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09" r:id="rId2"/>
    <p:sldId id="367" r:id="rId3"/>
    <p:sldId id="366" r:id="rId4"/>
    <p:sldId id="362" r:id="rId5"/>
    <p:sldId id="322" r:id="rId6"/>
    <p:sldId id="258" r:id="rId7"/>
    <p:sldId id="357" r:id="rId8"/>
    <p:sldId id="368" r:id="rId9"/>
    <p:sldId id="365" r:id="rId10"/>
    <p:sldId id="256" r:id="rId11"/>
    <p:sldId id="372" r:id="rId12"/>
    <p:sldId id="373" r:id="rId13"/>
    <p:sldId id="374" r:id="rId14"/>
    <p:sldId id="375" r:id="rId15"/>
    <p:sldId id="377" r:id="rId16"/>
    <p:sldId id="378" r:id="rId17"/>
    <p:sldId id="381" r:id="rId18"/>
    <p:sldId id="382" r:id="rId19"/>
    <p:sldId id="383" r:id="rId20"/>
    <p:sldId id="352" r:id="rId21"/>
    <p:sldId id="289" r:id="rId22"/>
    <p:sldId id="292" r:id="rId23"/>
  </p:sldIdLst>
  <p:sldSz cx="12192000" cy="6858000"/>
  <p:notesSz cx="6858000" cy="9144000"/>
  <p:custDataLst>
    <p:tags r:id="rId25"/>
  </p:custDataLst>
  <p:defaultTextStyle>
    <a:defPPr>
      <a:defRPr lang="ru-RU"/>
    </a:defPPr>
    <a:lvl1pPr marL="0" algn="l" defTabSz="914289" rtl="0" eaLnBrk="1" latinLnBrk="0" hangingPunct="1">
      <a:defRPr sz="1800" kern="1200">
        <a:solidFill>
          <a:schemeClr val="tx1"/>
        </a:solidFill>
        <a:latin typeface="+mn-lt"/>
        <a:ea typeface="+mn-ea"/>
        <a:cs typeface="+mn-cs"/>
      </a:defRPr>
    </a:lvl1pPr>
    <a:lvl2pPr marL="457145" algn="l" defTabSz="914289" rtl="0" eaLnBrk="1" latinLnBrk="0" hangingPunct="1">
      <a:defRPr sz="1800" kern="1200">
        <a:solidFill>
          <a:schemeClr val="tx1"/>
        </a:solidFill>
        <a:latin typeface="+mn-lt"/>
        <a:ea typeface="+mn-ea"/>
        <a:cs typeface="+mn-cs"/>
      </a:defRPr>
    </a:lvl2pPr>
    <a:lvl3pPr marL="914289" algn="l" defTabSz="914289" rtl="0" eaLnBrk="1" latinLnBrk="0" hangingPunct="1">
      <a:defRPr sz="1800" kern="1200">
        <a:solidFill>
          <a:schemeClr val="tx1"/>
        </a:solidFill>
        <a:latin typeface="+mn-lt"/>
        <a:ea typeface="+mn-ea"/>
        <a:cs typeface="+mn-cs"/>
      </a:defRPr>
    </a:lvl3pPr>
    <a:lvl4pPr marL="1371434" algn="l" defTabSz="914289" rtl="0" eaLnBrk="1" latinLnBrk="0" hangingPunct="1">
      <a:defRPr sz="1800" kern="1200">
        <a:solidFill>
          <a:schemeClr val="tx1"/>
        </a:solidFill>
        <a:latin typeface="+mn-lt"/>
        <a:ea typeface="+mn-ea"/>
        <a:cs typeface="+mn-cs"/>
      </a:defRPr>
    </a:lvl4pPr>
    <a:lvl5pPr marL="1828578" algn="l" defTabSz="914289" rtl="0" eaLnBrk="1" latinLnBrk="0" hangingPunct="1">
      <a:defRPr sz="1800" kern="1200">
        <a:solidFill>
          <a:schemeClr val="tx1"/>
        </a:solidFill>
        <a:latin typeface="+mn-lt"/>
        <a:ea typeface="+mn-ea"/>
        <a:cs typeface="+mn-cs"/>
      </a:defRPr>
    </a:lvl5pPr>
    <a:lvl6pPr marL="2285723" algn="l" defTabSz="914289" rtl="0" eaLnBrk="1" latinLnBrk="0" hangingPunct="1">
      <a:defRPr sz="1800" kern="1200">
        <a:solidFill>
          <a:schemeClr val="tx1"/>
        </a:solidFill>
        <a:latin typeface="+mn-lt"/>
        <a:ea typeface="+mn-ea"/>
        <a:cs typeface="+mn-cs"/>
      </a:defRPr>
    </a:lvl6pPr>
    <a:lvl7pPr marL="2742867" algn="l" defTabSz="914289" rtl="0" eaLnBrk="1" latinLnBrk="0" hangingPunct="1">
      <a:defRPr sz="1800" kern="1200">
        <a:solidFill>
          <a:schemeClr val="tx1"/>
        </a:solidFill>
        <a:latin typeface="+mn-lt"/>
        <a:ea typeface="+mn-ea"/>
        <a:cs typeface="+mn-cs"/>
      </a:defRPr>
    </a:lvl7pPr>
    <a:lvl8pPr marL="3200012" algn="l" defTabSz="914289" rtl="0" eaLnBrk="1" latinLnBrk="0" hangingPunct="1">
      <a:defRPr sz="1800" kern="1200">
        <a:solidFill>
          <a:schemeClr val="tx1"/>
        </a:solidFill>
        <a:latin typeface="+mn-lt"/>
        <a:ea typeface="+mn-ea"/>
        <a:cs typeface="+mn-cs"/>
      </a:defRPr>
    </a:lvl8pPr>
    <a:lvl9pPr marL="3657157" algn="l" defTabSz="914289"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0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6D9"/>
    <a:srgbClr val="D707D7"/>
    <a:srgbClr val="F711F7"/>
    <a:srgbClr val="F6BB00"/>
    <a:srgbClr val="9A7500"/>
    <a:srgbClr val="FFDA65"/>
    <a:srgbClr val="FFF7E1"/>
    <a:srgbClr val="660066"/>
    <a:srgbClr val="585858"/>
    <a:srgbClr val="000E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59" autoAdjust="0"/>
    <p:restoredTop sz="94660"/>
  </p:normalViewPr>
  <p:slideViewPr>
    <p:cSldViewPr snapToGrid="0" showGuides="1">
      <p:cViewPr varScale="1">
        <p:scale>
          <a:sx n="73" d="100"/>
          <a:sy n="73" d="100"/>
        </p:scale>
        <p:origin x="654" y="78"/>
      </p:cViewPr>
      <p:guideLst>
        <p:guide orient="horz" pos="250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CEC390-CEE0-4EF1-AC61-B69FDCCED58E}" type="datetimeFigureOut">
              <a:rPr lang="ru-RU" smtClean="0"/>
              <a:t>28.07.2022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7AAFE3-D010-49F3-BEB0-27A634F8FAA4}" type="slidenum">
              <a:rPr lang="ru-RU" smtClean="0"/>
              <a:t>‹#›</a:t>
            </a:fld>
            <a:endParaRPr lang="ru-RU"/>
          </a:p>
        </p:txBody>
      </p:sp>
    </p:spTree>
    <p:extLst>
      <p:ext uri="{BB962C8B-B14F-4D97-AF65-F5344CB8AC3E}">
        <p14:creationId xmlns:p14="http://schemas.microsoft.com/office/powerpoint/2010/main" val="1635271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1B76A4-365F-4178-A66F-85F51BF4A15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C4111950-3741-4996-817F-E9E973A77EB4}"/>
              </a:ext>
            </a:extLst>
          </p:cNvPr>
          <p:cNvSpPr>
            <a:spLocks noGrp="1"/>
          </p:cNvSpPr>
          <p:nvPr>
            <p:ph type="subTitle" idx="1"/>
          </p:nvPr>
        </p:nvSpPr>
        <p:spPr>
          <a:xfrm>
            <a:off x="1524000" y="3602038"/>
            <a:ext cx="9144000" cy="1655762"/>
          </a:xfrm>
        </p:spPr>
        <p:txBody>
          <a:bodyPr/>
          <a:lstStyle>
            <a:lvl1pPr marL="0" indent="0" algn="ctr">
              <a:buNone/>
              <a:defRPr sz="2400"/>
            </a:lvl1pPr>
            <a:lvl2pPr marL="457196" indent="0" algn="ctr">
              <a:buNone/>
              <a:defRPr sz="2000"/>
            </a:lvl2pPr>
            <a:lvl3pPr marL="914391" indent="0" algn="ctr">
              <a:buNone/>
              <a:defRPr sz="1800"/>
            </a:lvl3pPr>
            <a:lvl4pPr marL="1371587" indent="0" algn="ctr">
              <a:buNone/>
              <a:defRPr sz="1600"/>
            </a:lvl4pPr>
            <a:lvl5pPr marL="1828782" indent="0" algn="ctr">
              <a:buNone/>
              <a:defRPr sz="1600"/>
            </a:lvl5pPr>
            <a:lvl6pPr marL="2285978" indent="0" algn="ctr">
              <a:buNone/>
              <a:defRPr sz="1600"/>
            </a:lvl6pPr>
            <a:lvl7pPr marL="2743174" indent="0" algn="ctr">
              <a:buNone/>
              <a:defRPr sz="1600"/>
            </a:lvl7pPr>
            <a:lvl8pPr marL="3200369" indent="0" algn="ctr">
              <a:buNone/>
              <a:defRPr sz="1600"/>
            </a:lvl8pPr>
            <a:lvl9pPr marL="3657565"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F578FCCE-63FC-4466-BD75-41655160B1B1}"/>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5" name="Нижний колонтитул 4">
            <a:extLst>
              <a:ext uri="{FF2B5EF4-FFF2-40B4-BE49-F238E27FC236}">
                <a16:creationId xmlns:a16="http://schemas.microsoft.com/office/drawing/2014/main" id="{A3127671-9B39-4179-BA33-27EB91413AF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2C3FC31-AF19-467C-B506-568F7413FE87}"/>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33838509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93061C-0081-423B-9106-EF08DA7F5C6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E146B03-51FA-4D81-B934-AC23F8C5566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0A25D72-C5CD-4C00-A605-AD3DC707B386}"/>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5" name="Нижний колонтитул 4">
            <a:extLst>
              <a:ext uri="{FF2B5EF4-FFF2-40B4-BE49-F238E27FC236}">
                <a16:creationId xmlns:a16="http://schemas.microsoft.com/office/drawing/2014/main" id="{7344BE22-2727-4400-876D-66B44934351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08D88D7-BA08-4082-8C7C-FB7588AA290B}"/>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402325711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540399-53A2-4228-9C0F-6BFD53E849EF}"/>
              </a:ext>
            </a:extLst>
          </p:cNvPr>
          <p:cNvSpPr>
            <a:spLocks noGrp="1"/>
          </p:cNvSpPr>
          <p:nvPr>
            <p:ph type="title"/>
          </p:nvPr>
        </p:nvSpPr>
        <p:spPr>
          <a:xfrm>
            <a:off x="831850" y="1709739"/>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54773DBE-33B5-4232-9C71-C87ABB81C488}"/>
              </a:ext>
            </a:extLst>
          </p:cNvPr>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96" indent="0">
              <a:buNone/>
              <a:defRPr sz="2000">
                <a:solidFill>
                  <a:schemeClr val="tx1">
                    <a:tint val="75000"/>
                  </a:schemeClr>
                </a:solidFill>
              </a:defRPr>
            </a:lvl2pPr>
            <a:lvl3pPr marL="914391" indent="0">
              <a:buNone/>
              <a:defRPr sz="1800">
                <a:solidFill>
                  <a:schemeClr val="tx1">
                    <a:tint val="75000"/>
                  </a:schemeClr>
                </a:solidFill>
              </a:defRPr>
            </a:lvl3pPr>
            <a:lvl4pPr marL="1371587" indent="0">
              <a:buNone/>
              <a:defRPr sz="1600">
                <a:solidFill>
                  <a:schemeClr val="tx1">
                    <a:tint val="75000"/>
                  </a:schemeClr>
                </a:solidFill>
              </a:defRPr>
            </a:lvl4pPr>
            <a:lvl5pPr marL="1828782" indent="0">
              <a:buNone/>
              <a:defRPr sz="1600">
                <a:solidFill>
                  <a:schemeClr val="tx1">
                    <a:tint val="75000"/>
                  </a:schemeClr>
                </a:solidFill>
              </a:defRPr>
            </a:lvl5pPr>
            <a:lvl6pPr marL="2285978" indent="0">
              <a:buNone/>
              <a:defRPr sz="1600">
                <a:solidFill>
                  <a:schemeClr val="tx1">
                    <a:tint val="75000"/>
                  </a:schemeClr>
                </a:solidFill>
              </a:defRPr>
            </a:lvl6pPr>
            <a:lvl7pPr marL="2743174" indent="0">
              <a:buNone/>
              <a:defRPr sz="1600">
                <a:solidFill>
                  <a:schemeClr val="tx1">
                    <a:tint val="75000"/>
                  </a:schemeClr>
                </a:solidFill>
              </a:defRPr>
            </a:lvl7pPr>
            <a:lvl8pPr marL="3200369" indent="0">
              <a:buNone/>
              <a:defRPr sz="1600">
                <a:solidFill>
                  <a:schemeClr val="tx1">
                    <a:tint val="75000"/>
                  </a:schemeClr>
                </a:solidFill>
              </a:defRPr>
            </a:lvl8pPr>
            <a:lvl9pPr marL="3657565"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906BFDC-5342-4D55-8618-3AF256A6D71B}"/>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5" name="Нижний колонтитул 4">
            <a:extLst>
              <a:ext uri="{FF2B5EF4-FFF2-40B4-BE49-F238E27FC236}">
                <a16:creationId xmlns:a16="http://schemas.microsoft.com/office/drawing/2014/main" id="{7E89F9AE-6DE2-444B-AF22-8A9243CFED5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59F676D-821D-4E11-9C7C-9C84B5F2A544}"/>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3504476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E823BC-04A8-4A12-ADDF-8DDFC0CCFA6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A8D23D4F-7E22-4EDC-B27B-98621B8B7D4A}"/>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06044A0F-5F44-4B01-BCFF-713CD8C92CE6}"/>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5309FA8-F9DB-4D58-A3BC-295847D7571F}"/>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6" name="Нижний колонтитул 5">
            <a:extLst>
              <a:ext uri="{FF2B5EF4-FFF2-40B4-BE49-F238E27FC236}">
                <a16:creationId xmlns:a16="http://schemas.microsoft.com/office/drawing/2014/main" id="{BA03AB78-825C-4006-BD29-5C0A44AEC69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624DD01-13F6-4496-8E36-5AB39B4F74BD}"/>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11763100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9579799-4C69-4467-A0C4-5EA0B4980763}"/>
              </a:ext>
            </a:extLst>
          </p:cNvPr>
          <p:cNvSpPr>
            <a:spLocks noGrp="1"/>
          </p:cNvSpPr>
          <p:nvPr>
            <p:ph type="title"/>
          </p:nvPr>
        </p:nvSpPr>
        <p:spPr>
          <a:xfrm>
            <a:off x="839788" y="365126"/>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4FEA3AE-4D22-4A16-963E-A3D6C97AAF6C}"/>
              </a:ext>
            </a:extLst>
          </p:cNvPr>
          <p:cNvSpPr>
            <a:spLocks noGrp="1"/>
          </p:cNvSpPr>
          <p:nvPr>
            <p:ph type="body" idx="1"/>
          </p:nvPr>
        </p:nvSpPr>
        <p:spPr>
          <a:xfrm>
            <a:off x="839789" y="1681163"/>
            <a:ext cx="5157787" cy="823912"/>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4" indent="0">
              <a:buNone/>
              <a:defRPr sz="1600" b="1"/>
            </a:lvl7pPr>
            <a:lvl8pPr marL="3200369" indent="0">
              <a:buNone/>
              <a:defRPr sz="1600" b="1"/>
            </a:lvl8pPr>
            <a:lvl9pPr marL="3657565"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F18E1EA0-1ED0-4156-B211-B65D66D5EF6D}"/>
              </a:ext>
            </a:extLst>
          </p:cNvPr>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C361CC96-C629-4683-BA1F-45C9376C1D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4" indent="0">
              <a:buNone/>
              <a:defRPr sz="1600" b="1"/>
            </a:lvl7pPr>
            <a:lvl8pPr marL="3200369" indent="0">
              <a:buNone/>
              <a:defRPr sz="1600" b="1"/>
            </a:lvl8pPr>
            <a:lvl9pPr marL="3657565"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AD17EDB1-4A3E-42D5-9DFE-25B87618BFA4}"/>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D369F62C-17FC-44AA-A086-16C9C1A1D2D4}"/>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8" name="Нижний колонтитул 7">
            <a:extLst>
              <a:ext uri="{FF2B5EF4-FFF2-40B4-BE49-F238E27FC236}">
                <a16:creationId xmlns:a16="http://schemas.microsoft.com/office/drawing/2014/main" id="{D56B77B1-01A7-451C-9BEB-EF9AAEBBA31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E657B5E4-8125-448C-BAEC-190C3566757E}"/>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568088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91A001-B21E-45FD-BA6A-4B6DE8C9063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7D7FA69-7B2A-4761-8F1E-6C4C82DCD73E}"/>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4" name="Нижний колонтитул 3">
            <a:extLst>
              <a:ext uri="{FF2B5EF4-FFF2-40B4-BE49-F238E27FC236}">
                <a16:creationId xmlns:a16="http://schemas.microsoft.com/office/drawing/2014/main" id="{9C1A9AE0-C70C-422B-88D1-290EC5FD42F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87A06169-310F-440D-9405-904B27900FDC}"/>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353269865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ACE3AD8F-45B1-4102-B58A-B71B5153785F}"/>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3" name="Нижний колонтитул 2">
            <a:extLst>
              <a:ext uri="{FF2B5EF4-FFF2-40B4-BE49-F238E27FC236}">
                <a16:creationId xmlns:a16="http://schemas.microsoft.com/office/drawing/2014/main" id="{CD444EE2-7BD9-48EE-8C36-C3C725EE748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216844-22B7-4183-93AA-BDFC6DD91749}"/>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167123426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B0B0EEB-11BF-4AB3-BF6C-448742BECC0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A740462C-0529-456E-84A2-E3FE6171F398}"/>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3D09116B-FC28-44BB-9EF1-5AA18BCE0F55}"/>
              </a:ext>
            </a:extLst>
          </p:cNvPr>
          <p:cNvSpPr>
            <a:spLocks noGrp="1"/>
          </p:cNvSpPr>
          <p:nvPr>
            <p:ph type="body" sz="half" idx="2"/>
          </p:nvPr>
        </p:nvSpPr>
        <p:spPr>
          <a:xfrm>
            <a:off x="839788" y="2057400"/>
            <a:ext cx="3932237" cy="3811588"/>
          </a:xfrm>
        </p:spPr>
        <p:txBody>
          <a:bodyPr/>
          <a:lstStyle>
            <a:lvl1pPr marL="0" indent="0">
              <a:buNone/>
              <a:defRPr sz="1600"/>
            </a:lvl1pPr>
            <a:lvl2pPr marL="457196" indent="0">
              <a:buNone/>
              <a:defRPr sz="1400"/>
            </a:lvl2pPr>
            <a:lvl3pPr marL="914391" indent="0">
              <a:buNone/>
              <a:defRPr sz="1200"/>
            </a:lvl3pPr>
            <a:lvl4pPr marL="1371587" indent="0">
              <a:buNone/>
              <a:defRPr sz="1000"/>
            </a:lvl4pPr>
            <a:lvl5pPr marL="1828782" indent="0">
              <a:buNone/>
              <a:defRPr sz="1000"/>
            </a:lvl5pPr>
            <a:lvl6pPr marL="2285978" indent="0">
              <a:buNone/>
              <a:defRPr sz="1000"/>
            </a:lvl6pPr>
            <a:lvl7pPr marL="2743174" indent="0">
              <a:buNone/>
              <a:defRPr sz="1000"/>
            </a:lvl7pPr>
            <a:lvl8pPr marL="3200369" indent="0">
              <a:buNone/>
              <a:defRPr sz="1000"/>
            </a:lvl8pPr>
            <a:lvl9pPr marL="3657565"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63D737E-BA44-46B5-B774-0A615251E7A0}"/>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6" name="Нижний колонтитул 5">
            <a:extLst>
              <a:ext uri="{FF2B5EF4-FFF2-40B4-BE49-F238E27FC236}">
                <a16:creationId xmlns:a16="http://schemas.microsoft.com/office/drawing/2014/main" id="{73239597-E13B-4889-927D-462D62FAAF9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DB95D2EF-FE03-4C89-9DBF-50D4DCE32769}"/>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959071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8E9821C-1A59-4039-9A9A-C33B6DDD8E7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220DBD20-D5C7-4391-8F5F-22D7A3602484}"/>
              </a:ext>
            </a:extLst>
          </p:cNvPr>
          <p:cNvSpPr>
            <a:spLocks noGrp="1"/>
          </p:cNvSpPr>
          <p:nvPr>
            <p:ph type="pic" idx="1"/>
          </p:nvPr>
        </p:nvSpPr>
        <p:spPr>
          <a:xfrm>
            <a:off x="5183188" y="987426"/>
            <a:ext cx="6172200" cy="4873625"/>
          </a:xfrm>
        </p:spPr>
        <p:txBody>
          <a:bodyPr/>
          <a:lstStyle>
            <a:lvl1pPr marL="0" indent="0">
              <a:buNone/>
              <a:defRPr sz="3200"/>
            </a:lvl1pPr>
            <a:lvl2pPr marL="457196" indent="0">
              <a:buNone/>
              <a:defRPr sz="2800"/>
            </a:lvl2pPr>
            <a:lvl3pPr marL="914391" indent="0">
              <a:buNone/>
              <a:defRPr sz="2400"/>
            </a:lvl3pPr>
            <a:lvl4pPr marL="1371587" indent="0">
              <a:buNone/>
              <a:defRPr sz="2000"/>
            </a:lvl4pPr>
            <a:lvl5pPr marL="1828782" indent="0">
              <a:buNone/>
              <a:defRPr sz="2000"/>
            </a:lvl5pPr>
            <a:lvl6pPr marL="2285978" indent="0">
              <a:buNone/>
              <a:defRPr sz="2000"/>
            </a:lvl6pPr>
            <a:lvl7pPr marL="2743174" indent="0">
              <a:buNone/>
              <a:defRPr sz="2000"/>
            </a:lvl7pPr>
            <a:lvl8pPr marL="3200369" indent="0">
              <a:buNone/>
              <a:defRPr sz="2000"/>
            </a:lvl8pPr>
            <a:lvl9pPr marL="3657565" indent="0">
              <a:buNone/>
              <a:defRPr sz="2000"/>
            </a:lvl9pPr>
          </a:lstStyle>
          <a:p>
            <a:endParaRPr lang="ru-RU"/>
          </a:p>
        </p:txBody>
      </p:sp>
      <p:sp>
        <p:nvSpPr>
          <p:cNvPr id="4" name="Текст 3">
            <a:extLst>
              <a:ext uri="{FF2B5EF4-FFF2-40B4-BE49-F238E27FC236}">
                <a16:creationId xmlns:a16="http://schemas.microsoft.com/office/drawing/2014/main" id="{EF469FFD-91CE-4FE3-9AED-C3E3D11787E1}"/>
              </a:ext>
            </a:extLst>
          </p:cNvPr>
          <p:cNvSpPr>
            <a:spLocks noGrp="1"/>
          </p:cNvSpPr>
          <p:nvPr>
            <p:ph type="body" sz="half" idx="2"/>
          </p:nvPr>
        </p:nvSpPr>
        <p:spPr>
          <a:xfrm>
            <a:off x="839788" y="2057400"/>
            <a:ext cx="3932237" cy="3811588"/>
          </a:xfrm>
        </p:spPr>
        <p:txBody>
          <a:bodyPr/>
          <a:lstStyle>
            <a:lvl1pPr marL="0" indent="0">
              <a:buNone/>
              <a:defRPr sz="1600"/>
            </a:lvl1pPr>
            <a:lvl2pPr marL="457196" indent="0">
              <a:buNone/>
              <a:defRPr sz="1400"/>
            </a:lvl2pPr>
            <a:lvl3pPr marL="914391" indent="0">
              <a:buNone/>
              <a:defRPr sz="1200"/>
            </a:lvl3pPr>
            <a:lvl4pPr marL="1371587" indent="0">
              <a:buNone/>
              <a:defRPr sz="1000"/>
            </a:lvl4pPr>
            <a:lvl5pPr marL="1828782" indent="0">
              <a:buNone/>
              <a:defRPr sz="1000"/>
            </a:lvl5pPr>
            <a:lvl6pPr marL="2285978" indent="0">
              <a:buNone/>
              <a:defRPr sz="1000"/>
            </a:lvl6pPr>
            <a:lvl7pPr marL="2743174" indent="0">
              <a:buNone/>
              <a:defRPr sz="1000"/>
            </a:lvl7pPr>
            <a:lvl8pPr marL="3200369" indent="0">
              <a:buNone/>
              <a:defRPr sz="1000"/>
            </a:lvl8pPr>
            <a:lvl9pPr marL="3657565"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1F74C4-E147-437B-95D5-F42463B8CF76}"/>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6" name="Нижний колонтитул 5">
            <a:extLst>
              <a:ext uri="{FF2B5EF4-FFF2-40B4-BE49-F238E27FC236}">
                <a16:creationId xmlns:a16="http://schemas.microsoft.com/office/drawing/2014/main" id="{FF8EE0BD-B14D-417F-AFC9-9DA48C52EA0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6B9FBBD-5D45-40E9-9ECC-A932FB4926AA}"/>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37463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B260DF-FF10-4D2B-9F70-01F4FF089B7D}"/>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29D0C2F9-68B5-4119-9ACE-9AC4F36EC5B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869DCF8-4863-4AA8-B1AB-ABAFA2A447A8}"/>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5" name="Нижний колонтитул 4">
            <a:extLst>
              <a:ext uri="{FF2B5EF4-FFF2-40B4-BE49-F238E27FC236}">
                <a16:creationId xmlns:a16="http://schemas.microsoft.com/office/drawing/2014/main" id="{A109C992-F4DF-4849-AC98-A8DD4DC5F6D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E5FCFEB-74A0-4C84-844D-519A879CC703}"/>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2439979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057C281F-BD98-4541-8C25-38484F4590E1}"/>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2EFC6A29-F68F-45D1-92CC-166F69804AAE}"/>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F12A123-20BD-4AB1-B00A-C8BF27C1D07A}"/>
              </a:ext>
            </a:extLst>
          </p:cNvPr>
          <p:cNvSpPr>
            <a:spLocks noGrp="1"/>
          </p:cNvSpPr>
          <p:nvPr>
            <p:ph type="dt" sz="half" idx="10"/>
          </p:nvPr>
        </p:nvSpPr>
        <p:spPr/>
        <p:txBody>
          <a:bodyPr/>
          <a:lstStyle/>
          <a:p>
            <a:fld id="{25025845-A352-4CFB-AF4F-8CF5492D7E7C}" type="datetimeFigureOut">
              <a:rPr lang="ru-RU" smtClean="0"/>
              <a:t>28.07.2022</a:t>
            </a:fld>
            <a:endParaRPr lang="ru-RU"/>
          </a:p>
        </p:txBody>
      </p:sp>
      <p:sp>
        <p:nvSpPr>
          <p:cNvPr id="5" name="Нижний колонтитул 4">
            <a:extLst>
              <a:ext uri="{FF2B5EF4-FFF2-40B4-BE49-F238E27FC236}">
                <a16:creationId xmlns:a16="http://schemas.microsoft.com/office/drawing/2014/main" id="{C112BD3F-764D-454A-AC4E-26BC88F183C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8135EED-6201-4EBD-A580-9A3ADFD959EF}"/>
              </a:ext>
            </a:extLst>
          </p:cNvPr>
          <p:cNvSpPr>
            <a:spLocks noGrp="1"/>
          </p:cNvSpPr>
          <p:nvPr>
            <p:ph type="sldNum" sz="quarter" idx="12"/>
          </p:nvPr>
        </p:nvSpPr>
        <p:spPr/>
        <p:txBody>
          <a:bodyPr/>
          <a:lstStyle/>
          <a:p>
            <a:fld id="{BFF0884C-5894-4434-B6B4-8955F7794168}" type="slidenum">
              <a:rPr lang="ru-RU" smtClean="0"/>
              <a:t>‹#›</a:t>
            </a:fld>
            <a:endParaRPr lang="ru-RU"/>
          </a:p>
        </p:txBody>
      </p:sp>
    </p:spTree>
    <p:extLst>
      <p:ext uri="{BB962C8B-B14F-4D97-AF65-F5344CB8AC3E}">
        <p14:creationId xmlns:p14="http://schemas.microsoft.com/office/powerpoint/2010/main" val="2335194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C7EA79-8BC0-4D83-AEF3-CD02C51658A9}"/>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386AAB8-28C7-4F73-A58A-134A9989D4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C472F87-2719-4070-A751-C88B31ECC7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025845-A352-4CFB-AF4F-8CF5492D7E7C}" type="datetimeFigureOut">
              <a:rPr lang="ru-RU" smtClean="0"/>
              <a:t>28.07.2022</a:t>
            </a:fld>
            <a:endParaRPr lang="ru-RU"/>
          </a:p>
        </p:txBody>
      </p:sp>
      <p:sp>
        <p:nvSpPr>
          <p:cNvPr id="5" name="Нижний колонтитул 4">
            <a:extLst>
              <a:ext uri="{FF2B5EF4-FFF2-40B4-BE49-F238E27FC236}">
                <a16:creationId xmlns:a16="http://schemas.microsoft.com/office/drawing/2014/main" id="{A7B48486-6B13-4C21-88B1-BA2B6AC748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6671EDE8-44C9-4CFF-8A11-EB00A65799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F0884C-5894-4434-B6B4-8955F7794168}" type="slidenum">
              <a:rPr lang="ru-RU" smtClean="0"/>
              <a:t>‹#›</a:t>
            </a:fld>
            <a:endParaRPr lang="ru-RU"/>
          </a:p>
        </p:txBody>
      </p:sp>
    </p:spTree>
    <p:extLst>
      <p:ext uri="{BB962C8B-B14F-4D97-AF65-F5344CB8AC3E}">
        <p14:creationId xmlns:p14="http://schemas.microsoft.com/office/powerpoint/2010/main" val="27283402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39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8" indent="-228598" algn="l" defTabSz="91439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94" indent="-228598" algn="l" defTabSz="91439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89" indent="-228598" algn="l" defTabSz="91439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85" indent="-228598" algn="l" defTabSz="91439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80" indent="-228598" algn="l" defTabSz="91439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76" indent="-228598" algn="l" defTabSz="91439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71" indent="-228598" algn="l" defTabSz="91439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67" indent="-228598" algn="l" defTabSz="91439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63" indent="-228598" algn="l" defTabSz="91439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391" rtl="0" eaLnBrk="1" latinLnBrk="0" hangingPunct="1">
        <a:defRPr sz="1800" kern="1200">
          <a:solidFill>
            <a:schemeClr val="tx1"/>
          </a:solidFill>
          <a:latin typeface="+mn-lt"/>
          <a:ea typeface="+mn-ea"/>
          <a:cs typeface="+mn-cs"/>
        </a:defRPr>
      </a:lvl1pPr>
      <a:lvl2pPr marL="457196"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7"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8" algn="l" defTabSz="914391" rtl="0" eaLnBrk="1" latinLnBrk="0" hangingPunct="1">
        <a:defRPr sz="1800" kern="1200">
          <a:solidFill>
            <a:schemeClr val="tx1"/>
          </a:solidFill>
          <a:latin typeface="+mn-lt"/>
          <a:ea typeface="+mn-ea"/>
          <a:cs typeface="+mn-cs"/>
        </a:defRPr>
      </a:lvl6pPr>
      <a:lvl7pPr marL="2743174" algn="l" defTabSz="914391" rtl="0" eaLnBrk="1" latinLnBrk="0" hangingPunct="1">
        <a:defRPr sz="1800" kern="1200">
          <a:solidFill>
            <a:schemeClr val="tx1"/>
          </a:solidFill>
          <a:latin typeface="+mn-lt"/>
          <a:ea typeface="+mn-ea"/>
          <a:cs typeface="+mn-cs"/>
        </a:defRPr>
      </a:lvl7pPr>
      <a:lvl8pPr marL="3200369" algn="l" defTabSz="914391" rtl="0" eaLnBrk="1" latinLnBrk="0" hangingPunct="1">
        <a:defRPr sz="1800" kern="1200">
          <a:solidFill>
            <a:schemeClr val="tx1"/>
          </a:solidFill>
          <a:latin typeface="+mn-lt"/>
          <a:ea typeface="+mn-ea"/>
          <a:cs typeface="+mn-cs"/>
        </a:defRPr>
      </a:lvl8pPr>
      <a:lvl9pPr marL="3657565"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www.khanacademy.org/" TargetMode="External"/><Relationship Id="rId7" Type="http://schemas.openxmlformats.org/officeDocument/2006/relationships/hyperlink" Target="http://www.udemy.com/" TargetMode="Externa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hyperlink" Target="https://www.coursera.or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t.me/video_yoriqnoma/56" TargetMode="External"/><Relationship Id="rId7" Type="http://schemas.openxmlformats.org/officeDocument/2006/relationships/hyperlink" Target="https://www.youtube.com/watch?v=pUjmjJ_6q_Q&amp;t=248s" TargetMode="External"/><Relationship Id="rId2" Type="http://schemas.openxmlformats.org/officeDocument/2006/relationships/hyperlink" Target="https://lex.uz/docs/-5828765" TargetMode="External"/><Relationship Id="rId1" Type="http://schemas.openxmlformats.org/officeDocument/2006/relationships/slideLayout" Target="../slideLayouts/slideLayout7.xml"/><Relationship Id="rId6" Type="http://schemas.openxmlformats.org/officeDocument/2006/relationships/hyperlink" Target="https://www.youtube.com/watch?v=W0EVumyg8yE" TargetMode="External"/><Relationship Id="rId5" Type="http://schemas.openxmlformats.org/officeDocument/2006/relationships/hyperlink" Target="https://www.youtube.com/watch?v=Um2HyGY9sBQ" TargetMode="External"/><Relationship Id="rId4" Type="http://schemas.openxmlformats.org/officeDocument/2006/relationships/hyperlink" Target="https://t.me/video_yoriqnoma/42"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96A796A-CD07-4A45-9147-D29CDB6BE0D4}"/>
              </a:ext>
            </a:extLst>
          </p:cNvPr>
          <p:cNvSpPr txBox="1"/>
          <p:nvPr/>
        </p:nvSpPr>
        <p:spPr>
          <a:xfrm>
            <a:off x="2178787" y="1478115"/>
            <a:ext cx="8048444" cy="1569660"/>
          </a:xfrm>
          <a:prstGeom prst="rect">
            <a:avLst/>
          </a:prstGeom>
          <a:noFill/>
        </p:spPr>
        <p:txBody>
          <a:bodyPr wrap="square">
            <a:spAutoFit/>
          </a:bodyPr>
          <a:lstStyle/>
          <a:p>
            <a:pPr algn="ctr"/>
            <a:r>
              <a:rPr lang="en-US" sz="3200" b="1" dirty="0">
                <a:solidFill>
                  <a:srgbClr val="234E9C"/>
                </a:solidFill>
                <a:latin typeface="Arial" panose="020B0604020202020204" pitchFamily="34" charset="0"/>
                <a:ea typeface="+mj-ea"/>
                <a:cs typeface="Arial" panose="020B0604020202020204" pitchFamily="34" charset="0"/>
              </a:rPr>
              <a:t>XALQ TA’LIMI XODIMLARINI UZLUKSIZ KASBIY RIVOJLANTIRISHNI TASHKIL ETISH VA BOSHQARISH</a:t>
            </a:r>
          </a:p>
        </p:txBody>
      </p:sp>
      <p:cxnSp>
        <p:nvCxnSpPr>
          <p:cNvPr id="14" name="Прямая соединительная линия 13">
            <a:extLst>
              <a:ext uri="{FF2B5EF4-FFF2-40B4-BE49-F238E27FC236}">
                <a16:creationId xmlns:a16="http://schemas.microsoft.com/office/drawing/2014/main" id="{C9C04B41-5CF1-4F7C-BE6B-169B9EEB6A92}"/>
              </a:ext>
            </a:extLst>
          </p:cNvPr>
          <p:cNvCxnSpPr/>
          <p:nvPr/>
        </p:nvCxnSpPr>
        <p:spPr>
          <a:xfrm>
            <a:off x="-2" y="104036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pic>
        <p:nvPicPr>
          <p:cNvPr id="15" name="Picture 2" descr="http://avloniy.uz/images/logo_1603161398.png">
            <a:extLst>
              <a:ext uri="{FF2B5EF4-FFF2-40B4-BE49-F238E27FC236}">
                <a16:creationId xmlns:a16="http://schemas.microsoft.com/office/drawing/2014/main" id="{0879B4D8-4105-4CE9-98A6-9AD5321A10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86038"/>
          <a:stretch>
            <a:fillRect/>
          </a:stretch>
        </p:blipFill>
        <p:spPr bwMode="auto">
          <a:xfrm>
            <a:off x="124691" y="60176"/>
            <a:ext cx="788988" cy="9398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6" name="Прямоугольник 15">
            <a:extLst>
              <a:ext uri="{FF2B5EF4-FFF2-40B4-BE49-F238E27FC236}">
                <a16:creationId xmlns:a16="http://schemas.microsoft.com/office/drawing/2014/main" id="{1FD83026-BEE7-46A7-A018-29FE68E84490}"/>
              </a:ext>
            </a:extLst>
          </p:cNvPr>
          <p:cNvSpPr/>
          <p:nvPr/>
        </p:nvSpPr>
        <p:spPr>
          <a:xfrm>
            <a:off x="913679" y="60176"/>
            <a:ext cx="7448266" cy="830997"/>
          </a:xfrm>
          <a:prstGeom prst="rect">
            <a:avLst/>
          </a:prstGeom>
          <a:solidFill>
            <a:schemeClr val="bg1"/>
          </a:solidFill>
        </p:spPr>
        <p:txBody>
          <a:bodyPr wrap="square">
            <a:spAutoFit/>
          </a:bodyPr>
          <a:lstStyle/>
          <a:p>
            <a:pPr>
              <a:defRPr/>
            </a:pPr>
            <a:r>
              <a:rPr lang="ru-RU"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А</a:t>
            </a:r>
            <a:r>
              <a:rPr lang="en-US"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BDULLA </a:t>
            </a:r>
            <a:r>
              <a:rPr lang="ru-RU"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АVLONIY NOMIDAGI </a:t>
            </a:r>
            <a:r>
              <a:rPr lang="en-US"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XALQ TA’LIMI MUAMMOLARINI O‘RGANISH VA ISTIQBOLLARINI BELGILASH </a:t>
            </a:r>
            <a:br>
              <a:rPr lang="en-US"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br>
            <a:r>
              <a:rPr lang="ru-RU"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ILMIY-TADQIQOT INSTITUTI</a:t>
            </a:r>
          </a:p>
        </p:txBody>
      </p:sp>
      <p:pic>
        <p:nvPicPr>
          <p:cNvPr id="2" name="Рисунок 1">
            <a:extLst>
              <a:ext uri="{FF2B5EF4-FFF2-40B4-BE49-F238E27FC236}">
                <a16:creationId xmlns:a16="http://schemas.microsoft.com/office/drawing/2014/main" id="{81048CD7-6920-4E28-9B61-11718ADB7B2E}"/>
              </a:ext>
            </a:extLst>
          </p:cNvPr>
          <p:cNvPicPr>
            <a:picLocks noChangeAspect="1"/>
          </p:cNvPicPr>
          <p:nvPr/>
        </p:nvPicPr>
        <p:blipFill>
          <a:blip r:embed="rId3"/>
          <a:stretch>
            <a:fillRect/>
          </a:stretch>
        </p:blipFill>
        <p:spPr>
          <a:xfrm>
            <a:off x="8851274" y="2839523"/>
            <a:ext cx="3580244" cy="2427284"/>
          </a:xfrm>
          <a:prstGeom prst="rect">
            <a:avLst/>
          </a:prstGeom>
        </p:spPr>
      </p:pic>
      <p:pic>
        <p:nvPicPr>
          <p:cNvPr id="8" name="Рисунок 7">
            <a:extLst>
              <a:ext uri="{FF2B5EF4-FFF2-40B4-BE49-F238E27FC236}">
                <a16:creationId xmlns:a16="http://schemas.microsoft.com/office/drawing/2014/main" id="{2E69EF9F-DE19-4734-8E76-11D3E46D180B}"/>
              </a:ext>
            </a:extLst>
          </p:cNvPr>
          <p:cNvPicPr>
            <a:picLocks noChangeAspect="1"/>
          </p:cNvPicPr>
          <p:nvPr/>
        </p:nvPicPr>
        <p:blipFill>
          <a:blip r:embed="rId4"/>
          <a:stretch>
            <a:fillRect/>
          </a:stretch>
        </p:blipFill>
        <p:spPr>
          <a:xfrm>
            <a:off x="221871" y="2636235"/>
            <a:ext cx="2432649" cy="2432649"/>
          </a:xfrm>
          <a:prstGeom prst="rect">
            <a:avLst/>
          </a:prstGeom>
        </p:spPr>
      </p:pic>
      <p:pic>
        <p:nvPicPr>
          <p:cNvPr id="10" name="Рисунок 9">
            <a:extLst>
              <a:ext uri="{FF2B5EF4-FFF2-40B4-BE49-F238E27FC236}">
                <a16:creationId xmlns:a16="http://schemas.microsoft.com/office/drawing/2014/main" id="{42B91373-E603-4CF7-AC78-50F6DA070C6E}"/>
              </a:ext>
            </a:extLst>
          </p:cNvPr>
          <p:cNvPicPr>
            <a:picLocks noChangeAspect="1"/>
          </p:cNvPicPr>
          <p:nvPr/>
        </p:nvPicPr>
        <p:blipFill>
          <a:blip r:embed="rId5"/>
          <a:stretch>
            <a:fillRect/>
          </a:stretch>
        </p:blipFill>
        <p:spPr>
          <a:xfrm>
            <a:off x="3411305" y="3219502"/>
            <a:ext cx="4950640" cy="3343191"/>
          </a:xfrm>
          <a:prstGeom prst="rect">
            <a:avLst/>
          </a:prstGeom>
        </p:spPr>
      </p:pic>
      <p:cxnSp>
        <p:nvCxnSpPr>
          <p:cNvPr id="18" name="Прямая соединительная линия 17">
            <a:extLst>
              <a:ext uri="{FF2B5EF4-FFF2-40B4-BE49-F238E27FC236}">
                <a16:creationId xmlns:a16="http://schemas.microsoft.com/office/drawing/2014/main" id="{FB8463C0-148C-40EF-96DA-4296D8644C10}"/>
              </a:ext>
            </a:extLst>
          </p:cNvPr>
          <p:cNvCxnSpPr>
            <a:cxnSpLocks/>
          </p:cNvCxnSpPr>
          <p:nvPr/>
        </p:nvCxnSpPr>
        <p:spPr>
          <a:xfrm flipV="1">
            <a:off x="6595422" y="-6184"/>
            <a:ext cx="1154372" cy="1026354"/>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5279AC9-ECC2-4234-9601-149B64A62B0E}"/>
              </a:ext>
            </a:extLst>
          </p:cNvPr>
          <p:cNvSpPr txBox="1"/>
          <p:nvPr/>
        </p:nvSpPr>
        <p:spPr>
          <a:xfrm>
            <a:off x="7437292" y="187744"/>
            <a:ext cx="4956754" cy="738664"/>
          </a:xfrm>
          <a:prstGeom prst="rect">
            <a:avLst/>
          </a:prstGeom>
          <a:noFill/>
        </p:spPr>
        <p:txBody>
          <a:bodyPr wrap="square">
            <a:spAutoFit/>
          </a:bodyPr>
          <a:lstStyle/>
          <a:p>
            <a:pPr algn="ctr"/>
            <a:r>
              <a:rPr lang="uz-Latn-UZ" sz="1400" b="1" dirty="0">
                <a:solidFill>
                  <a:srgbClr val="0070C0"/>
                </a:solidFill>
                <a:latin typeface="Arial" panose="020B0604020202020204" pitchFamily="34" charset="0"/>
                <a:cs typeface="Arial" panose="020B0604020202020204" pitchFamily="34" charset="0"/>
              </a:rPr>
              <a:t>MA’NAVIY-MA’RIFIY ISHLAR BO‘YICHA DIREKTOR O‘RINBOSARLARI UCHUN UZLUKSIZ</a:t>
            </a:r>
            <a:r>
              <a:rPr lang="en-US" sz="1400" b="1" dirty="0">
                <a:solidFill>
                  <a:srgbClr val="0070C0"/>
                </a:solidFill>
                <a:latin typeface="Arial" panose="020B0604020202020204" pitchFamily="34" charset="0"/>
                <a:cs typeface="Arial" panose="020B0604020202020204" pitchFamily="34" charset="0"/>
              </a:rPr>
              <a:t> KASBIY RIVOJLANTIRISH KURSI</a:t>
            </a:r>
            <a:endParaRPr lang="ru-RU" sz="1400" b="1"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73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181E33-9D3D-4A54-B77A-727C5200045B}"/>
              </a:ext>
            </a:extLst>
          </p:cNvPr>
          <p:cNvSpPr txBox="1"/>
          <p:nvPr/>
        </p:nvSpPr>
        <p:spPr>
          <a:xfrm>
            <a:off x="5708468" y="662687"/>
            <a:ext cx="6190288" cy="5998805"/>
          </a:xfrm>
          <a:prstGeom prst="round2DiagRect">
            <a:avLst/>
          </a:prstGeom>
          <a:no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just">
              <a:lnSpc>
                <a:spcPct val="150000"/>
              </a:lnSpc>
              <a:spcAft>
                <a:spcPts val="800"/>
              </a:spcAft>
            </a:pPr>
            <a:r>
              <a:rPr lang="uz-Cyrl-UZ" sz="1800" b="1" i="1" dirty="0">
                <a:effectLst/>
                <a:latin typeface="Arial" panose="020B0604020202020204" pitchFamily="34" charset="0"/>
                <a:ea typeface="Calibri" panose="020F0502020204030204" pitchFamily="34" charset="0"/>
                <a:cs typeface="Arial" panose="020B0604020202020204" pitchFamily="34" charset="0"/>
              </a:rPr>
              <a:t>“... Maktab direktorlari va o‘qituvchilarining malakasini oshirish tizimini tanqidiy ko‘rib chiqish zarur. Bu borada A.Avloniy nomidagi institut faoliyatini tubdan qayta tashkil etish talab etiladi. Mazkur ta’lim dargohi hududlardagi universitetlar va pedagogika institutlari bilan birgalikda tuman xalq ta’limi bo‘limi mudirlari va maktab direktorlarining malakasini oshirish, o‘qitishning zamonaviy metodikalarini yaratish, masofaviy ta’lim berish masalalariga alohida e’tibor qaratishi kerak”</a:t>
            </a:r>
            <a:endParaRPr lang="ru-RU" sz="1800" b="1" dirty="0">
              <a:effectLst/>
              <a:latin typeface="Arial" panose="020B0604020202020204" pitchFamily="34" charset="0"/>
              <a:ea typeface="Calibri" panose="020F0502020204030204" pitchFamily="34" charset="0"/>
              <a:cs typeface="Arial" panose="020B0604020202020204" pitchFamily="34" charset="0"/>
            </a:endParaRPr>
          </a:p>
          <a:p>
            <a:pPr algn="r">
              <a:spcAft>
                <a:spcPts val="800"/>
              </a:spcAft>
            </a:pPr>
            <a:r>
              <a:rPr lang="uz-Cyrl-UZ" sz="1800" b="1" i="1" dirty="0" smtClean="0">
                <a:solidFill>
                  <a:srgbClr val="0070C0"/>
                </a:solidFill>
                <a:effectLst/>
                <a:latin typeface="Arial" panose="020B0604020202020204" pitchFamily="34" charset="0"/>
                <a:ea typeface="Calibri" panose="020F0502020204030204" pitchFamily="34" charset="0"/>
                <a:cs typeface="Arial" panose="020B0604020202020204" pitchFamily="34" charset="0"/>
              </a:rPr>
              <a:t>O‘zbekiston </a:t>
            </a:r>
            <a:r>
              <a:rPr lang="uz-Cyrl-UZ" sz="1800" b="1" i="1" dirty="0">
                <a:solidFill>
                  <a:srgbClr val="0070C0"/>
                </a:solidFill>
                <a:effectLst/>
                <a:latin typeface="Arial" panose="020B0604020202020204" pitchFamily="34" charset="0"/>
                <a:ea typeface="Calibri" panose="020F0502020204030204" pitchFamily="34" charset="0"/>
                <a:cs typeface="Arial" panose="020B0604020202020204" pitchFamily="34" charset="0"/>
              </a:rPr>
              <a:t>Respublikasi Prezidenti </a:t>
            </a:r>
            <a:endParaRPr lang="ru-RU" sz="1800" dirty="0">
              <a:solidFill>
                <a:srgbClr val="0070C0"/>
              </a:solidFill>
              <a:effectLst/>
              <a:latin typeface="Arial" panose="020B0604020202020204" pitchFamily="34" charset="0"/>
              <a:ea typeface="Calibri" panose="020F0502020204030204" pitchFamily="34" charset="0"/>
              <a:cs typeface="Arial" panose="020B0604020202020204" pitchFamily="34" charset="0"/>
            </a:endParaRPr>
          </a:p>
          <a:p>
            <a:pPr algn="r">
              <a:spcAft>
                <a:spcPts val="800"/>
              </a:spcAft>
            </a:pPr>
            <a:r>
              <a:rPr lang="uz-Cyrl-UZ" sz="1800" b="1" i="1" dirty="0">
                <a:solidFill>
                  <a:srgbClr val="0070C0"/>
                </a:solidFill>
                <a:effectLst/>
                <a:latin typeface="Arial" panose="020B0604020202020204" pitchFamily="34" charset="0"/>
                <a:ea typeface="Calibri" panose="020F0502020204030204" pitchFamily="34" charset="0"/>
                <a:cs typeface="Arial" panose="020B0604020202020204" pitchFamily="34" charset="0"/>
              </a:rPr>
              <a:t>Shavkat Mirziyoyev</a:t>
            </a:r>
            <a:endParaRPr lang="ru-RU" sz="1800" dirty="0">
              <a:solidFill>
                <a:srgbClr val="0070C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7" name="Рисунок 6">
            <a:extLst>
              <a:ext uri="{FF2B5EF4-FFF2-40B4-BE49-F238E27FC236}">
                <a16:creationId xmlns:a16="http://schemas.microsoft.com/office/drawing/2014/main" id="{F95CE384-AFD8-44B4-878A-F08B4A7B61CD}"/>
              </a:ext>
            </a:extLst>
          </p:cNvPr>
          <p:cNvPicPr>
            <a:picLocks noChangeAspect="1"/>
          </p:cNvPicPr>
          <p:nvPr/>
        </p:nvPicPr>
        <p:blipFill>
          <a:blip r:embed="rId2"/>
          <a:stretch>
            <a:fillRect/>
          </a:stretch>
        </p:blipFill>
        <p:spPr>
          <a:xfrm>
            <a:off x="426050" y="1859515"/>
            <a:ext cx="4839344" cy="32242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2634451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Группа 20"/>
          <p:cNvGrpSpPr/>
          <p:nvPr/>
        </p:nvGrpSpPr>
        <p:grpSpPr>
          <a:xfrm>
            <a:off x="1668586" y="1893991"/>
            <a:ext cx="8726915" cy="4516393"/>
            <a:chOff x="1791812" y="1261243"/>
            <a:chExt cx="7405327" cy="3832438"/>
          </a:xfrm>
        </p:grpSpPr>
        <p:grpSp>
          <p:nvGrpSpPr>
            <p:cNvPr id="7" name="Группа 6"/>
            <p:cNvGrpSpPr/>
            <p:nvPr/>
          </p:nvGrpSpPr>
          <p:grpSpPr>
            <a:xfrm>
              <a:off x="2593139" y="1261243"/>
              <a:ext cx="6604000" cy="3832438"/>
              <a:chOff x="2593139" y="1261243"/>
              <a:chExt cx="6604000" cy="3832438"/>
            </a:xfrm>
          </p:grpSpPr>
          <p:sp>
            <p:nvSpPr>
              <p:cNvPr id="13" name="Прямоугольник 12"/>
              <p:cNvSpPr/>
              <p:nvPr/>
            </p:nvSpPr>
            <p:spPr>
              <a:xfrm>
                <a:off x="2593139" y="1689283"/>
                <a:ext cx="6604000" cy="730800"/>
              </a:xfrm>
              <a:prstGeom prst="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Полилиния 13"/>
              <p:cNvSpPr/>
              <p:nvPr/>
            </p:nvSpPr>
            <p:spPr>
              <a:xfrm>
                <a:off x="2923339" y="1261243"/>
                <a:ext cx="5879646" cy="856080"/>
              </a:xfrm>
              <a:custGeom>
                <a:avLst/>
                <a:gdLst>
                  <a:gd name="connsiteX0" fmla="*/ 0 w 5879646"/>
                  <a:gd name="connsiteY0" fmla="*/ 142683 h 856080"/>
                  <a:gd name="connsiteX1" fmla="*/ 142683 w 5879646"/>
                  <a:gd name="connsiteY1" fmla="*/ 0 h 856080"/>
                  <a:gd name="connsiteX2" fmla="*/ 5736963 w 5879646"/>
                  <a:gd name="connsiteY2" fmla="*/ 0 h 856080"/>
                  <a:gd name="connsiteX3" fmla="*/ 5879646 w 5879646"/>
                  <a:gd name="connsiteY3" fmla="*/ 142683 h 856080"/>
                  <a:gd name="connsiteX4" fmla="*/ 5879646 w 5879646"/>
                  <a:gd name="connsiteY4" fmla="*/ 713397 h 856080"/>
                  <a:gd name="connsiteX5" fmla="*/ 5736963 w 5879646"/>
                  <a:gd name="connsiteY5" fmla="*/ 856080 h 856080"/>
                  <a:gd name="connsiteX6" fmla="*/ 142683 w 5879646"/>
                  <a:gd name="connsiteY6" fmla="*/ 856080 h 856080"/>
                  <a:gd name="connsiteX7" fmla="*/ 0 w 5879646"/>
                  <a:gd name="connsiteY7" fmla="*/ 713397 h 856080"/>
                  <a:gd name="connsiteX8" fmla="*/ 0 w 5879646"/>
                  <a:gd name="connsiteY8" fmla="*/ 142683 h 8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79646" h="856080">
                    <a:moveTo>
                      <a:pt x="0" y="142683"/>
                    </a:moveTo>
                    <a:cubicBezTo>
                      <a:pt x="0" y="63881"/>
                      <a:pt x="63881" y="0"/>
                      <a:pt x="142683" y="0"/>
                    </a:cubicBezTo>
                    <a:lnTo>
                      <a:pt x="5736963" y="0"/>
                    </a:lnTo>
                    <a:cubicBezTo>
                      <a:pt x="5815765" y="0"/>
                      <a:pt x="5879646" y="63881"/>
                      <a:pt x="5879646" y="142683"/>
                    </a:cubicBezTo>
                    <a:lnTo>
                      <a:pt x="5879646" y="713397"/>
                    </a:lnTo>
                    <a:cubicBezTo>
                      <a:pt x="5879646" y="792199"/>
                      <a:pt x="5815765" y="856080"/>
                      <a:pt x="5736963" y="856080"/>
                    </a:cubicBezTo>
                    <a:lnTo>
                      <a:pt x="142683" y="856080"/>
                    </a:lnTo>
                    <a:cubicBezTo>
                      <a:pt x="63881" y="856080"/>
                      <a:pt x="0" y="792199"/>
                      <a:pt x="0" y="713397"/>
                    </a:cubicBezTo>
                    <a:lnTo>
                      <a:pt x="0" y="142683"/>
                    </a:lnTo>
                    <a:close/>
                  </a:path>
                </a:pathLst>
              </a:custGeom>
              <a:solidFill>
                <a:schemeClr val="accent5">
                  <a:lumMod val="40000"/>
                  <a:lumOff val="60000"/>
                </a:schemeClr>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16521" tIns="41790" rIns="216521" bIns="41790" numCol="1" spcCol="1270" anchor="ctr" anchorCtr="0">
                <a:noAutofit/>
              </a:bodyPr>
              <a:lstStyle/>
              <a:p>
                <a:pPr algn="ctr" defTabSz="622300">
                  <a:lnSpc>
                    <a:spcPct val="90000"/>
                  </a:lnSpc>
                  <a:spcBef>
                    <a:spcPct val="0"/>
                  </a:spcBef>
                  <a:spcAft>
                    <a:spcPct val="35000"/>
                  </a:spcAft>
                </a:pPr>
                <a:r>
                  <a:rPr lang="en-US" sz="2400" b="1" dirty="0" err="1">
                    <a:solidFill>
                      <a:schemeClr val="accent5">
                        <a:lumMod val="75000"/>
                      </a:schemeClr>
                    </a:solidFill>
                    <a:latin typeface="Arial" panose="020B0604020202020204" pitchFamily="34" charset="0"/>
                    <a:cs typeface="Arial" panose="020B0604020202020204" pitchFamily="34" charset="0"/>
                  </a:rPr>
                  <a:t>Ta’limni</a:t>
                </a:r>
                <a:r>
                  <a:rPr lang="en-US" sz="2400" b="1" dirty="0">
                    <a:solidFill>
                      <a:schemeClr val="accent5">
                        <a:lumMod val="75000"/>
                      </a:schemeClr>
                    </a:solidFill>
                    <a:latin typeface="Arial" panose="020B0604020202020204" pitchFamily="34" charset="0"/>
                    <a:cs typeface="Arial" panose="020B0604020202020204" pitchFamily="34" charset="0"/>
                  </a:rPr>
                  <a:t> </a:t>
                </a:r>
                <a:r>
                  <a:rPr lang="en-US" sz="2400" b="1" dirty="0" err="1">
                    <a:solidFill>
                      <a:schemeClr val="accent5">
                        <a:lumMod val="75000"/>
                      </a:schemeClr>
                    </a:solidFill>
                    <a:latin typeface="Arial" panose="020B0604020202020204" pitchFamily="34" charset="0"/>
                    <a:cs typeface="Arial" panose="020B0604020202020204" pitchFamily="34" charset="0"/>
                  </a:rPr>
                  <a:t>boshqaruv</a:t>
                </a:r>
                <a:r>
                  <a:rPr lang="en-US" sz="2400" b="1" dirty="0">
                    <a:solidFill>
                      <a:schemeClr val="accent5">
                        <a:lumMod val="75000"/>
                      </a:schemeClr>
                    </a:solidFill>
                    <a:latin typeface="Arial" panose="020B0604020202020204" pitchFamily="34" charset="0"/>
                    <a:cs typeface="Arial" panose="020B0604020202020204" pitchFamily="34" charset="0"/>
                  </a:rPr>
                  <a:t> </a:t>
                </a:r>
                <a:r>
                  <a:rPr lang="en-US" sz="2400" b="1" dirty="0" err="1">
                    <a:solidFill>
                      <a:schemeClr val="accent5">
                        <a:lumMod val="75000"/>
                      </a:schemeClr>
                    </a:solidFill>
                    <a:latin typeface="Arial" panose="020B0604020202020204" pitchFamily="34" charset="0"/>
                    <a:cs typeface="Arial" panose="020B0604020202020204" pitchFamily="34" charset="0"/>
                  </a:rPr>
                  <a:t>tizimlari</a:t>
                </a:r>
                <a:r>
                  <a:rPr lang="en-US" sz="2400" b="1" dirty="0">
                    <a:solidFill>
                      <a:schemeClr val="accent5">
                        <a:lumMod val="75000"/>
                      </a:schemeClr>
                    </a:solidFill>
                    <a:latin typeface="Arial" panose="020B0604020202020204" pitchFamily="34" charset="0"/>
                    <a:cs typeface="Arial" panose="020B0604020202020204" pitchFamily="34" charset="0"/>
                  </a:rPr>
                  <a:t>(LMS) </a:t>
                </a:r>
                <a:r>
                  <a:rPr lang="en-US" sz="2400" b="1" dirty="0" err="1">
                    <a:solidFill>
                      <a:schemeClr val="accent5">
                        <a:lumMod val="75000"/>
                      </a:schemeClr>
                    </a:solidFill>
                    <a:latin typeface="Arial" panose="020B0604020202020204" pitchFamily="34" charset="0"/>
                    <a:cs typeface="Arial" panose="020B0604020202020204" pitchFamily="34" charset="0"/>
                  </a:rPr>
                  <a:t>va</a:t>
                </a:r>
                <a:r>
                  <a:rPr lang="en-US" sz="2400" b="1" dirty="0">
                    <a:solidFill>
                      <a:schemeClr val="accent5">
                        <a:lumMod val="75000"/>
                      </a:schemeClr>
                    </a:solidFill>
                    <a:latin typeface="Arial" panose="020B0604020202020204" pitchFamily="34" charset="0"/>
                    <a:cs typeface="Arial" panose="020B0604020202020204" pitchFamily="34" charset="0"/>
                  </a:rPr>
                  <a:t> </a:t>
                </a:r>
                <a:r>
                  <a:rPr lang="en-US" sz="2400" b="1" dirty="0" err="1">
                    <a:solidFill>
                      <a:schemeClr val="accent5">
                        <a:lumMod val="75000"/>
                      </a:schemeClr>
                    </a:solidFill>
                    <a:latin typeface="Arial" panose="020B0604020202020204" pitchFamily="34" charset="0"/>
                    <a:cs typeface="Arial" panose="020B0604020202020204" pitchFamily="34" charset="0"/>
                  </a:rPr>
                  <a:t>onlayn</a:t>
                </a:r>
                <a:r>
                  <a:rPr lang="en-US" sz="2400" b="1" dirty="0">
                    <a:solidFill>
                      <a:schemeClr val="accent5">
                        <a:lumMod val="75000"/>
                      </a:schemeClr>
                    </a:solidFill>
                    <a:latin typeface="Arial" panose="020B0604020202020204" pitchFamily="34" charset="0"/>
                    <a:cs typeface="Arial" panose="020B0604020202020204" pitchFamily="34" charset="0"/>
                  </a:rPr>
                  <a:t> </a:t>
                </a:r>
                <a:r>
                  <a:rPr lang="en-US" sz="2400" b="1" dirty="0" err="1">
                    <a:solidFill>
                      <a:schemeClr val="accent5">
                        <a:lumMod val="75000"/>
                      </a:schemeClr>
                    </a:solidFill>
                    <a:latin typeface="Arial" panose="020B0604020202020204" pitchFamily="34" charset="0"/>
                    <a:cs typeface="Arial" panose="020B0604020202020204" pitchFamily="34" charset="0"/>
                  </a:rPr>
                  <a:t>ta’lim</a:t>
                </a:r>
                <a:r>
                  <a:rPr lang="en-US" sz="2400" b="1" dirty="0">
                    <a:solidFill>
                      <a:schemeClr val="accent5">
                        <a:lumMod val="75000"/>
                      </a:schemeClr>
                    </a:solidFill>
                    <a:latin typeface="Arial" panose="020B0604020202020204" pitchFamily="34" charset="0"/>
                    <a:cs typeface="Arial" panose="020B0604020202020204" pitchFamily="34" charset="0"/>
                  </a:rPr>
                  <a:t> </a:t>
                </a:r>
                <a:r>
                  <a:rPr lang="en-US" sz="2400" b="1" dirty="0" err="1">
                    <a:solidFill>
                      <a:schemeClr val="accent5">
                        <a:lumMod val="75000"/>
                      </a:schemeClr>
                    </a:solidFill>
                    <a:latin typeface="Arial" panose="020B0604020202020204" pitchFamily="34" charset="0"/>
                    <a:cs typeface="Arial" panose="020B0604020202020204" pitchFamily="34" charset="0"/>
                  </a:rPr>
                  <a:t>platformalari</a:t>
                </a:r>
                <a:r>
                  <a:rPr lang="en-US" sz="2400" b="1" dirty="0">
                    <a:solidFill>
                      <a:schemeClr val="accent5">
                        <a:lumMod val="75000"/>
                      </a:schemeClr>
                    </a:solidFill>
                    <a:latin typeface="Arial" panose="020B0604020202020204" pitchFamily="34" charset="0"/>
                    <a:cs typeface="Arial" panose="020B0604020202020204" pitchFamily="34" charset="0"/>
                  </a:rPr>
                  <a:t> </a:t>
                </a:r>
                <a:endParaRPr lang="ru-RU" sz="2400" b="1" dirty="0">
                  <a:solidFill>
                    <a:schemeClr val="accent5">
                      <a:lumMod val="75000"/>
                    </a:schemeClr>
                  </a:solidFill>
                  <a:latin typeface="Arial" panose="020B0604020202020204" pitchFamily="34" charset="0"/>
                  <a:cs typeface="Arial" panose="020B0604020202020204" pitchFamily="34" charset="0"/>
                </a:endParaRPr>
              </a:p>
            </p:txBody>
          </p:sp>
          <p:sp>
            <p:nvSpPr>
              <p:cNvPr id="15" name="Прямоугольник 14"/>
              <p:cNvSpPr/>
              <p:nvPr/>
            </p:nvSpPr>
            <p:spPr>
              <a:xfrm>
                <a:off x="2593139" y="3004723"/>
                <a:ext cx="6604000" cy="730800"/>
              </a:xfrm>
              <a:prstGeom prst="rect">
                <a:avLst/>
              </a:prstGeom>
            </p:spPr>
            <p:style>
              <a:lnRef idx="2">
                <a:schemeClr val="accent5">
                  <a:hueOff val="-3676672"/>
                  <a:satOff val="-5114"/>
                  <a:lumOff val="-196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Полилиния 15"/>
              <p:cNvSpPr/>
              <p:nvPr/>
            </p:nvSpPr>
            <p:spPr>
              <a:xfrm>
                <a:off x="2923339" y="2576683"/>
                <a:ext cx="5879646" cy="856080"/>
              </a:xfrm>
              <a:custGeom>
                <a:avLst/>
                <a:gdLst>
                  <a:gd name="connsiteX0" fmla="*/ 0 w 5879646"/>
                  <a:gd name="connsiteY0" fmla="*/ 142683 h 856080"/>
                  <a:gd name="connsiteX1" fmla="*/ 142683 w 5879646"/>
                  <a:gd name="connsiteY1" fmla="*/ 0 h 856080"/>
                  <a:gd name="connsiteX2" fmla="*/ 5736963 w 5879646"/>
                  <a:gd name="connsiteY2" fmla="*/ 0 h 856080"/>
                  <a:gd name="connsiteX3" fmla="*/ 5879646 w 5879646"/>
                  <a:gd name="connsiteY3" fmla="*/ 142683 h 856080"/>
                  <a:gd name="connsiteX4" fmla="*/ 5879646 w 5879646"/>
                  <a:gd name="connsiteY4" fmla="*/ 713397 h 856080"/>
                  <a:gd name="connsiteX5" fmla="*/ 5736963 w 5879646"/>
                  <a:gd name="connsiteY5" fmla="*/ 856080 h 856080"/>
                  <a:gd name="connsiteX6" fmla="*/ 142683 w 5879646"/>
                  <a:gd name="connsiteY6" fmla="*/ 856080 h 856080"/>
                  <a:gd name="connsiteX7" fmla="*/ 0 w 5879646"/>
                  <a:gd name="connsiteY7" fmla="*/ 713397 h 856080"/>
                  <a:gd name="connsiteX8" fmla="*/ 0 w 5879646"/>
                  <a:gd name="connsiteY8" fmla="*/ 142683 h 8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79646" h="856080">
                    <a:moveTo>
                      <a:pt x="0" y="142683"/>
                    </a:moveTo>
                    <a:cubicBezTo>
                      <a:pt x="0" y="63881"/>
                      <a:pt x="63881" y="0"/>
                      <a:pt x="142683" y="0"/>
                    </a:cubicBezTo>
                    <a:lnTo>
                      <a:pt x="5736963" y="0"/>
                    </a:lnTo>
                    <a:cubicBezTo>
                      <a:pt x="5815765" y="0"/>
                      <a:pt x="5879646" y="63881"/>
                      <a:pt x="5879646" y="142683"/>
                    </a:cubicBezTo>
                    <a:lnTo>
                      <a:pt x="5879646" y="713397"/>
                    </a:lnTo>
                    <a:cubicBezTo>
                      <a:pt x="5879646" y="792199"/>
                      <a:pt x="5815765" y="856080"/>
                      <a:pt x="5736963" y="856080"/>
                    </a:cubicBezTo>
                    <a:lnTo>
                      <a:pt x="142683" y="856080"/>
                    </a:lnTo>
                    <a:cubicBezTo>
                      <a:pt x="63881" y="856080"/>
                      <a:pt x="0" y="792199"/>
                      <a:pt x="0" y="713397"/>
                    </a:cubicBezTo>
                    <a:lnTo>
                      <a:pt x="0" y="142683"/>
                    </a:lnTo>
                    <a:close/>
                  </a:path>
                </a:pathLst>
              </a:custGeom>
              <a:solidFill>
                <a:srgbClr val="98FAD2"/>
              </a:solidFill>
            </p:spPr>
            <p:style>
              <a:lnRef idx="2">
                <a:schemeClr val="lt1">
                  <a:hueOff val="0"/>
                  <a:satOff val="0"/>
                  <a:lumOff val="0"/>
                  <a:alphaOff val="0"/>
                </a:schemeClr>
              </a:lnRef>
              <a:fillRef idx="1">
                <a:schemeClr val="accent5">
                  <a:hueOff val="-3676672"/>
                  <a:satOff val="-5114"/>
                  <a:lumOff val="-1961"/>
                  <a:alphaOff val="0"/>
                </a:schemeClr>
              </a:fillRef>
              <a:effectRef idx="0">
                <a:schemeClr val="accent5">
                  <a:hueOff val="-3676672"/>
                  <a:satOff val="-5114"/>
                  <a:lumOff val="-1961"/>
                  <a:alphaOff val="0"/>
                </a:schemeClr>
              </a:effectRef>
              <a:fontRef idx="minor">
                <a:schemeClr val="lt1"/>
              </a:fontRef>
            </p:style>
            <p:txBody>
              <a:bodyPr spcFirstLastPara="0" vert="horz" wrap="square" lIns="216521" tIns="41790" rIns="216521" bIns="41790" numCol="1" spcCol="1270" anchor="ctr" anchorCtr="0">
                <a:noAutofit/>
              </a:bodyPr>
              <a:lstStyle/>
              <a:p>
                <a:pPr algn="ctr" defTabSz="622300">
                  <a:lnSpc>
                    <a:spcPct val="90000"/>
                  </a:lnSpc>
                  <a:spcBef>
                    <a:spcPct val="0"/>
                  </a:spcBef>
                  <a:spcAft>
                    <a:spcPct val="35000"/>
                  </a:spcAft>
                </a:pP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US" sz="2400" dirty="0" err="1">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Uzluksiz</a:t>
                </a: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dirty="0" err="1">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kasbiy</a:t>
                </a: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dirty="0" err="1">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ta’lim</a:t>
                </a: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dirty="0" err="1">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maxsus</a:t>
                </a: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dirty="0" err="1">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elektron</a:t>
                </a: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400" dirty="0" err="1">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platformasi</a:t>
                </a:r>
                <a:r>
                  <a:rPr lang="en-US" sz="24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(onlinedu.uz)</a:t>
                </a:r>
              </a:p>
            </p:txBody>
          </p:sp>
          <p:sp>
            <p:nvSpPr>
              <p:cNvPr id="18" name="Полилиния 17"/>
              <p:cNvSpPr/>
              <p:nvPr/>
            </p:nvSpPr>
            <p:spPr>
              <a:xfrm>
                <a:off x="2593139" y="4320164"/>
                <a:ext cx="6604000" cy="773517"/>
              </a:xfrm>
              <a:custGeom>
                <a:avLst/>
                <a:gdLst>
                  <a:gd name="connsiteX0" fmla="*/ 0 w 6604000"/>
                  <a:gd name="connsiteY0" fmla="*/ 0 h 1301737"/>
                  <a:gd name="connsiteX1" fmla="*/ 6604000 w 6604000"/>
                  <a:gd name="connsiteY1" fmla="*/ 0 h 1301737"/>
                  <a:gd name="connsiteX2" fmla="*/ 6604000 w 6604000"/>
                  <a:gd name="connsiteY2" fmla="*/ 1301737 h 1301737"/>
                  <a:gd name="connsiteX3" fmla="*/ 0 w 6604000"/>
                  <a:gd name="connsiteY3" fmla="*/ 1301737 h 1301737"/>
                  <a:gd name="connsiteX4" fmla="*/ 0 w 6604000"/>
                  <a:gd name="connsiteY4" fmla="*/ 0 h 13017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000" h="1301737">
                    <a:moveTo>
                      <a:pt x="0" y="0"/>
                    </a:moveTo>
                    <a:lnTo>
                      <a:pt x="6604000" y="0"/>
                    </a:lnTo>
                    <a:lnTo>
                      <a:pt x="6604000" y="1301737"/>
                    </a:lnTo>
                    <a:lnTo>
                      <a:pt x="0" y="1301737"/>
                    </a:lnTo>
                    <a:lnTo>
                      <a:pt x="0" y="0"/>
                    </a:lnTo>
                    <a:close/>
                  </a:path>
                </a:pathLst>
              </a:custGeom>
            </p:spPr>
            <p:style>
              <a:lnRef idx="2">
                <a:schemeClr val="accent5">
                  <a:hueOff val="-7353344"/>
                  <a:satOff val="-10228"/>
                  <a:lumOff val="-392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12544" tIns="604012" rIns="512544" bIns="99568" numCol="1" spcCol="1270" anchor="t" anchorCtr="0">
                <a:noAutofit/>
              </a:bodyPr>
              <a:lstStyle/>
              <a:p>
                <a:pPr marL="114300" lvl="1" indent="-114300" algn="just" defTabSz="622300">
                  <a:lnSpc>
                    <a:spcPct val="90000"/>
                  </a:lnSpc>
                  <a:spcBef>
                    <a:spcPct val="0"/>
                  </a:spcBef>
                  <a:spcAft>
                    <a:spcPct val="15000"/>
                  </a:spcAft>
                  <a:buChar char="••"/>
                </a:pPr>
                <a:endParaRPr lang="ru-RU" dirty="0"/>
              </a:p>
            </p:txBody>
          </p:sp>
          <p:sp>
            <p:nvSpPr>
              <p:cNvPr id="20" name="Полилиния 19"/>
              <p:cNvSpPr/>
              <p:nvPr/>
            </p:nvSpPr>
            <p:spPr>
              <a:xfrm>
                <a:off x="2923339" y="3892123"/>
                <a:ext cx="5879646" cy="856080"/>
              </a:xfrm>
              <a:custGeom>
                <a:avLst/>
                <a:gdLst>
                  <a:gd name="connsiteX0" fmla="*/ 0 w 5879646"/>
                  <a:gd name="connsiteY0" fmla="*/ 142683 h 856080"/>
                  <a:gd name="connsiteX1" fmla="*/ 142683 w 5879646"/>
                  <a:gd name="connsiteY1" fmla="*/ 0 h 856080"/>
                  <a:gd name="connsiteX2" fmla="*/ 5736963 w 5879646"/>
                  <a:gd name="connsiteY2" fmla="*/ 0 h 856080"/>
                  <a:gd name="connsiteX3" fmla="*/ 5879646 w 5879646"/>
                  <a:gd name="connsiteY3" fmla="*/ 142683 h 856080"/>
                  <a:gd name="connsiteX4" fmla="*/ 5879646 w 5879646"/>
                  <a:gd name="connsiteY4" fmla="*/ 713397 h 856080"/>
                  <a:gd name="connsiteX5" fmla="*/ 5736963 w 5879646"/>
                  <a:gd name="connsiteY5" fmla="*/ 856080 h 856080"/>
                  <a:gd name="connsiteX6" fmla="*/ 142683 w 5879646"/>
                  <a:gd name="connsiteY6" fmla="*/ 856080 h 856080"/>
                  <a:gd name="connsiteX7" fmla="*/ 0 w 5879646"/>
                  <a:gd name="connsiteY7" fmla="*/ 713397 h 856080"/>
                  <a:gd name="connsiteX8" fmla="*/ 0 w 5879646"/>
                  <a:gd name="connsiteY8" fmla="*/ 142683 h 8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79646" h="856080">
                    <a:moveTo>
                      <a:pt x="0" y="142683"/>
                    </a:moveTo>
                    <a:cubicBezTo>
                      <a:pt x="0" y="63881"/>
                      <a:pt x="63881" y="0"/>
                      <a:pt x="142683" y="0"/>
                    </a:cubicBezTo>
                    <a:lnTo>
                      <a:pt x="5736963" y="0"/>
                    </a:lnTo>
                    <a:cubicBezTo>
                      <a:pt x="5815765" y="0"/>
                      <a:pt x="5879646" y="63881"/>
                      <a:pt x="5879646" y="142683"/>
                    </a:cubicBezTo>
                    <a:lnTo>
                      <a:pt x="5879646" y="713397"/>
                    </a:lnTo>
                    <a:cubicBezTo>
                      <a:pt x="5879646" y="792199"/>
                      <a:pt x="5815765" y="856080"/>
                      <a:pt x="5736963" y="856080"/>
                    </a:cubicBezTo>
                    <a:lnTo>
                      <a:pt x="142683" y="856080"/>
                    </a:lnTo>
                    <a:cubicBezTo>
                      <a:pt x="63881" y="856080"/>
                      <a:pt x="0" y="792199"/>
                      <a:pt x="0" y="713397"/>
                    </a:cubicBezTo>
                    <a:lnTo>
                      <a:pt x="0" y="142683"/>
                    </a:lnTo>
                    <a:close/>
                  </a:path>
                </a:pathLst>
              </a:custGeom>
              <a:solidFill>
                <a:schemeClr val="accent6">
                  <a:lumMod val="60000"/>
                  <a:lumOff val="40000"/>
                </a:schemeClr>
              </a:solidFill>
            </p:spPr>
            <p:style>
              <a:lnRef idx="2">
                <a:schemeClr val="lt1">
                  <a:hueOff val="0"/>
                  <a:satOff val="0"/>
                  <a:lumOff val="0"/>
                  <a:alphaOff val="0"/>
                </a:schemeClr>
              </a:lnRef>
              <a:fillRef idx="1">
                <a:schemeClr val="accent5">
                  <a:hueOff val="-7353344"/>
                  <a:satOff val="-10228"/>
                  <a:lumOff val="-3922"/>
                  <a:alphaOff val="0"/>
                </a:schemeClr>
              </a:fillRef>
              <a:effectRef idx="0">
                <a:schemeClr val="accent5">
                  <a:hueOff val="-7353344"/>
                  <a:satOff val="-10228"/>
                  <a:lumOff val="-3922"/>
                  <a:alphaOff val="0"/>
                </a:schemeClr>
              </a:effectRef>
              <a:fontRef idx="minor">
                <a:schemeClr val="lt1"/>
              </a:fontRef>
            </p:style>
            <p:txBody>
              <a:bodyPr spcFirstLastPara="0" vert="horz" wrap="square" lIns="216521" tIns="41790" rIns="216521" bIns="41790" numCol="1" spcCol="1270" anchor="ctr" anchorCtr="0">
                <a:noAutofit/>
              </a:bodyPr>
              <a:lstStyle/>
              <a:p>
                <a:pPr algn="ctr" defTabSz="622300">
                  <a:lnSpc>
                    <a:spcPct val="90000"/>
                  </a:lnSpc>
                  <a:spcBef>
                    <a:spcPct val="0"/>
                  </a:spcBef>
                  <a:spcAft>
                    <a:spcPct val="35000"/>
                  </a:spcAft>
                </a:pPr>
                <a:r>
                  <a:rPr lang="de-DE" sz="2400" b="1" dirty="0" err="1">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Uzluksiz</a:t>
                </a:r>
                <a:r>
                  <a:rPr lang="de-DE" sz="24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de-DE" sz="2400" b="1" dirty="0" err="1">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kasbiy</a:t>
                </a:r>
                <a:r>
                  <a:rPr lang="de-DE" sz="24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de-DE" sz="2400" b="1" dirty="0" err="1">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rivojlantirishning</a:t>
                </a:r>
                <a:r>
                  <a:rPr lang="de-DE" sz="24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de-DE" sz="2400" b="1" dirty="0" err="1">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maqsad</a:t>
                </a:r>
                <a:r>
                  <a:rPr lang="de-DE" sz="24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de-DE" sz="2400" b="1" dirty="0" err="1">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va</a:t>
                </a:r>
                <a:r>
                  <a:rPr lang="de-DE" sz="24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de-DE" sz="2400" b="1" dirty="0" err="1">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vazifalari</a:t>
                </a:r>
                <a:r>
                  <a:rPr lang="de-DE" sz="24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p:txBody>
          </p:sp>
        </p:grpSp>
        <p:sp>
          <p:nvSpPr>
            <p:cNvPr id="4" name="Скругленный прямоугольник 3"/>
            <p:cNvSpPr/>
            <p:nvPr/>
          </p:nvSpPr>
          <p:spPr>
            <a:xfrm>
              <a:off x="1791812" y="1363237"/>
              <a:ext cx="1052988" cy="643374"/>
            </a:xfrm>
            <a:prstGeom prst="round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72000" tIns="41790" rIns="72000" bIns="41790" numCol="1" spcCol="1270" anchor="ctr" anchorCtr="0">
              <a:noAutofit/>
            </a:bodyPr>
            <a:lstStyle/>
            <a:p>
              <a:pPr algn="ctr" defTabSz="622300">
                <a:lnSpc>
                  <a:spcPct val="90000"/>
                </a:lnSpc>
                <a:spcBef>
                  <a:spcPct val="0"/>
                </a:spcBef>
                <a:spcAft>
                  <a:spcPct val="35000"/>
                </a:spcAft>
              </a:pPr>
              <a:r>
                <a:rPr lang="en-US" sz="2800" b="1" dirty="0">
                  <a:effectLst>
                    <a:outerShdw blurRad="38100" dist="38100" dir="2700000" algn="tl">
                      <a:srgbClr val="000000">
                        <a:alpha val="43137"/>
                      </a:srgbClr>
                    </a:outerShdw>
                  </a:effectLst>
                </a:rPr>
                <a:t>1</a:t>
              </a:r>
              <a:endParaRPr lang="ru-RU" sz="2800" b="1" dirty="0">
                <a:effectLst>
                  <a:outerShdw blurRad="38100" dist="38100" dir="2700000" algn="tl">
                    <a:srgbClr val="000000">
                      <a:alpha val="43137"/>
                    </a:srgbClr>
                  </a:outerShdw>
                </a:effectLst>
              </a:endParaRPr>
            </a:p>
          </p:txBody>
        </p:sp>
        <p:sp>
          <p:nvSpPr>
            <p:cNvPr id="5" name="Скругленный прямоугольник 4"/>
            <p:cNvSpPr/>
            <p:nvPr/>
          </p:nvSpPr>
          <p:spPr>
            <a:xfrm>
              <a:off x="1791812" y="2686483"/>
              <a:ext cx="1052988" cy="643374"/>
            </a:xfrm>
            <a:prstGeom prst="roundRect">
              <a:avLst/>
            </a:prstGeom>
          </p:spPr>
          <p:style>
            <a:lnRef idx="2">
              <a:schemeClr val="lt1">
                <a:hueOff val="0"/>
                <a:satOff val="0"/>
                <a:lumOff val="0"/>
                <a:alphaOff val="0"/>
              </a:schemeClr>
            </a:lnRef>
            <a:fillRef idx="1">
              <a:schemeClr val="accent5">
                <a:hueOff val="-3676672"/>
                <a:satOff val="-5114"/>
                <a:lumOff val="-1961"/>
                <a:alphaOff val="0"/>
              </a:schemeClr>
            </a:fillRef>
            <a:effectRef idx="0">
              <a:schemeClr val="accent5">
                <a:hueOff val="-3676672"/>
                <a:satOff val="-5114"/>
                <a:lumOff val="-1961"/>
                <a:alphaOff val="0"/>
              </a:schemeClr>
            </a:effectRef>
            <a:fontRef idx="minor">
              <a:schemeClr val="lt1"/>
            </a:fontRef>
          </p:style>
          <p:txBody>
            <a:bodyPr spcFirstLastPara="0" vert="horz" wrap="square" lIns="72000" tIns="41790" rIns="72000" bIns="41790" numCol="1" spcCol="1270" anchor="ctr" anchorCtr="0">
              <a:noAutofit/>
            </a:bodyPr>
            <a:lstStyle/>
            <a:p>
              <a:pPr algn="ctr" defTabSz="622300">
                <a:lnSpc>
                  <a:spcPct val="90000"/>
                </a:lnSpc>
                <a:spcBef>
                  <a:spcPct val="0"/>
                </a:spcBef>
                <a:spcAft>
                  <a:spcPct val="35000"/>
                </a:spcAft>
              </a:pPr>
              <a:r>
                <a:rPr lang="en-US" sz="2800" b="1" dirty="0">
                  <a:effectLst>
                    <a:outerShdw blurRad="38100" dist="38100" dir="2700000" algn="tl">
                      <a:srgbClr val="000000">
                        <a:alpha val="43137"/>
                      </a:srgbClr>
                    </a:outerShdw>
                  </a:effectLst>
                </a:rPr>
                <a:t>2</a:t>
              </a:r>
              <a:endParaRPr lang="ru-RU" sz="2800" b="1" dirty="0">
                <a:effectLst>
                  <a:outerShdw blurRad="38100" dist="38100" dir="2700000" algn="tl">
                    <a:srgbClr val="000000">
                      <a:alpha val="43137"/>
                    </a:srgbClr>
                  </a:outerShdw>
                </a:effectLst>
              </a:endParaRPr>
            </a:p>
          </p:txBody>
        </p:sp>
        <p:sp>
          <p:nvSpPr>
            <p:cNvPr id="6" name="Скругленный прямоугольник 5"/>
            <p:cNvSpPr/>
            <p:nvPr/>
          </p:nvSpPr>
          <p:spPr>
            <a:xfrm>
              <a:off x="1791812" y="3998476"/>
              <a:ext cx="1052988" cy="643374"/>
            </a:xfrm>
            <a:prstGeom prst="roundRect">
              <a:avLst/>
            </a:prstGeom>
          </p:spPr>
          <p:style>
            <a:lnRef idx="2">
              <a:schemeClr val="lt1">
                <a:hueOff val="0"/>
                <a:satOff val="0"/>
                <a:lumOff val="0"/>
                <a:alphaOff val="0"/>
              </a:schemeClr>
            </a:lnRef>
            <a:fillRef idx="1">
              <a:schemeClr val="accent5">
                <a:hueOff val="-7353344"/>
                <a:satOff val="-10228"/>
                <a:lumOff val="-3922"/>
                <a:alphaOff val="0"/>
              </a:schemeClr>
            </a:fillRef>
            <a:effectRef idx="0">
              <a:schemeClr val="accent5">
                <a:hueOff val="-7353344"/>
                <a:satOff val="-10228"/>
                <a:lumOff val="-3922"/>
                <a:alphaOff val="0"/>
              </a:schemeClr>
            </a:effectRef>
            <a:fontRef idx="minor">
              <a:schemeClr val="lt1"/>
            </a:fontRef>
          </p:style>
          <p:txBody>
            <a:bodyPr spcFirstLastPara="0" vert="horz" wrap="square" lIns="72000" tIns="41790" rIns="72000" bIns="41790" numCol="1" spcCol="1270" anchor="ctr" anchorCtr="0">
              <a:noAutofit/>
            </a:bodyPr>
            <a:lstStyle/>
            <a:p>
              <a:pPr algn="ctr" defTabSz="622300">
                <a:lnSpc>
                  <a:spcPct val="90000"/>
                </a:lnSpc>
                <a:spcBef>
                  <a:spcPct val="0"/>
                </a:spcBef>
                <a:spcAft>
                  <a:spcPct val="35000"/>
                </a:spcAft>
              </a:pPr>
              <a:r>
                <a:rPr lang="en-US" sz="2800" b="1" dirty="0">
                  <a:effectLst>
                    <a:outerShdw blurRad="38100" dist="38100" dir="2700000" algn="tl">
                      <a:srgbClr val="000000">
                        <a:alpha val="43137"/>
                      </a:srgbClr>
                    </a:outerShdw>
                  </a:effectLst>
                </a:rPr>
                <a:t>3</a:t>
              </a:r>
              <a:endParaRPr lang="ru-RU" sz="2800" b="1" dirty="0">
                <a:effectLst>
                  <a:outerShdw blurRad="38100" dist="38100" dir="2700000" algn="tl">
                    <a:srgbClr val="000000">
                      <a:alpha val="43137"/>
                    </a:srgbClr>
                  </a:outerShdw>
                </a:effectLst>
              </a:endParaRPr>
            </a:p>
          </p:txBody>
        </p:sp>
      </p:grpSp>
      <p:cxnSp>
        <p:nvCxnSpPr>
          <p:cNvPr id="17" name="Прямая соединительная линия 16"/>
          <p:cNvCxnSpPr/>
          <p:nvPr/>
        </p:nvCxnSpPr>
        <p:spPr>
          <a:xfrm>
            <a:off x="0" y="101035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5427113" y="1129006"/>
            <a:ext cx="1551882" cy="646331"/>
          </a:xfrm>
          <a:prstGeom prst="rect">
            <a:avLst/>
          </a:prstGeom>
        </p:spPr>
        <p:txBody>
          <a:bodyPr wrap="square">
            <a:spAutoFit/>
          </a:bodyPr>
          <a:lstStyle/>
          <a:p>
            <a:r>
              <a:rPr lang="de-DE" sz="3600" b="1" dirty="0" err="1">
                <a:solidFill>
                  <a:srgbClr val="7030A0"/>
                </a:solidFill>
                <a:latin typeface="Arial" panose="020B0604020202020204" pitchFamily="34" charset="0"/>
                <a:ea typeface="Calibri" panose="020F0502020204030204" pitchFamily="34" charset="0"/>
                <a:cs typeface="Arial" panose="020B0604020202020204" pitchFamily="34" charset="0"/>
              </a:rPr>
              <a:t>Reja</a:t>
            </a:r>
            <a:r>
              <a:rPr lang="de-DE" sz="3600" b="1" dirty="0">
                <a:solidFill>
                  <a:srgbClr val="7030A0"/>
                </a:solidFill>
                <a:latin typeface="Arial" panose="020B0604020202020204" pitchFamily="34" charset="0"/>
                <a:ea typeface="Calibri" panose="020F0502020204030204" pitchFamily="34" charset="0"/>
                <a:cs typeface="Arial" panose="020B0604020202020204" pitchFamily="34" charset="0"/>
              </a:rPr>
              <a:t>:</a:t>
            </a:r>
            <a:endParaRPr lang="ru-RU" sz="3600" dirty="0"/>
          </a:p>
        </p:txBody>
      </p:sp>
      <p:sp>
        <p:nvSpPr>
          <p:cNvPr id="22" name="TextBox 21">
            <a:extLst>
              <a:ext uri="{FF2B5EF4-FFF2-40B4-BE49-F238E27FC236}">
                <a16:creationId xmlns:a16="http://schemas.microsoft.com/office/drawing/2014/main" id="{C2262635-D3A5-4968-A44F-69A73626AC9D}"/>
              </a:ext>
            </a:extLst>
          </p:cNvPr>
          <p:cNvSpPr txBox="1"/>
          <p:nvPr/>
        </p:nvSpPr>
        <p:spPr>
          <a:xfrm>
            <a:off x="7526215" y="201395"/>
            <a:ext cx="4060623" cy="646331"/>
          </a:xfrm>
          <a:prstGeom prst="rect">
            <a:avLst/>
          </a:prstGeom>
          <a:noFill/>
        </p:spPr>
        <p:txBody>
          <a:bodyPr wrap="square">
            <a:spAutoFit/>
          </a:bodyPr>
          <a:lstStyle/>
          <a:p>
            <a:pPr algn="ctr"/>
            <a:r>
              <a:rPr lang="uz-Latn-UZ" b="1" dirty="0">
                <a:solidFill>
                  <a:srgbClr val="0070C0"/>
                </a:solidFill>
              </a:rPr>
              <a:t>O‘ZINI-O‘ZI RIVOJLANTIRISH, UZLUKSIZ KASBIY RIVOJLANISH</a:t>
            </a:r>
            <a:endParaRPr lang="ru-RU" b="1" dirty="0">
              <a:solidFill>
                <a:srgbClr val="0070C0"/>
              </a:solidFill>
            </a:endParaRPr>
          </a:p>
        </p:txBody>
      </p:sp>
    </p:spTree>
    <p:extLst>
      <p:ext uri="{BB962C8B-B14F-4D97-AF65-F5344CB8AC3E}">
        <p14:creationId xmlns:p14="http://schemas.microsoft.com/office/powerpoint/2010/main" val="4768550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468311" y="1768227"/>
            <a:ext cx="5627687" cy="4392692"/>
          </a:xfrm>
          <a:prstGeom prst="round2DiagRect">
            <a:avLst/>
          </a:prstGeom>
          <a:ln>
            <a:solidFill>
              <a:schemeClr val="accent1"/>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pPr>
            <a:r>
              <a:rPr lang="uz-Latn-UZ" sz="2400" b="1" dirty="0">
                <a:solidFill>
                  <a:srgbClr val="4066A9"/>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Ta’limni boshqaruv tizimlari (LMS)</a:t>
            </a:r>
            <a:r>
              <a:rPr lang="en-US" sz="2400" b="1" dirty="0">
                <a:solidFill>
                  <a:srgbClr val="4066A9"/>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sz="2400" b="1" dirty="0">
                <a:solidFill>
                  <a:schemeClr val="accent5">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uz-Latn-UZ" sz="2400" dirty="0">
                <a:solidFill>
                  <a:schemeClr val="accent5">
                    <a:lumMod val="50000"/>
                  </a:schemeClr>
                </a:solidFill>
                <a:latin typeface="Arial" panose="020B0604020202020204" pitchFamily="34" charset="0"/>
                <a:ea typeface="Times New Roman" panose="02020603050405020304" pitchFamily="18" charset="0"/>
                <a:cs typeface="Arial" panose="020B0604020202020204" pitchFamily="34" charset="0"/>
              </a:rPr>
              <a:t>elektron ta’lim dasturlarini tashkil etuvchi, amalga oshiruvchi hamda o‘quvchilarning o‘zlashtirish natijalari ustidan nazorat olib borish va ularni saqlab qo‘yish imkoniyatini beruvchi onlayn platforma.</a:t>
            </a:r>
            <a:endParaRPr lang="ru-RU" sz="2400" dirty="0">
              <a:solidFill>
                <a:schemeClr val="accent5">
                  <a:lumMod val="50000"/>
                </a:schemeClr>
              </a:solidFill>
              <a:latin typeface="Arial" panose="020B0604020202020204" pitchFamily="34" charset="0"/>
              <a:cs typeface="Arial" panose="020B0604020202020204" pitchFamily="34" charset="0"/>
            </a:endParaRPr>
          </a:p>
        </p:txBody>
      </p:sp>
      <p:cxnSp>
        <p:nvCxnSpPr>
          <p:cNvPr id="3" name="Прямая соединительная линия 2"/>
          <p:cNvCxnSpPr/>
          <p:nvPr/>
        </p:nvCxnSpPr>
        <p:spPr>
          <a:xfrm>
            <a:off x="-2" y="104036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4" name="Прямоугольник 3"/>
          <p:cNvSpPr/>
          <p:nvPr/>
        </p:nvSpPr>
        <p:spPr>
          <a:xfrm>
            <a:off x="-110489" y="312498"/>
            <a:ext cx="12412973" cy="461665"/>
          </a:xfrm>
          <a:prstGeom prst="rect">
            <a:avLst/>
          </a:prstGeom>
        </p:spPr>
        <p:txBody>
          <a:bodyPr wrap="square">
            <a:spAutoFit/>
          </a:bodyPr>
          <a:lstStyle/>
          <a:p>
            <a:pPr algn="ctr"/>
            <a:r>
              <a:rPr lang="uz-Latn-UZ" sz="2400" b="1" dirty="0">
                <a:solidFill>
                  <a:srgbClr val="7030A0"/>
                </a:solidFill>
                <a:latin typeface="Arial" panose="020B0604020202020204" pitchFamily="34" charset="0"/>
                <a:ea typeface="Times New Roman" panose="02020603050405020304" pitchFamily="18" charset="0"/>
                <a:cs typeface="Arial" panose="020B0604020202020204" pitchFamily="34" charset="0"/>
              </a:rPr>
              <a:t>TA’LIMNI BOSHQARUV TIZIMLARI (LMS)</a:t>
            </a:r>
            <a:r>
              <a:rPr lang="en-US" sz="2400" b="1" dirty="0">
                <a:solidFill>
                  <a:srgbClr val="7030A0"/>
                </a:solidFill>
                <a:latin typeface="Arial" panose="020B0604020202020204" pitchFamily="34" charset="0"/>
                <a:ea typeface="Times New Roman" panose="02020603050405020304" pitchFamily="18" charset="0"/>
                <a:cs typeface="Arial" panose="020B0604020202020204" pitchFamily="34" charset="0"/>
              </a:rPr>
              <a:t> </a:t>
            </a:r>
            <a:endParaRPr lang="ru-RU" sz="2400" dirty="0">
              <a:solidFill>
                <a:srgbClr val="7030A0"/>
              </a:solidFill>
              <a:latin typeface="Arial" panose="020B0604020202020204" pitchFamily="34" charset="0"/>
              <a:cs typeface="Arial" panose="020B0604020202020204" pitchFamily="34" charset="0"/>
            </a:endParaRPr>
          </a:p>
        </p:txBody>
      </p:sp>
      <p:pic>
        <p:nvPicPr>
          <p:cNvPr id="1026" name="Picture 2" descr="LMS (Learning management system) Sistema de gestión de aprendizaje.">
            <a:extLst>
              <a:ext uri="{FF2B5EF4-FFF2-40B4-BE49-F238E27FC236}">
                <a16:creationId xmlns:a16="http://schemas.microsoft.com/office/drawing/2014/main" id="{846F5803-1E1E-4034-897C-B001833C33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1758" y="1588919"/>
            <a:ext cx="5286375"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145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Рисунок 14">
            <a:extLst>
              <a:ext uri="{FF2B5EF4-FFF2-40B4-BE49-F238E27FC236}">
                <a16:creationId xmlns:a16="http://schemas.microsoft.com/office/drawing/2014/main" id="{05008FEF-AC88-4C6B-89A4-91BE8808D83E}"/>
              </a:ext>
            </a:extLst>
          </p:cNvPr>
          <p:cNvPicPr>
            <a:picLocks noChangeAspect="1"/>
          </p:cNvPicPr>
          <p:nvPr/>
        </p:nvPicPr>
        <p:blipFill>
          <a:blip r:embed="rId2"/>
          <a:stretch>
            <a:fillRect/>
          </a:stretch>
        </p:blipFill>
        <p:spPr>
          <a:xfrm>
            <a:off x="1590585" y="1291238"/>
            <a:ext cx="738314" cy="788966"/>
          </a:xfrm>
          <a:prstGeom prst="rect">
            <a:avLst/>
          </a:prstGeom>
        </p:spPr>
      </p:pic>
      <p:cxnSp>
        <p:nvCxnSpPr>
          <p:cNvPr id="10" name="Прямая соединительная линия 9"/>
          <p:cNvCxnSpPr/>
          <p:nvPr/>
        </p:nvCxnSpPr>
        <p:spPr>
          <a:xfrm>
            <a:off x="-2" y="104036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17" name="Google Shape;1483;p46"/>
          <p:cNvSpPr/>
          <p:nvPr/>
        </p:nvSpPr>
        <p:spPr>
          <a:xfrm rot="21258476">
            <a:off x="2389499" y="1711093"/>
            <a:ext cx="4059979" cy="2142954"/>
          </a:xfrm>
          <a:prstGeom prst="round2SameRect">
            <a:avLst/>
          </a:prstGeom>
          <a:ln/>
        </p:spPr>
        <p:style>
          <a:lnRef idx="2">
            <a:schemeClr val="accent2"/>
          </a:lnRef>
          <a:fillRef idx="1">
            <a:schemeClr val="lt1"/>
          </a:fillRef>
          <a:effectRef idx="0">
            <a:schemeClr val="accent2"/>
          </a:effectRef>
          <a:fontRef idx="minor">
            <a:schemeClr val="dk1"/>
          </a:fontRef>
        </p:style>
        <p:txBody>
          <a:bodyPr spcFirstLastPara="1" wrap="square" lIns="91425" tIns="91425" rIns="91425" bIns="91425" anchor="ctr" anchorCtr="0">
            <a:noAutofit/>
          </a:bodyPr>
          <a:lstStyle/>
          <a:p>
            <a:pPr lvl="0" algn="just"/>
            <a:r>
              <a:rPr lang="de-DE" sz="2400" b="1" dirty="0" smtClean="0">
                <a:solidFill>
                  <a:srgbClr val="080808"/>
                </a:solidFill>
                <a:latin typeface="Arial" panose="020B0604020202020204" pitchFamily="34" charset="0"/>
                <a:cs typeface="Arial" panose="020B0604020202020204" pitchFamily="34" charset="0"/>
              </a:rPr>
              <a:t>    Learning </a:t>
            </a:r>
            <a:r>
              <a:rPr lang="de-DE" sz="2400" b="1" dirty="0">
                <a:solidFill>
                  <a:srgbClr val="080808"/>
                </a:solidFill>
                <a:latin typeface="Arial" panose="020B0604020202020204" pitchFamily="34" charset="0"/>
                <a:cs typeface="Arial" panose="020B0604020202020204" pitchFamily="34" charset="0"/>
              </a:rPr>
              <a:t>(</a:t>
            </a:r>
            <a:r>
              <a:rPr lang="de-DE" sz="2400" b="1" dirty="0" err="1">
                <a:solidFill>
                  <a:srgbClr val="080808"/>
                </a:solidFill>
                <a:latin typeface="Arial" panose="020B0604020202020204" pitchFamily="34" charset="0"/>
                <a:cs typeface="Arial" panose="020B0604020202020204" pitchFamily="34" charset="0"/>
              </a:rPr>
              <a:t>oʻqitish</a:t>
            </a:r>
            <a:r>
              <a:rPr lang="de-DE" sz="2400" b="1" dirty="0">
                <a:solidFill>
                  <a:srgbClr val="080808"/>
                </a:solidFill>
                <a:latin typeface="Arial" panose="020B0604020202020204" pitchFamily="34" charset="0"/>
                <a:cs typeface="Arial" panose="020B0604020202020204" pitchFamily="34" charset="0"/>
              </a:rPr>
              <a:t>) </a:t>
            </a:r>
            <a:r>
              <a:rPr lang="de-DE" dirty="0" smtClean="0">
                <a:latin typeface="Arial" panose="020B0604020202020204" pitchFamily="34" charset="0"/>
                <a:cs typeface="Arial" panose="020B0604020202020204" pitchFamily="34" charset="0"/>
              </a:rPr>
              <a:t>– </a:t>
            </a:r>
          </a:p>
          <a:p>
            <a:pPr lvl="0" algn="just"/>
            <a:r>
              <a:rPr lang="de-DE" b="1" dirty="0" smtClean="0">
                <a:solidFill>
                  <a:srgbClr val="080808"/>
                </a:solidFill>
                <a:latin typeface="Arial" panose="020B0604020202020204" pitchFamily="34" charset="0"/>
                <a:cs typeface="Arial" panose="020B0604020202020204" pitchFamily="34" charset="0"/>
              </a:rPr>
              <a:t>LMS </a:t>
            </a:r>
            <a:r>
              <a:rPr lang="de-DE" b="1" dirty="0" err="1">
                <a:solidFill>
                  <a:srgbClr val="080808"/>
                </a:solidFill>
                <a:latin typeface="Arial" panose="020B0604020202020204" pitchFamily="34" charset="0"/>
                <a:cs typeface="Arial" panose="020B0604020202020204" pitchFamily="34" charset="0"/>
              </a:rPr>
              <a:t>yordamida</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elektron</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kurs</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yoki</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oʻquv</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materiallarining</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yagona</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bazasini</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yaratish</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mumkin</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Bunday</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baza</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mavzu</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boʻyicha</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shakllantirilgan</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bilimlar</a:t>
            </a:r>
            <a:r>
              <a:rPr lang="de-DE" b="1" dirty="0">
                <a:solidFill>
                  <a:srgbClr val="080808"/>
                </a:solidFill>
                <a:latin typeface="Arial" panose="020B0604020202020204" pitchFamily="34" charset="0"/>
                <a:cs typeface="Arial" panose="020B0604020202020204" pitchFamily="34" charset="0"/>
              </a:rPr>
              <a:t> </a:t>
            </a:r>
            <a:r>
              <a:rPr lang="de-DE" b="1" dirty="0" err="1">
                <a:solidFill>
                  <a:srgbClr val="080808"/>
                </a:solidFill>
                <a:latin typeface="Arial" panose="020B0604020202020204" pitchFamily="34" charset="0"/>
                <a:cs typeface="Arial" panose="020B0604020202020204" pitchFamily="34" charset="0"/>
              </a:rPr>
              <a:t>omboridir</a:t>
            </a:r>
            <a:r>
              <a:rPr lang="de-DE" b="1" dirty="0">
                <a:solidFill>
                  <a:srgbClr val="080808"/>
                </a:solidFill>
                <a:latin typeface="Arial" panose="020B0604020202020204" pitchFamily="34" charset="0"/>
                <a:cs typeface="Arial" panose="020B0604020202020204" pitchFamily="34" charset="0"/>
              </a:rPr>
              <a:t>.</a:t>
            </a:r>
          </a:p>
        </p:txBody>
      </p:sp>
      <p:sp>
        <p:nvSpPr>
          <p:cNvPr id="18" name="Google Shape;1484;p46"/>
          <p:cNvSpPr/>
          <p:nvPr/>
        </p:nvSpPr>
        <p:spPr>
          <a:xfrm>
            <a:off x="4343066" y="1401866"/>
            <a:ext cx="204862" cy="631989"/>
          </a:xfrm>
          <a:custGeom>
            <a:avLst/>
            <a:gdLst/>
            <a:ahLst/>
            <a:cxnLst/>
            <a:rect l="l" t="t" r="r" b="b"/>
            <a:pathLst>
              <a:path w="1767" h="5451" extrusionOk="0">
                <a:moveTo>
                  <a:pt x="712" y="1"/>
                </a:moveTo>
                <a:cubicBezTo>
                  <a:pt x="521" y="1"/>
                  <a:pt x="329" y="78"/>
                  <a:pt x="184" y="249"/>
                </a:cubicBezTo>
                <a:cubicBezTo>
                  <a:pt x="61" y="384"/>
                  <a:pt x="0" y="568"/>
                  <a:pt x="25" y="764"/>
                </a:cubicBezTo>
                <a:lnTo>
                  <a:pt x="74" y="1463"/>
                </a:lnTo>
                <a:lnTo>
                  <a:pt x="245" y="1463"/>
                </a:lnTo>
                <a:lnTo>
                  <a:pt x="184" y="752"/>
                </a:lnTo>
                <a:cubicBezTo>
                  <a:pt x="191" y="405"/>
                  <a:pt x="462" y="219"/>
                  <a:pt x="731" y="219"/>
                </a:cubicBezTo>
                <a:cubicBezTo>
                  <a:pt x="966" y="219"/>
                  <a:pt x="1200" y="362"/>
                  <a:pt x="1251" y="666"/>
                </a:cubicBezTo>
                <a:lnTo>
                  <a:pt x="1583" y="4898"/>
                </a:lnTo>
                <a:cubicBezTo>
                  <a:pt x="1602" y="5151"/>
                  <a:pt x="1406" y="5288"/>
                  <a:pt x="1211" y="5288"/>
                </a:cubicBezTo>
                <a:cubicBezTo>
                  <a:pt x="1037" y="5288"/>
                  <a:pt x="864" y="5179"/>
                  <a:pt x="847" y="4948"/>
                </a:cubicBezTo>
                <a:lnTo>
                  <a:pt x="663" y="2555"/>
                </a:lnTo>
                <a:lnTo>
                  <a:pt x="503" y="2567"/>
                </a:lnTo>
                <a:lnTo>
                  <a:pt x="687" y="4972"/>
                </a:lnTo>
                <a:cubicBezTo>
                  <a:pt x="712" y="5242"/>
                  <a:pt x="945" y="5451"/>
                  <a:pt x="1215" y="5451"/>
                </a:cubicBezTo>
                <a:lnTo>
                  <a:pt x="1251" y="5451"/>
                </a:lnTo>
                <a:cubicBezTo>
                  <a:pt x="1546" y="5426"/>
                  <a:pt x="1767" y="5181"/>
                  <a:pt x="1742" y="4886"/>
                </a:cubicBezTo>
                <a:lnTo>
                  <a:pt x="1423" y="653"/>
                </a:lnTo>
                <a:cubicBezTo>
                  <a:pt x="1392" y="251"/>
                  <a:pt x="1056" y="1"/>
                  <a:pt x="712" y="1"/>
                </a:cubicBezTo>
                <a:close/>
              </a:path>
            </a:pathLst>
          </a:custGeom>
          <a:solidFill>
            <a:schemeClr val="accent3"/>
          </a:solidFill>
          <a:ln>
            <a:solidFill>
              <a:srgbClr val="FF0000"/>
            </a:solid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 name="Google Shape;1492;p46"/>
          <p:cNvSpPr/>
          <p:nvPr/>
        </p:nvSpPr>
        <p:spPr>
          <a:xfrm>
            <a:off x="8957112" y="1647478"/>
            <a:ext cx="127160" cy="127161"/>
          </a:xfrm>
          <a:prstGeom prst="ellipse">
            <a:avLst/>
          </a:pr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1" name="Google Shape;1479;p46"/>
          <p:cNvSpPr/>
          <p:nvPr/>
        </p:nvSpPr>
        <p:spPr>
          <a:xfrm rot="327903">
            <a:off x="6881129" y="1719616"/>
            <a:ext cx="4232976" cy="2287367"/>
          </a:xfrm>
          <a:prstGeom prst="round2DiagRect">
            <a:avLst/>
          </a:prstGeom>
          <a:ln/>
        </p:spPr>
        <p:style>
          <a:lnRef idx="2">
            <a:schemeClr val="accent6"/>
          </a:lnRef>
          <a:fillRef idx="1">
            <a:schemeClr val="lt1"/>
          </a:fillRef>
          <a:effectRef idx="0">
            <a:schemeClr val="accent6"/>
          </a:effectRef>
          <a:fontRef idx="minor">
            <a:schemeClr val="dk1"/>
          </a:fontRef>
        </p:style>
        <p:txBody>
          <a:bodyPr spcFirstLastPara="1" wrap="square" lIns="91425" tIns="91425" rIns="91425" bIns="91425" anchor="ctr" anchorCtr="0">
            <a:noAutofit/>
          </a:bodyPr>
          <a:lstStyle/>
          <a:p>
            <a:pPr lvl="0" algn="just"/>
            <a:r>
              <a:rPr lang="de-DE" sz="2000" b="1" dirty="0" smtClean="0">
                <a:solidFill>
                  <a:srgbClr val="002060"/>
                </a:solidFill>
                <a:latin typeface="Arial" panose="020B0604020202020204" pitchFamily="34" charset="0"/>
                <a:cs typeface="Arial" panose="020B0604020202020204" pitchFamily="34" charset="0"/>
              </a:rPr>
              <a:t>  </a:t>
            </a:r>
            <a:r>
              <a:rPr lang="de-DE" sz="2200" b="1" dirty="0" smtClean="0">
                <a:solidFill>
                  <a:srgbClr val="000E2A"/>
                </a:solidFill>
                <a:latin typeface="Arial" panose="020B0604020202020204" pitchFamily="34" charset="0"/>
                <a:cs typeface="Arial" panose="020B0604020202020204" pitchFamily="34" charset="0"/>
              </a:rPr>
              <a:t>Management </a:t>
            </a:r>
            <a:r>
              <a:rPr lang="de-DE" sz="2200" b="1" dirty="0">
                <a:solidFill>
                  <a:srgbClr val="000E2A"/>
                </a:solidFill>
                <a:latin typeface="Arial" panose="020B0604020202020204" pitchFamily="34" charset="0"/>
                <a:cs typeface="Arial" panose="020B0604020202020204" pitchFamily="34" charset="0"/>
              </a:rPr>
              <a:t>(</a:t>
            </a:r>
            <a:r>
              <a:rPr lang="de-DE" sz="2200" b="1" dirty="0" err="1">
                <a:solidFill>
                  <a:srgbClr val="000E2A"/>
                </a:solidFill>
                <a:latin typeface="Arial" panose="020B0604020202020204" pitchFamily="34" charset="0"/>
                <a:cs typeface="Arial" panose="020B0604020202020204" pitchFamily="34" charset="0"/>
              </a:rPr>
              <a:t>boshqaruv</a:t>
            </a:r>
            <a:r>
              <a:rPr lang="de-DE" sz="2200" b="1" dirty="0">
                <a:solidFill>
                  <a:srgbClr val="000E2A"/>
                </a:solidFill>
                <a:latin typeface="Arial" panose="020B0604020202020204" pitchFamily="34" charset="0"/>
                <a:cs typeface="Arial" panose="020B0604020202020204" pitchFamily="34" charset="0"/>
              </a:rPr>
              <a:t>)</a:t>
            </a:r>
            <a:r>
              <a:rPr lang="de-DE" sz="2200" b="1" dirty="0">
                <a:solidFill>
                  <a:srgbClr val="002060"/>
                </a:solidFill>
                <a:latin typeface="Arial" panose="020B0604020202020204" pitchFamily="34" charset="0"/>
                <a:cs typeface="Arial" panose="020B0604020202020204" pitchFamily="34" charset="0"/>
              </a:rPr>
              <a:t> </a:t>
            </a:r>
            <a:r>
              <a:rPr lang="de-DE" sz="2000"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ta’limni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administrator</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yoki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kursni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tashkil</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etuvchi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oʻqituvchi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boshqarib</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boradi</a:t>
            </a:r>
            <a:r>
              <a:rPr lang="de-DE" b="1" dirty="0">
                <a:solidFill>
                  <a:srgbClr val="002060"/>
                </a:solidFill>
                <a:latin typeface="Arial" panose="020B0604020202020204" pitchFamily="34" charset="0"/>
                <a:cs typeface="Arial" panose="020B0604020202020204" pitchFamily="34" charset="0"/>
              </a:rPr>
              <a:t>. U </a:t>
            </a:r>
            <a:r>
              <a:rPr lang="de-DE" b="1" dirty="0" err="1">
                <a:solidFill>
                  <a:srgbClr val="002060"/>
                </a:solidFill>
                <a:latin typeface="Arial" panose="020B0604020202020204" pitchFamily="34" charset="0"/>
                <a:cs typeface="Arial" panose="020B0604020202020204" pitchFamily="34" charset="0"/>
              </a:rPr>
              <a:t>ta’lim</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oluvchilar</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uchun</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kurs</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topshiriq</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va</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testlarni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belgilab</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beradi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hamda</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uy</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vazifalari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bajarilishini</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nazorat</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qilib</a:t>
            </a:r>
            <a:r>
              <a:rPr lang="de-DE" b="1" dirty="0">
                <a:solidFill>
                  <a:srgbClr val="002060"/>
                </a:solidFill>
                <a:latin typeface="Arial" panose="020B0604020202020204" pitchFamily="34" charset="0"/>
                <a:cs typeface="Arial" panose="020B0604020202020204" pitchFamily="34" charset="0"/>
              </a:rPr>
              <a:t> </a:t>
            </a:r>
            <a:r>
              <a:rPr lang="de-DE" b="1" dirty="0" err="1">
                <a:solidFill>
                  <a:srgbClr val="002060"/>
                </a:solidFill>
                <a:latin typeface="Arial" panose="020B0604020202020204" pitchFamily="34" charset="0"/>
                <a:cs typeface="Arial" panose="020B0604020202020204" pitchFamily="34" charset="0"/>
              </a:rPr>
              <a:t>boradi</a:t>
            </a:r>
            <a:r>
              <a:rPr lang="de-DE" b="1" dirty="0">
                <a:solidFill>
                  <a:srgbClr val="002060"/>
                </a:solidFill>
                <a:latin typeface="Arial" panose="020B0604020202020204" pitchFamily="34" charset="0"/>
                <a:cs typeface="Arial" panose="020B0604020202020204" pitchFamily="34" charset="0"/>
              </a:rPr>
              <a:t>.</a:t>
            </a:r>
          </a:p>
        </p:txBody>
      </p:sp>
      <p:sp>
        <p:nvSpPr>
          <p:cNvPr id="23" name="Google Shape;1473;p46"/>
          <p:cNvSpPr/>
          <p:nvPr/>
        </p:nvSpPr>
        <p:spPr>
          <a:xfrm rot="325312">
            <a:off x="4299564" y="4155277"/>
            <a:ext cx="4796874" cy="2257129"/>
          </a:xfrm>
          <a:custGeom>
            <a:avLst/>
            <a:gdLst/>
            <a:ahLst/>
            <a:cxnLst/>
            <a:rect l="l" t="t" r="r" b="b"/>
            <a:pathLst>
              <a:path w="21839" h="3792" extrusionOk="0">
                <a:moveTo>
                  <a:pt x="1534" y="0"/>
                </a:moveTo>
                <a:cubicBezTo>
                  <a:pt x="675" y="0"/>
                  <a:pt x="1" y="687"/>
                  <a:pt x="1" y="1534"/>
                </a:cubicBezTo>
                <a:lnTo>
                  <a:pt x="1" y="3791"/>
                </a:lnTo>
                <a:lnTo>
                  <a:pt x="21839" y="3779"/>
                </a:lnTo>
                <a:lnTo>
                  <a:pt x="21839" y="1534"/>
                </a:lnTo>
                <a:cubicBezTo>
                  <a:pt x="21839" y="687"/>
                  <a:pt x="21152" y="0"/>
                  <a:pt x="20305" y="0"/>
                </a:cubicBezTo>
                <a:close/>
              </a:path>
            </a:pathLst>
          </a:custGeom>
          <a:ln/>
        </p:spPr>
        <p:style>
          <a:lnRef idx="2">
            <a:schemeClr val="accent6"/>
          </a:lnRef>
          <a:fillRef idx="1">
            <a:schemeClr val="lt1"/>
          </a:fillRef>
          <a:effectRef idx="0">
            <a:schemeClr val="accent6"/>
          </a:effectRef>
          <a:fontRef idx="minor">
            <a:schemeClr val="dk1"/>
          </a:fontRef>
        </p:style>
        <p:txBody>
          <a:bodyPr spcFirstLastPara="1" wrap="square" lIns="91425" tIns="91425" rIns="91425" bIns="91425" anchor="ctr" anchorCtr="0">
            <a:noAutofit/>
          </a:bodyPr>
          <a:lstStyle/>
          <a:p>
            <a:pPr lvl="0" algn="just"/>
            <a:r>
              <a:rPr lang="de-DE" dirty="0">
                <a:latin typeface="Arial" panose="020B0604020202020204" pitchFamily="34" charset="0"/>
                <a:cs typeface="Arial" panose="020B0604020202020204" pitchFamily="34" charset="0"/>
              </a:rPr>
              <a:t>    </a:t>
            </a:r>
            <a:r>
              <a:rPr lang="de-DE" dirty="0" smtClean="0">
                <a:latin typeface="Arial" panose="020B0604020202020204" pitchFamily="34" charset="0"/>
                <a:cs typeface="Arial" panose="020B0604020202020204" pitchFamily="34" charset="0"/>
              </a:rPr>
              <a:t>     </a:t>
            </a:r>
            <a:r>
              <a:rPr lang="de-DE" sz="2400" b="1" dirty="0" smtClean="0">
                <a:solidFill>
                  <a:srgbClr val="03552E"/>
                </a:solidFill>
                <a:latin typeface="Arial" panose="020B0604020202020204" pitchFamily="34" charset="0"/>
                <a:cs typeface="Arial" panose="020B0604020202020204" pitchFamily="34" charset="0"/>
              </a:rPr>
              <a:t>System </a:t>
            </a:r>
            <a:r>
              <a:rPr lang="de-DE" sz="2400" b="1" dirty="0">
                <a:solidFill>
                  <a:srgbClr val="03552E"/>
                </a:solidFill>
                <a:latin typeface="Arial" panose="020B0604020202020204" pitchFamily="34" charset="0"/>
                <a:cs typeface="Arial" panose="020B0604020202020204" pitchFamily="34" charset="0"/>
              </a:rPr>
              <a:t>(</a:t>
            </a:r>
            <a:r>
              <a:rPr lang="de-DE" sz="2400" b="1" dirty="0" err="1">
                <a:solidFill>
                  <a:srgbClr val="03552E"/>
                </a:solidFill>
                <a:latin typeface="Arial" panose="020B0604020202020204" pitchFamily="34" charset="0"/>
                <a:cs typeface="Arial" panose="020B0604020202020204" pitchFamily="34" charset="0"/>
              </a:rPr>
              <a:t>elektron</a:t>
            </a:r>
            <a:r>
              <a:rPr lang="de-DE" sz="2400" b="1" dirty="0">
                <a:solidFill>
                  <a:srgbClr val="03552E"/>
                </a:solidFill>
                <a:latin typeface="Arial" panose="020B0604020202020204" pitchFamily="34" charset="0"/>
                <a:cs typeface="Arial" panose="020B0604020202020204" pitchFamily="34" charset="0"/>
              </a:rPr>
              <a:t> </a:t>
            </a:r>
            <a:r>
              <a:rPr lang="de-DE" sz="2400" b="1" dirty="0" err="1">
                <a:solidFill>
                  <a:srgbClr val="03552E"/>
                </a:solidFill>
                <a:latin typeface="Arial" panose="020B0604020202020204" pitchFamily="34" charset="0"/>
                <a:cs typeface="Arial" panose="020B0604020202020204" pitchFamily="34" charset="0"/>
              </a:rPr>
              <a:t>tizim</a:t>
            </a:r>
            <a:r>
              <a:rPr lang="de-DE" sz="2400" b="1" dirty="0">
                <a:solidFill>
                  <a:srgbClr val="03552E"/>
                </a:solidFill>
                <a:latin typeface="Arial" panose="020B0604020202020204" pitchFamily="34" charset="0"/>
                <a:cs typeface="Arial" panose="020B0604020202020204" pitchFamily="34" charset="0"/>
              </a:rPr>
              <a:t>) </a:t>
            </a:r>
            <a:r>
              <a:rPr lang="de-DE" b="1" dirty="0" smtClean="0">
                <a:solidFill>
                  <a:schemeClr val="accent6">
                    <a:lumMod val="50000"/>
                  </a:schemeClr>
                </a:solidFill>
                <a:latin typeface="Arial" panose="020B0604020202020204" pitchFamily="34" charset="0"/>
                <a:cs typeface="Arial" panose="020B0604020202020204" pitchFamily="34" charset="0"/>
              </a:rPr>
              <a:t>–</a:t>
            </a:r>
          </a:p>
          <a:p>
            <a:pPr lvl="0" algn="just"/>
            <a:r>
              <a:rPr lang="de-DE" b="1" dirty="0" smtClean="0">
                <a:solidFill>
                  <a:schemeClr val="accent6">
                    <a:lumMod val="50000"/>
                  </a:schemeClr>
                </a:solidFill>
                <a:latin typeface="Arial" panose="020B0604020202020204" pitchFamily="34" charset="0"/>
                <a:cs typeface="Arial" panose="020B0604020202020204" pitchFamily="34" charset="0"/>
              </a:rPr>
              <a:t>  </a:t>
            </a:r>
            <a:r>
              <a:rPr lang="de-DE" b="1" dirty="0">
                <a:solidFill>
                  <a:schemeClr val="accent6">
                    <a:lumMod val="50000"/>
                  </a:schemeClr>
                </a:solidFill>
                <a:latin typeface="Arial" panose="020B0604020202020204" pitchFamily="34" charset="0"/>
                <a:cs typeface="Arial" panose="020B0604020202020204" pitchFamily="34" charset="0"/>
              </a:rPr>
              <a:t>LMS </a:t>
            </a:r>
            <a:r>
              <a:rPr lang="de-DE" b="1" dirty="0" err="1">
                <a:solidFill>
                  <a:schemeClr val="accent6">
                    <a:lumMod val="50000"/>
                  </a:schemeClr>
                </a:solidFill>
                <a:latin typeface="Arial" panose="020B0604020202020204" pitchFamily="34" charset="0"/>
                <a:cs typeface="Arial" panose="020B0604020202020204" pitchFamily="34" charset="0"/>
              </a:rPr>
              <a:t>oʻqituvchining</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oʻrniga</a:t>
            </a:r>
            <a:r>
              <a:rPr lang="de-DE" b="1" dirty="0">
                <a:solidFill>
                  <a:schemeClr val="accent6">
                    <a:lumMod val="50000"/>
                  </a:schemeClr>
                </a:solidFill>
                <a:latin typeface="Arial" panose="020B0604020202020204" pitchFamily="34" charset="0"/>
                <a:cs typeface="Arial" panose="020B0604020202020204" pitchFamily="34" charset="0"/>
              </a:rPr>
              <a:t> har </a:t>
            </a:r>
            <a:r>
              <a:rPr lang="de-DE" b="1" dirty="0" err="1">
                <a:solidFill>
                  <a:schemeClr val="accent6">
                    <a:lumMod val="50000"/>
                  </a:schemeClr>
                </a:solidFill>
                <a:latin typeface="Arial" panose="020B0604020202020204" pitchFamily="34" charset="0"/>
                <a:cs typeface="Arial" panose="020B0604020202020204" pitchFamily="34" charset="0"/>
              </a:rPr>
              <a:t>bir</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ta’lim</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oluvchi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berilgan</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topshiriq</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yoki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testni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qancha</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vaqtda</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va</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qanday</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topshirganini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tekshirib</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qayd</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etib</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boradi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Hisobotlar</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orqali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ta’lim</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oluvchilarning</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oʻzlashtirish</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darajasini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kuzatib</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borishi</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ham</a:t>
            </a:r>
            <a:r>
              <a:rPr lang="de-DE" b="1" dirty="0">
                <a:solidFill>
                  <a:schemeClr val="accent6">
                    <a:lumMod val="50000"/>
                  </a:schemeClr>
                </a:solidFill>
                <a:latin typeface="Arial" panose="020B0604020202020204" pitchFamily="34" charset="0"/>
                <a:cs typeface="Arial" panose="020B0604020202020204" pitchFamily="34" charset="0"/>
              </a:rPr>
              <a:t> </a:t>
            </a:r>
            <a:r>
              <a:rPr lang="de-DE" b="1" dirty="0" err="1">
                <a:solidFill>
                  <a:schemeClr val="accent6">
                    <a:lumMod val="50000"/>
                  </a:schemeClr>
                </a:solidFill>
                <a:latin typeface="Arial" panose="020B0604020202020204" pitchFamily="34" charset="0"/>
                <a:cs typeface="Arial" panose="020B0604020202020204" pitchFamily="34" charset="0"/>
              </a:rPr>
              <a:t>mumkin</a:t>
            </a:r>
            <a:r>
              <a:rPr lang="de-DE" b="1" dirty="0">
                <a:solidFill>
                  <a:schemeClr val="accent6">
                    <a:lumMod val="50000"/>
                  </a:schemeClr>
                </a:solidFill>
                <a:latin typeface="Arial" panose="020B0604020202020204" pitchFamily="34" charset="0"/>
                <a:cs typeface="Arial" panose="020B0604020202020204" pitchFamily="34" charset="0"/>
              </a:rPr>
              <a:t>.</a:t>
            </a:r>
          </a:p>
        </p:txBody>
      </p:sp>
      <p:sp>
        <p:nvSpPr>
          <p:cNvPr id="28" name="Прямоугольник 27">
            <a:extLst>
              <a:ext uri="{FF2B5EF4-FFF2-40B4-BE49-F238E27FC236}">
                <a16:creationId xmlns:a16="http://schemas.microsoft.com/office/drawing/2014/main" id="{38E92549-71C6-4FE3-BB5C-7FB3BC716BFA}"/>
              </a:ext>
            </a:extLst>
          </p:cNvPr>
          <p:cNvSpPr/>
          <p:nvPr/>
        </p:nvSpPr>
        <p:spPr>
          <a:xfrm>
            <a:off x="-2" y="296766"/>
            <a:ext cx="11946981" cy="461665"/>
          </a:xfrm>
          <a:prstGeom prst="rect">
            <a:avLst/>
          </a:prstGeom>
        </p:spPr>
        <p:txBody>
          <a:bodyPr wrap="square">
            <a:spAutoFit/>
          </a:bodyPr>
          <a:lstStyle/>
          <a:p>
            <a:pPr algn="ctr"/>
            <a:r>
              <a:rPr lang="uz-Latn-UZ" sz="2400" b="1" dirty="0">
                <a:solidFill>
                  <a:srgbClr val="7030A0"/>
                </a:solidFill>
                <a:latin typeface="Arial" panose="020B0604020202020204" pitchFamily="34" charset="0"/>
                <a:ea typeface="Times New Roman" panose="02020603050405020304" pitchFamily="18" charset="0"/>
                <a:cs typeface="Arial" panose="020B0604020202020204" pitchFamily="34" charset="0"/>
              </a:rPr>
              <a:t>TA’LIMNI BOSHQARUV TIZIMLARI (LMS)</a:t>
            </a:r>
            <a:r>
              <a:rPr lang="en-US" sz="2400" b="1" dirty="0">
                <a:solidFill>
                  <a:srgbClr val="7030A0"/>
                </a:solidFill>
                <a:latin typeface="Arial" panose="020B0604020202020204" pitchFamily="34" charset="0"/>
                <a:ea typeface="Times New Roman" panose="02020603050405020304" pitchFamily="18" charset="0"/>
                <a:cs typeface="Arial" panose="020B0604020202020204" pitchFamily="34" charset="0"/>
              </a:rPr>
              <a:t> </a:t>
            </a:r>
            <a:endParaRPr lang="ru-RU" sz="2400" dirty="0">
              <a:solidFill>
                <a:srgbClr val="7030A0"/>
              </a:solidFill>
              <a:latin typeface="Arial" panose="020B0604020202020204" pitchFamily="34" charset="0"/>
              <a:cs typeface="Arial" panose="020B0604020202020204" pitchFamily="34" charset="0"/>
            </a:endParaRPr>
          </a:p>
        </p:txBody>
      </p:sp>
      <p:pic>
        <p:nvPicPr>
          <p:cNvPr id="2050" name="Picture 2" descr="alejandra: tipos de lms">
            <a:extLst>
              <a:ext uri="{FF2B5EF4-FFF2-40B4-BE49-F238E27FC236}">
                <a16:creationId xmlns:a16="http://schemas.microsoft.com/office/drawing/2014/main" id="{5AFDB62B-F477-4395-AF8F-5556F3C5C2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111" y="4346639"/>
            <a:ext cx="2922252" cy="17340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학습 관리 시스템 - Trusted eLearning">
            <a:extLst>
              <a:ext uri="{FF2B5EF4-FFF2-40B4-BE49-F238E27FC236}">
                <a16:creationId xmlns:a16="http://schemas.microsoft.com/office/drawing/2014/main" id="{EB55EAEA-DE16-4FE1-A901-F5E6B55E91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9348542" y="4346639"/>
            <a:ext cx="2107833" cy="2107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3948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EC70EB-FA1E-474F-8636-3EA691889AAC}"/>
              </a:ext>
            </a:extLst>
          </p:cNvPr>
          <p:cNvSpPr>
            <a:spLocks noGrp="1"/>
          </p:cNvSpPr>
          <p:nvPr>
            <p:ph type="title"/>
          </p:nvPr>
        </p:nvSpPr>
        <p:spPr>
          <a:xfrm>
            <a:off x="334108" y="-140942"/>
            <a:ext cx="11577491" cy="1325563"/>
          </a:xfrm>
        </p:spPr>
        <p:txBody>
          <a:bodyPr>
            <a:normAutofit/>
          </a:bodyPr>
          <a:lstStyle/>
          <a:p>
            <a:pPr algn="ctr"/>
            <a:r>
              <a:rPr lang="en-US" sz="2000" b="1" dirty="0">
                <a:solidFill>
                  <a:srgbClr val="7030A0"/>
                </a:solidFill>
                <a:latin typeface="Arial" panose="020B0604020202020204" pitchFamily="34" charset="0"/>
                <a:cs typeface="Arial" panose="020B0604020202020204" pitchFamily="34" charset="0"/>
              </a:rPr>
              <a:t>ONLAYN TA’LIM PLATFORMALARI </a:t>
            </a:r>
            <a:endParaRPr lang="ru-RU" sz="2000" b="1" dirty="0">
              <a:solidFill>
                <a:srgbClr val="7030A0"/>
              </a:solidFill>
              <a:latin typeface="Arial" panose="020B0604020202020204" pitchFamily="34" charset="0"/>
              <a:cs typeface="Arial" panose="020B0604020202020204" pitchFamily="34" charset="0"/>
            </a:endParaRPr>
          </a:p>
        </p:txBody>
      </p:sp>
      <p:sp>
        <p:nvSpPr>
          <p:cNvPr id="11" name="Прямоугольник с двумя скругленными противолежащими углами 10">
            <a:extLst>
              <a:ext uri="{FF2B5EF4-FFF2-40B4-BE49-F238E27FC236}">
                <a16:creationId xmlns:a16="http://schemas.microsoft.com/office/drawing/2014/main" id="{432580CB-69E8-4164-8BE4-7D6CB379BC42}"/>
              </a:ext>
            </a:extLst>
          </p:cNvPr>
          <p:cNvSpPr/>
          <p:nvPr/>
        </p:nvSpPr>
        <p:spPr>
          <a:xfrm>
            <a:off x="1379019" y="908851"/>
            <a:ext cx="6443474" cy="3779758"/>
          </a:xfrm>
          <a:prstGeom prst="round2Diag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3"/>
          </a:lnRef>
          <a:fillRef idx="1">
            <a:schemeClr val="lt1"/>
          </a:fillRef>
          <a:effectRef idx="0">
            <a:schemeClr val="accent3"/>
          </a:effectRef>
          <a:fontRef idx="minor">
            <a:schemeClr val="dk1"/>
          </a:fontRef>
        </p:style>
        <p:txBody>
          <a:bodyPr wrap="square">
            <a:spAutoFit/>
          </a:bodyPr>
          <a:lstStyle/>
          <a:p>
            <a:pPr indent="344488" algn="just" fontAlgn="base">
              <a:lnSpc>
                <a:spcPct val="150000"/>
              </a:lnSpc>
            </a:pPr>
            <a:r>
              <a:rPr lang="en-US" sz="2400" b="1" dirty="0" err="1">
                <a:solidFill>
                  <a:srgbClr val="00B050"/>
                </a:solidFill>
                <a:latin typeface="Arial" panose="020B0604020202020204" pitchFamily="34" charset="0"/>
                <a:cs typeface="Arial" panose="020B0604020202020204" pitchFamily="34" charset="0"/>
              </a:rPr>
              <a:t>Onlayn</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ta’lim</a:t>
            </a:r>
            <a:r>
              <a:rPr lang="en-US" sz="2400" b="1" dirty="0">
                <a:solidFill>
                  <a:srgbClr val="00B050"/>
                </a:solidFill>
                <a:latin typeface="Arial" panose="020B0604020202020204" pitchFamily="34" charset="0"/>
                <a:cs typeface="Arial" panose="020B0604020202020204" pitchFamily="34" charset="0"/>
              </a:rPr>
              <a:t> </a:t>
            </a:r>
            <a:r>
              <a:rPr lang="en-US" sz="2400" b="1" dirty="0" err="1">
                <a:solidFill>
                  <a:srgbClr val="00B050"/>
                </a:solidFill>
                <a:latin typeface="Arial" panose="020B0604020202020204" pitchFamily="34" charset="0"/>
                <a:cs typeface="Arial" panose="020B0604020202020204" pitchFamily="34" charset="0"/>
              </a:rPr>
              <a:t>platformalari</a:t>
            </a:r>
            <a:r>
              <a:rPr lang="en-US" sz="2000" b="1" dirty="0">
                <a:solidFill>
                  <a:schemeClr val="tx1">
                    <a:lumMod val="65000"/>
                    <a:lumOff val="35000"/>
                  </a:schemeClr>
                </a:solidFill>
                <a:latin typeface="Arial" panose="020B0604020202020204" pitchFamily="34" charset="0"/>
                <a:cs typeface="Arial" panose="020B0604020202020204" pitchFamily="34" charset="0"/>
              </a:rPr>
              <a:t> </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foydalanuvchilarga</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raqamli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sinflarga</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kirishni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ta’minlaydigan</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o‘quv</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menejmenti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tizimlari</a:t>
            </a:r>
            <a:r>
              <a:rPr lang="en-US" sz="2000" dirty="0">
                <a:solidFill>
                  <a:schemeClr val="tx1">
                    <a:lumMod val="65000"/>
                    <a:lumOff val="35000"/>
                  </a:schemeClr>
                </a:solidFill>
                <a:latin typeface="Arial" panose="020B0604020202020204" pitchFamily="34" charset="0"/>
                <a:cs typeface="Arial" panose="020B0604020202020204" pitchFamily="34" charset="0"/>
              </a:rPr>
              <a:t> (LMS) </a:t>
            </a:r>
            <a:r>
              <a:rPr lang="en-US" sz="2000" dirty="0" err="1">
                <a:solidFill>
                  <a:schemeClr val="tx1">
                    <a:lumMod val="65000"/>
                    <a:lumOff val="35000"/>
                  </a:schemeClr>
                </a:solidFill>
                <a:latin typeface="Arial" panose="020B0604020202020204" pitchFamily="34" charset="0"/>
                <a:cs typeface="Arial" panose="020B0604020202020204" pitchFamily="34" charset="0"/>
              </a:rPr>
              <a:t>turlari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Ushbu</a:t>
            </a:r>
            <a:r>
              <a:rPr lang="en-US" sz="2000" dirty="0">
                <a:solidFill>
                  <a:schemeClr val="tx1">
                    <a:lumMod val="65000"/>
                    <a:lumOff val="35000"/>
                  </a:schemeClr>
                </a:solidFill>
                <a:latin typeface="Arial" panose="020B0604020202020204" pitchFamily="34" charset="0"/>
                <a:cs typeface="Arial" panose="020B0604020202020204" pitchFamily="34" charset="0"/>
              </a:rPr>
              <a:t> virtual </a:t>
            </a:r>
            <a:r>
              <a:rPr lang="en-US" sz="2000" dirty="0" err="1">
                <a:solidFill>
                  <a:schemeClr val="tx1">
                    <a:lumMod val="65000"/>
                    <a:lumOff val="35000"/>
                  </a:schemeClr>
                </a:solidFill>
                <a:latin typeface="Arial" panose="020B0604020202020204" pitchFamily="34" charset="0"/>
                <a:cs typeface="Arial" panose="020B0604020202020204" pitchFamily="34" charset="0"/>
              </a:rPr>
              <a:t>kurslar</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ko‘p</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jihatdan</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oflayn</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mashg‘ulotlarga</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o‘xshaydi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o‘qituvchi</a:t>
            </a:r>
            <a:r>
              <a:rPr lang="en-US" sz="2000" dirty="0">
                <a:solidFill>
                  <a:schemeClr val="tx1">
                    <a:lumMod val="65000"/>
                    <a:lumOff val="35000"/>
                  </a:schemeClr>
                </a:solidFill>
                <a:latin typeface="Arial" panose="020B0604020202020204" pitchFamily="34" charset="0"/>
                <a:cs typeface="Arial" panose="020B0604020202020204" pitchFamily="34" charset="0"/>
              </a:rPr>
              <a:t> video, </a:t>
            </a:r>
            <a:r>
              <a:rPr lang="en-US" sz="2000" dirty="0" err="1">
                <a:solidFill>
                  <a:schemeClr val="tx1">
                    <a:lumMod val="65000"/>
                    <a:lumOff val="35000"/>
                  </a:schemeClr>
                </a:solidFill>
                <a:latin typeface="Arial" panose="020B0604020202020204" pitchFamily="34" charset="0"/>
                <a:cs typeface="Arial" panose="020B0604020202020204" pitchFamily="34" charset="0"/>
              </a:rPr>
              <a:t>rasm</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matn</a:t>
            </a:r>
            <a:r>
              <a:rPr lang="en-US" sz="2000" dirty="0">
                <a:solidFill>
                  <a:schemeClr val="tx1">
                    <a:lumMod val="65000"/>
                    <a:lumOff val="35000"/>
                  </a:schemeClr>
                </a:solidFill>
                <a:latin typeface="Arial" panose="020B0604020202020204" pitchFamily="34" charset="0"/>
                <a:cs typeface="Arial" panose="020B0604020202020204" pitchFamily="34" charset="0"/>
              </a:rPr>
              <a:t>, audio </a:t>
            </a:r>
            <a:r>
              <a:rPr lang="en-US" sz="2000" dirty="0" err="1">
                <a:solidFill>
                  <a:schemeClr val="tx1">
                    <a:lumMod val="65000"/>
                    <a:lumOff val="35000"/>
                  </a:schemeClr>
                </a:solidFill>
                <a:latin typeface="Arial" panose="020B0604020202020204" pitchFamily="34" charset="0"/>
                <a:cs typeface="Arial" panose="020B0604020202020204" pitchFamily="34" charset="0"/>
              </a:rPr>
              <a:t>va</a:t>
            </a:r>
            <a:r>
              <a:rPr lang="en-US" sz="2000" dirty="0">
                <a:solidFill>
                  <a:schemeClr val="tx1">
                    <a:lumMod val="65000"/>
                    <a:lumOff val="35000"/>
                  </a:schemeClr>
                </a:solidFill>
                <a:latin typeface="Arial" panose="020B0604020202020204" pitchFamily="34" charset="0"/>
                <a:cs typeface="Arial" panose="020B0604020202020204" pitchFamily="34" charset="0"/>
              </a:rPr>
              <a:t> PDF-</a:t>
            </a:r>
            <a:r>
              <a:rPr lang="en-US" sz="2000" dirty="0" err="1">
                <a:solidFill>
                  <a:schemeClr val="tx1">
                    <a:lumMod val="65000"/>
                    <a:lumOff val="35000"/>
                  </a:schemeClr>
                </a:solidFill>
                <a:latin typeface="Arial" panose="020B0604020202020204" pitchFamily="34" charset="0"/>
                <a:cs typeface="Arial" panose="020B0604020202020204" pitchFamily="34" charset="0"/>
              </a:rPr>
              <a:t>fayllar</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orqali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qiziqarli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o‘quv</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tajribasini</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taqdim</a:t>
            </a:r>
            <a:r>
              <a:rPr lang="en-US" sz="2000" dirty="0">
                <a:solidFill>
                  <a:schemeClr val="tx1">
                    <a:lumMod val="65000"/>
                    <a:lumOff val="35000"/>
                  </a:schemeClr>
                </a:solidFill>
                <a:latin typeface="Arial" panose="020B0604020202020204" pitchFamily="34" charset="0"/>
                <a:cs typeface="Arial" panose="020B0604020202020204" pitchFamily="34" charset="0"/>
              </a:rPr>
              <a:t> </a:t>
            </a:r>
            <a:r>
              <a:rPr lang="en-US" sz="2000" dirty="0" err="1">
                <a:solidFill>
                  <a:schemeClr val="tx1">
                    <a:lumMod val="65000"/>
                    <a:lumOff val="35000"/>
                  </a:schemeClr>
                </a:solidFill>
                <a:latin typeface="Arial" panose="020B0604020202020204" pitchFamily="34" charset="0"/>
                <a:cs typeface="Arial" panose="020B0604020202020204" pitchFamily="34" charset="0"/>
              </a:rPr>
              <a:t>etadi</a:t>
            </a:r>
            <a:r>
              <a:rPr lang="en-US" sz="2000" dirty="0" smtClean="0">
                <a:solidFill>
                  <a:schemeClr val="tx1">
                    <a:lumMod val="65000"/>
                    <a:lumOff val="35000"/>
                  </a:schemeClr>
                </a:solidFill>
                <a:latin typeface="Arial" panose="020B0604020202020204" pitchFamily="34" charset="0"/>
                <a:cs typeface="Arial" panose="020B0604020202020204" pitchFamily="34" charset="0"/>
              </a:rPr>
              <a:t>.</a:t>
            </a:r>
            <a:endParaRPr lang="en-US" sz="2000" dirty="0">
              <a:solidFill>
                <a:schemeClr val="tx1">
                  <a:lumMod val="65000"/>
                  <a:lumOff val="35000"/>
                </a:schemeClr>
              </a:solidFill>
              <a:latin typeface="Arial" panose="020B0604020202020204" pitchFamily="34" charset="0"/>
              <a:cs typeface="Arial" panose="020B0604020202020204" pitchFamily="34" charset="0"/>
            </a:endParaRPr>
          </a:p>
        </p:txBody>
      </p:sp>
      <p:cxnSp>
        <p:nvCxnSpPr>
          <p:cNvPr id="8" name="Прямая соединительная линия 7"/>
          <p:cNvCxnSpPr/>
          <p:nvPr/>
        </p:nvCxnSpPr>
        <p:spPr>
          <a:xfrm>
            <a:off x="-2" y="104036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pic>
        <p:nvPicPr>
          <p:cNvPr id="12" name="Рисунок 11">
            <a:extLst>
              <a:ext uri="{FF2B5EF4-FFF2-40B4-BE49-F238E27FC236}">
                <a16:creationId xmlns:a16="http://schemas.microsoft.com/office/drawing/2014/main" id="{4932D176-71C2-4158-BE78-D273EB10718A}"/>
              </a:ext>
            </a:extLst>
          </p:cNvPr>
          <p:cNvPicPr>
            <a:picLocks noChangeAspect="1"/>
          </p:cNvPicPr>
          <p:nvPr/>
        </p:nvPicPr>
        <p:blipFill>
          <a:blip r:embed="rId2"/>
          <a:stretch>
            <a:fillRect/>
          </a:stretch>
        </p:blipFill>
        <p:spPr>
          <a:xfrm>
            <a:off x="1046286" y="4942793"/>
            <a:ext cx="3154461" cy="971119"/>
          </a:xfrm>
          <a:prstGeom prst="rect">
            <a:avLst/>
          </a:prstGeom>
        </p:spPr>
      </p:pic>
      <p:sp>
        <p:nvSpPr>
          <p:cNvPr id="13" name="Прямоугольник 12">
            <a:extLst>
              <a:ext uri="{FF2B5EF4-FFF2-40B4-BE49-F238E27FC236}">
                <a16:creationId xmlns:a16="http://schemas.microsoft.com/office/drawing/2014/main" id="{C2ECDBA7-3F53-4363-A275-FEA318DA4BDB}"/>
              </a:ext>
            </a:extLst>
          </p:cNvPr>
          <p:cNvSpPr/>
          <p:nvPr/>
        </p:nvSpPr>
        <p:spPr>
          <a:xfrm>
            <a:off x="601893" y="6022413"/>
            <a:ext cx="3998863" cy="461665"/>
          </a:xfrm>
          <a:prstGeom prst="rect">
            <a:avLst/>
          </a:prstGeom>
        </p:spPr>
        <p:txBody>
          <a:bodyPr wrap="square">
            <a:spAutoFit/>
          </a:bodyPr>
          <a:lstStyle/>
          <a:p>
            <a:pPr algn="ctr" fontAlgn="base"/>
            <a:r>
              <a:rPr lang="en-US" sz="2400" b="1" dirty="0"/>
              <a:t> </a:t>
            </a:r>
            <a:r>
              <a:rPr lang="en-US" sz="2400" b="1" i="1" dirty="0">
                <a:hlinkClick r:id="rId3"/>
              </a:rPr>
              <a:t>www.</a:t>
            </a:r>
            <a:r>
              <a:rPr lang="en-US" sz="2400" b="1" i="1" dirty="0">
                <a:hlinkClick r:id="rId4"/>
              </a:rPr>
              <a:t> Coursera.org</a:t>
            </a:r>
            <a:endParaRPr lang="en-US" sz="2400" i="1" dirty="0"/>
          </a:p>
        </p:txBody>
      </p:sp>
      <p:pic>
        <p:nvPicPr>
          <p:cNvPr id="14" name="Рисунок 13" descr="https://xscholarship.com/wp-content/uploads/2020/04/e-leaning-10-300x158.png">
            <a:extLst>
              <a:ext uri="{FF2B5EF4-FFF2-40B4-BE49-F238E27FC236}">
                <a16:creationId xmlns:a16="http://schemas.microsoft.com/office/drawing/2014/main" id="{8DA07DF8-C096-49AB-98F8-864F681C847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8825256" y="1267801"/>
            <a:ext cx="2856230" cy="1508125"/>
          </a:xfrm>
          <a:prstGeom prst="rect">
            <a:avLst/>
          </a:prstGeom>
          <a:noFill/>
          <a:ln>
            <a:noFill/>
          </a:ln>
        </p:spPr>
      </p:pic>
      <p:sp>
        <p:nvSpPr>
          <p:cNvPr id="15" name="Прямоугольник 14">
            <a:extLst>
              <a:ext uri="{FF2B5EF4-FFF2-40B4-BE49-F238E27FC236}">
                <a16:creationId xmlns:a16="http://schemas.microsoft.com/office/drawing/2014/main" id="{59829F8C-A379-47D5-ABA8-8039A1BA6ADF}"/>
              </a:ext>
            </a:extLst>
          </p:cNvPr>
          <p:cNvSpPr/>
          <p:nvPr/>
        </p:nvSpPr>
        <p:spPr>
          <a:xfrm>
            <a:off x="8657806" y="2831112"/>
            <a:ext cx="3191130" cy="461665"/>
          </a:xfrm>
          <a:prstGeom prst="rect">
            <a:avLst/>
          </a:prstGeom>
        </p:spPr>
        <p:txBody>
          <a:bodyPr wrap="none">
            <a:spAutoFit/>
          </a:bodyPr>
          <a:lstStyle/>
          <a:p>
            <a:r>
              <a:rPr lang="en-US" sz="2400" b="1" dirty="0">
                <a:hlinkClick r:id="rId3"/>
              </a:rPr>
              <a:t>www.khanacademy.org</a:t>
            </a:r>
            <a:endParaRPr lang="ru-RU" sz="2400" dirty="0"/>
          </a:p>
        </p:txBody>
      </p:sp>
      <p:pic>
        <p:nvPicPr>
          <p:cNvPr id="16" name="Рисунок 15" descr="https://xscholarship.com/wp-content/uploads/2020/04/e-leaning-8-300x158.png">
            <a:extLst>
              <a:ext uri="{FF2B5EF4-FFF2-40B4-BE49-F238E27FC236}">
                <a16:creationId xmlns:a16="http://schemas.microsoft.com/office/drawing/2014/main" id="{2365D1F9-5825-447A-93D0-E85CB342B519}"/>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5226345" y="4907037"/>
            <a:ext cx="2755223" cy="971119"/>
          </a:xfrm>
          <a:prstGeom prst="rect">
            <a:avLst/>
          </a:prstGeom>
          <a:noFill/>
          <a:ln w="28575">
            <a:solidFill>
              <a:schemeClr val="accent2">
                <a:lumMod val="75000"/>
              </a:schemeClr>
            </a:solidFill>
          </a:ln>
        </p:spPr>
      </p:pic>
      <p:sp>
        <p:nvSpPr>
          <p:cNvPr id="17" name="Прямоугольник 16">
            <a:extLst>
              <a:ext uri="{FF2B5EF4-FFF2-40B4-BE49-F238E27FC236}">
                <a16:creationId xmlns:a16="http://schemas.microsoft.com/office/drawing/2014/main" id="{3DE6B6C1-5F23-44AB-894D-273F4F9CD917}"/>
              </a:ext>
            </a:extLst>
          </p:cNvPr>
          <p:cNvSpPr/>
          <p:nvPr/>
        </p:nvSpPr>
        <p:spPr>
          <a:xfrm>
            <a:off x="5129355" y="6022412"/>
            <a:ext cx="3049298" cy="461665"/>
          </a:xfrm>
          <a:prstGeom prst="rect">
            <a:avLst/>
          </a:prstGeom>
        </p:spPr>
        <p:txBody>
          <a:bodyPr wrap="square">
            <a:spAutoFit/>
          </a:bodyPr>
          <a:lstStyle/>
          <a:p>
            <a:pPr algn="ctr"/>
            <a:r>
              <a:rPr lang="en-US" sz="2400" b="1" dirty="0"/>
              <a:t> </a:t>
            </a:r>
            <a:r>
              <a:rPr lang="en-US" sz="2400" b="1" dirty="0">
                <a:hlinkClick r:id="rId7"/>
              </a:rPr>
              <a:t>www.udemy.com</a:t>
            </a:r>
            <a:endParaRPr lang="en-US" sz="2400" dirty="0"/>
          </a:p>
        </p:txBody>
      </p:sp>
      <p:pic>
        <p:nvPicPr>
          <p:cNvPr id="4" name="Рисунок 3">
            <a:extLst>
              <a:ext uri="{FF2B5EF4-FFF2-40B4-BE49-F238E27FC236}">
                <a16:creationId xmlns:a16="http://schemas.microsoft.com/office/drawing/2014/main" id="{1AD54587-74D7-43A8-B980-D89945AFF082}"/>
              </a:ext>
            </a:extLst>
          </p:cNvPr>
          <p:cNvPicPr>
            <a:picLocks noChangeAspect="1"/>
          </p:cNvPicPr>
          <p:nvPr/>
        </p:nvPicPr>
        <p:blipFill>
          <a:blip r:embed="rId8"/>
          <a:stretch>
            <a:fillRect/>
          </a:stretch>
        </p:blipFill>
        <p:spPr>
          <a:xfrm>
            <a:off x="8825043" y="3780000"/>
            <a:ext cx="2692667" cy="1817219"/>
          </a:xfrm>
          <a:prstGeom prst="rect">
            <a:avLst/>
          </a:prstGeom>
        </p:spPr>
      </p:pic>
      <p:sp>
        <p:nvSpPr>
          <p:cNvPr id="19" name="TextBox 18">
            <a:extLst>
              <a:ext uri="{FF2B5EF4-FFF2-40B4-BE49-F238E27FC236}">
                <a16:creationId xmlns:a16="http://schemas.microsoft.com/office/drawing/2014/main" id="{850BEE5F-1DF8-4B33-9B1A-A880D929F242}"/>
              </a:ext>
            </a:extLst>
          </p:cNvPr>
          <p:cNvSpPr txBox="1"/>
          <p:nvPr/>
        </p:nvSpPr>
        <p:spPr>
          <a:xfrm>
            <a:off x="9107261" y="5913912"/>
            <a:ext cx="3443494" cy="461665"/>
          </a:xfrm>
          <a:prstGeom prst="rect">
            <a:avLst/>
          </a:prstGeom>
          <a:noFill/>
        </p:spPr>
        <p:txBody>
          <a:bodyPr wrap="square">
            <a:spAutoFit/>
          </a:bodyPr>
          <a:lstStyle/>
          <a:p>
            <a:r>
              <a:rPr lang="en-US" sz="2400" b="1" dirty="0">
                <a:solidFill>
                  <a:srgbClr val="0563C1"/>
                </a:solidFill>
                <a:hlinkClick r:id="rId7">
                  <a:extLst>
                    <a:ext uri="{A12FA001-AC4F-418D-AE19-62706E023703}">
                      <ahyp:hlinkClr xmlns="" xmlns:ahyp="http://schemas.microsoft.com/office/drawing/2018/hyperlinkcolor" val="tx"/>
                    </a:ext>
                  </a:extLst>
                </a:hlinkClick>
              </a:rPr>
              <a:t>www</a:t>
            </a:r>
            <a:r>
              <a:rPr lang="en-US" sz="2400" b="1" u="sng" dirty="0">
                <a:solidFill>
                  <a:srgbClr val="0070C0"/>
                </a:solidFill>
                <a:hlinkClick r:id="rId7">
                  <a:extLst>
                    <a:ext uri="{A12FA001-AC4F-418D-AE19-62706E023703}">
                      <ahyp:hlinkClr xmlns="" xmlns:ahyp="http://schemas.microsoft.com/office/drawing/2018/hyperlinkcolor" val="tx"/>
                    </a:ext>
                  </a:extLst>
                </a:hlinkClick>
              </a:rPr>
              <a:t>. </a:t>
            </a:r>
            <a:r>
              <a:rPr lang="uz-Latn-UZ" sz="2400" b="1" u="sng" dirty="0">
                <a:solidFill>
                  <a:srgbClr val="0070C0"/>
                </a:solidFill>
              </a:rPr>
              <a:t>onlinedu.uz</a:t>
            </a:r>
            <a:endParaRPr lang="ru-RU" sz="2400" b="1" u="sng" dirty="0">
              <a:solidFill>
                <a:srgbClr val="0070C0"/>
              </a:solidFill>
            </a:endParaRPr>
          </a:p>
        </p:txBody>
      </p:sp>
    </p:spTree>
    <p:extLst>
      <p:ext uri="{BB962C8B-B14F-4D97-AF65-F5344CB8AC3E}">
        <p14:creationId xmlns:p14="http://schemas.microsoft.com/office/powerpoint/2010/main" val="245181849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олилиния 5"/>
          <p:cNvSpPr/>
          <p:nvPr/>
        </p:nvSpPr>
        <p:spPr>
          <a:xfrm>
            <a:off x="4746435" y="3432393"/>
            <a:ext cx="6771736" cy="1504001"/>
          </a:xfrm>
          <a:custGeom>
            <a:avLst/>
            <a:gdLst>
              <a:gd name="connsiteX0" fmla="*/ 0 w 2062943"/>
              <a:gd name="connsiteY0" fmla="*/ 0 h 1375983"/>
              <a:gd name="connsiteX1" fmla="*/ 2062943 w 2062943"/>
              <a:gd name="connsiteY1" fmla="*/ 0 h 1375983"/>
              <a:gd name="connsiteX2" fmla="*/ 2062943 w 2062943"/>
              <a:gd name="connsiteY2" fmla="*/ 1375983 h 1375983"/>
              <a:gd name="connsiteX3" fmla="*/ 0 w 2062943"/>
              <a:gd name="connsiteY3" fmla="*/ 1375983 h 1375983"/>
              <a:gd name="connsiteX4" fmla="*/ 0 w 2062943"/>
              <a:gd name="connsiteY4" fmla="*/ 0 h 13759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943" h="1375983">
                <a:moveTo>
                  <a:pt x="0" y="0"/>
                </a:moveTo>
                <a:lnTo>
                  <a:pt x="2062943" y="0"/>
                </a:lnTo>
                <a:lnTo>
                  <a:pt x="2062943" y="1375983"/>
                </a:lnTo>
                <a:lnTo>
                  <a:pt x="0" y="1375983"/>
                </a:lnTo>
                <a:lnTo>
                  <a:pt x="0" y="0"/>
                </a:lnTo>
                <a:close/>
              </a:path>
            </a:pathLst>
          </a:custGeom>
          <a:solidFill>
            <a:schemeClr val="bg2"/>
          </a:solidFill>
          <a:ln>
            <a:noFill/>
          </a:ln>
        </p:spPr>
        <p:style>
          <a:lnRef idx="1">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2">
            <a:schemeClr val="accent5">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330071" tIns="135128" rIns="135128" bIns="135128" numCol="1" spcCol="1270" anchor="t" anchorCtr="0">
            <a:spAutoFit/>
          </a:bodyPr>
          <a:lstStyle/>
          <a:p>
            <a:pPr algn="just"/>
            <a:r>
              <a:rPr lang="uz-Cyrl-UZ" sz="2000" b="1" dirty="0">
                <a:solidFill>
                  <a:schemeClr val="accent6">
                    <a:lumMod val="50000"/>
                  </a:schemeClr>
                </a:solidFill>
                <a:latin typeface="Arial" panose="020B0604020202020204" pitchFamily="34" charset="0"/>
                <a:cs typeface="Arial" panose="020B0604020202020204" pitchFamily="34" charset="0"/>
              </a:rPr>
              <a:t>“Xalq ta’limi sohasidagi ilmiy-tadqiqot faoliyatini qoʻllab-quvvatlash hamda uzluksiz kasbiy rivojlantirish tizimini joriy qilish chora-tadbirlari toʻg‘risida”</a:t>
            </a:r>
            <a:endParaRPr lang="ru-RU" sz="2000" b="1" dirty="0">
              <a:solidFill>
                <a:schemeClr val="accent6">
                  <a:lumMod val="50000"/>
                </a:schemeClr>
              </a:solidFill>
              <a:latin typeface="Arial" panose="020B0604020202020204" pitchFamily="34" charset="0"/>
              <a:cs typeface="Arial" panose="020B0604020202020204" pitchFamily="34" charset="0"/>
            </a:endParaRPr>
          </a:p>
        </p:txBody>
      </p:sp>
      <p:sp>
        <p:nvSpPr>
          <p:cNvPr id="7" name="Скругленный прямоугольник 6"/>
          <p:cNvSpPr/>
          <p:nvPr/>
        </p:nvSpPr>
        <p:spPr>
          <a:xfrm>
            <a:off x="718294" y="3490192"/>
            <a:ext cx="3134247" cy="1197489"/>
          </a:xfrm>
          <a:prstGeom prst="roundRect">
            <a:avLst/>
          </a:prstGeom>
        </p:spPr>
        <p:style>
          <a:lnRef idx="0">
            <a:schemeClr val="accent6"/>
          </a:lnRef>
          <a:fillRef idx="3">
            <a:schemeClr val="accent6"/>
          </a:fillRef>
          <a:effectRef idx="3">
            <a:schemeClr val="accent6"/>
          </a:effectRef>
          <a:fontRef idx="minor">
            <a:schemeClr val="lt1"/>
          </a:fontRef>
        </p:style>
        <p:txBody>
          <a:bodyPr spcFirstLastPara="0" vert="horz" wrap="square" lIns="201407" tIns="201407" rIns="201407" bIns="201407" numCol="1" spcCol="1270" anchor="ctr" anchorCtr="0">
            <a:noAutofit/>
          </a:bodyPr>
          <a:lstStyle/>
          <a:p>
            <a:pPr algn="ctr" defTabSz="2889250">
              <a:lnSpc>
                <a:spcPct val="90000"/>
              </a:lnSpc>
              <a:spcBef>
                <a:spcPct val="0"/>
              </a:spcBef>
              <a:spcAft>
                <a:spcPct val="35000"/>
              </a:spcAft>
            </a:pPr>
            <a:r>
              <a:rPr lang="uz-Cyrl-UZ" dirty="0">
                <a:solidFill>
                  <a:schemeClr val="bg1"/>
                </a:solidFill>
                <a:latin typeface="Arial" panose="020B0604020202020204" pitchFamily="34" charset="0"/>
                <a:cs typeface="Arial" panose="020B0604020202020204" pitchFamily="34" charset="0"/>
              </a:rPr>
              <a:t>Oʻzbekiston Respublikasi Prezidentining </a:t>
            </a:r>
            <a:r>
              <a:rPr lang="en-US" dirty="0">
                <a:solidFill>
                  <a:schemeClr val="bg1"/>
                </a:solidFill>
                <a:latin typeface="Arial" panose="020B0604020202020204" pitchFamily="34" charset="0"/>
                <a:cs typeface="Arial" panose="020B0604020202020204" pitchFamily="34" charset="0"/>
              </a:rPr>
              <a:t/>
            </a:r>
            <a:br>
              <a:rPr lang="en-US" dirty="0">
                <a:solidFill>
                  <a:schemeClr val="bg1"/>
                </a:solidFill>
                <a:latin typeface="Arial" panose="020B0604020202020204" pitchFamily="34" charset="0"/>
                <a:cs typeface="Arial" panose="020B0604020202020204" pitchFamily="34" charset="0"/>
              </a:rPr>
            </a:br>
            <a:r>
              <a:rPr lang="uz-Cyrl-UZ" dirty="0">
                <a:solidFill>
                  <a:schemeClr val="bg1"/>
                </a:solidFill>
                <a:latin typeface="Arial" panose="020B0604020202020204" pitchFamily="34" charset="0"/>
                <a:cs typeface="Arial" panose="020B0604020202020204" pitchFamily="34" charset="0"/>
              </a:rPr>
              <a:t>2021-yil 25-yanvardagi</a:t>
            </a:r>
            <a:r>
              <a:rPr lang="en-US" dirty="0">
                <a:solidFill>
                  <a:schemeClr val="bg1"/>
                </a:solidFill>
                <a:latin typeface="Arial" panose="020B0604020202020204" pitchFamily="34" charset="0"/>
                <a:cs typeface="Arial" panose="020B0604020202020204" pitchFamily="34" charset="0"/>
              </a:rPr>
              <a:t> </a:t>
            </a:r>
            <a:br>
              <a:rPr lang="en-US" dirty="0">
                <a:solidFill>
                  <a:schemeClr val="bg1"/>
                </a:solidFill>
                <a:latin typeface="Arial" panose="020B0604020202020204" pitchFamily="34" charset="0"/>
                <a:cs typeface="Arial" panose="020B0604020202020204" pitchFamily="34" charset="0"/>
              </a:rPr>
            </a:br>
            <a:r>
              <a:rPr lang="uz-Cyrl-UZ" dirty="0">
                <a:solidFill>
                  <a:schemeClr val="bg1"/>
                </a:solidFill>
                <a:latin typeface="Arial" panose="020B0604020202020204" pitchFamily="34" charset="0"/>
                <a:cs typeface="Arial" panose="020B0604020202020204" pitchFamily="34" charset="0"/>
              </a:rPr>
              <a:t>PQ-4963-son</a:t>
            </a:r>
            <a:r>
              <a:rPr lang="en-US" dirty="0">
                <a:solidFill>
                  <a:schemeClr val="bg1"/>
                </a:solidFill>
                <a:latin typeface="Arial" panose="020B0604020202020204" pitchFamily="34" charset="0"/>
                <a:cs typeface="Arial" panose="020B0604020202020204" pitchFamily="34" charset="0"/>
              </a:rPr>
              <a:t> </a:t>
            </a:r>
            <a:r>
              <a:rPr lang="uz-Cyrl-UZ" dirty="0">
                <a:solidFill>
                  <a:schemeClr val="bg1"/>
                </a:solidFill>
                <a:latin typeface="Arial" panose="020B0604020202020204" pitchFamily="34" charset="0"/>
                <a:cs typeface="Arial" panose="020B0604020202020204" pitchFamily="34" charset="0"/>
              </a:rPr>
              <a:t>Qarori</a:t>
            </a:r>
          </a:p>
        </p:txBody>
      </p:sp>
      <p:sp>
        <p:nvSpPr>
          <p:cNvPr id="9" name="Скругленный прямоугольник 8"/>
          <p:cNvSpPr/>
          <p:nvPr/>
        </p:nvSpPr>
        <p:spPr>
          <a:xfrm>
            <a:off x="718294" y="5145194"/>
            <a:ext cx="3134247" cy="1158086"/>
          </a:xfrm>
          <a:prstGeom prst="roundRect">
            <a:avLst/>
          </a:pr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201407" tIns="201407" rIns="201407" bIns="201407" numCol="1" spcCol="1270" anchor="ctr" anchorCtr="0">
            <a:noAutofit/>
          </a:bodyPr>
          <a:lstStyle/>
          <a:p>
            <a:pPr algn="ctr" defTabSz="2889250">
              <a:lnSpc>
                <a:spcPct val="90000"/>
              </a:lnSpc>
              <a:spcBef>
                <a:spcPct val="0"/>
              </a:spcBef>
              <a:spcAft>
                <a:spcPct val="35000"/>
              </a:spcAft>
            </a:pPr>
            <a:r>
              <a:rPr lang="uz-Cyrl-UZ" dirty="0">
                <a:latin typeface="Arial" panose="020B0604020202020204" pitchFamily="34" charset="0"/>
                <a:cs typeface="Arial" panose="020B0604020202020204" pitchFamily="34" charset="0"/>
              </a:rPr>
              <a:t>O‘zbekiston Respublikasi Vazirlar Mahkamasining 2022-yil 17-yanvardagi </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uz-Cyrl-UZ" dirty="0">
                <a:latin typeface="Arial" panose="020B0604020202020204" pitchFamily="34" charset="0"/>
                <a:cs typeface="Arial" panose="020B0604020202020204" pitchFamily="34" charset="0"/>
              </a:rPr>
              <a:t>25-son Qarori</a:t>
            </a:r>
            <a:endParaRPr lang="ru-RU" dirty="0">
              <a:latin typeface="Arial" panose="020B0604020202020204" pitchFamily="34" charset="0"/>
              <a:cs typeface="Arial" panose="020B0604020202020204" pitchFamily="34" charset="0"/>
            </a:endParaRPr>
          </a:p>
        </p:txBody>
      </p:sp>
      <p:sp>
        <p:nvSpPr>
          <p:cNvPr id="16" name="Полилиния 5">
            <a:extLst>
              <a:ext uri="{FF2B5EF4-FFF2-40B4-BE49-F238E27FC236}">
                <a16:creationId xmlns:a16="http://schemas.microsoft.com/office/drawing/2014/main" id="{BC77176E-2109-4DB8-87FF-34723566BA5B}"/>
              </a:ext>
            </a:extLst>
          </p:cNvPr>
          <p:cNvSpPr/>
          <p:nvPr/>
        </p:nvSpPr>
        <p:spPr>
          <a:xfrm>
            <a:off x="4746434" y="5247162"/>
            <a:ext cx="6771737" cy="1196225"/>
          </a:xfrm>
          <a:custGeom>
            <a:avLst/>
            <a:gdLst>
              <a:gd name="connsiteX0" fmla="*/ 0 w 2062943"/>
              <a:gd name="connsiteY0" fmla="*/ 0 h 1375983"/>
              <a:gd name="connsiteX1" fmla="*/ 2062943 w 2062943"/>
              <a:gd name="connsiteY1" fmla="*/ 0 h 1375983"/>
              <a:gd name="connsiteX2" fmla="*/ 2062943 w 2062943"/>
              <a:gd name="connsiteY2" fmla="*/ 1375983 h 1375983"/>
              <a:gd name="connsiteX3" fmla="*/ 0 w 2062943"/>
              <a:gd name="connsiteY3" fmla="*/ 1375983 h 1375983"/>
              <a:gd name="connsiteX4" fmla="*/ 0 w 2062943"/>
              <a:gd name="connsiteY4" fmla="*/ 0 h 13759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943" h="1375983">
                <a:moveTo>
                  <a:pt x="0" y="0"/>
                </a:moveTo>
                <a:lnTo>
                  <a:pt x="2062943" y="0"/>
                </a:lnTo>
                <a:lnTo>
                  <a:pt x="2062943" y="1375983"/>
                </a:lnTo>
                <a:lnTo>
                  <a:pt x="0" y="1375983"/>
                </a:lnTo>
                <a:lnTo>
                  <a:pt x="0" y="0"/>
                </a:lnTo>
                <a:close/>
              </a:path>
            </a:pathLst>
          </a:custGeom>
          <a:solidFill>
            <a:schemeClr val="bg2"/>
          </a:solidFill>
          <a:ln>
            <a:noFill/>
          </a:ln>
        </p:spPr>
        <p:style>
          <a:lnRef idx="1">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2">
            <a:schemeClr val="accent5">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330071" tIns="135128" rIns="135128" bIns="135128" numCol="1" spcCol="1270" anchor="t" anchorCtr="0">
            <a:spAutoFit/>
          </a:bodyPr>
          <a:lstStyle/>
          <a:p>
            <a:pPr algn="just"/>
            <a:r>
              <a:rPr lang="uz-Cyrl-UZ" sz="2000" b="1" dirty="0">
                <a:solidFill>
                  <a:srgbClr val="29529E"/>
                </a:solidFill>
                <a:latin typeface="Arial" panose="020B0604020202020204" pitchFamily="34" charset="0"/>
                <a:cs typeface="Arial" panose="020B0604020202020204" pitchFamily="34" charset="0"/>
              </a:rPr>
              <a:t>“Xalq ta’limi xodimlarini uzluksiz kasbiy rivojlantirish tizimini tashkil etish tartibi to‘g‘risida Nizom”</a:t>
            </a:r>
            <a:endParaRPr lang="ru-RU" sz="2000" b="1" dirty="0">
              <a:solidFill>
                <a:srgbClr val="29529E"/>
              </a:solidFill>
              <a:latin typeface="Arial" panose="020B0604020202020204" pitchFamily="34" charset="0"/>
              <a:cs typeface="Arial" panose="020B0604020202020204" pitchFamily="34" charset="0"/>
            </a:endParaRPr>
          </a:p>
        </p:txBody>
      </p:sp>
      <p:sp>
        <p:nvSpPr>
          <p:cNvPr id="17" name="Штриховая стрелка вправо 7">
            <a:extLst>
              <a:ext uri="{FF2B5EF4-FFF2-40B4-BE49-F238E27FC236}">
                <a16:creationId xmlns:a16="http://schemas.microsoft.com/office/drawing/2014/main" id="{E5536491-E404-4FA4-9BB3-FB4D3087D4BE}"/>
              </a:ext>
            </a:extLst>
          </p:cNvPr>
          <p:cNvSpPr/>
          <p:nvPr/>
        </p:nvSpPr>
        <p:spPr>
          <a:xfrm>
            <a:off x="3918841" y="5380926"/>
            <a:ext cx="492579" cy="508907"/>
          </a:xfrm>
          <a:prstGeom prst="stripedRightArrow">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76172" tIns="76172" rIns="76172" bIns="76172" numCol="1" spcCol="1270" anchor="ctr" anchorCtr="0">
            <a:noAutofit/>
          </a:bodyPr>
          <a:lstStyle/>
          <a:p>
            <a:pPr defTabSz="355600">
              <a:spcBef>
                <a:spcPct val="0"/>
              </a:spcBef>
              <a:spcAft>
                <a:spcPct val="35000"/>
              </a:spcAft>
            </a:pPr>
            <a:endParaRPr lang="ru-RU" sz="800">
              <a:latin typeface="Arial" panose="020B0604020202020204" pitchFamily="34" charset="0"/>
              <a:ea typeface="Calibri" panose="020F0502020204030204" pitchFamily="34" charset="0"/>
              <a:cs typeface="Times New Roman" panose="02020603050405020304" pitchFamily="18" charset="0"/>
            </a:endParaRPr>
          </a:p>
        </p:txBody>
      </p:sp>
      <p:sp>
        <p:nvSpPr>
          <p:cNvPr id="28" name="Прямоугольник 27">
            <a:extLst>
              <a:ext uri="{FF2B5EF4-FFF2-40B4-BE49-F238E27FC236}">
                <a16:creationId xmlns:a16="http://schemas.microsoft.com/office/drawing/2014/main" id="{895AC508-FB88-4673-AFC5-DA824D2C656B}"/>
              </a:ext>
            </a:extLst>
          </p:cNvPr>
          <p:cNvSpPr/>
          <p:nvPr/>
        </p:nvSpPr>
        <p:spPr>
          <a:xfrm>
            <a:off x="-1" y="1489808"/>
            <a:ext cx="12192001" cy="1402592"/>
          </a:xfrm>
          <a:prstGeom prst="rect">
            <a:avLst/>
          </a:prstGeom>
          <a:solidFill>
            <a:schemeClr val="accent5">
              <a:lumMod val="20000"/>
              <a:lumOff val="80000"/>
              <a:alpha val="90000"/>
            </a:schemeClr>
          </a:solidFill>
          <a:ln>
            <a:noFill/>
          </a:ln>
        </p:spPr>
        <p:style>
          <a:lnRef idx="2">
            <a:schemeClr val="accent5">
              <a:hueOff val="-3676672"/>
              <a:satOff val="-5114"/>
              <a:lumOff val="-196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ru-RU" dirty="0"/>
          </a:p>
        </p:txBody>
      </p:sp>
      <p:sp>
        <p:nvSpPr>
          <p:cNvPr id="18" name="Штриховая стрелка вправо 11">
            <a:extLst>
              <a:ext uri="{FF2B5EF4-FFF2-40B4-BE49-F238E27FC236}">
                <a16:creationId xmlns:a16="http://schemas.microsoft.com/office/drawing/2014/main" id="{645F19B6-16D4-4944-9443-CB54C27142DE}"/>
              </a:ext>
            </a:extLst>
          </p:cNvPr>
          <p:cNvSpPr/>
          <p:nvPr/>
        </p:nvSpPr>
        <p:spPr>
          <a:xfrm>
            <a:off x="3914222" y="3871118"/>
            <a:ext cx="492579" cy="508907"/>
          </a:xfrm>
          <a:prstGeom prst="stripedRightArrow">
            <a:avLst/>
          </a:prstGeom>
        </p:spPr>
        <p:style>
          <a:lnRef idx="2">
            <a:schemeClr val="lt1">
              <a:hueOff val="0"/>
              <a:satOff val="0"/>
              <a:lumOff val="0"/>
              <a:alphaOff val="0"/>
            </a:schemeClr>
          </a:lnRef>
          <a:fillRef idx="1">
            <a:schemeClr val="accent5">
              <a:hueOff val="-7353344"/>
              <a:satOff val="-10228"/>
              <a:lumOff val="-3922"/>
              <a:alphaOff val="0"/>
            </a:schemeClr>
          </a:fillRef>
          <a:effectRef idx="0">
            <a:schemeClr val="accent5">
              <a:hueOff val="-7353344"/>
              <a:satOff val="-10228"/>
              <a:lumOff val="-3922"/>
              <a:alphaOff val="0"/>
            </a:schemeClr>
          </a:effectRef>
          <a:fontRef idx="minor">
            <a:schemeClr val="lt1"/>
          </a:fontRef>
        </p:style>
        <p:txBody>
          <a:bodyPr spcFirstLastPara="0" vert="horz" wrap="square" lIns="76172" tIns="76172" rIns="76172" bIns="76172" numCol="1" spcCol="1270" anchor="ctr" anchorCtr="0">
            <a:noAutofit/>
          </a:bodyPr>
          <a:lstStyle/>
          <a:p>
            <a:pPr defTabSz="355600">
              <a:spcBef>
                <a:spcPct val="0"/>
              </a:spcBef>
              <a:spcAft>
                <a:spcPct val="35000"/>
              </a:spcAft>
            </a:pPr>
            <a:endParaRPr lang="ru-RU" sz="800">
              <a:latin typeface="Arial" panose="020B0604020202020204" pitchFamily="34" charset="0"/>
              <a:ea typeface="Calibri" panose="020F0502020204030204" pitchFamily="34" charset="0"/>
              <a:cs typeface="Times New Roman" panose="02020603050405020304" pitchFamily="18" charset="0"/>
            </a:endParaRPr>
          </a:p>
        </p:txBody>
      </p:sp>
      <p:cxnSp>
        <p:nvCxnSpPr>
          <p:cNvPr id="5" name="Прямая соединительная линия 4">
            <a:extLst>
              <a:ext uri="{FF2B5EF4-FFF2-40B4-BE49-F238E27FC236}">
                <a16:creationId xmlns:a16="http://schemas.microsoft.com/office/drawing/2014/main" id="{03769E8E-A643-4144-A003-78D42273FCEB}"/>
              </a:ext>
            </a:extLst>
          </p:cNvPr>
          <p:cNvCxnSpPr/>
          <p:nvPr/>
        </p:nvCxnSpPr>
        <p:spPr>
          <a:xfrm>
            <a:off x="4486237" y="3763261"/>
            <a:ext cx="0" cy="724619"/>
          </a:xfrm>
          <a:prstGeom prst="line">
            <a:avLst/>
          </a:prstGeom>
        </p:spPr>
        <p:style>
          <a:lnRef idx="3">
            <a:schemeClr val="accent6"/>
          </a:lnRef>
          <a:fillRef idx="0">
            <a:schemeClr val="accent6"/>
          </a:fillRef>
          <a:effectRef idx="2">
            <a:schemeClr val="accent6"/>
          </a:effectRef>
          <a:fontRef idx="minor">
            <a:schemeClr val="tx1"/>
          </a:fontRef>
        </p:style>
      </p:cxnSp>
      <p:cxnSp>
        <p:nvCxnSpPr>
          <p:cNvPr id="21" name="Прямая соединительная линия 20">
            <a:extLst>
              <a:ext uri="{FF2B5EF4-FFF2-40B4-BE49-F238E27FC236}">
                <a16:creationId xmlns:a16="http://schemas.microsoft.com/office/drawing/2014/main" id="{F559EC39-7D8F-447D-88B3-F0B1FF0EA87F}"/>
              </a:ext>
            </a:extLst>
          </p:cNvPr>
          <p:cNvCxnSpPr/>
          <p:nvPr/>
        </p:nvCxnSpPr>
        <p:spPr>
          <a:xfrm>
            <a:off x="4486237" y="5270238"/>
            <a:ext cx="0" cy="724619"/>
          </a:xfrm>
          <a:prstGeom prst="line">
            <a:avLst/>
          </a:prstGeom>
        </p:spPr>
        <p:style>
          <a:lnRef idx="3">
            <a:schemeClr val="accent5"/>
          </a:lnRef>
          <a:fillRef idx="0">
            <a:schemeClr val="accent5"/>
          </a:fillRef>
          <a:effectRef idx="2">
            <a:schemeClr val="accent5"/>
          </a:effectRef>
          <a:fontRef idx="minor">
            <a:schemeClr val="tx1"/>
          </a:fontRef>
        </p:style>
      </p:cxnSp>
      <p:sp>
        <p:nvSpPr>
          <p:cNvPr id="22" name="TextBox 21">
            <a:extLst>
              <a:ext uri="{FF2B5EF4-FFF2-40B4-BE49-F238E27FC236}">
                <a16:creationId xmlns:a16="http://schemas.microsoft.com/office/drawing/2014/main" id="{119800B2-AD63-4921-BFAF-851EB167565C}"/>
              </a:ext>
            </a:extLst>
          </p:cNvPr>
          <p:cNvSpPr txBox="1"/>
          <p:nvPr/>
        </p:nvSpPr>
        <p:spPr>
          <a:xfrm>
            <a:off x="342900" y="139490"/>
            <a:ext cx="11759959" cy="707886"/>
          </a:xfrm>
          <a:prstGeom prst="rect">
            <a:avLst/>
          </a:prstGeom>
          <a:noFill/>
        </p:spPr>
        <p:txBody>
          <a:bodyPr wrap="square">
            <a:spAutoFit/>
          </a:bodyPr>
          <a:lstStyle/>
          <a:p>
            <a:pPr algn="ctr"/>
            <a:r>
              <a:rPr lang="en-US" sz="2000" b="1" dirty="0">
                <a:solidFill>
                  <a:srgbClr val="7030A0"/>
                </a:solidFill>
                <a:latin typeface="Arial" panose="020B0604020202020204" pitchFamily="34" charset="0"/>
                <a:ea typeface="+mj-ea"/>
                <a:cs typeface="Arial" panose="020B0604020202020204" pitchFamily="34" charset="0"/>
              </a:rPr>
              <a:t>“UZLUKSIZ KASBIY TA’LIM” MAXSUS ELEKTRON PLATFORMASI</a:t>
            </a:r>
          </a:p>
          <a:p>
            <a:pPr algn="ctr"/>
            <a:r>
              <a:rPr lang="en-US" sz="2000" b="1" dirty="0">
                <a:solidFill>
                  <a:srgbClr val="0070C0"/>
                </a:solidFill>
                <a:latin typeface="Arial" panose="020B0604020202020204" pitchFamily="34" charset="0"/>
                <a:ea typeface="+mj-ea"/>
                <a:cs typeface="Arial" panose="020B0604020202020204" pitchFamily="34" charset="0"/>
              </a:rPr>
              <a:t>ONLINEDU.UZ</a:t>
            </a:r>
          </a:p>
        </p:txBody>
      </p:sp>
      <p:sp>
        <p:nvSpPr>
          <p:cNvPr id="23" name="TextBox 22">
            <a:extLst>
              <a:ext uri="{FF2B5EF4-FFF2-40B4-BE49-F238E27FC236}">
                <a16:creationId xmlns:a16="http://schemas.microsoft.com/office/drawing/2014/main" id="{2924CF60-E47C-459A-A900-30FC5A87A99C}"/>
              </a:ext>
            </a:extLst>
          </p:cNvPr>
          <p:cNvSpPr txBox="1"/>
          <p:nvPr/>
        </p:nvSpPr>
        <p:spPr>
          <a:xfrm>
            <a:off x="1936249" y="1881245"/>
            <a:ext cx="4703328" cy="646331"/>
          </a:xfrm>
          <a:prstGeom prst="rect">
            <a:avLst/>
          </a:prstGeom>
          <a:noFill/>
          <a:ln>
            <a:noFill/>
          </a:ln>
        </p:spPr>
        <p:txBody>
          <a:bodyPr wrap="square">
            <a:spAutoFit/>
          </a:bodyPr>
          <a:lstStyle/>
          <a:p>
            <a:r>
              <a:rPr lang="en-US" b="1" dirty="0" err="1">
                <a:latin typeface="Candara" panose="020E0502030303020204" pitchFamily="34" charset="0"/>
              </a:rPr>
              <a:t>O‘zbekiston</a:t>
            </a:r>
            <a:r>
              <a:rPr lang="en-US" b="1" dirty="0">
                <a:latin typeface="Candara" panose="020E0502030303020204" pitchFamily="34" charset="0"/>
              </a:rPr>
              <a:t> </a:t>
            </a:r>
            <a:r>
              <a:rPr lang="en-US" b="1" dirty="0" err="1">
                <a:latin typeface="Candara" panose="020E0502030303020204" pitchFamily="34" charset="0"/>
              </a:rPr>
              <a:t>Respublikasi</a:t>
            </a:r>
            <a:r>
              <a:rPr lang="en-US" b="1" dirty="0">
                <a:latin typeface="Candara" panose="020E0502030303020204" pitchFamily="34" charset="0"/>
              </a:rPr>
              <a:t> </a:t>
            </a:r>
            <a:r>
              <a:rPr lang="en-US" b="1" dirty="0" err="1">
                <a:latin typeface="Candara" panose="020E0502030303020204" pitchFamily="34" charset="0"/>
              </a:rPr>
              <a:t>Xalq</a:t>
            </a:r>
            <a:r>
              <a:rPr lang="en-US" b="1" dirty="0">
                <a:latin typeface="Candara" panose="020E0502030303020204" pitchFamily="34" charset="0"/>
              </a:rPr>
              <a:t> </a:t>
            </a:r>
            <a:r>
              <a:rPr lang="en-US" b="1" dirty="0" err="1">
                <a:latin typeface="Candara" panose="020E0502030303020204" pitchFamily="34" charset="0"/>
              </a:rPr>
              <a:t>ta’limi</a:t>
            </a:r>
            <a:r>
              <a:rPr lang="en-US" b="1" dirty="0">
                <a:latin typeface="Candara" panose="020E0502030303020204" pitchFamily="34" charset="0"/>
              </a:rPr>
              <a:t> </a:t>
            </a:r>
          </a:p>
          <a:p>
            <a:r>
              <a:rPr lang="en-US" b="1" dirty="0" err="1">
                <a:latin typeface="Candara" panose="020E0502030303020204" pitchFamily="34" charset="0"/>
              </a:rPr>
              <a:t>vazirligi</a:t>
            </a:r>
            <a:endParaRPr lang="ru-RU" dirty="0">
              <a:latin typeface="Candara" panose="020E0502030303020204" pitchFamily="34" charset="0"/>
            </a:endParaRPr>
          </a:p>
        </p:txBody>
      </p:sp>
      <p:grpSp>
        <p:nvGrpSpPr>
          <p:cNvPr id="24" name="Группа 23">
            <a:extLst>
              <a:ext uri="{FF2B5EF4-FFF2-40B4-BE49-F238E27FC236}">
                <a16:creationId xmlns:a16="http://schemas.microsoft.com/office/drawing/2014/main" id="{D29E1C56-CEDB-431C-B026-C0B16926D487}"/>
              </a:ext>
            </a:extLst>
          </p:cNvPr>
          <p:cNvGrpSpPr/>
          <p:nvPr/>
        </p:nvGrpSpPr>
        <p:grpSpPr>
          <a:xfrm>
            <a:off x="6430313" y="1587947"/>
            <a:ext cx="5761687" cy="1121553"/>
            <a:chOff x="300038" y="1602472"/>
            <a:chExt cx="5778499" cy="1121553"/>
          </a:xfrm>
        </p:grpSpPr>
        <p:pic>
          <p:nvPicPr>
            <p:cNvPr id="25" name="Рисунок 24">
              <a:extLst>
                <a:ext uri="{FF2B5EF4-FFF2-40B4-BE49-F238E27FC236}">
                  <a16:creationId xmlns:a16="http://schemas.microsoft.com/office/drawing/2014/main" id="{DDB6D041-DE0D-4DA8-B34A-201095D63D94}"/>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r="85870"/>
            <a:stretch/>
          </p:blipFill>
          <p:spPr>
            <a:xfrm>
              <a:off x="300038" y="1602472"/>
              <a:ext cx="845271" cy="1121553"/>
            </a:xfrm>
            <a:prstGeom prst="rect">
              <a:avLst/>
            </a:prstGeom>
            <a:ln>
              <a:noFill/>
            </a:ln>
          </p:spPr>
        </p:pic>
        <p:sp>
          <p:nvSpPr>
            <p:cNvPr id="26" name="TextBox 25">
              <a:extLst>
                <a:ext uri="{FF2B5EF4-FFF2-40B4-BE49-F238E27FC236}">
                  <a16:creationId xmlns:a16="http://schemas.microsoft.com/office/drawing/2014/main" id="{789BF717-03FE-4FCE-A88D-769397298CEB}"/>
                </a:ext>
              </a:extLst>
            </p:cNvPr>
            <p:cNvSpPr txBox="1"/>
            <p:nvPr/>
          </p:nvSpPr>
          <p:spPr>
            <a:xfrm>
              <a:off x="1256569" y="1701583"/>
              <a:ext cx="4821968" cy="923330"/>
            </a:xfrm>
            <a:prstGeom prst="rect">
              <a:avLst/>
            </a:prstGeom>
            <a:noFill/>
            <a:ln>
              <a:noFill/>
            </a:ln>
          </p:spPr>
          <p:txBody>
            <a:bodyPr wrap="square">
              <a:spAutoFit/>
            </a:bodyPr>
            <a:lstStyle/>
            <a:p>
              <a:pPr>
                <a:spcAft>
                  <a:spcPts val="800"/>
                </a:spcAft>
              </a:pPr>
              <a:r>
                <a:rPr lang="en-US" b="1" dirty="0">
                  <a:latin typeface="Candara" panose="020E0502030303020204" pitchFamily="34" charset="0"/>
                  <a:ea typeface="+mj-ea"/>
                  <a:cs typeface="+mj-cs"/>
                </a:rPr>
                <a:t>Abdulla </a:t>
              </a:r>
              <a:r>
                <a:rPr lang="en-US" b="1" dirty="0" err="1">
                  <a:latin typeface="Candara" panose="020E0502030303020204" pitchFamily="34" charset="0"/>
                  <a:ea typeface="+mj-ea"/>
                  <a:cs typeface="+mj-cs"/>
                </a:rPr>
                <a:t>Avloniy</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nomidagi</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Xalq</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ta’limi</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muammolarini</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o‘rganish</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va</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istiqbollarini</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belgilash</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ilmiy-tadqiqot</a:t>
              </a:r>
              <a:r>
                <a:rPr lang="en-US" b="1" dirty="0">
                  <a:latin typeface="Candara" panose="020E0502030303020204" pitchFamily="34" charset="0"/>
                  <a:ea typeface="+mj-ea"/>
                  <a:cs typeface="+mj-cs"/>
                </a:rPr>
                <a:t> </a:t>
              </a:r>
              <a:r>
                <a:rPr lang="en-US" b="1" dirty="0" err="1">
                  <a:latin typeface="Candara" panose="020E0502030303020204" pitchFamily="34" charset="0"/>
                  <a:ea typeface="+mj-ea"/>
                  <a:cs typeface="+mj-cs"/>
                </a:rPr>
                <a:t>instituti</a:t>
              </a:r>
              <a:endParaRPr lang="ru-RU" b="1" dirty="0">
                <a:latin typeface="Candara" panose="020E0502030303020204" pitchFamily="34" charset="0"/>
                <a:ea typeface="+mj-ea"/>
                <a:cs typeface="+mj-cs"/>
              </a:endParaRPr>
            </a:p>
          </p:txBody>
        </p:sp>
      </p:grpSp>
      <p:pic>
        <p:nvPicPr>
          <p:cNvPr id="27" name="Рисунок 26">
            <a:extLst>
              <a:ext uri="{FF2B5EF4-FFF2-40B4-BE49-F238E27FC236}">
                <a16:creationId xmlns:a16="http://schemas.microsoft.com/office/drawing/2014/main" id="{A50FF907-0A6A-4FF0-8A94-3B8E6877AF7B}"/>
              </a:ext>
            </a:extLst>
          </p:cNvPr>
          <p:cNvPicPr>
            <a:picLocks noChangeAspect="1"/>
          </p:cNvPicPr>
          <p:nvPr/>
        </p:nvPicPr>
        <p:blipFill>
          <a:blip r:embed="rId3"/>
          <a:stretch>
            <a:fillRect/>
          </a:stretch>
        </p:blipFill>
        <p:spPr>
          <a:xfrm>
            <a:off x="853447" y="1732478"/>
            <a:ext cx="920643" cy="923330"/>
          </a:xfrm>
          <a:prstGeom prst="rect">
            <a:avLst/>
          </a:prstGeom>
          <a:ln>
            <a:noFill/>
          </a:ln>
        </p:spPr>
      </p:pic>
      <p:cxnSp>
        <p:nvCxnSpPr>
          <p:cNvPr id="20" name="Прямая соединительная линия 19"/>
          <p:cNvCxnSpPr/>
          <p:nvPr/>
        </p:nvCxnSpPr>
        <p:spPr>
          <a:xfrm>
            <a:off x="0" y="1144864"/>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73980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Прямая соединительная линия 1"/>
          <p:cNvCxnSpPr/>
          <p:nvPr/>
        </p:nvCxnSpPr>
        <p:spPr>
          <a:xfrm>
            <a:off x="0" y="1067226"/>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3" name="Прямоугольник 2"/>
          <p:cNvSpPr/>
          <p:nvPr/>
        </p:nvSpPr>
        <p:spPr>
          <a:xfrm>
            <a:off x="477389" y="345909"/>
            <a:ext cx="11857037" cy="646331"/>
          </a:xfrm>
          <a:prstGeom prst="rect">
            <a:avLst/>
          </a:prstGeom>
        </p:spPr>
        <p:txBody>
          <a:bodyPr wrap="square">
            <a:spAutoFit/>
          </a:bodyPr>
          <a:lstStyle/>
          <a:p>
            <a:pPr algn="ctr"/>
            <a:r>
              <a:rPr lang="uz-Latn-UZ" sz="1800" b="1" dirty="0">
                <a:solidFill>
                  <a:srgbClr val="0070C0"/>
                </a:solidFill>
                <a:effectLst/>
                <a:latin typeface="Arial" panose="020B0604020202020204" pitchFamily="34" charset="0"/>
                <a:ea typeface="Times New Roman" panose="02020603050405020304" pitchFamily="18" charset="0"/>
              </a:rPr>
              <a:t>XALQ TA’LIMI XODIMLARINING MALAKASINI OSHIRISHDA INNOVATSION QADAM − HAYOT </a:t>
            </a:r>
            <a:endParaRPr lang="en-US" sz="1800" b="1" dirty="0">
              <a:solidFill>
                <a:srgbClr val="0070C0"/>
              </a:solidFill>
              <a:effectLst/>
              <a:latin typeface="Arial" panose="020B0604020202020204" pitchFamily="34" charset="0"/>
              <a:ea typeface="Times New Roman" panose="02020603050405020304" pitchFamily="18" charset="0"/>
            </a:endParaRPr>
          </a:p>
          <a:p>
            <a:pPr algn="ctr"/>
            <a:r>
              <a:rPr lang="uz-Latn-UZ" sz="1800" b="1" dirty="0">
                <a:solidFill>
                  <a:srgbClr val="0070C0"/>
                </a:solidFill>
                <a:effectLst/>
                <a:latin typeface="Arial" panose="020B0604020202020204" pitchFamily="34" charset="0"/>
                <a:ea typeface="Times New Roman" panose="02020603050405020304" pitchFamily="18" charset="0"/>
              </a:rPr>
              <a:t>DAVOMIDA TA’LIM OLISH</a:t>
            </a:r>
            <a:endParaRPr lang="ru-RU" sz="1800" dirty="0">
              <a:effectLst/>
              <a:latin typeface="Times New Roman" panose="02020603050405020304" pitchFamily="18" charset="0"/>
              <a:ea typeface="Times New Roman" panose="02020603050405020304" pitchFamily="18" charset="0"/>
            </a:endParaRPr>
          </a:p>
        </p:txBody>
      </p:sp>
      <p:sp>
        <p:nvSpPr>
          <p:cNvPr id="4" name="Google Shape;592;p25"/>
          <p:cNvSpPr/>
          <p:nvPr/>
        </p:nvSpPr>
        <p:spPr>
          <a:xfrm rot="2700000">
            <a:off x="5484350" y="2389110"/>
            <a:ext cx="1153432" cy="1153432"/>
          </a:xfrm>
          <a:prstGeom prst="rect">
            <a:avLst/>
          </a:prstGeom>
          <a:solidFill>
            <a:schemeClr val="accent3"/>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 name="Google Shape;593;p25"/>
          <p:cNvSpPr/>
          <p:nvPr/>
        </p:nvSpPr>
        <p:spPr>
          <a:xfrm rot="2700000">
            <a:off x="7282507" y="2389110"/>
            <a:ext cx="1153432" cy="1153432"/>
          </a:xfrm>
          <a:prstGeom prst="rect">
            <a:avLst/>
          </a:prstGeom>
          <a:solidFill>
            <a:schemeClr val="accent6"/>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 name="Google Shape;594;p25"/>
          <p:cNvSpPr txBox="1">
            <a:spLocks/>
          </p:cNvSpPr>
          <p:nvPr/>
        </p:nvSpPr>
        <p:spPr>
          <a:xfrm>
            <a:off x="1159731" y="1119865"/>
            <a:ext cx="10298000" cy="641600"/>
          </a:xfrm>
          <a:prstGeom prst="rect">
            <a:avLst/>
          </a:prstGeom>
        </p:spPr>
        <p:txBody>
          <a:bodyPr spcFirstLastPara="1" vert="horz" wrap="square" lIns="121900" tIns="121900" rIns="121900" bIns="121900" rtlCol="0" anchor="ctr" anchorCtr="0">
            <a:noAutofit/>
          </a:bodyPr>
          <a:lstStyle>
            <a:lvl1pPr algn="l" defTabSz="914391"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de-DE" sz="2800" b="1" dirty="0" err="1">
                <a:solidFill>
                  <a:srgbClr val="7030A0"/>
                </a:solidFill>
                <a:latin typeface="Arial" panose="020B0604020202020204" pitchFamily="34" charset="0"/>
                <a:cs typeface="Arial" panose="020B0604020202020204" pitchFamily="34" charset="0"/>
              </a:rPr>
              <a:t>Hayot</a:t>
            </a:r>
            <a:r>
              <a:rPr lang="de-DE" sz="2800" b="1" dirty="0">
                <a:solidFill>
                  <a:srgbClr val="7030A0"/>
                </a:solidFill>
                <a:latin typeface="Arial" panose="020B0604020202020204" pitchFamily="34" charset="0"/>
                <a:cs typeface="Arial" panose="020B0604020202020204" pitchFamily="34" charset="0"/>
              </a:rPr>
              <a:t> </a:t>
            </a:r>
            <a:r>
              <a:rPr lang="de-DE" sz="2800" b="1" dirty="0" err="1">
                <a:solidFill>
                  <a:srgbClr val="7030A0"/>
                </a:solidFill>
                <a:latin typeface="Arial" panose="020B0604020202020204" pitchFamily="34" charset="0"/>
                <a:cs typeface="Arial" panose="020B0604020202020204" pitchFamily="34" charset="0"/>
              </a:rPr>
              <a:t>davomida</a:t>
            </a:r>
            <a:r>
              <a:rPr lang="de-DE" sz="2800" b="1" dirty="0">
                <a:solidFill>
                  <a:srgbClr val="7030A0"/>
                </a:solidFill>
                <a:latin typeface="Arial" panose="020B0604020202020204" pitchFamily="34" charset="0"/>
                <a:cs typeface="Arial" panose="020B0604020202020204" pitchFamily="34" charset="0"/>
              </a:rPr>
              <a:t> </a:t>
            </a:r>
            <a:r>
              <a:rPr lang="de-DE" sz="2800" b="1" dirty="0" err="1">
                <a:solidFill>
                  <a:srgbClr val="7030A0"/>
                </a:solidFill>
                <a:latin typeface="Arial" panose="020B0604020202020204" pitchFamily="34" charset="0"/>
                <a:cs typeface="Arial" panose="020B0604020202020204" pitchFamily="34" charset="0"/>
              </a:rPr>
              <a:t>ta’lim</a:t>
            </a:r>
            <a:r>
              <a:rPr lang="de-DE" sz="2800" b="1" dirty="0">
                <a:solidFill>
                  <a:srgbClr val="7030A0"/>
                </a:solidFill>
                <a:latin typeface="Arial" panose="020B0604020202020204" pitchFamily="34" charset="0"/>
                <a:cs typeface="Arial" panose="020B0604020202020204" pitchFamily="34" charset="0"/>
              </a:rPr>
              <a:t> </a:t>
            </a:r>
            <a:r>
              <a:rPr lang="de-DE" sz="2800" b="1" dirty="0" err="1">
                <a:solidFill>
                  <a:srgbClr val="7030A0"/>
                </a:solidFill>
                <a:latin typeface="Arial" panose="020B0604020202020204" pitchFamily="34" charset="0"/>
                <a:cs typeface="Arial" panose="020B0604020202020204" pitchFamily="34" charset="0"/>
              </a:rPr>
              <a:t>olishning</a:t>
            </a:r>
            <a:r>
              <a:rPr lang="de-DE" sz="2800" b="1" dirty="0">
                <a:solidFill>
                  <a:srgbClr val="7030A0"/>
                </a:solidFill>
                <a:latin typeface="Arial" panose="020B0604020202020204" pitchFamily="34" charset="0"/>
                <a:cs typeface="Arial" panose="020B0604020202020204" pitchFamily="34" charset="0"/>
              </a:rPr>
              <a:t> </a:t>
            </a:r>
            <a:r>
              <a:rPr lang="de-DE" sz="2800" b="1" dirty="0" err="1">
                <a:solidFill>
                  <a:srgbClr val="7030A0"/>
                </a:solidFill>
                <a:latin typeface="Arial" panose="020B0604020202020204" pitchFamily="34" charset="0"/>
                <a:cs typeface="Arial" panose="020B0604020202020204" pitchFamily="34" charset="0"/>
              </a:rPr>
              <a:t>afzalliklari</a:t>
            </a:r>
            <a:r>
              <a:rPr lang="de-DE" sz="2800" b="1" dirty="0">
                <a:solidFill>
                  <a:srgbClr val="7030A0"/>
                </a:solidFill>
                <a:latin typeface="Arial" panose="020B0604020202020204" pitchFamily="34" charset="0"/>
                <a:cs typeface="Arial" panose="020B0604020202020204" pitchFamily="34" charset="0"/>
              </a:rPr>
              <a:t>:</a:t>
            </a:r>
          </a:p>
        </p:txBody>
      </p:sp>
      <p:grpSp>
        <p:nvGrpSpPr>
          <p:cNvPr id="11" name="Google Shape;599;p25"/>
          <p:cNvGrpSpPr/>
          <p:nvPr/>
        </p:nvGrpSpPr>
        <p:grpSpPr>
          <a:xfrm>
            <a:off x="8562865" y="2004827"/>
            <a:ext cx="3251567" cy="1618162"/>
            <a:chOff x="6441747" y="1239850"/>
            <a:chExt cx="2438676" cy="1213621"/>
          </a:xfrm>
        </p:grpSpPr>
        <p:sp>
          <p:nvSpPr>
            <p:cNvPr id="12" name="Google Shape;600;p25"/>
            <p:cNvSpPr/>
            <p:nvPr/>
          </p:nvSpPr>
          <p:spPr>
            <a:xfrm>
              <a:off x="6615425" y="1239850"/>
              <a:ext cx="1818356" cy="336900"/>
            </a:xfrm>
            <a:custGeom>
              <a:avLst/>
              <a:gdLst/>
              <a:ahLst/>
              <a:cxnLst/>
              <a:rect l="l" t="t" r="r" b="b"/>
              <a:pathLst>
                <a:path w="71950" h="13476" extrusionOk="0">
                  <a:moveTo>
                    <a:pt x="0" y="13476"/>
                  </a:moveTo>
                  <a:lnTo>
                    <a:pt x="13477" y="0"/>
                  </a:lnTo>
                  <a:lnTo>
                    <a:pt x="71950" y="0"/>
                  </a:lnTo>
                </a:path>
              </a:pathLst>
            </a:custGeom>
            <a:noFill/>
            <a:ln w="9525" cap="flat" cmpd="sng">
              <a:solidFill>
                <a:schemeClr val="accent6"/>
              </a:solidFill>
              <a:prstDash val="solid"/>
              <a:round/>
              <a:headEnd type="none" w="med" len="med"/>
              <a:tailEnd type="none" w="med" len="med"/>
            </a:ln>
          </p:spPr>
        </p:sp>
        <p:sp>
          <p:nvSpPr>
            <p:cNvPr id="13" name="Google Shape;601;p25"/>
            <p:cNvSpPr txBox="1"/>
            <p:nvPr/>
          </p:nvSpPr>
          <p:spPr>
            <a:xfrm>
              <a:off x="6441747" y="1698671"/>
              <a:ext cx="2438676" cy="754800"/>
            </a:xfrm>
            <a:prstGeom prst="rect">
              <a:avLst/>
            </a:prstGeom>
            <a:noFill/>
            <a:ln>
              <a:noFill/>
            </a:ln>
          </p:spPr>
          <p:txBody>
            <a:bodyPr spcFirstLastPara="1" wrap="square" lIns="121900" tIns="121900" rIns="121900" bIns="121900" anchor="ctr" anchorCtr="0">
              <a:noAutofit/>
            </a:bodyPr>
            <a:lstStyle/>
            <a:p>
              <a:pPr algn="ct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o‘z</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kasbiy</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ehtiyojlari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asosida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bilimlarni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o‘zlashtirish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pedagogik</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mahoratini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oshirish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va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psixologik</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rivojlanishida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muhim</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ahamiyatga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ega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a:t>
              </a:r>
            </a:p>
          </p:txBody>
        </p:sp>
      </p:grpSp>
      <p:sp>
        <p:nvSpPr>
          <p:cNvPr id="15" name="Google Shape;603;p25"/>
          <p:cNvSpPr/>
          <p:nvPr/>
        </p:nvSpPr>
        <p:spPr>
          <a:xfrm rot="2700000">
            <a:off x="3686991" y="2389110"/>
            <a:ext cx="1153432" cy="1153432"/>
          </a:xfrm>
          <a:prstGeom prst="rect">
            <a:avLst/>
          </a:prstGeom>
          <a:solidFill>
            <a:schemeClr val="accent1"/>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nvGrpSpPr>
          <p:cNvPr id="16" name="Google Shape;604;p25"/>
          <p:cNvGrpSpPr/>
          <p:nvPr/>
        </p:nvGrpSpPr>
        <p:grpSpPr>
          <a:xfrm>
            <a:off x="332053" y="2004827"/>
            <a:ext cx="3013263" cy="1464199"/>
            <a:chOff x="268634" y="1239850"/>
            <a:chExt cx="2259947" cy="1098149"/>
          </a:xfrm>
        </p:grpSpPr>
        <p:sp>
          <p:nvSpPr>
            <p:cNvPr id="17" name="Google Shape;605;p25"/>
            <p:cNvSpPr/>
            <p:nvPr/>
          </p:nvSpPr>
          <p:spPr>
            <a:xfrm flipH="1">
              <a:off x="710225" y="1239850"/>
              <a:ext cx="1818356" cy="336900"/>
            </a:xfrm>
            <a:custGeom>
              <a:avLst/>
              <a:gdLst/>
              <a:ahLst/>
              <a:cxnLst/>
              <a:rect l="l" t="t" r="r" b="b"/>
              <a:pathLst>
                <a:path w="71950" h="13476" extrusionOk="0">
                  <a:moveTo>
                    <a:pt x="0" y="13476"/>
                  </a:moveTo>
                  <a:lnTo>
                    <a:pt x="13477" y="0"/>
                  </a:lnTo>
                  <a:lnTo>
                    <a:pt x="71950" y="0"/>
                  </a:lnTo>
                </a:path>
              </a:pathLst>
            </a:custGeom>
            <a:noFill/>
            <a:ln w="9525" cap="flat" cmpd="sng">
              <a:solidFill>
                <a:schemeClr val="accent1"/>
              </a:solidFill>
              <a:prstDash val="solid"/>
              <a:round/>
              <a:headEnd type="none" w="med" len="med"/>
              <a:tailEnd type="none" w="med" len="med"/>
            </a:ln>
          </p:spPr>
        </p:sp>
        <p:sp>
          <p:nvSpPr>
            <p:cNvPr id="18" name="Google Shape;606;p25"/>
            <p:cNvSpPr txBox="1"/>
            <p:nvPr/>
          </p:nvSpPr>
          <p:spPr>
            <a:xfrm>
              <a:off x="268634" y="1583199"/>
              <a:ext cx="2211822" cy="754800"/>
            </a:xfrm>
            <a:prstGeom prst="rect">
              <a:avLst/>
            </a:prstGeom>
            <a:noFill/>
            <a:ln>
              <a:noFill/>
            </a:ln>
          </p:spPr>
          <p:txBody>
            <a:bodyPr spcFirstLastPara="1" wrap="square" lIns="121900" tIns="121900" rIns="121900" bIns="121900" anchor="ctr" anchorCtr="0">
              <a:noAutofit/>
            </a:bodyPr>
            <a:lstStyle/>
            <a:p>
              <a:pPr algn="ctr"/>
              <a:r>
                <a:rPr lang="de-DE" b="1" dirty="0" err="1">
                  <a:solidFill>
                    <a:srgbClr val="29529E"/>
                  </a:solidFill>
                  <a:latin typeface="Arial" panose="020B0604020202020204" pitchFamily="34" charset="0"/>
                  <a:ea typeface="Roboto"/>
                  <a:cs typeface="Arial" panose="020B0604020202020204" pitchFamily="34" charset="0"/>
                  <a:sym typeface="Roboto"/>
                </a:rPr>
                <a:t>o‘z</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kasbiy</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qobiliyatlarini</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rivojlantirish</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ish</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joyidagi</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shaxsiy</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samaradorlikni</a:t>
              </a:r>
              <a:r>
                <a:rPr lang="de-DE" b="1" dirty="0">
                  <a:solidFill>
                    <a:srgbClr val="29529E"/>
                  </a:solidFill>
                  <a:latin typeface="Arial" panose="020B0604020202020204" pitchFamily="34" charset="0"/>
                  <a:ea typeface="Roboto"/>
                  <a:cs typeface="Arial" panose="020B0604020202020204" pitchFamily="34" charset="0"/>
                  <a:sym typeface="Roboto"/>
                </a:rPr>
                <a:t> </a:t>
              </a:r>
              <a:r>
                <a:rPr lang="de-DE" b="1" dirty="0" err="1">
                  <a:solidFill>
                    <a:srgbClr val="29529E"/>
                  </a:solidFill>
                  <a:latin typeface="Arial" panose="020B0604020202020204" pitchFamily="34" charset="0"/>
                  <a:ea typeface="Roboto"/>
                  <a:cs typeface="Arial" panose="020B0604020202020204" pitchFamily="34" charset="0"/>
                  <a:sym typeface="Roboto"/>
                </a:rPr>
                <a:t>oshiradi</a:t>
              </a:r>
              <a:r>
                <a:rPr lang="de-DE" b="1" dirty="0">
                  <a:solidFill>
                    <a:srgbClr val="29529E"/>
                  </a:solidFill>
                  <a:latin typeface="Arial" panose="020B0604020202020204" pitchFamily="34" charset="0"/>
                  <a:ea typeface="Roboto"/>
                  <a:cs typeface="Arial" panose="020B0604020202020204" pitchFamily="34" charset="0"/>
                  <a:sym typeface="Roboto"/>
                </a:rPr>
                <a:t>;</a:t>
              </a:r>
            </a:p>
          </p:txBody>
        </p:sp>
      </p:grpSp>
      <p:sp>
        <p:nvSpPr>
          <p:cNvPr id="20" name="Google Shape;608;p25"/>
          <p:cNvSpPr/>
          <p:nvPr/>
        </p:nvSpPr>
        <p:spPr>
          <a:xfrm rot="2701683">
            <a:off x="4584539" y="3473687"/>
            <a:ext cx="1155696" cy="1155412"/>
          </a:xfrm>
          <a:prstGeom prst="rect">
            <a:avLst/>
          </a:prstGeom>
          <a:solidFill>
            <a:schemeClr val="accent2"/>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nvGrpSpPr>
          <p:cNvPr id="21" name="Google Shape;609;p25"/>
          <p:cNvGrpSpPr/>
          <p:nvPr/>
        </p:nvGrpSpPr>
        <p:grpSpPr>
          <a:xfrm>
            <a:off x="308955" y="4044760"/>
            <a:ext cx="4287659" cy="1830599"/>
            <a:chOff x="251310" y="2769800"/>
            <a:chExt cx="3215744" cy="1372949"/>
          </a:xfrm>
        </p:grpSpPr>
        <p:sp>
          <p:nvSpPr>
            <p:cNvPr id="22" name="Google Shape;610;p25"/>
            <p:cNvSpPr/>
            <p:nvPr/>
          </p:nvSpPr>
          <p:spPr>
            <a:xfrm>
              <a:off x="710800" y="2769800"/>
              <a:ext cx="2448125" cy="337125"/>
            </a:xfrm>
            <a:custGeom>
              <a:avLst/>
              <a:gdLst/>
              <a:ahLst/>
              <a:cxnLst/>
              <a:rect l="l" t="t" r="r" b="b"/>
              <a:pathLst>
                <a:path w="97925" h="13485" extrusionOk="0">
                  <a:moveTo>
                    <a:pt x="97925" y="0"/>
                  </a:moveTo>
                  <a:lnTo>
                    <a:pt x="84301" y="13476"/>
                  </a:lnTo>
                  <a:lnTo>
                    <a:pt x="0" y="13485"/>
                  </a:lnTo>
                </a:path>
              </a:pathLst>
            </a:custGeom>
            <a:noFill/>
            <a:ln w="9525" cap="flat" cmpd="sng">
              <a:solidFill>
                <a:schemeClr val="accent2"/>
              </a:solidFill>
              <a:prstDash val="solid"/>
              <a:round/>
              <a:headEnd type="none" w="med" len="med"/>
              <a:tailEnd type="none" w="med" len="med"/>
            </a:ln>
          </p:spPr>
        </p:sp>
        <p:sp>
          <p:nvSpPr>
            <p:cNvPr id="23" name="Google Shape;611;p25"/>
            <p:cNvSpPr txBox="1"/>
            <p:nvPr/>
          </p:nvSpPr>
          <p:spPr>
            <a:xfrm>
              <a:off x="251310" y="3387949"/>
              <a:ext cx="3215744" cy="754800"/>
            </a:xfrm>
            <a:prstGeom prst="rect">
              <a:avLst/>
            </a:prstGeom>
            <a:noFill/>
            <a:ln>
              <a:noFill/>
            </a:ln>
          </p:spPr>
          <p:txBody>
            <a:bodyPr spcFirstLastPara="1" wrap="square" lIns="121900" tIns="121900" rIns="121900" bIns="121900" anchor="ctr" anchorCtr="0">
              <a:noAutofit/>
            </a:bodyPr>
            <a:lstStyle/>
            <a:p>
              <a:pPr algn="ctr">
                <a:lnSpc>
                  <a:spcPct val="150000"/>
                </a:lnSpc>
              </a:pPr>
              <a:r>
                <a:rPr lang="de-DE" b="1" dirty="0" err="1">
                  <a:solidFill>
                    <a:srgbClr val="C00000"/>
                  </a:solidFill>
                  <a:latin typeface="Arial" panose="020B0604020202020204" pitchFamily="34" charset="0"/>
                  <a:ea typeface="Roboto"/>
                  <a:cs typeface="Arial" panose="020B0604020202020204" pitchFamily="34" charset="0"/>
                  <a:sym typeface="Roboto"/>
                </a:rPr>
                <a:t>uzluksiz</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kasbiy</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rivojlanish</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ta’limda</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bo‘layotgan</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islohotlar</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va</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o‘zgarishlar</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haqida</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vaqtida</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xabardor</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bo‘lishi</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va</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kasbiy</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yuksalishiga</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yordam</a:t>
              </a:r>
              <a:r>
                <a:rPr lang="de-DE" b="1" dirty="0">
                  <a:solidFill>
                    <a:srgbClr val="C00000"/>
                  </a:solidFill>
                  <a:latin typeface="Arial" panose="020B0604020202020204" pitchFamily="34" charset="0"/>
                  <a:ea typeface="Roboto"/>
                  <a:cs typeface="Arial" panose="020B0604020202020204" pitchFamily="34" charset="0"/>
                  <a:sym typeface="Roboto"/>
                </a:rPr>
                <a:t> </a:t>
              </a:r>
              <a:r>
                <a:rPr lang="de-DE" b="1" dirty="0" err="1">
                  <a:solidFill>
                    <a:srgbClr val="C00000"/>
                  </a:solidFill>
                  <a:latin typeface="Arial" panose="020B0604020202020204" pitchFamily="34" charset="0"/>
                  <a:ea typeface="Roboto"/>
                  <a:cs typeface="Arial" panose="020B0604020202020204" pitchFamily="34" charset="0"/>
                  <a:sym typeface="Roboto"/>
                </a:rPr>
                <a:t>beradi</a:t>
              </a:r>
              <a:r>
                <a:rPr lang="de-DE" b="1" dirty="0">
                  <a:solidFill>
                    <a:srgbClr val="C00000"/>
                  </a:solidFill>
                  <a:latin typeface="Arial" panose="020B0604020202020204" pitchFamily="34" charset="0"/>
                  <a:ea typeface="Roboto"/>
                  <a:cs typeface="Arial" panose="020B0604020202020204" pitchFamily="34" charset="0"/>
                  <a:sym typeface="Roboto"/>
                </a:rPr>
                <a:t>;</a:t>
              </a:r>
            </a:p>
          </p:txBody>
        </p:sp>
      </p:grpSp>
      <p:sp>
        <p:nvSpPr>
          <p:cNvPr id="25" name="Google Shape;613;p25"/>
          <p:cNvSpPr/>
          <p:nvPr/>
        </p:nvSpPr>
        <p:spPr>
          <a:xfrm rot="2700000">
            <a:off x="6382297" y="3473380"/>
            <a:ext cx="1155695" cy="1155695"/>
          </a:xfrm>
          <a:prstGeom prst="rect">
            <a:avLst/>
          </a:prstGeom>
          <a:solidFill>
            <a:schemeClr val="accent4"/>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27" name="Google Shape;615;p25"/>
          <p:cNvSpPr/>
          <p:nvPr/>
        </p:nvSpPr>
        <p:spPr>
          <a:xfrm>
            <a:off x="7939341" y="4044760"/>
            <a:ext cx="3281967" cy="449500"/>
          </a:xfrm>
          <a:custGeom>
            <a:avLst/>
            <a:gdLst/>
            <a:ahLst/>
            <a:cxnLst/>
            <a:rect l="l" t="t" r="r" b="b"/>
            <a:pathLst>
              <a:path w="98459" h="13485" extrusionOk="0">
                <a:moveTo>
                  <a:pt x="0" y="0"/>
                </a:moveTo>
                <a:lnTo>
                  <a:pt x="13624" y="13476"/>
                </a:lnTo>
                <a:lnTo>
                  <a:pt x="98459" y="13485"/>
                </a:lnTo>
              </a:path>
            </a:pathLst>
          </a:custGeom>
          <a:noFill/>
          <a:ln w="9525" cap="flat" cmpd="sng">
            <a:solidFill>
              <a:schemeClr val="accent4"/>
            </a:solidFill>
            <a:prstDash val="solid"/>
            <a:round/>
            <a:headEnd type="none" w="med" len="med"/>
            <a:tailEnd type="none" w="med" len="med"/>
          </a:ln>
        </p:spPr>
      </p:sp>
      <p:grpSp>
        <p:nvGrpSpPr>
          <p:cNvPr id="30" name="Google Shape;618;p25"/>
          <p:cNvGrpSpPr/>
          <p:nvPr/>
        </p:nvGrpSpPr>
        <p:grpSpPr>
          <a:xfrm>
            <a:off x="5831018" y="2726970"/>
            <a:ext cx="477713" cy="477713"/>
            <a:chOff x="5660400" y="238125"/>
            <a:chExt cx="481825" cy="481825"/>
          </a:xfrm>
        </p:grpSpPr>
        <p:sp>
          <p:nvSpPr>
            <p:cNvPr id="31" name="Google Shape;619;p25"/>
            <p:cNvSpPr/>
            <p:nvPr/>
          </p:nvSpPr>
          <p:spPr>
            <a:xfrm>
              <a:off x="5660400" y="436700"/>
              <a:ext cx="481825" cy="283250"/>
            </a:xfrm>
            <a:custGeom>
              <a:avLst/>
              <a:gdLst/>
              <a:ahLst/>
              <a:cxnLst/>
              <a:rect l="l" t="t" r="r" b="b"/>
              <a:pathLst>
                <a:path w="19273" h="11330" extrusionOk="0">
                  <a:moveTo>
                    <a:pt x="5120" y="1130"/>
                  </a:moveTo>
                  <a:cubicBezTo>
                    <a:pt x="5433" y="1130"/>
                    <a:pt x="5683" y="1380"/>
                    <a:pt x="5683" y="1693"/>
                  </a:cubicBezTo>
                  <a:cubicBezTo>
                    <a:pt x="5683" y="2006"/>
                    <a:pt x="5433" y="2259"/>
                    <a:pt x="5120" y="2259"/>
                  </a:cubicBezTo>
                  <a:lnTo>
                    <a:pt x="2861" y="2259"/>
                  </a:lnTo>
                  <a:cubicBezTo>
                    <a:pt x="2548" y="2259"/>
                    <a:pt x="2298" y="2006"/>
                    <a:pt x="2298" y="1693"/>
                  </a:cubicBezTo>
                  <a:cubicBezTo>
                    <a:pt x="2298" y="1380"/>
                    <a:pt x="2548" y="1130"/>
                    <a:pt x="2861" y="1130"/>
                  </a:cubicBezTo>
                  <a:close/>
                  <a:moveTo>
                    <a:pt x="10766" y="1130"/>
                  </a:moveTo>
                  <a:cubicBezTo>
                    <a:pt x="11079" y="1130"/>
                    <a:pt x="11329" y="1380"/>
                    <a:pt x="11329" y="1693"/>
                  </a:cubicBezTo>
                  <a:cubicBezTo>
                    <a:pt x="11329" y="2006"/>
                    <a:pt x="11079" y="2259"/>
                    <a:pt x="10766" y="2259"/>
                  </a:cubicBezTo>
                  <a:lnTo>
                    <a:pt x="8507" y="2259"/>
                  </a:lnTo>
                  <a:cubicBezTo>
                    <a:pt x="8194" y="2259"/>
                    <a:pt x="7944" y="2006"/>
                    <a:pt x="7944" y="1693"/>
                  </a:cubicBezTo>
                  <a:cubicBezTo>
                    <a:pt x="7944" y="1380"/>
                    <a:pt x="8194" y="1130"/>
                    <a:pt x="8507" y="1130"/>
                  </a:cubicBezTo>
                  <a:close/>
                  <a:moveTo>
                    <a:pt x="16412" y="1130"/>
                  </a:moveTo>
                  <a:cubicBezTo>
                    <a:pt x="16725" y="1130"/>
                    <a:pt x="16975" y="1380"/>
                    <a:pt x="16975" y="1693"/>
                  </a:cubicBezTo>
                  <a:cubicBezTo>
                    <a:pt x="16975" y="2006"/>
                    <a:pt x="16725" y="2259"/>
                    <a:pt x="16412" y="2259"/>
                  </a:cubicBezTo>
                  <a:lnTo>
                    <a:pt x="14153" y="2259"/>
                  </a:lnTo>
                  <a:cubicBezTo>
                    <a:pt x="13840" y="2259"/>
                    <a:pt x="13590" y="2006"/>
                    <a:pt x="13590" y="1693"/>
                  </a:cubicBezTo>
                  <a:cubicBezTo>
                    <a:pt x="13590" y="1380"/>
                    <a:pt x="13840" y="1130"/>
                    <a:pt x="14153" y="1130"/>
                  </a:cubicBezTo>
                  <a:close/>
                  <a:moveTo>
                    <a:pt x="5120" y="4518"/>
                  </a:moveTo>
                  <a:cubicBezTo>
                    <a:pt x="5433" y="4518"/>
                    <a:pt x="5683" y="4767"/>
                    <a:pt x="5683" y="5081"/>
                  </a:cubicBezTo>
                  <a:cubicBezTo>
                    <a:pt x="5683" y="5394"/>
                    <a:pt x="5433" y="5647"/>
                    <a:pt x="5120" y="5647"/>
                  </a:cubicBezTo>
                  <a:lnTo>
                    <a:pt x="2861" y="5647"/>
                  </a:lnTo>
                  <a:cubicBezTo>
                    <a:pt x="2548" y="5647"/>
                    <a:pt x="2298" y="5394"/>
                    <a:pt x="2298" y="5081"/>
                  </a:cubicBezTo>
                  <a:cubicBezTo>
                    <a:pt x="2298" y="4767"/>
                    <a:pt x="2548" y="4518"/>
                    <a:pt x="2861" y="4518"/>
                  </a:cubicBezTo>
                  <a:close/>
                  <a:moveTo>
                    <a:pt x="10766" y="4518"/>
                  </a:moveTo>
                  <a:cubicBezTo>
                    <a:pt x="11079" y="4518"/>
                    <a:pt x="11329" y="4767"/>
                    <a:pt x="11329" y="5081"/>
                  </a:cubicBezTo>
                  <a:cubicBezTo>
                    <a:pt x="11329" y="5394"/>
                    <a:pt x="11079" y="5647"/>
                    <a:pt x="10766" y="5647"/>
                  </a:cubicBezTo>
                  <a:lnTo>
                    <a:pt x="8507" y="5647"/>
                  </a:lnTo>
                  <a:cubicBezTo>
                    <a:pt x="8194" y="5647"/>
                    <a:pt x="7944" y="5394"/>
                    <a:pt x="7944" y="5081"/>
                  </a:cubicBezTo>
                  <a:cubicBezTo>
                    <a:pt x="7944" y="4767"/>
                    <a:pt x="8194" y="4518"/>
                    <a:pt x="8507" y="4518"/>
                  </a:cubicBezTo>
                  <a:close/>
                  <a:moveTo>
                    <a:pt x="16412" y="4518"/>
                  </a:moveTo>
                  <a:cubicBezTo>
                    <a:pt x="16725" y="4518"/>
                    <a:pt x="16975" y="4767"/>
                    <a:pt x="16975" y="5081"/>
                  </a:cubicBezTo>
                  <a:cubicBezTo>
                    <a:pt x="16975" y="5394"/>
                    <a:pt x="16725" y="5647"/>
                    <a:pt x="16412" y="5647"/>
                  </a:cubicBezTo>
                  <a:lnTo>
                    <a:pt x="14153" y="5647"/>
                  </a:lnTo>
                  <a:cubicBezTo>
                    <a:pt x="13840" y="5647"/>
                    <a:pt x="13590" y="5394"/>
                    <a:pt x="13590" y="5081"/>
                  </a:cubicBezTo>
                  <a:cubicBezTo>
                    <a:pt x="13590" y="4767"/>
                    <a:pt x="13840" y="4518"/>
                    <a:pt x="14153" y="4518"/>
                  </a:cubicBezTo>
                  <a:close/>
                  <a:moveTo>
                    <a:pt x="5120" y="7941"/>
                  </a:moveTo>
                  <a:cubicBezTo>
                    <a:pt x="5433" y="7941"/>
                    <a:pt x="5683" y="8194"/>
                    <a:pt x="5683" y="8507"/>
                  </a:cubicBezTo>
                  <a:cubicBezTo>
                    <a:pt x="5683" y="8818"/>
                    <a:pt x="5433" y="9071"/>
                    <a:pt x="5120" y="9071"/>
                  </a:cubicBezTo>
                  <a:lnTo>
                    <a:pt x="2861" y="9071"/>
                  </a:lnTo>
                  <a:cubicBezTo>
                    <a:pt x="2548" y="9071"/>
                    <a:pt x="2298" y="8818"/>
                    <a:pt x="2298" y="8507"/>
                  </a:cubicBezTo>
                  <a:cubicBezTo>
                    <a:pt x="2298" y="8194"/>
                    <a:pt x="2548" y="7941"/>
                    <a:pt x="2861" y="7941"/>
                  </a:cubicBezTo>
                  <a:close/>
                  <a:moveTo>
                    <a:pt x="10766" y="7941"/>
                  </a:moveTo>
                  <a:cubicBezTo>
                    <a:pt x="11079" y="7941"/>
                    <a:pt x="11329" y="8194"/>
                    <a:pt x="11329" y="8507"/>
                  </a:cubicBezTo>
                  <a:cubicBezTo>
                    <a:pt x="11329" y="8818"/>
                    <a:pt x="11079" y="9071"/>
                    <a:pt x="10766" y="9071"/>
                  </a:cubicBezTo>
                  <a:lnTo>
                    <a:pt x="8507" y="9071"/>
                  </a:lnTo>
                  <a:cubicBezTo>
                    <a:pt x="8194" y="9071"/>
                    <a:pt x="7944" y="8818"/>
                    <a:pt x="7944" y="8507"/>
                  </a:cubicBezTo>
                  <a:cubicBezTo>
                    <a:pt x="7944" y="8194"/>
                    <a:pt x="8194" y="7941"/>
                    <a:pt x="8507" y="7941"/>
                  </a:cubicBezTo>
                  <a:close/>
                  <a:moveTo>
                    <a:pt x="16412" y="7941"/>
                  </a:moveTo>
                  <a:cubicBezTo>
                    <a:pt x="16725" y="7941"/>
                    <a:pt x="16975" y="8194"/>
                    <a:pt x="16975" y="8507"/>
                  </a:cubicBezTo>
                  <a:cubicBezTo>
                    <a:pt x="16975" y="8818"/>
                    <a:pt x="16725" y="9071"/>
                    <a:pt x="16412" y="9071"/>
                  </a:cubicBezTo>
                  <a:lnTo>
                    <a:pt x="14153" y="9071"/>
                  </a:lnTo>
                  <a:cubicBezTo>
                    <a:pt x="13840" y="9071"/>
                    <a:pt x="13590" y="8818"/>
                    <a:pt x="13590" y="8507"/>
                  </a:cubicBezTo>
                  <a:cubicBezTo>
                    <a:pt x="13590" y="8194"/>
                    <a:pt x="13840" y="7941"/>
                    <a:pt x="14153" y="7941"/>
                  </a:cubicBezTo>
                  <a:close/>
                  <a:moveTo>
                    <a:pt x="1" y="1"/>
                  </a:moveTo>
                  <a:lnTo>
                    <a:pt x="1" y="9637"/>
                  </a:lnTo>
                  <a:cubicBezTo>
                    <a:pt x="1" y="10570"/>
                    <a:pt x="759" y="11329"/>
                    <a:pt x="1696" y="11329"/>
                  </a:cubicBezTo>
                  <a:lnTo>
                    <a:pt x="17580" y="11329"/>
                  </a:lnTo>
                  <a:cubicBezTo>
                    <a:pt x="18514" y="11329"/>
                    <a:pt x="19273" y="10570"/>
                    <a:pt x="19273" y="9637"/>
                  </a:cubicBezTo>
                  <a:lnTo>
                    <a:pt x="19273" y="1"/>
                  </a:ln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32" name="Google Shape;620;p25"/>
            <p:cNvSpPr/>
            <p:nvPr/>
          </p:nvSpPr>
          <p:spPr>
            <a:xfrm>
              <a:off x="5660400" y="238125"/>
              <a:ext cx="481825" cy="170375"/>
            </a:xfrm>
            <a:custGeom>
              <a:avLst/>
              <a:gdLst/>
              <a:ahLst/>
              <a:cxnLst/>
              <a:rect l="l" t="t" r="r" b="b"/>
              <a:pathLst>
                <a:path w="19273" h="6815" extrusionOk="0">
                  <a:moveTo>
                    <a:pt x="3990" y="1129"/>
                  </a:moveTo>
                  <a:cubicBezTo>
                    <a:pt x="4304" y="1129"/>
                    <a:pt x="4557" y="1382"/>
                    <a:pt x="4557" y="1695"/>
                  </a:cubicBezTo>
                  <a:lnTo>
                    <a:pt x="4557" y="3954"/>
                  </a:lnTo>
                  <a:cubicBezTo>
                    <a:pt x="4557" y="4264"/>
                    <a:pt x="4304" y="4517"/>
                    <a:pt x="3990" y="4517"/>
                  </a:cubicBezTo>
                  <a:cubicBezTo>
                    <a:pt x="3677" y="4517"/>
                    <a:pt x="3427" y="4264"/>
                    <a:pt x="3427" y="3954"/>
                  </a:cubicBezTo>
                  <a:lnTo>
                    <a:pt x="3427" y="1695"/>
                  </a:lnTo>
                  <a:cubicBezTo>
                    <a:pt x="3427" y="1382"/>
                    <a:pt x="3677" y="1129"/>
                    <a:pt x="3990" y="1129"/>
                  </a:cubicBezTo>
                  <a:close/>
                  <a:moveTo>
                    <a:pt x="9637" y="1129"/>
                  </a:moveTo>
                  <a:cubicBezTo>
                    <a:pt x="9950" y="1129"/>
                    <a:pt x="10203" y="1382"/>
                    <a:pt x="10203" y="1695"/>
                  </a:cubicBezTo>
                  <a:lnTo>
                    <a:pt x="10203" y="3954"/>
                  </a:lnTo>
                  <a:cubicBezTo>
                    <a:pt x="10203" y="4264"/>
                    <a:pt x="9950" y="4517"/>
                    <a:pt x="9637" y="4517"/>
                  </a:cubicBezTo>
                  <a:cubicBezTo>
                    <a:pt x="9323" y="4517"/>
                    <a:pt x="9073" y="4264"/>
                    <a:pt x="9073" y="3954"/>
                  </a:cubicBezTo>
                  <a:lnTo>
                    <a:pt x="9073" y="1695"/>
                  </a:lnTo>
                  <a:cubicBezTo>
                    <a:pt x="9073" y="1382"/>
                    <a:pt x="9323" y="1129"/>
                    <a:pt x="9637" y="1129"/>
                  </a:cubicBezTo>
                  <a:close/>
                  <a:moveTo>
                    <a:pt x="15283" y="1129"/>
                  </a:moveTo>
                  <a:cubicBezTo>
                    <a:pt x="15596" y="1129"/>
                    <a:pt x="15849" y="1382"/>
                    <a:pt x="15849" y="1695"/>
                  </a:cubicBezTo>
                  <a:lnTo>
                    <a:pt x="15849" y="3954"/>
                  </a:lnTo>
                  <a:cubicBezTo>
                    <a:pt x="15849" y="4264"/>
                    <a:pt x="15596" y="4517"/>
                    <a:pt x="15283" y="4517"/>
                  </a:cubicBezTo>
                  <a:cubicBezTo>
                    <a:pt x="14969" y="4517"/>
                    <a:pt x="14719" y="4264"/>
                    <a:pt x="14719" y="3954"/>
                  </a:cubicBezTo>
                  <a:lnTo>
                    <a:pt x="14719" y="1695"/>
                  </a:lnTo>
                  <a:cubicBezTo>
                    <a:pt x="14719" y="1382"/>
                    <a:pt x="14969" y="1129"/>
                    <a:pt x="15283" y="1129"/>
                  </a:cubicBezTo>
                  <a:close/>
                  <a:moveTo>
                    <a:pt x="3990" y="0"/>
                  </a:moveTo>
                  <a:cubicBezTo>
                    <a:pt x="3054" y="0"/>
                    <a:pt x="2298" y="759"/>
                    <a:pt x="2298" y="1695"/>
                  </a:cubicBezTo>
                  <a:lnTo>
                    <a:pt x="2298" y="2258"/>
                  </a:lnTo>
                  <a:lnTo>
                    <a:pt x="1696" y="2258"/>
                  </a:lnTo>
                  <a:cubicBezTo>
                    <a:pt x="759" y="2258"/>
                    <a:pt x="1" y="3017"/>
                    <a:pt x="1" y="3954"/>
                  </a:cubicBezTo>
                  <a:lnTo>
                    <a:pt x="1" y="6814"/>
                  </a:lnTo>
                  <a:lnTo>
                    <a:pt x="19273" y="6814"/>
                  </a:lnTo>
                  <a:lnTo>
                    <a:pt x="19273" y="3954"/>
                  </a:lnTo>
                  <a:cubicBezTo>
                    <a:pt x="19273" y="3017"/>
                    <a:pt x="18514" y="2258"/>
                    <a:pt x="17580" y="2258"/>
                  </a:cubicBezTo>
                  <a:lnTo>
                    <a:pt x="16978" y="2258"/>
                  </a:lnTo>
                  <a:lnTo>
                    <a:pt x="16978" y="1695"/>
                  </a:lnTo>
                  <a:cubicBezTo>
                    <a:pt x="16978" y="759"/>
                    <a:pt x="16219" y="0"/>
                    <a:pt x="15283" y="0"/>
                  </a:cubicBezTo>
                  <a:cubicBezTo>
                    <a:pt x="14346" y="0"/>
                    <a:pt x="13590" y="759"/>
                    <a:pt x="13590" y="1695"/>
                  </a:cubicBezTo>
                  <a:lnTo>
                    <a:pt x="13590" y="2258"/>
                  </a:lnTo>
                  <a:lnTo>
                    <a:pt x="11332" y="2258"/>
                  </a:lnTo>
                  <a:lnTo>
                    <a:pt x="11332" y="1695"/>
                  </a:lnTo>
                  <a:cubicBezTo>
                    <a:pt x="11332" y="759"/>
                    <a:pt x="10573" y="0"/>
                    <a:pt x="9637" y="0"/>
                  </a:cubicBezTo>
                  <a:cubicBezTo>
                    <a:pt x="8700" y="0"/>
                    <a:pt x="7944" y="759"/>
                    <a:pt x="7944" y="1695"/>
                  </a:cubicBezTo>
                  <a:lnTo>
                    <a:pt x="7944" y="2258"/>
                  </a:lnTo>
                  <a:lnTo>
                    <a:pt x="5686" y="2258"/>
                  </a:lnTo>
                  <a:lnTo>
                    <a:pt x="5686" y="1695"/>
                  </a:lnTo>
                  <a:cubicBezTo>
                    <a:pt x="5686" y="759"/>
                    <a:pt x="4927" y="0"/>
                    <a:pt x="3990"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grpSp>
      <p:sp>
        <p:nvSpPr>
          <p:cNvPr id="33" name="Google Shape;621;p25"/>
          <p:cNvSpPr/>
          <p:nvPr/>
        </p:nvSpPr>
        <p:spPr>
          <a:xfrm>
            <a:off x="4050939" y="2726970"/>
            <a:ext cx="425537" cy="477713"/>
          </a:xfrm>
          <a:custGeom>
            <a:avLst/>
            <a:gdLst/>
            <a:ahLst/>
            <a:cxnLst/>
            <a:rect l="l" t="t" r="r" b="b"/>
            <a:pathLst>
              <a:path w="17168" h="19273" extrusionOk="0">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grpSp>
        <p:nvGrpSpPr>
          <p:cNvPr id="34" name="Google Shape;622;p25"/>
          <p:cNvGrpSpPr/>
          <p:nvPr/>
        </p:nvGrpSpPr>
        <p:grpSpPr>
          <a:xfrm>
            <a:off x="4923531" y="3812201"/>
            <a:ext cx="477713" cy="477713"/>
            <a:chOff x="900750" y="1436075"/>
            <a:chExt cx="481825" cy="481825"/>
          </a:xfrm>
        </p:grpSpPr>
        <p:sp>
          <p:nvSpPr>
            <p:cNvPr id="35" name="Google Shape;623;p25"/>
            <p:cNvSpPr/>
            <p:nvPr/>
          </p:nvSpPr>
          <p:spPr>
            <a:xfrm>
              <a:off x="900750" y="1627500"/>
              <a:ext cx="481825" cy="290400"/>
            </a:xfrm>
            <a:custGeom>
              <a:avLst/>
              <a:gdLst/>
              <a:ahLst/>
              <a:cxnLst/>
              <a:rect l="l" t="t" r="r" b="b"/>
              <a:pathLst>
                <a:path w="19273" h="11616" extrusionOk="0">
                  <a:moveTo>
                    <a:pt x="0" y="1"/>
                  </a:moveTo>
                  <a:lnTo>
                    <a:pt x="0" y="9920"/>
                  </a:lnTo>
                  <a:cubicBezTo>
                    <a:pt x="0" y="10856"/>
                    <a:pt x="759" y="11612"/>
                    <a:pt x="1696" y="11615"/>
                  </a:cubicBezTo>
                  <a:lnTo>
                    <a:pt x="17580" y="11615"/>
                  </a:lnTo>
                  <a:cubicBezTo>
                    <a:pt x="18513" y="11612"/>
                    <a:pt x="19272" y="10856"/>
                    <a:pt x="19272" y="9920"/>
                  </a:cubicBezTo>
                  <a:lnTo>
                    <a:pt x="19272" y="1"/>
                  </a:lnTo>
                  <a:lnTo>
                    <a:pt x="9977" y="6948"/>
                  </a:lnTo>
                  <a:cubicBezTo>
                    <a:pt x="9877" y="7020"/>
                    <a:pt x="9760" y="7059"/>
                    <a:pt x="9636" y="7059"/>
                  </a:cubicBezTo>
                  <a:cubicBezTo>
                    <a:pt x="9513" y="7059"/>
                    <a:pt x="9395" y="7020"/>
                    <a:pt x="9299" y="6948"/>
                  </a:cubicBezTo>
                  <a:lnTo>
                    <a:pt x="0" y="1"/>
                  </a:ln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36" name="Google Shape;624;p25"/>
            <p:cNvSpPr/>
            <p:nvPr/>
          </p:nvSpPr>
          <p:spPr>
            <a:xfrm>
              <a:off x="1296950" y="1549900"/>
              <a:ext cx="71550" cy="105850"/>
            </a:xfrm>
            <a:custGeom>
              <a:avLst/>
              <a:gdLst/>
              <a:ahLst/>
              <a:cxnLst/>
              <a:rect l="l" t="t" r="r" b="b"/>
              <a:pathLst>
                <a:path w="2862" h="4234" extrusionOk="0">
                  <a:moveTo>
                    <a:pt x="0" y="0"/>
                  </a:moveTo>
                  <a:lnTo>
                    <a:pt x="0" y="4234"/>
                  </a:lnTo>
                  <a:lnTo>
                    <a:pt x="2861" y="2117"/>
                  </a:lnTo>
                  <a:lnTo>
                    <a:pt x="0" y="0"/>
                  </a:ln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37" name="Google Shape;625;p25"/>
            <p:cNvSpPr/>
            <p:nvPr/>
          </p:nvSpPr>
          <p:spPr>
            <a:xfrm>
              <a:off x="914900" y="1549900"/>
              <a:ext cx="71550" cy="105850"/>
            </a:xfrm>
            <a:custGeom>
              <a:avLst/>
              <a:gdLst/>
              <a:ahLst/>
              <a:cxnLst/>
              <a:rect l="l" t="t" r="r" b="b"/>
              <a:pathLst>
                <a:path w="2862" h="4234" extrusionOk="0">
                  <a:moveTo>
                    <a:pt x="2861" y="0"/>
                  </a:moveTo>
                  <a:lnTo>
                    <a:pt x="0" y="2117"/>
                  </a:lnTo>
                  <a:lnTo>
                    <a:pt x="2861" y="4234"/>
                  </a:lnTo>
                  <a:lnTo>
                    <a:pt x="2861" y="0"/>
                  </a:ln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38" name="Google Shape;626;p25"/>
            <p:cNvSpPr/>
            <p:nvPr/>
          </p:nvSpPr>
          <p:spPr>
            <a:xfrm>
              <a:off x="1014650" y="1436075"/>
              <a:ext cx="254100" cy="336150"/>
            </a:xfrm>
            <a:custGeom>
              <a:avLst/>
              <a:gdLst/>
              <a:ahLst/>
              <a:cxnLst/>
              <a:rect l="l" t="t" r="r" b="b"/>
              <a:pathLst>
                <a:path w="10164" h="13446" extrusionOk="0">
                  <a:moveTo>
                    <a:pt x="8468" y="3424"/>
                  </a:moveTo>
                  <a:cubicBezTo>
                    <a:pt x="8781" y="3424"/>
                    <a:pt x="9031" y="3677"/>
                    <a:pt x="9031" y="3990"/>
                  </a:cubicBezTo>
                  <a:cubicBezTo>
                    <a:pt x="9031" y="4300"/>
                    <a:pt x="8781" y="4553"/>
                    <a:pt x="8468" y="4553"/>
                  </a:cubicBezTo>
                  <a:lnTo>
                    <a:pt x="1693" y="4553"/>
                  </a:lnTo>
                  <a:cubicBezTo>
                    <a:pt x="1379" y="4553"/>
                    <a:pt x="1130" y="4300"/>
                    <a:pt x="1130" y="3990"/>
                  </a:cubicBezTo>
                  <a:cubicBezTo>
                    <a:pt x="1130" y="3677"/>
                    <a:pt x="1379" y="3424"/>
                    <a:pt x="1693" y="3424"/>
                  </a:cubicBezTo>
                  <a:close/>
                  <a:moveTo>
                    <a:pt x="8468" y="5682"/>
                  </a:moveTo>
                  <a:cubicBezTo>
                    <a:pt x="8781" y="5682"/>
                    <a:pt x="9031" y="5935"/>
                    <a:pt x="9031" y="6248"/>
                  </a:cubicBezTo>
                  <a:cubicBezTo>
                    <a:pt x="9031" y="6559"/>
                    <a:pt x="8781" y="6812"/>
                    <a:pt x="8468" y="6812"/>
                  </a:cubicBezTo>
                  <a:lnTo>
                    <a:pt x="1693" y="6812"/>
                  </a:lnTo>
                  <a:cubicBezTo>
                    <a:pt x="1379" y="6812"/>
                    <a:pt x="1130" y="6559"/>
                    <a:pt x="1130" y="6248"/>
                  </a:cubicBezTo>
                  <a:cubicBezTo>
                    <a:pt x="1130" y="5935"/>
                    <a:pt x="1379" y="5682"/>
                    <a:pt x="1693" y="5682"/>
                  </a:cubicBezTo>
                  <a:close/>
                  <a:moveTo>
                    <a:pt x="5080" y="7941"/>
                  </a:moveTo>
                  <a:cubicBezTo>
                    <a:pt x="5393" y="7941"/>
                    <a:pt x="5643" y="8194"/>
                    <a:pt x="5643" y="8507"/>
                  </a:cubicBezTo>
                  <a:cubicBezTo>
                    <a:pt x="5643" y="8817"/>
                    <a:pt x="5393" y="9070"/>
                    <a:pt x="5080" y="9070"/>
                  </a:cubicBezTo>
                  <a:lnTo>
                    <a:pt x="1693" y="9070"/>
                  </a:lnTo>
                  <a:cubicBezTo>
                    <a:pt x="1379" y="9070"/>
                    <a:pt x="1130" y="8817"/>
                    <a:pt x="1130" y="8507"/>
                  </a:cubicBezTo>
                  <a:cubicBezTo>
                    <a:pt x="1130" y="8194"/>
                    <a:pt x="1379" y="7941"/>
                    <a:pt x="1693" y="7941"/>
                  </a:cubicBezTo>
                  <a:close/>
                  <a:moveTo>
                    <a:pt x="563" y="0"/>
                  </a:moveTo>
                  <a:cubicBezTo>
                    <a:pt x="250" y="0"/>
                    <a:pt x="0" y="250"/>
                    <a:pt x="0" y="563"/>
                  </a:cubicBezTo>
                  <a:lnTo>
                    <a:pt x="0" y="9636"/>
                  </a:lnTo>
                  <a:lnTo>
                    <a:pt x="5080" y="13445"/>
                  </a:lnTo>
                  <a:lnTo>
                    <a:pt x="10163" y="9636"/>
                  </a:lnTo>
                  <a:lnTo>
                    <a:pt x="10163" y="563"/>
                  </a:lnTo>
                  <a:cubicBezTo>
                    <a:pt x="10163" y="250"/>
                    <a:pt x="9910" y="0"/>
                    <a:pt x="9597"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grpSp>
      <p:grpSp>
        <p:nvGrpSpPr>
          <p:cNvPr id="39" name="Google Shape;627;p25"/>
          <p:cNvGrpSpPr/>
          <p:nvPr/>
        </p:nvGrpSpPr>
        <p:grpSpPr>
          <a:xfrm>
            <a:off x="6721215" y="3812201"/>
            <a:ext cx="477863" cy="477713"/>
            <a:chOff x="5642475" y="1435075"/>
            <a:chExt cx="481975" cy="481825"/>
          </a:xfrm>
        </p:grpSpPr>
        <p:sp>
          <p:nvSpPr>
            <p:cNvPr id="40" name="Google Shape;628;p25"/>
            <p:cNvSpPr/>
            <p:nvPr/>
          </p:nvSpPr>
          <p:spPr>
            <a:xfrm>
              <a:off x="5642475" y="1435075"/>
              <a:ext cx="481975" cy="340675"/>
            </a:xfrm>
            <a:custGeom>
              <a:avLst/>
              <a:gdLst/>
              <a:ahLst/>
              <a:cxnLst/>
              <a:rect l="l" t="t" r="r" b="b"/>
              <a:pathLst>
                <a:path w="19279" h="13627" extrusionOk="0">
                  <a:moveTo>
                    <a:pt x="2262" y="2259"/>
                  </a:moveTo>
                  <a:cubicBezTo>
                    <a:pt x="2883" y="2259"/>
                    <a:pt x="3428" y="2765"/>
                    <a:pt x="3428" y="3389"/>
                  </a:cubicBezTo>
                  <a:lnTo>
                    <a:pt x="3428" y="7342"/>
                  </a:lnTo>
                  <a:cubicBezTo>
                    <a:pt x="3428" y="7366"/>
                    <a:pt x="3434" y="7394"/>
                    <a:pt x="3434" y="7418"/>
                  </a:cubicBezTo>
                  <a:lnTo>
                    <a:pt x="1636" y="6246"/>
                  </a:lnTo>
                  <a:cubicBezTo>
                    <a:pt x="1320" y="6035"/>
                    <a:pt x="1130" y="5683"/>
                    <a:pt x="1133" y="5304"/>
                  </a:cubicBezTo>
                  <a:lnTo>
                    <a:pt x="1133" y="3389"/>
                  </a:lnTo>
                  <a:cubicBezTo>
                    <a:pt x="1133" y="2765"/>
                    <a:pt x="1636" y="2259"/>
                    <a:pt x="2262" y="2259"/>
                  </a:cubicBezTo>
                  <a:close/>
                  <a:moveTo>
                    <a:pt x="17017" y="2259"/>
                  </a:moveTo>
                  <a:cubicBezTo>
                    <a:pt x="17641" y="2259"/>
                    <a:pt x="18147" y="2765"/>
                    <a:pt x="18147" y="3389"/>
                  </a:cubicBezTo>
                  <a:lnTo>
                    <a:pt x="18147" y="5307"/>
                  </a:lnTo>
                  <a:cubicBezTo>
                    <a:pt x="18147" y="5683"/>
                    <a:pt x="17957" y="6035"/>
                    <a:pt x="17644" y="6246"/>
                  </a:cubicBezTo>
                  <a:lnTo>
                    <a:pt x="15843" y="7421"/>
                  </a:lnTo>
                  <a:cubicBezTo>
                    <a:pt x="15843" y="7394"/>
                    <a:pt x="15849" y="7369"/>
                    <a:pt x="15849" y="7342"/>
                  </a:cubicBezTo>
                  <a:lnTo>
                    <a:pt x="15849" y="3389"/>
                  </a:lnTo>
                  <a:cubicBezTo>
                    <a:pt x="15849" y="2765"/>
                    <a:pt x="16394" y="2259"/>
                    <a:pt x="17017" y="2259"/>
                  </a:cubicBezTo>
                  <a:close/>
                  <a:moveTo>
                    <a:pt x="9638" y="2284"/>
                  </a:moveTo>
                  <a:cubicBezTo>
                    <a:pt x="9845" y="2284"/>
                    <a:pt x="10051" y="2381"/>
                    <a:pt x="10146" y="2576"/>
                  </a:cubicBezTo>
                  <a:lnTo>
                    <a:pt x="10883" y="4069"/>
                  </a:lnTo>
                  <a:lnTo>
                    <a:pt x="12534" y="4310"/>
                  </a:lnTo>
                  <a:cubicBezTo>
                    <a:pt x="12994" y="4376"/>
                    <a:pt x="13181" y="4945"/>
                    <a:pt x="12847" y="5274"/>
                  </a:cubicBezTo>
                  <a:lnTo>
                    <a:pt x="11651" y="6439"/>
                  </a:lnTo>
                  <a:lnTo>
                    <a:pt x="11934" y="8080"/>
                  </a:lnTo>
                  <a:cubicBezTo>
                    <a:pt x="11996" y="8445"/>
                    <a:pt x="11705" y="8742"/>
                    <a:pt x="11376" y="8742"/>
                  </a:cubicBezTo>
                  <a:cubicBezTo>
                    <a:pt x="11290" y="8742"/>
                    <a:pt x="11201" y="8721"/>
                    <a:pt x="11115" y="8676"/>
                  </a:cubicBezTo>
                  <a:lnTo>
                    <a:pt x="9637" y="7899"/>
                  </a:lnTo>
                  <a:lnTo>
                    <a:pt x="8161" y="8676"/>
                  </a:lnTo>
                  <a:cubicBezTo>
                    <a:pt x="8076" y="8721"/>
                    <a:pt x="7987" y="8742"/>
                    <a:pt x="7900" y="8742"/>
                  </a:cubicBezTo>
                  <a:cubicBezTo>
                    <a:pt x="7571" y="8742"/>
                    <a:pt x="7280" y="8445"/>
                    <a:pt x="7342" y="8080"/>
                  </a:cubicBezTo>
                  <a:lnTo>
                    <a:pt x="7625" y="6439"/>
                  </a:lnTo>
                  <a:lnTo>
                    <a:pt x="6430" y="5271"/>
                  </a:lnTo>
                  <a:cubicBezTo>
                    <a:pt x="6279" y="5120"/>
                    <a:pt x="6222" y="4897"/>
                    <a:pt x="6288" y="4692"/>
                  </a:cubicBezTo>
                  <a:cubicBezTo>
                    <a:pt x="6355" y="4488"/>
                    <a:pt x="6532" y="4340"/>
                    <a:pt x="6743" y="4310"/>
                  </a:cubicBezTo>
                  <a:lnTo>
                    <a:pt x="8393" y="4069"/>
                  </a:lnTo>
                  <a:lnTo>
                    <a:pt x="9131" y="2576"/>
                  </a:lnTo>
                  <a:cubicBezTo>
                    <a:pt x="9226" y="2381"/>
                    <a:pt x="9432" y="2284"/>
                    <a:pt x="9638" y="2284"/>
                  </a:cubicBezTo>
                  <a:close/>
                  <a:moveTo>
                    <a:pt x="3994" y="1"/>
                  </a:moveTo>
                  <a:cubicBezTo>
                    <a:pt x="3681" y="1"/>
                    <a:pt x="3428" y="254"/>
                    <a:pt x="3428" y="567"/>
                  </a:cubicBezTo>
                  <a:lnTo>
                    <a:pt x="3428" y="1443"/>
                  </a:lnTo>
                  <a:cubicBezTo>
                    <a:pt x="3072" y="1242"/>
                    <a:pt x="2669" y="1133"/>
                    <a:pt x="2262" y="1130"/>
                  </a:cubicBezTo>
                  <a:cubicBezTo>
                    <a:pt x="1013" y="1130"/>
                    <a:pt x="4" y="2142"/>
                    <a:pt x="4" y="3389"/>
                  </a:cubicBezTo>
                  <a:lnTo>
                    <a:pt x="4" y="5307"/>
                  </a:lnTo>
                  <a:cubicBezTo>
                    <a:pt x="1" y="6060"/>
                    <a:pt x="380" y="6767"/>
                    <a:pt x="1010" y="7186"/>
                  </a:cubicBezTo>
                  <a:lnTo>
                    <a:pt x="3681" y="8941"/>
                  </a:lnTo>
                  <a:cubicBezTo>
                    <a:pt x="3690" y="8947"/>
                    <a:pt x="3702" y="8944"/>
                    <a:pt x="3714" y="8950"/>
                  </a:cubicBezTo>
                  <a:cubicBezTo>
                    <a:pt x="4129" y="10107"/>
                    <a:pt x="5006" y="11037"/>
                    <a:pt x="6297" y="11642"/>
                  </a:cubicBezTo>
                  <a:cubicBezTo>
                    <a:pt x="7137" y="12034"/>
                    <a:pt x="7692" y="12817"/>
                    <a:pt x="7866" y="13627"/>
                  </a:cubicBezTo>
                  <a:lnTo>
                    <a:pt x="11386" y="13627"/>
                  </a:lnTo>
                  <a:cubicBezTo>
                    <a:pt x="11504" y="12844"/>
                    <a:pt x="11949" y="12067"/>
                    <a:pt x="12648" y="11676"/>
                  </a:cubicBezTo>
                  <a:cubicBezTo>
                    <a:pt x="14003" y="10908"/>
                    <a:pt x="15027" y="10101"/>
                    <a:pt x="15521" y="8965"/>
                  </a:cubicBezTo>
                  <a:cubicBezTo>
                    <a:pt x="15545" y="8953"/>
                    <a:pt x="15575" y="8956"/>
                    <a:pt x="15599" y="8941"/>
                  </a:cubicBezTo>
                  <a:lnTo>
                    <a:pt x="18273" y="7186"/>
                  </a:lnTo>
                  <a:cubicBezTo>
                    <a:pt x="18899" y="6767"/>
                    <a:pt x="19279" y="6063"/>
                    <a:pt x="19279" y="5307"/>
                  </a:cubicBezTo>
                  <a:lnTo>
                    <a:pt x="19279" y="3389"/>
                  </a:lnTo>
                  <a:cubicBezTo>
                    <a:pt x="19276" y="2142"/>
                    <a:pt x="18267" y="1130"/>
                    <a:pt x="17020" y="1130"/>
                  </a:cubicBezTo>
                  <a:cubicBezTo>
                    <a:pt x="16611" y="1133"/>
                    <a:pt x="16207" y="1242"/>
                    <a:pt x="15852" y="1443"/>
                  </a:cubicBezTo>
                  <a:lnTo>
                    <a:pt x="15852" y="567"/>
                  </a:lnTo>
                  <a:cubicBezTo>
                    <a:pt x="15852" y="254"/>
                    <a:pt x="15599" y="1"/>
                    <a:pt x="15289" y="1"/>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41" name="Google Shape;629;p25"/>
            <p:cNvSpPr/>
            <p:nvPr/>
          </p:nvSpPr>
          <p:spPr>
            <a:xfrm>
              <a:off x="5756375" y="1803975"/>
              <a:ext cx="254100" cy="112925"/>
            </a:xfrm>
            <a:custGeom>
              <a:avLst/>
              <a:gdLst/>
              <a:ahLst/>
              <a:cxnLst/>
              <a:rect l="l" t="t" r="r" b="b"/>
              <a:pathLst>
                <a:path w="10164" h="4517" extrusionOk="0">
                  <a:moveTo>
                    <a:pt x="2259" y="0"/>
                  </a:moveTo>
                  <a:cubicBezTo>
                    <a:pt x="1636" y="0"/>
                    <a:pt x="1130" y="506"/>
                    <a:pt x="1130" y="1129"/>
                  </a:cubicBezTo>
                  <a:lnTo>
                    <a:pt x="1130" y="1695"/>
                  </a:lnTo>
                  <a:lnTo>
                    <a:pt x="2825" y="1695"/>
                  </a:lnTo>
                  <a:cubicBezTo>
                    <a:pt x="3136" y="1695"/>
                    <a:pt x="3389" y="1945"/>
                    <a:pt x="3389" y="2258"/>
                  </a:cubicBezTo>
                  <a:cubicBezTo>
                    <a:pt x="3389" y="2572"/>
                    <a:pt x="3136" y="2825"/>
                    <a:pt x="2825" y="2825"/>
                  </a:cubicBezTo>
                  <a:lnTo>
                    <a:pt x="567" y="2825"/>
                  </a:lnTo>
                  <a:cubicBezTo>
                    <a:pt x="254" y="2825"/>
                    <a:pt x="1" y="3075"/>
                    <a:pt x="1" y="3388"/>
                  </a:cubicBezTo>
                  <a:lnTo>
                    <a:pt x="1" y="3954"/>
                  </a:lnTo>
                  <a:cubicBezTo>
                    <a:pt x="1" y="4264"/>
                    <a:pt x="254" y="4517"/>
                    <a:pt x="567" y="4517"/>
                  </a:cubicBezTo>
                  <a:lnTo>
                    <a:pt x="9601" y="4517"/>
                  </a:lnTo>
                  <a:cubicBezTo>
                    <a:pt x="9911" y="4517"/>
                    <a:pt x="10164" y="4264"/>
                    <a:pt x="10164" y="3954"/>
                  </a:cubicBezTo>
                  <a:lnTo>
                    <a:pt x="10164" y="3388"/>
                  </a:lnTo>
                  <a:cubicBezTo>
                    <a:pt x="10164" y="3075"/>
                    <a:pt x="9911" y="2825"/>
                    <a:pt x="9601" y="2825"/>
                  </a:cubicBezTo>
                  <a:lnTo>
                    <a:pt x="7342" y="2825"/>
                  </a:lnTo>
                  <a:cubicBezTo>
                    <a:pt x="7029" y="2825"/>
                    <a:pt x="6776" y="2572"/>
                    <a:pt x="6776" y="2258"/>
                  </a:cubicBezTo>
                  <a:cubicBezTo>
                    <a:pt x="6776" y="1945"/>
                    <a:pt x="7029" y="1695"/>
                    <a:pt x="7342" y="1695"/>
                  </a:cubicBezTo>
                  <a:lnTo>
                    <a:pt x="9035" y="1695"/>
                  </a:lnTo>
                  <a:lnTo>
                    <a:pt x="9035" y="1129"/>
                  </a:lnTo>
                  <a:cubicBezTo>
                    <a:pt x="9035" y="506"/>
                    <a:pt x="8529" y="0"/>
                    <a:pt x="7905"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42" name="Google Shape;630;p25"/>
            <p:cNvSpPr/>
            <p:nvPr/>
          </p:nvSpPr>
          <p:spPr>
            <a:xfrm>
              <a:off x="5843400" y="1537550"/>
              <a:ext cx="79975" cy="76125"/>
            </a:xfrm>
            <a:custGeom>
              <a:avLst/>
              <a:gdLst/>
              <a:ahLst/>
              <a:cxnLst/>
              <a:rect l="l" t="t" r="r" b="b"/>
              <a:pathLst>
                <a:path w="3199" h="3045" extrusionOk="0">
                  <a:moveTo>
                    <a:pt x="1603" y="0"/>
                  </a:moveTo>
                  <a:lnTo>
                    <a:pt x="1238" y="738"/>
                  </a:lnTo>
                  <a:cubicBezTo>
                    <a:pt x="1157" y="904"/>
                    <a:pt x="998" y="1018"/>
                    <a:pt x="814" y="1045"/>
                  </a:cubicBezTo>
                  <a:lnTo>
                    <a:pt x="1" y="1163"/>
                  </a:lnTo>
                  <a:lnTo>
                    <a:pt x="588" y="1735"/>
                  </a:lnTo>
                  <a:cubicBezTo>
                    <a:pt x="721" y="1864"/>
                    <a:pt x="784" y="2051"/>
                    <a:pt x="751" y="2235"/>
                  </a:cubicBezTo>
                  <a:lnTo>
                    <a:pt x="612" y="3045"/>
                  </a:lnTo>
                  <a:lnTo>
                    <a:pt x="1338" y="2662"/>
                  </a:lnTo>
                  <a:cubicBezTo>
                    <a:pt x="1421" y="2619"/>
                    <a:pt x="1511" y="2597"/>
                    <a:pt x="1601" y="2597"/>
                  </a:cubicBezTo>
                  <a:cubicBezTo>
                    <a:pt x="1691" y="2597"/>
                    <a:pt x="1781" y="2619"/>
                    <a:pt x="1862" y="2662"/>
                  </a:cubicBezTo>
                  <a:lnTo>
                    <a:pt x="2588" y="3045"/>
                  </a:lnTo>
                  <a:lnTo>
                    <a:pt x="2452" y="2235"/>
                  </a:lnTo>
                  <a:cubicBezTo>
                    <a:pt x="2419" y="2051"/>
                    <a:pt x="2479" y="1864"/>
                    <a:pt x="2612" y="1735"/>
                  </a:cubicBezTo>
                  <a:lnTo>
                    <a:pt x="3199" y="1163"/>
                  </a:lnTo>
                  <a:lnTo>
                    <a:pt x="2389" y="1045"/>
                  </a:lnTo>
                  <a:cubicBezTo>
                    <a:pt x="2205" y="1018"/>
                    <a:pt x="2045" y="904"/>
                    <a:pt x="1964" y="735"/>
                  </a:cubicBezTo>
                  <a:lnTo>
                    <a:pt x="1603" y="0"/>
                  </a:ln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grpSp>
      <p:grpSp>
        <p:nvGrpSpPr>
          <p:cNvPr id="43" name="Google Shape;631;p25"/>
          <p:cNvGrpSpPr/>
          <p:nvPr/>
        </p:nvGrpSpPr>
        <p:grpSpPr>
          <a:xfrm>
            <a:off x="7663286" y="2726970"/>
            <a:ext cx="391877" cy="477713"/>
            <a:chOff x="3907325" y="2620775"/>
            <a:chExt cx="395250" cy="481825"/>
          </a:xfrm>
        </p:grpSpPr>
        <p:sp>
          <p:nvSpPr>
            <p:cNvPr id="44" name="Google Shape;632;p25"/>
            <p:cNvSpPr/>
            <p:nvPr/>
          </p:nvSpPr>
          <p:spPr>
            <a:xfrm>
              <a:off x="3907325" y="3016975"/>
              <a:ext cx="74550" cy="56475"/>
            </a:xfrm>
            <a:custGeom>
              <a:avLst/>
              <a:gdLst/>
              <a:ahLst/>
              <a:cxnLst/>
              <a:rect l="l" t="t" r="r" b="b"/>
              <a:pathLst>
                <a:path w="2982" h="2259" extrusionOk="0">
                  <a:moveTo>
                    <a:pt x="1" y="0"/>
                  </a:moveTo>
                  <a:lnTo>
                    <a:pt x="1" y="563"/>
                  </a:lnTo>
                  <a:cubicBezTo>
                    <a:pt x="1" y="1500"/>
                    <a:pt x="756" y="2256"/>
                    <a:pt x="1693" y="2259"/>
                  </a:cubicBezTo>
                  <a:lnTo>
                    <a:pt x="2982" y="2259"/>
                  </a:lnTo>
                  <a:cubicBezTo>
                    <a:pt x="2711" y="1527"/>
                    <a:pt x="2515" y="768"/>
                    <a:pt x="2401"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45" name="Google Shape;633;p25"/>
            <p:cNvSpPr/>
            <p:nvPr/>
          </p:nvSpPr>
          <p:spPr>
            <a:xfrm>
              <a:off x="3907325" y="2705450"/>
              <a:ext cx="282325" cy="283325"/>
            </a:xfrm>
            <a:custGeom>
              <a:avLst/>
              <a:gdLst/>
              <a:ahLst/>
              <a:cxnLst/>
              <a:rect l="l" t="t" r="r" b="b"/>
              <a:pathLst>
                <a:path w="11293" h="11333" extrusionOk="0">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46" name="Google Shape;634;p25"/>
            <p:cNvSpPr/>
            <p:nvPr/>
          </p:nvSpPr>
          <p:spPr>
            <a:xfrm>
              <a:off x="3907325" y="2620775"/>
              <a:ext cx="282325" cy="56475"/>
            </a:xfrm>
            <a:custGeom>
              <a:avLst/>
              <a:gdLst/>
              <a:ahLst/>
              <a:cxnLst/>
              <a:rect l="l" t="t" r="r" b="b"/>
              <a:pathLst>
                <a:path w="11293" h="2259" extrusionOk="0">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sp>
          <p:nvSpPr>
            <p:cNvPr id="47" name="Google Shape;635;p25"/>
            <p:cNvSpPr/>
            <p:nvPr/>
          </p:nvSpPr>
          <p:spPr>
            <a:xfrm>
              <a:off x="3992025" y="2762900"/>
              <a:ext cx="310550" cy="339700"/>
            </a:xfrm>
            <a:custGeom>
              <a:avLst/>
              <a:gdLst/>
              <a:ahLst/>
              <a:cxnLst/>
              <a:rect l="l" t="t" r="r" b="b"/>
              <a:pathLst>
                <a:path w="12422" h="13588" extrusionOk="0">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rgbClr val="FFFFFF"/>
            </a:solidFill>
            <a:ln>
              <a:noFill/>
            </a:ln>
          </p:spPr>
          <p:txBody>
            <a:bodyPr spcFirstLastPara="1" wrap="square" lIns="121900" tIns="121900" rIns="121900" bIns="121900" anchor="ctr" anchorCtr="0">
              <a:noAutofit/>
            </a:bodyPr>
            <a:lstStyle/>
            <a:p>
              <a:endParaRPr>
                <a:solidFill>
                  <a:srgbClr val="435D74"/>
                </a:solidFill>
                <a:latin typeface="Arial" panose="020B0604020202020204" pitchFamily="34" charset="0"/>
                <a:cs typeface="Arial" panose="020B0604020202020204" pitchFamily="34" charset="0"/>
              </a:endParaRPr>
            </a:p>
          </p:txBody>
        </p:sp>
      </p:grpSp>
      <p:sp>
        <p:nvSpPr>
          <p:cNvPr id="48" name="Прямоугольник 47"/>
          <p:cNvSpPr/>
          <p:nvPr/>
        </p:nvSpPr>
        <p:spPr>
          <a:xfrm>
            <a:off x="7228696" y="4729884"/>
            <a:ext cx="4523744" cy="1477328"/>
          </a:xfrm>
          <a:prstGeom prst="rect">
            <a:avLst/>
          </a:prstGeom>
        </p:spPr>
        <p:txBody>
          <a:bodyPr wrap="square">
            <a:spAutoFit/>
          </a:bodyPr>
          <a:lstStyle/>
          <a:p>
            <a:pPr algn="ctr"/>
            <a:r>
              <a:rPr lang="uz-Latn-UZ" b="1" dirty="0">
                <a:solidFill>
                  <a:schemeClr val="accent2">
                    <a:lumMod val="75000"/>
                  </a:schemeClr>
                </a:solidFill>
                <a:latin typeface="Arial" panose="020B0604020202020204" pitchFamily="34" charset="0"/>
                <a:ea typeface="Times New Roman" panose="02020603050405020304" pitchFamily="18" charset="0"/>
              </a:rPr>
              <a:t>hayot davomida ta’lim olish xodimlarga o‘z kasbiy sohalaridagi tendensiyalardan xabardor bo‘lishga yordam beradi, bu esa raqobatbardosh mutaxassis bo‘lish uchun muhimdir.</a:t>
            </a:r>
            <a:endParaRPr lang="ru-RU" dirty="0">
              <a:solidFill>
                <a:schemeClr val="accent2">
                  <a:lumMod val="75000"/>
                </a:schemeClr>
              </a:solidFill>
            </a:endParaRPr>
          </a:p>
        </p:txBody>
      </p:sp>
    </p:spTree>
    <p:extLst>
      <p:ext uri="{BB962C8B-B14F-4D97-AF65-F5344CB8AC3E}">
        <p14:creationId xmlns:p14="http://schemas.microsoft.com/office/powerpoint/2010/main" val="1711703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Рисунок 10">
            <a:extLst>
              <a:ext uri="{FF2B5EF4-FFF2-40B4-BE49-F238E27FC236}">
                <a16:creationId xmlns:a16="http://schemas.microsoft.com/office/drawing/2014/main" id="{ABD5A4E0-9ECB-45C8-AD58-5FBAA664B243}"/>
              </a:ext>
            </a:extLst>
          </p:cNvPr>
          <p:cNvGrpSpPr/>
          <p:nvPr/>
        </p:nvGrpSpPr>
        <p:grpSpPr>
          <a:xfrm>
            <a:off x="334963" y="82398"/>
            <a:ext cx="376450" cy="362833"/>
            <a:chOff x="5204444" y="2536594"/>
            <a:chExt cx="1784498" cy="1784054"/>
          </a:xfrm>
          <a:solidFill>
            <a:schemeClr val="bg1"/>
          </a:solidFill>
        </p:grpSpPr>
        <p:sp>
          <p:nvSpPr>
            <p:cNvPr id="30" name="Полилиния: фигура 29">
              <a:extLst>
                <a:ext uri="{FF2B5EF4-FFF2-40B4-BE49-F238E27FC236}">
                  <a16:creationId xmlns:a16="http://schemas.microsoft.com/office/drawing/2014/main" id="{23CD3728-2618-499F-881F-87F9E1C4E7C5}"/>
                </a:ext>
              </a:extLst>
            </p:cNvPr>
            <p:cNvSpPr/>
            <p:nvPr/>
          </p:nvSpPr>
          <p:spPr>
            <a:xfrm>
              <a:off x="5560181" y="2536594"/>
              <a:ext cx="1428761" cy="1428138"/>
            </a:xfrm>
            <a:custGeom>
              <a:avLst/>
              <a:gdLst>
                <a:gd name="connsiteX0" fmla="*/ 892148 w 1428761"/>
                <a:gd name="connsiteY0" fmla="*/ 103 h 1428138"/>
                <a:gd name="connsiteX1" fmla="*/ 892148 w 1428761"/>
                <a:gd name="connsiteY1" fmla="*/ 175268 h 1428138"/>
                <a:gd name="connsiteX2" fmla="*/ 181678 w 1428761"/>
                <a:gd name="connsiteY2" fmla="*/ 175268 h 1428138"/>
                <a:gd name="connsiteX3" fmla="*/ 181678 w 1428761"/>
                <a:gd name="connsiteY3" fmla="*/ 1245497 h 1428138"/>
                <a:gd name="connsiteX4" fmla="*/ 1251241 w 1428761"/>
                <a:gd name="connsiteY4" fmla="*/ 1245497 h 1428138"/>
                <a:gd name="connsiteX5" fmla="*/ 1251241 w 1428761"/>
                <a:gd name="connsiteY5" fmla="*/ 717621 h 1428138"/>
                <a:gd name="connsiteX6" fmla="*/ 1425739 w 1428761"/>
                <a:gd name="connsiteY6" fmla="*/ 717621 h 1428138"/>
                <a:gd name="connsiteX7" fmla="*/ 1428501 w 1428761"/>
                <a:gd name="connsiteY7" fmla="*/ 758007 h 1428138"/>
                <a:gd name="connsiteX8" fmla="*/ 1428501 w 1428761"/>
                <a:gd name="connsiteY8" fmla="*/ 1234257 h 1428138"/>
                <a:gd name="connsiteX9" fmla="*/ 1236668 w 1428761"/>
                <a:gd name="connsiteY9" fmla="*/ 1427710 h 1428138"/>
                <a:gd name="connsiteX10" fmla="*/ 193299 w 1428761"/>
                <a:gd name="connsiteY10" fmla="*/ 1427710 h 1428138"/>
                <a:gd name="connsiteX11" fmla="*/ 322 w 1428761"/>
                <a:gd name="connsiteY11" fmla="*/ 1234162 h 1428138"/>
                <a:gd name="connsiteX12" fmla="*/ 322 w 1428761"/>
                <a:gd name="connsiteY12" fmla="*/ 195937 h 1428138"/>
                <a:gd name="connsiteX13" fmla="*/ 194442 w 1428761"/>
                <a:gd name="connsiteY13" fmla="*/ 198 h 1428138"/>
                <a:gd name="connsiteX14" fmla="*/ 847095 w 1428761"/>
                <a:gd name="connsiteY14" fmla="*/ 103 h 1428138"/>
                <a:gd name="connsiteX15" fmla="*/ 892148 w 1428761"/>
                <a:gd name="connsiteY15" fmla="*/ 103 h 142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28761" h="1428138">
                  <a:moveTo>
                    <a:pt x="892148" y="103"/>
                  </a:moveTo>
                  <a:cubicBezTo>
                    <a:pt x="892148" y="61730"/>
                    <a:pt x="892148" y="115355"/>
                    <a:pt x="892148" y="175268"/>
                  </a:cubicBezTo>
                  <a:cubicBezTo>
                    <a:pt x="655071" y="175268"/>
                    <a:pt x="419518" y="175268"/>
                    <a:pt x="181678" y="175268"/>
                  </a:cubicBezTo>
                  <a:cubicBezTo>
                    <a:pt x="181678" y="534932"/>
                    <a:pt x="181678" y="888404"/>
                    <a:pt x="181678" y="1245497"/>
                  </a:cubicBezTo>
                  <a:cubicBezTo>
                    <a:pt x="536008" y="1245497"/>
                    <a:pt x="890719" y="1245497"/>
                    <a:pt x="1251241" y="1245497"/>
                  </a:cubicBezTo>
                  <a:cubicBezTo>
                    <a:pt x="1251241" y="1071189"/>
                    <a:pt x="1251241" y="895834"/>
                    <a:pt x="1251241" y="717621"/>
                  </a:cubicBezTo>
                  <a:cubicBezTo>
                    <a:pt x="1311725" y="717621"/>
                    <a:pt x="1366589" y="717621"/>
                    <a:pt x="1425739" y="717621"/>
                  </a:cubicBezTo>
                  <a:cubicBezTo>
                    <a:pt x="1426691" y="730766"/>
                    <a:pt x="1428501" y="744386"/>
                    <a:pt x="1428501" y="758007"/>
                  </a:cubicBezTo>
                  <a:cubicBezTo>
                    <a:pt x="1428692" y="916789"/>
                    <a:pt x="1428977" y="1075475"/>
                    <a:pt x="1428501" y="1234257"/>
                  </a:cubicBezTo>
                  <a:cubicBezTo>
                    <a:pt x="1428120" y="1355320"/>
                    <a:pt x="1357254" y="1427519"/>
                    <a:pt x="1236668" y="1427710"/>
                  </a:cubicBezTo>
                  <a:cubicBezTo>
                    <a:pt x="888910" y="1428281"/>
                    <a:pt x="541152" y="1428281"/>
                    <a:pt x="193299" y="1427710"/>
                  </a:cubicBezTo>
                  <a:cubicBezTo>
                    <a:pt x="74332" y="1427519"/>
                    <a:pt x="513" y="1353415"/>
                    <a:pt x="322" y="1234162"/>
                  </a:cubicBezTo>
                  <a:cubicBezTo>
                    <a:pt x="-154" y="888119"/>
                    <a:pt x="-59" y="541980"/>
                    <a:pt x="322" y="195937"/>
                  </a:cubicBezTo>
                  <a:cubicBezTo>
                    <a:pt x="418" y="71350"/>
                    <a:pt x="71093" y="389"/>
                    <a:pt x="194442" y="198"/>
                  </a:cubicBezTo>
                  <a:cubicBezTo>
                    <a:pt x="411993" y="-183"/>
                    <a:pt x="629544" y="103"/>
                    <a:pt x="847095" y="103"/>
                  </a:cubicBezTo>
                  <a:cubicBezTo>
                    <a:pt x="861097" y="103"/>
                    <a:pt x="875003" y="103"/>
                    <a:pt x="892148" y="103"/>
                  </a:cubicBezTo>
                  <a:close/>
                </a:path>
              </a:pathLst>
            </a:custGeom>
            <a:grpFill/>
            <a:ln w="9525" cap="flat">
              <a:noFill/>
              <a:prstDash val="solid"/>
              <a:miter/>
            </a:ln>
          </p:spPr>
          <p:txBody>
            <a:bodyPr rtlCol="0" anchor="ctr"/>
            <a:lstStyle/>
            <a:p>
              <a:endParaRPr lang="ru-RU"/>
            </a:p>
          </p:txBody>
        </p:sp>
        <p:sp>
          <p:nvSpPr>
            <p:cNvPr id="31" name="Полилиния: фигура 30">
              <a:extLst>
                <a:ext uri="{FF2B5EF4-FFF2-40B4-BE49-F238E27FC236}">
                  <a16:creationId xmlns:a16="http://schemas.microsoft.com/office/drawing/2014/main" id="{5CE0F460-6E5C-4C73-B49B-DFD843E85C98}"/>
                </a:ext>
              </a:extLst>
            </p:cNvPr>
            <p:cNvSpPr/>
            <p:nvPr/>
          </p:nvSpPr>
          <p:spPr>
            <a:xfrm>
              <a:off x="5204444" y="2985991"/>
              <a:ext cx="1245884" cy="1334657"/>
            </a:xfrm>
            <a:custGeom>
              <a:avLst/>
              <a:gdLst>
                <a:gd name="connsiteX0" fmla="*/ 2205 w 1245884"/>
                <a:gd name="connsiteY0" fmla="*/ 0 h 1334657"/>
                <a:gd name="connsiteX1" fmla="*/ 175941 w 1245884"/>
                <a:gd name="connsiteY1" fmla="*/ 0 h 1334657"/>
                <a:gd name="connsiteX2" fmla="*/ 175941 w 1245884"/>
                <a:gd name="connsiteY2" fmla="*/ 57341 h 1334657"/>
                <a:gd name="connsiteX3" fmla="*/ 175941 w 1245884"/>
                <a:gd name="connsiteY3" fmla="*/ 1095947 h 1334657"/>
                <a:gd name="connsiteX4" fmla="*/ 236711 w 1245884"/>
                <a:gd name="connsiteY4" fmla="*/ 1158716 h 1334657"/>
                <a:gd name="connsiteX5" fmla="*/ 1185115 w 1245884"/>
                <a:gd name="connsiteY5" fmla="*/ 1158716 h 1334657"/>
                <a:gd name="connsiteX6" fmla="*/ 1245885 w 1245884"/>
                <a:gd name="connsiteY6" fmla="*/ 1158716 h 1334657"/>
                <a:gd name="connsiteX7" fmla="*/ 1245885 w 1245884"/>
                <a:gd name="connsiteY7" fmla="*/ 1332452 h 1334657"/>
                <a:gd name="connsiteX8" fmla="*/ 1199689 w 1245884"/>
                <a:gd name="connsiteY8" fmla="*/ 1334548 h 1334657"/>
                <a:gd name="connsiteX9" fmla="*/ 198897 w 1245884"/>
                <a:gd name="connsiteY9" fmla="*/ 1334548 h 1334657"/>
                <a:gd name="connsiteX10" fmla="*/ 110 w 1245884"/>
                <a:gd name="connsiteY10" fmla="*/ 1134809 h 1334657"/>
                <a:gd name="connsiteX11" fmla="*/ 110 w 1245884"/>
                <a:gd name="connsiteY11" fmla="*/ 48577 h 1334657"/>
                <a:gd name="connsiteX12" fmla="*/ 2205 w 1245884"/>
                <a:gd name="connsiteY12" fmla="*/ 0 h 1334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45884" h="1334657">
                  <a:moveTo>
                    <a:pt x="2205" y="0"/>
                  </a:moveTo>
                  <a:cubicBezTo>
                    <a:pt x="59927" y="0"/>
                    <a:pt x="114791" y="0"/>
                    <a:pt x="175941" y="0"/>
                  </a:cubicBezTo>
                  <a:cubicBezTo>
                    <a:pt x="175941" y="20479"/>
                    <a:pt x="175941" y="38862"/>
                    <a:pt x="175941" y="57341"/>
                  </a:cubicBezTo>
                  <a:cubicBezTo>
                    <a:pt x="175941" y="403574"/>
                    <a:pt x="175941" y="749713"/>
                    <a:pt x="175941" y="1095947"/>
                  </a:cubicBezTo>
                  <a:cubicBezTo>
                    <a:pt x="175941" y="1158621"/>
                    <a:pt x="176037" y="1158716"/>
                    <a:pt x="236711" y="1158716"/>
                  </a:cubicBezTo>
                  <a:cubicBezTo>
                    <a:pt x="552846" y="1158716"/>
                    <a:pt x="868980" y="1158716"/>
                    <a:pt x="1185115" y="1158716"/>
                  </a:cubicBezTo>
                  <a:cubicBezTo>
                    <a:pt x="1204070" y="1158716"/>
                    <a:pt x="1223120" y="1158716"/>
                    <a:pt x="1245885" y="1158716"/>
                  </a:cubicBezTo>
                  <a:cubicBezTo>
                    <a:pt x="1245885" y="1217105"/>
                    <a:pt x="1245885" y="1273112"/>
                    <a:pt x="1245885" y="1332452"/>
                  </a:cubicBezTo>
                  <a:cubicBezTo>
                    <a:pt x="1230454" y="1333214"/>
                    <a:pt x="1215024" y="1334548"/>
                    <a:pt x="1199689" y="1334548"/>
                  </a:cubicBezTo>
                  <a:cubicBezTo>
                    <a:pt x="866123" y="1334643"/>
                    <a:pt x="532462" y="1334738"/>
                    <a:pt x="198897" y="1334548"/>
                  </a:cubicBezTo>
                  <a:cubicBezTo>
                    <a:pt x="68118" y="1334453"/>
                    <a:pt x="205" y="1266158"/>
                    <a:pt x="110" y="1134809"/>
                  </a:cubicBezTo>
                  <a:cubicBezTo>
                    <a:pt x="-81" y="772763"/>
                    <a:pt x="15" y="410623"/>
                    <a:pt x="110" y="48577"/>
                  </a:cubicBezTo>
                  <a:cubicBezTo>
                    <a:pt x="15" y="33052"/>
                    <a:pt x="1348" y="17621"/>
                    <a:pt x="2205" y="0"/>
                  </a:cubicBezTo>
                  <a:close/>
                </a:path>
              </a:pathLst>
            </a:custGeom>
            <a:grpFill/>
            <a:ln w="9525" cap="flat">
              <a:noFill/>
              <a:prstDash val="solid"/>
              <a:miter/>
            </a:ln>
          </p:spPr>
          <p:txBody>
            <a:bodyPr rtlCol="0" anchor="ctr"/>
            <a:lstStyle/>
            <a:p>
              <a:endParaRPr lang="ru-RU"/>
            </a:p>
          </p:txBody>
        </p:sp>
        <p:sp>
          <p:nvSpPr>
            <p:cNvPr id="32" name="Полилиния: фигура 31">
              <a:extLst>
                <a:ext uri="{FF2B5EF4-FFF2-40B4-BE49-F238E27FC236}">
                  <a16:creationId xmlns:a16="http://schemas.microsoft.com/office/drawing/2014/main" id="{32CD3BE8-347D-4F83-88E9-F94CA471F26F}"/>
                </a:ext>
              </a:extLst>
            </p:cNvPr>
            <p:cNvSpPr/>
            <p:nvPr/>
          </p:nvSpPr>
          <p:spPr>
            <a:xfrm>
              <a:off x="5879591" y="2679096"/>
              <a:ext cx="1098327" cy="827246"/>
            </a:xfrm>
            <a:custGeom>
              <a:avLst/>
              <a:gdLst>
                <a:gd name="connsiteX0" fmla="*/ 395954 w 1098327"/>
                <a:gd name="connsiteY0" fmla="*/ 827246 h 827246"/>
                <a:gd name="connsiteX1" fmla="*/ 0 w 1098327"/>
                <a:gd name="connsiteY1" fmla="*/ 432911 h 827246"/>
                <a:gd name="connsiteX2" fmla="*/ 124301 w 1098327"/>
                <a:gd name="connsiteY2" fmla="*/ 316516 h 827246"/>
                <a:gd name="connsiteX3" fmla="*/ 391573 w 1098327"/>
                <a:gd name="connsiteY3" fmla="*/ 586454 h 827246"/>
                <a:gd name="connsiteX4" fmla="*/ 976217 w 1098327"/>
                <a:gd name="connsiteY4" fmla="*/ 0 h 827246"/>
                <a:gd name="connsiteX5" fmla="*/ 1098328 w 1098327"/>
                <a:gd name="connsiteY5" fmla="*/ 125921 h 827246"/>
                <a:gd name="connsiteX6" fmla="*/ 395954 w 1098327"/>
                <a:gd name="connsiteY6" fmla="*/ 827246 h 827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327" h="827246">
                  <a:moveTo>
                    <a:pt x="395954" y="827246"/>
                  </a:moveTo>
                  <a:cubicBezTo>
                    <a:pt x="266033" y="697897"/>
                    <a:pt x="133636" y="565976"/>
                    <a:pt x="0" y="432911"/>
                  </a:cubicBezTo>
                  <a:cubicBezTo>
                    <a:pt x="38576" y="396812"/>
                    <a:pt x="79820" y="358140"/>
                    <a:pt x="124301" y="316516"/>
                  </a:cubicBezTo>
                  <a:cubicBezTo>
                    <a:pt x="211169" y="404241"/>
                    <a:pt x="301085" y="495110"/>
                    <a:pt x="391573" y="586454"/>
                  </a:cubicBezTo>
                  <a:cubicBezTo>
                    <a:pt x="589883" y="387572"/>
                    <a:pt x="783431" y="193262"/>
                    <a:pt x="976217" y="0"/>
                  </a:cubicBezTo>
                  <a:cubicBezTo>
                    <a:pt x="1020318" y="45529"/>
                    <a:pt x="1060514" y="86868"/>
                    <a:pt x="1098328" y="125921"/>
                  </a:cubicBezTo>
                  <a:cubicBezTo>
                    <a:pt x="866299" y="357664"/>
                    <a:pt x="629698" y="593884"/>
                    <a:pt x="395954" y="827246"/>
                  </a:cubicBezTo>
                  <a:close/>
                </a:path>
              </a:pathLst>
            </a:custGeom>
            <a:grpFill/>
            <a:ln w="9525" cap="flat">
              <a:noFill/>
              <a:prstDash val="solid"/>
              <a:miter/>
            </a:ln>
          </p:spPr>
          <p:txBody>
            <a:bodyPr rtlCol="0" anchor="ctr"/>
            <a:lstStyle/>
            <a:p>
              <a:endParaRPr lang="ru-RU"/>
            </a:p>
          </p:txBody>
        </p:sp>
      </p:grpSp>
      <p:cxnSp>
        <p:nvCxnSpPr>
          <p:cNvPr id="23" name="Прямая соединительная линия 22"/>
          <p:cNvCxnSpPr/>
          <p:nvPr/>
        </p:nvCxnSpPr>
        <p:spPr>
          <a:xfrm>
            <a:off x="0" y="1067226"/>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10" name="Google Shape;211;p35">
            <a:extLst>
              <a:ext uri="{FF2B5EF4-FFF2-40B4-BE49-F238E27FC236}">
                <a16:creationId xmlns:a16="http://schemas.microsoft.com/office/drawing/2014/main" id="{1153A730-363A-444E-BB6C-68F169383506}"/>
              </a:ext>
            </a:extLst>
          </p:cNvPr>
          <p:cNvSpPr txBox="1"/>
          <p:nvPr/>
        </p:nvSpPr>
        <p:spPr>
          <a:xfrm>
            <a:off x="545124" y="350322"/>
            <a:ext cx="10407160" cy="461635"/>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000" i="0" dirty="0">
                <a:solidFill>
                  <a:srgbClr val="0070C0"/>
                </a:solidFill>
                <a:latin typeface="Arial" panose="020B0604020202020204" pitchFamily="34" charset="0"/>
                <a:cs typeface="Arial" panose="020B0604020202020204" pitchFamily="34" charset="0"/>
              </a:rPr>
              <a:t>“UZLUKSIZ KASBIY TA’LIM” MAXSUS ELEKTRON PLATFORMASI</a:t>
            </a:r>
            <a:endParaRPr lang="ru-RU" sz="2000" i="0" dirty="0">
              <a:solidFill>
                <a:srgbClr val="0070C0"/>
              </a:solidFill>
              <a:latin typeface="Arial" panose="020B0604020202020204" pitchFamily="34" charset="0"/>
              <a:cs typeface="Arial" panose="020B0604020202020204" pitchFamily="34" charset="0"/>
            </a:endParaRPr>
          </a:p>
        </p:txBody>
      </p:sp>
      <p:sp>
        <p:nvSpPr>
          <p:cNvPr id="11" name="Google Shape;1081;p36"/>
          <p:cNvSpPr txBox="1">
            <a:spLocks/>
          </p:cNvSpPr>
          <p:nvPr/>
        </p:nvSpPr>
        <p:spPr>
          <a:xfrm>
            <a:off x="1025676" y="1259609"/>
            <a:ext cx="10298000" cy="641600"/>
          </a:xfrm>
          <a:prstGeom prst="rect">
            <a:avLst/>
          </a:prstGeom>
        </p:spPr>
        <p:txBody>
          <a:bodyPr spcFirstLastPara="1" vert="horz" wrap="square" lIns="121900" tIns="121900" rIns="121900" bIns="121900" rtlCol="0" anchor="ctr" anchorCtr="0">
            <a:noAutofit/>
          </a:bodyPr>
          <a:lstStyle>
            <a:lvl1pPr algn="ctr" defTabSz="914391"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pPr>
            <a:r>
              <a:rPr lang="de-DE" sz="2000" b="1" dirty="0" err="1">
                <a:solidFill>
                  <a:srgbClr val="7030A0"/>
                </a:solidFill>
                <a:latin typeface="Arial" panose="020B0604020202020204" pitchFamily="34" charset="0"/>
                <a:cs typeface="Arial" panose="020B0604020202020204" pitchFamily="34" charset="0"/>
              </a:rPr>
              <a:t>Xalqaro</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kasbiy</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kompetentlik</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modelida</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keltirilgan</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ko‘nikmalarni</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inobatga</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olgan</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holda</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Uzluksiz</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kasbiy</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ta’lim</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elektron</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platformasi</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onlayn</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malaka</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oshirish</a:t>
            </a:r>
            <a:r>
              <a:rPr lang="de-DE" sz="2000" b="1" dirty="0">
                <a:solidFill>
                  <a:srgbClr val="7030A0"/>
                </a:solidFill>
                <a:latin typeface="Arial" panose="020B0604020202020204" pitchFamily="34" charset="0"/>
                <a:cs typeface="Arial" panose="020B0604020202020204" pitchFamily="34" charset="0"/>
              </a:rPr>
              <a:t> </a:t>
            </a:r>
            <a:r>
              <a:rPr lang="de-DE" sz="2000" b="1" dirty="0" err="1">
                <a:solidFill>
                  <a:srgbClr val="7030A0"/>
                </a:solidFill>
                <a:latin typeface="Arial" panose="020B0604020202020204" pitchFamily="34" charset="0"/>
                <a:cs typeface="Arial" panose="020B0604020202020204" pitchFamily="34" charset="0"/>
              </a:rPr>
              <a:t>kurslarida</a:t>
            </a:r>
            <a:r>
              <a:rPr lang="de-DE" sz="2000" b="1" dirty="0">
                <a:solidFill>
                  <a:srgbClr val="7030A0"/>
                </a:solidFill>
                <a:latin typeface="Arial" panose="020B0604020202020204" pitchFamily="34" charset="0"/>
                <a:cs typeface="Arial" panose="020B0604020202020204" pitchFamily="34" charset="0"/>
              </a:rPr>
              <a:t>:</a:t>
            </a:r>
          </a:p>
        </p:txBody>
      </p:sp>
      <p:grpSp>
        <p:nvGrpSpPr>
          <p:cNvPr id="12" name="Google Shape;1082;p36"/>
          <p:cNvGrpSpPr/>
          <p:nvPr/>
        </p:nvGrpSpPr>
        <p:grpSpPr>
          <a:xfrm>
            <a:off x="4136819" y="3004487"/>
            <a:ext cx="1519533" cy="1232009"/>
            <a:chOff x="3190788" y="1882442"/>
            <a:chExt cx="1139650" cy="924007"/>
          </a:xfrm>
        </p:grpSpPr>
        <p:sp>
          <p:nvSpPr>
            <p:cNvPr id="13" name="Google Shape;1083;p36"/>
            <p:cNvSpPr/>
            <p:nvPr/>
          </p:nvSpPr>
          <p:spPr>
            <a:xfrm>
              <a:off x="3190788" y="1882442"/>
              <a:ext cx="1139650" cy="924007"/>
            </a:xfrm>
            <a:custGeom>
              <a:avLst/>
              <a:gdLst/>
              <a:ahLst/>
              <a:cxnLst/>
              <a:rect l="l" t="t" r="r" b="b"/>
              <a:pathLst>
                <a:path w="51031" h="41375" extrusionOk="0">
                  <a:moveTo>
                    <a:pt x="11942" y="1"/>
                  </a:moveTo>
                  <a:lnTo>
                    <a:pt x="0" y="20682"/>
                  </a:lnTo>
                  <a:lnTo>
                    <a:pt x="11942" y="41375"/>
                  </a:lnTo>
                  <a:lnTo>
                    <a:pt x="35826" y="41375"/>
                  </a:lnTo>
                  <a:lnTo>
                    <a:pt x="38267" y="37112"/>
                  </a:lnTo>
                  <a:lnTo>
                    <a:pt x="51030" y="36731"/>
                  </a:lnTo>
                  <a:lnTo>
                    <a:pt x="44553" y="26218"/>
                  </a:lnTo>
                  <a:lnTo>
                    <a:pt x="47768" y="20670"/>
                  </a:lnTo>
                  <a:lnTo>
                    <a:pt x="35826"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14" name="Google Shape;1084;p36"/>
            <p:cNvSpPr/>
            <p:nvPr/>
          </p:nvSpPr>
          <p:spPr>
            <a:xfrm>
              <a:off x="3288621" y="196645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6"/>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15" name="Google Shape;1085;p36"/>
          <p:cNvGrpSpPr/>
          <p:nvPr/>
        </p:nvGrpSpPr>
        <p:grpSpPr>
          <a:xfrm>
            <a:off x="4136819" y="4307295"/>
            <a:ext cx="1519533" cy="1232040"/>
            <a:chOff x="3190788" y="2859549"/>
            <a:chExt cx="1139650" cy="924030"/>
          </a:xfrm>
        </p:grpSpPr>
        <p:sp>
          <p:nvSpPr>
            <p:cNvPr id="16" name="Google Shape;1086;p36"/>
            <p:cNvSpPr/>
            <p:nvPr/>
          </p:nvSpPr>
          <p:spPr>
            <a:xfrm>
              <a:off x="3190788" y="2859549"/>
              <a:ext cx="1139650" cy="924030"/>
            </a:xfrm>
            <a:custGeom>
              <a:avLst/>
              <a:gdLst/>
              <a:ahLst/>
              <a:cxnLst/>
              <a:rect l="l" t="t" r="r" b="b"/>
              <a:pathLst>
                <a:path w="51031" h="41376" extrusionOk="0">
                  <a:moveTo>
                    <a:pt x="11942" y="1"/>
                  </a:moveTo>
                  <a:lnTo>
                    <a:pt x="0" y="20682"/>
                  </a:lnTo>
                  <a:lnTo>
                    <a:pt x="11942" y="41375"/>
                  </a:lnTo>
                  <a:lnTo>
                    <a:pt x="35826" y="41375"/>
                  </a:lnTo>
                  <a:lnTo>
                    <a:pt x="47768" y="20706"/>
                  </a:lnTo>
                  <a:lnTo>
                    <a:pt x="44553" y="15146"/>
                  </a:lnTo>
                  <a:lnTo>
                    <a:pt x="51030" y="4644"/>
                  </a:lnTo>
                  <a:lnTo>
                    <a:pt x="38267" y="4263"/>
                  </a:lnTo>
                  <a:lnTo>
                    <a:pt x="35826"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17" name="Google Shape;1087;p36"/>
            <p:cNvSpPr/>
            <p:nvPr/>
          </p:nvSpPr>
          <p:spPr>
            <a:xfrm>
              <a:off x="3288621" y="294516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5"/>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19" name="Google Shape;1088;p36"/>
          <p:cNvGrpSpPr/>
          <p:nvPr/>
        </p:nvGrpSpPr>
        <p:grpSpPr>
          <a:xfrm>
            <a:off x="6300714" y="3004487"/>
            <a:ext cx="1519533" cy="1232009"/>
            <a:chOff x="4813709" y="1882442"/>
            <a:chExt cx="1139650" cy="924007"/>
          </a:xfrm>
        </p:grpSpPr>
        <p:sp>
          <p:nvSpPr>
            <p:cNvPr id="21" name="Google Shape;1089;p36"/>
            <p:cNvSpPr/>
            <p:nvPr/>
          </p:nvSpPr>
          <p:spPr>
            <a:xfrm>
              <a:off x="4813709" y="1882442"/>
              <a:ext cx="1139650" cy="924007"/>
            </a:xfrm>
            <a:custGeom>
              <a:avLst/>
              <a:gdLst/>
              <a:ahLst/>
              <a:cxnLst/>
              <a:rect l="l" t="t" r="r" b="b"/>
              <a:pathLst>
                <a:path w="51031" h="41375" extrusionOk="0">
                  <a:moveTo>
                    <a:pt x="15205" y="1"/>
                  </a:moveTo>
                  <a:lnTo>
                    <a:pt x="3263" y="20670"/>
                  </a:lnTo>
                  <a:lnTo>
                    <a:pt x="6478" y="26230"/>
                  </a:lnTo>
                  <a:lnTo>
                    <a:pt x="1" y="36731"/>
                  </a:lnTo>
                  <a:lnTo>
                    <a:pt x="12764" y="37124"/>
                  </a:lnTo>
                  <a:lnTo>
                    <a:pt x="15205" y="41375"/>
                  </a:lnTo>
                  <a:lnTo>
                    <a:pt x="39089" y="41375"/>
                  </a:lnTo>
                  <a:lnTo>
                    <a:pt x="51031" y="20682"/>
                  </a:lnTo>
                  <a:lnTo>
                    <a:pt x="39089"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22" name="Google Shape;1090;p36"/>
            <p:cNvSpPr/>
            <p:nvPr/>
          </p:nvSpPr>
          <p:spPr>
            <a:xfrm>
              <a:off x="4984409" y="196645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2"/>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25" name="Google Shape;1091;p36"/>
          <p:cNvGrpSpPr/>
          <p:nvPr/>
        </p:nvGrpSpPr>
        <p:grpSpPr>
          <a:xfrm>
            <a:off x="6300714" y="4307295"/>
            <a:ext cx="1519533" cy="1232040"/>
            <a:chOff x="4813709" y="2859549"/>
            <a:chExt cx="1139650" cy="924030"/>
          </a:xfrm>
        </p:grpSpPr>
        <p:sp>
          <p:nvSpPr>
            <p:cNvPr id="26" name="Google Shape;1092;p36"/>
            <p:cNvSpPr/>
            <p:nvPr/>
          </p:nvSpPr>
          <p:spPr>
            <a:xfrm>
              <a:off x="4813709" y="2859549"/>
              <a:ext cx="1139650" cy="924030"/>
            </a:xfrm>
            <a:custGeom>
              <a:avLst/>
              <a:gdLst/>
              <a:ahLst/>
              <a:cxnLst/>
              <a:rect l="l" t="t" r="r" b="b"/>
              <a:pathLst>
                <a:path w="51031" h="41376" extrusionOk="0">
                  <a:moveTo>
                    <a:pt x="15205" y="1"/>
                  </a:moveTo>
                  <a:lnTo>
                    <a:pt x="12764" y="4263"/>
                  </a:lnTo>
                  <a:lnTo>
                    <a:pt x="1" y="4632"/>
                  </a:lnTo>
                  <a:lnTo>
                    <a:pt x="6478" y="15146"/>
                  </a:lnTo>
                  <a:lnTo>
                    <a:pt x="3263" y="20706"/>
                  </a:lnTo>
                  <a:lnTo>
                    <a:pt x="15205" y="41375"/>
                  </a:lnTo>
                  <a:lnTo>
                    <a:pt x="39089" y="41375"/>
                  </a:lnTo>
                  <a:lnTo>
                    <a:pt x="51031" y="20682"/>
                  </a:lnTo>
                  <a:lnTo>
                    <a:pt x="39089"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27" name="Google Shape;1093;p36"/>
            <p:cNvSpPr/>
            <p:nvPr/>
          </p:nvSpPr>
          <p:spPr>
            <a:xfrm>
              <a:off x="4984409" y="294516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3"/>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28" name="Google Shape;1094;p36"/>
          <p:cNvGrpSpPr/>
          <p:nvPr/>
        </p:nvGrpSpPr>
        <p:grpSpPr>
          <a:xfrm>
            <a:off x="5267345" y="2344045"/>
            <a:ext cx="1422372" cy="1559583"/>
            <a:chOff x="4038682" y="1387111"/>
            <a:chExt cx="1066779" cy="1169687"/>
          </a:xfrm>
        </p:grpSpPr>
        <p:sp>
          <p:nvSpPr>
            <p:cNvPr id="29" name="Google Shape;1095;p36"/>
            <p:cNvSpPr/>
            <p:nvPr/>
          </p:nvSpPr>
          <p:spPr>
            <a:xfrm>
              <a:off x="4038682" y="1387111"/>
              <a:ext cx="1066779" cy="1169687"/>
            </a:xfrm>
            <a:custGeom>
              <a:avLst/>
              <a:gdLst/>
              <a:ahLst/>
              <a:cxnLst/>
              <a:rect l="l" t="t" r="r" b="b"/>
              <a:pathLst>
                <a:path w="47768" h="52376" extrusionOk="0">
                  <a:moveTo>
                    <a:pt x="11942" y="0"/>
                  </a:moveTo>
                  <a:lnTo>
                    <a:pt x="0" y="20622"/>
                  </a:lnTo>
                  <a:lnTo>
                    <a:pt x="11942" y="41232"/>
                  </a:lnTo>
                  <a:lnTo>
                    <a:pt x="17455" y="41232"/>
                  </a:lnTo>
                  <a:lnTo>
                    <a:pt x="23884" y="52376"/>
                  </a:lnTo>
                  <a:lnTo>
                    <a:pt x="30325" y="41232"/>
                  </a:lnTo>
                  <a:lnTo>
                    <a:pt x="35826" y="41232"/>
                  </a:lnTo>
                  <a:lnTo>
                    <a:pt x="47768" y="20622"/>
                  </a:lnTo>
                  <a:lnTo>
                    <a:pt x="35826" y="0"/>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33" name="Google Shape;1096;p36"/>
            <p:cNvSpPr/>
            <p:nvPr/>
          </p:nvSpPr>
          <p:spPr>
            <a:xfrm>
              <a:off x="4136515" y="147031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1"/>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34" name="Google Shape;1097;p36"/>
          <p:cNvGrpSpPr/>
          <p:nvPr/>
        </p:nvGrpSpPr>
        <p:grpSpPr>
          <a:xfrm>
            <a:off x="5267345" y="4640182"/>
            <a:ext cx="1422372" cy="1559255"/>
            <a:chOff x="4038682" y="3109214"/>
            <a:chExt cx="1066779" cy="1169441"/>
          </a:xfrm>
        </p:grpSpPr>
        <p:sp>
          <p:nvSpPr>
            <p:cNvPr id="35" name="Google Shape;1098;p36"/>
            <p:cNvSpPr/>
            <p:nvPr/>
          </p:nvSpPr>
          <p:spPr>
            <a:xfrm>
              <a:off x="4038682" y="3109214"/>
              <a:ext cx="1066779" cy="1169441"/>
            </a:xfrm>
            <a:custGeom>
              <a:avLst/>
              <a:gdLst/>
              <a:ahLst/>
              <a:cxnLst/>
              <a:rect l="l" t="t" r="r" b="b"/>
              <a:pathLst>
                <a:path w="47768" h="52365" extrusionOk="0">
                  <a:moveTo>
                    <a:pt x="23884" y="1"/>
                  </a:moveTo>
                  <a:lnTo>
                    <a:pt x="17455" y="11145"/>
                  </a:lnTo>
                  <a:lnTo>
                    <a:pt x="11942" y="11145"/>
                  </a:lnTo>
                  <a:lnTo>
                    <a:pt x="0" y="31755"/>
                  </a:lnTo>
                  <a:lnTo>
                    <a:pt x="11942" y="52364"/>
                  </a:lnTo>
                  <a:lnTo>
                    <a:pt x="35826" y="52364"/>
                  </a:lnTo>
                  <a:lnTo>
                    <a:pt x="47768" y="31755"/>
                  </a:lnTo>
                  <a:lnTo>
                    <a:pt x="35826" y="11145"/>
                  </a:lnTo>
                  <a:lnTo>
                    <a:pt x="30325" y="11145"/>
                  </a:lnTo>
                  <a:lnTo>
                    <a:pt x="23884"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36" name="Google Shape;1099;p36"/>
            <p:cNvSpPr/>
            <p:nvPr/>
          </p:nvSpPr>
          <p:spPr>
            <a:xfrm>
              <a:off x="4136515" y="344130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4"/>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37" name="Google Shape;1100;p36"/>
          <p:cNvGrpSpPr/>
          <p:nvPr/>
        </p:nvGrpSpPr>
        <p:grpSpPr>
          <a:xfrm>
            <a:off x="6878987" y="4692041"/>
            <a:ext cx="460099" cy="462524"/>
            <a:chOff x="6069423" y="2891892"/>
            <a:chExt cx="362321" cy="364231"/>
          </a:xfrm>
        </p:grpSpPr>
        <p:sp>
          <p:nvSpPr>
            <p:cNvPr id="38" name="Google Shape;1101;p36"/>
            <p:cNvSpPr/>
            <p:nvPr/>
          </p:nvSpPr>
          <p:spPr>
            <a:xfrm>
              <a:off x="6069423" y="2891892"/>
              <a:ext cx="278958" cy="278958"/>
            </a:xfrm>
            <a:custGeom>
              <a:avLst/>
              <a:gdLst/>
              <a:ahLst/>
              <a:cxnLst/>
              <a:rect l="l" t="t" r="r" b="b"/>
              <a:pathLst>
                <a:path w="8764" h="8764" extrusionOk="0">
                  <a:moveTo>
                    <a:pt x="4120" y="1"/>
                  </a:moveTo>
                  <a:cubicBezTo>
                    <a:pt x="3858" y="1"/>
                    <a:pt x="3632" y="203"/>
                    <a:pt x="3572" y="453"/>
                  </a:cubicBezTo>
                  <a:lnTo>
                    <a:pt x="3406" y="1299"/>
                  </a:lnTo>
                  <a:cubicBezTo>
                    <a:pt x="3227" y="1358"/>
                    <a:pt x="3060" y="1418"/>
                    <a:pt x="2906" y="1513"/>
                  </a:cubicBezTo>
                  <a:lnTo>
                    <a:pt x="2191" y="1037"/>
                  </a:lnTo>
                  <a:cubicBezTo>
                    <a:pt x="2096" y="971"/>
                    <a:pt x="1987" y="940"/>
                    <a:pt x="1879" y="940"/>
                  </a:cubicBezTo>
                  <a:cubicBezTo>
                    <a:pt x="1732" y="940"/>
                    <a:pt x="1587" y="998"/>
                    <a:pt x="1477" y="1108"/>
                  </a:cubicBezTo>
                  <a:lnTo>
                    <a:pt x="1096" y="1477"/>
                  </a:lnTo>
                  <a:cubicBezTo>
                    <a:pt x="905" y="1668"/>
                    <a:pt x="882" y="1965"/>
                    <a:pt x="1024" y="2191"/>
                  </a:cubicBezTo>
                  <a:lnTo>
                    <a:pt x="1501" y="2906"/>
                  </a:lnTo>
                  <a:cubicBezTo>
                    <a:pt x="1417" y="3073"/>
                    <a:pt x="1358" y="3239"/>
                    <a:pt x="1298" y="3406"/>
                  </a:cubicBezTo>
                  <a:lnTo>
                    <a:pt x="441" y="3573"/>
                  </a:lnTo>
                  <a:cubicBezTo>
                    <a:pt x="179" y="3632"/>
                    <a:pt x="0" y="3858"/>
                    <a:pt x="0" y="4132"/>
                  </a:cubicBezTo>
                  <a:lnTo>
                    <a:pt x="0" y="4644"/>
                  </a:lnTo>
                  <a:cubicBezTo>
                    <a:pt x="0" y="4918"/>
                    <a:pt x="191" y="5132"/>
                    <a:pt x="441" y="5204"/>
                  </a:cubicBezTo>
                  <a:lnTo>
                    <a:pt x="1298" y="5359"/>
                  </a:lnTo>
                  <a:cubicBezTo>
                    <a:pt x="1358" y="5537"/>
                    <a:pt x="1417" y="5704"/>
                    <a:pt x="1501" y="5871"/>
                  </a:cubicBezTo>
                  <a:lnTo>
                    <a:pt x="1024" y="6585"/>
                  </a:lnTo>
                  <a:cubicBezTo>
                    <a:pt x="882" y="6811"/>
                    <a:pt x="905" y="7109"/>
                    <a:pt x="1096" y="7299"/>
                  </a:cubicBezTo>
                  <a:lnTo>
                    <a:pt x="1477" y="7668"/>
                  </a:lnTo>
                  <a:cubicBezTo>
                    <a:pt x="1587" y="7778"/>
                    <a:pt x="1732" y="7837"/>
                    <a:pt x="1879" y="7837"/>
                  </a:cubicBezTo>
                  <a:cubicBezTo>
                    <a:pt x="1987" y="7837"/>
                    <a:pt x="2096" y="7805"/>
                    <a:pt x="2191" y="7740"/>
                  </a:cubicBezTo>
                  <a:lnTo>
                    <a:pt x="2906" y="7264"/>
                  </a:lnTo>
                  <a:cubicBezTo>
                    <a:pt x="3060" y="7359"/>
                    <a:pt x="3227" y="7418"/>
                    <a:pt x="3406" y="7478"/>
                  </a:cubicBezTo>
                  <a:lnTo>
                    <a:pt x="3572" y="8323"/>
                  </a:lnTo>
                  <a:cubicBezTo>
                    <a:pt x="3632" y="8585"/>
                    <a:pt x="3858" y="8764"/>
                    <a:pt x="4120" y="8764"/>
                  </a:cubicBezTo>
                  <a:lnTo>
                    <a:pt x="4644" y="8764"/>
                  </a:lnTo>
                  <a:cubicBezTo>
                    <a:pt x="4906" y="8764"/>
                    <a:pt x="5132" y="8573"/>
                    <a:pt x="5192" y="8323"/>
                  </a:cubicBezTo>
                  <a:lnTo>
                    <a:pt x="5358" y="7478"/>
                  </a:lnTo>
                  <a:cubicBezTo>
                    <a:pt x="5489" y="7430"/>
                    <a:pt x="5620" y="7371"/>
                    <a:pt x="5763" y="7311"/>
                  </a:cubicBezTo>
                  <a:cubicBezTo>
                    <a:pt x="5846" y="7299"/>
                    <a:pt x="5894" y="7192"/>
                    <a:pt x="5846" y="7109"/>
                  </a:cubicBezTo>
                  <a:cubicBezTo>
                    <a:pt x="5812" y="7039"/>
                    <a:pt x="5751" y="6995"/>
                    <a:pt x="5684" y="6995"/>
                  </a:cubicBezTo>
                  <a:cubicBezTo>
                    <a:pt x="5659" y="6995"/>
                    <a:pt x="5634" y="7001"/>
                    <a:pt x="5608" y="7014"/>
                  </a:cubicBezTo>
                  <a:cubicBezTo>
                    <a:pt x="5465" y="7085"/>
                    <a:pt x="5311" y="7144"/>
                    <a:pt x="5144" y="7180"/>
                  </a:cubicBezTo>
                  <a:cubicBezTo>
                    <a:pt x="5084" y="7192"/>
                    <a:pt x="5025" y="7252"/>
                    <a:pt x="5013" y="7311"/>
                  </a:cubicBezTo>
                  <a:lnTo>
                    <a:pt x="4823" y="8264"/>
                  </a:lnTo>
                  <a:cubicBezTo>
                    <a:pt x="4811" y="8347"/>
                    <a:pt x="4715" y="8430"/>
                    <a:pt x="4632" y="8430"/>
                  </a:cubicBezTo>
                  <a:lnTo>
                    <a:pt x="4108" y="8430"/>
                  </a:lnTo>
                  <a:cubicBezTo>
                    <a:pt x="4013" y="8430"/>
                    <a:pt x="3930" y="8347"/>
                    <a:pt x="3918" y="8264"/>
                  </a:cubicBezTo>
                  <a:lnTo>
                    <a:pt x="3715" y="7311"/>
                  </a:lnTo>
                  <a:cubicBezTo>
                    <a:pt x="3703" y="7252"/>
                    <a:pt x="3656" y="7192"/>
                    <a:pt x="3584" y="7180"/>
                  </a:cubicBezTo>
                  <a:cubicBezTo>
                    <a:pt x="3358" y="7121"/>
                    <a:pt x="3156" y="7025"/>
                    <a:pt x="2965" y="6906"/>
                  </a:cubicBezTo>
                  <a:cubicBezTo>
                    <a:pt x="2935" y="6894"/>
                    <a:pt x="2900" y="6888"/>
                    <a:pt x="2864" y="6888"/>
                  </a:cubicBezTo>
                  <a:cubicBezTo>
                    <a:pt x="2828" y="6888"/>
                    <a:pt x="2792" y="6894"/>
                    <a:pt x="2763" y="6906"/>
                  </a:cubicBezTo>
                  <a:lnTo>
                    <a:pt x="1965" y="7442"/>
                  </a:lnTo>
                  <a:cubicBezTo>
                    <a:pt x="1934" y="7468"/>
                    <a:pt x="1894" y="7480"/>
                    <a:pt x="1854" y="7480"/>
                  </a:cubicBezTo>
                  <a:cubicBezTo>
                    <a:pt x="1802" y="7480"/>
                    <a:pt x="1749" y="7459"/>
                    <a:pt x="1715" y="7418"/>
                  </a:cubicBezTo>
                  <a:lnTo>
                    <a:pt x="1334" y="7049"/>
                  </a:lnTo>
                  <a:cubicBezTo>
                    <a:pt x="1263" y="6966"/>
                    <a:pt x="1263" y="6859"/>
                    <a:pt x="1310" y="6787"/>
                  </a:cubicBezTo>
                  <a:lnTo>
                    <a:pt x="1846" y="5990"/>
                  </a:lnTo>
                  <a:cubicBezTo>
                    <a:pt x="1882" y="5930"/>
                    <a:pt x="1882" y="5859"/>
                    <a:pt x="1846" y="5799"/>
                  </a:cubicBezTo>
                  <a:cubicBezTo>
                    <a:pt x="1727" y="5597"/>
                    <a:pt x="1655" y="5382"/>
                    <a:pt x="1572" y="5168"/>
                  </a:cubicBezTo>
                  <a:cubicBezTo>
                    <a:pt x="1560" y="5109"/>
                    <a:pt x="1501" y="5049"/>
                    <a:pt x="1441" y="5037"/>
                  </a:cubicBezTo>
                  <a:lnTo>
                    <a:pt x="489" y="4847"/>
                  </a:lnTo>
                  <a:cubicBezTo>
                    <a:pt x="393" y="4823"/>
                    <a:pt x="322" y="4739"/>
                    <a:pt x="322" y="4644"/>
                  </a:cubicBezTo>
                  <a:lnTo>
                    <a:pt x="322" y="4132"/>
                  </a:lnTo>
                  <a:cubicBezTo>
                    <a:pt x="322" y="4037"/>
                    <a:pt x="393" y="3954"/>
                    <a:pt x="489" y="3930"/>
                  </a:cubicBezTo>
                  <a:lnTo>
                    <a:pt x="1441" y="3739"/>
                  </a:lnTo>
                  <a:cubicBezTo>
                    <a:pt x="1501" y="3727"/>
                    <a:pt x="1560" y="3680"/>
                    <a:pt x="1572" y="3608"/>
                  </a:cubicBezTo>
                  <a:cubicBezTo>
                    <a:pt x="1632" y="3382"/>
                    <a:pt x="1727" y="3180"/>
                    <a:pt x="1846" y="2977"/>
                  </a:cubicBezTo>
                  <a:cubicBezTo>
                    <a:pt x="1870" y="2918"/>
                    <a:pt x="1870" y="2846"/>
                    <a:pt x="1846" y="2787"/>
                  </a:cubicBezTo>
                  <a:lnTo>
                    <a:pt x="1310" y="1989"/>
                  </a:lnTo>
                  <a:cubicBezTo>
                    <a:pt x="1251" y="1906"/>
                    <a:pt x="1263" y="1787"/>
                    <a:pt x="1334" y="1727"/>
                  </a:cubicBezTo>
                  <a:lnTo>
                    <a:pt x="1715" y="1358"/>
                  </a:lnTo>
                  <a:cubicBezTo>
                    <a:pt x="1754" y="1319"/>
                    <a:pt x="1804" y="1301"/>
                    <a:pt x="1854" y="1301"/>
                  </a:cubicBezTo>
                  <a:cubicBezTo>
                    <a:pt x="1894" y="1301"/>
                    <a:pt x="1933" y="1313"/>
                    <a:pt x="1965" y="1334"/>
                  </a:cubicBezTo>
                  <a:lnTo>
                    <a:pt x="2763" y="1870"/>
                  </a:lnTo>
                  <a:cubicBezTo>
                    <a:pt x="2792" y="1888"/>
                    <a:pt x="2828" y="1897"/>
                    <a:pt x="2864" y="1897"/>
                  </a:cubicBezTo>
                  <a:cubicBezTo>
                    <a:pt x="2900" y="1897"/>
                    <a:pt x="2935" y="1888"/>
                    <a:pt x="2965" y="1870"/>
                  </a:cubicBezTo>
                  <a:cubicBezTo>
                    <a:pt x="3156" y="1751"/>
                    <a:pt x="3382" y="1668"/>
                    <a:pt x="3584" y="1596"/>
                  </a:cubicBezTo>
                  <a:cubicBezTo>
                    <a:pt x="3644" y="1584"/>
                    <a:pt x="3703" y="1525"/>
                    <a:pt x="3715" y="1465"/>
                  </a:cubicBezTo>
                  <a:lnTo>
                    <a:pt x="3918" y="513"/>
                  </a:lnTo>
                  <a:cubicBezTo>
                    <a:pt x="3930" y="417"/>
                    <a:pt x="4013" y="346"/>
                    <a:pt x="4108" y="346"/>
                  </a:cubicBezTo>
                  <a:lnTo>
                    <a:pt x="4632" y="346"/>
                  </a:lnTo>
                  <a:cubicBezTo>
                    <a:pt x="4715" y="346"/>
                    <a:pt x="4811" y="417"/>
                    <a:pt x="4823" y="513"/>
                  </a:cubicBezTo>
                  <a:lnTo>
                    <a:pt x="5013" y="1465"/>
                  </a:lnTo>
                  <a:cubicBezTo>
                    <a:pt x="5025" y="1525"/>
                    <a:pt x="5073" y="1584"/>
                    <a:pt x="5144" y="1596"/>
                  </a:cubicBezTo>
                  <a:cubicBezTo>
                    <a:pt x="5370" y="1656"/>
                    <a:pt x="5585" y="1751"/>
                    <a:pt x="5775" y="1870"/>
                  </a:cubicBezTo>
                  <a:cubicBezTo>
                    <a:pt x="5805" y="1882"/>
                    <a:pt x="5838" y="1888"/>
                    <a:pt x="5870" y="1888"/>
                  </a:cubicBezTo>
                  <a:cubicBezTo>
                    <a:pt x="5903" y="1888"/>
                    <a:pt x="5936" y="1882"/>
                    <a:pt x="5966" y="1870"/>
                  </a:cubicBezTo>
                  <a:lnTo>
                    <a:pt x="6775" y="1334"/>
                  </a:lnTo>
                  <a:cubicBezTo>
                    <a:pt x="6806" y="1309"/>
                    <a:pt x="6846" y="1296"/>
                    <a:pt x="6886" y="1296"/>
                  </a:cubicBezTo>
                  <a:cubicBezTo>
                    <a:pt x="6938" y="1296"/>
                    <a:pt x="6991" y="1317"/>
                    <a:pt x="7025" y="1358"/>
                  </a:cubicBezTo>
                  <a:lnTo>
                    <a:pt x="7394" y="1727"/>
                  </a:lnTo>
                  <a:cubicBezTo>
                    <a:pt x="7466" y="1810"/>
                    <a:pt x="7466" y="1906"/>
                    <a:pt x="7430" y="1989"/>
                  </a:cubicBezTo>
                  <a:lnTo>
                    <a:pt x="6894" y="2787"/>
                  </a:lnTo>
                  <a:cubicBezTo>
                    <a:pt x="6847" y="2846"/>
                    <a:pt x="6847" y="2918"/>
                    <a:pt x="6894" y="2977"/>
                  </a:cubicBezTo>
                  <a:cubicBezTo>
                    <a:pt x="7013" y="3180"/>
                    <a:pt x="7085" y="3394"/>
                    <a:pt x="7156" y="3608"/>
                  </a:cubicBezTo>
                  <a:cubicBezTo>
                    <a:pt x="7168" y="3668"/>
                    <a:pt x="7228" y="3727"/>
                    <a:pt x="7287" y="3739"/>
                  </a:cubicBezTo>
                  <a:lnTo>
                    <a:pt x="8240" y="3930"/>
                  </a:lnTo>
                  <a:cubicBezTo>
                    <a:pt x="8335" y="3954"/>
                    <a:pt x="8406" y="4037"/>
                    <a:pt x="8406" y="4132"/>
                  </a:cubicBezTo>
                  <a:lnTo>
                    <a:pt x="8406" y="4644"/>
                  </a:lnTo>
                  <a:cubicBezTo>
                    <a:pt x="8406" y="4739"/>
                    <a:pt x="8335" y="4823"/>
                    <a:pt x="8240" y="4847"/>
                  </a:cubicBezTo>
                  <a:lnTo>
                    <a:pt x="7287" y="5037"/>
                  </a:lnTo>
                  <a:cubicBezTo>
                    <a:pt x="7228" y="5049"/>
                    <a:pt x="7168" y="5097"/>
                    <a:pt x="7156" y="5168"/>
                  </a:cubicBezTo>
                  <a:cubicBezTo>
                    <a:pt x="7109" y="5335"/>
                    <a:pt x="7049" y="5478"/>
                    <a:pt x="6978" y="5632"/>
                  </a:cubicBezTo>
                  <a:cubicBezTo>
                    <a:pt x="6930" y="5716"/>
                    <a:pt x="6978" y="5823"/>
                    <a:pt x="7073" y="5871"/>
                  </a:cubicBezTo>
                  <a:cubicBezTo>
                    <a:pt x="7095" y="5883"/>
                    <a:pt x="7119" y="5889"/>
                    <a:pt x="7143" y="5889"/>
                  </a:cubicBezTo>
                  <a:cubicBezTo>
                    <a:pt x="7209" y="5889"/>
                    <a:pt x="7276" y="5845"/>
                    <a:pt x="7311" y="5775"/>
                  </a:cubicBezTo>
                  <a:cubicBezTo>
                    <a:pt x="7370" y="5644"/>
                    <a:pt x="7430" y="5513"/>
                    <a:pt x="7466" y="5359"/>
                  </a:cubicBezTo>
                  <a:lnTo>
                    <a:pt x="8323" y="5204"/>
                  </a:lnTo>
                  <a:cubicBezTo>
                    <a:pt x="8585" y="5144"/>
                    <a:pt x="8763" y="4918"/>
                    <a:pt x="8763" y="4644"/>
                  </a:cubicBezTo>
                  <a:lnTo>
                    <a:pt x="8763" y="4132"/>
                  </a:lnTo>
                  <a:cubicBezTo>
                    <a:pt x="8763" y="3858"/>
                    <a:pt x="8573" y="3632"/>
                    <a:pt x="8323" y="3573"/>
                  </a:cubicBezTo>
                  <a:lnTo>
                    <a:pt x="7466" y="3406"/>
                  </a:lnTo>
                  <a:cubicBezTo>
                    <a:pt x="7406" y="3227"/>
                    <a:pt x="7347" y="3073"/>
                    <a:pt x="7263" y="2906"/>
                  </a:cubicBezTo>
                  <a:lnTo>
                    <a:pt x="7740" y="2191"/>
                  </a:lnTo>
                  <a:cubicBezTo>
                    <a:pt x="7882" y="1965"/>
                    <a:pt x="7859" y="1668"/>
                    <a:pt x="7668" y="1477"/>
                  </a:cubicBezTo>
                  <a:lnTo>
                    <a:pt x="7287" y="1108"/>
                  </a:lnTo>
                  <a:cubicBezTo>
                    <a:pt x="7177" y="998"/>
                    <a:pt x="7032" y="940"/>
                    <a:pt x="6885" y="940"/>
                  </a:cubicBezTo>
                  <a:cubicBezTo>
                    <a:pt x="6777" y="940"/>
                    <a:pt x="6668" y="971"/>
                    <a:pt x="6573" y="1037"/>
                  </a:cubicBezTo>
                  <a:lnTo>
                    <a:pt x="5858" y="1513"/>
                  </a:lnTo>
                  <a:cubicBezTo>
                    <a:pt x="5704" y="1418"/>
                    <a:pt x="5537" y="1358"/>
                    <a:pt x="5358" y="1299"/>
                  </a:cubicBezTo>
                  <a:lnTo>
                    <a:pt x="5192" y="453"/>
                  </a:lnTo>
                  <a:cubicBezTo>
                    <a:pt x="5132" y="179"/>
                    <a:pt x="4906" y="1"/>
                    <a:pt x="4644"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39" name="Google Shape;1102;p36"/>
            <p:cNvSpPr/>
            <p:nvPr/>
          </p:nvSpPr>
          <p:spPr>
            <a:xfrm>
              <a:off x="6161507" y="2967679"/>
              <a:ext cx="111851" cy="97432"/>
            </a:xfrm>
            <a:custGeom>
              <a:avLst/>
              <a:gdLst/>
              <a:ahLst/>
              <a:cxnLst/>
              <a:rect l="l" t="t" r="r" b="b"/>
              <a:pathLst>
                <a:path w="3514" h="3061" extrusionOk="0">
                  <a:moveTo>
                    <a:pt x="1489" y="1"/>
                  </a:moveTo>
                  <a:cubicBezTo>
                    <a:pt x="965" y="1"/>
                    <a:pt x="465" y="215"/>
                    <a:pt x="84" y="584"/>
                  </a:cubicBezTo>
                  <a:cubicBezTo>
                    <a:pt x="1" y="656"/>
                    <a:pt x="1" y="763"/>
                    <a:pt x="84" y="834"/>
                  </a:cubicBezTo>
                  <a:cubicBezTo>
                    <a:pt x="120" y="870"/>
                    <a:pt x="164" y="888"/>
                    <a:pt x="209" y="888"/>
                  </a:cubicBezTo>
                  <a:cubicBezTo>
                    <a:pt x="254" y="888"/>
                    <a:pt x="298" y="870"/>
                    <a:pt x="334" y="834"/>
                  </a:cubicBezTo>
                  <a:cubicBezTo>
                    <a:pt x="644" y="537"/>
                    <a:pt x="1060" y="358"/>
                    <a:pt x="1489" y="358"/>
                  </a:cubicBezTo>
                  <a:cubicBezTo>
                    <a:pt x="2418" y="358"/>
                    <a:pt x="3168" y="1108"/>
                    <a:pt x="3168" y="2025"/>
                  </a:cubicBezTo>
                  <a:cubicBezTo>
                    <a:pt x="3168" y="2299"/>
                    <a:pt x="3096" y="2549"/>
                    <a:pt x="2989" y="2787"/>
                  </a:cubicBezTo>
                  <a:cubicBezTo>
                    <a:pt x="2930" y="2894"/>
                    <a:pt x="2953" y="2989"/>
                    <a:pt x="3049" y="3037"/>
                  </a:cubicBezTo>
                  <a:cubicBezTo>
                    <a:pt x="3073" y="3061"/>
                    <a:pt x="3108" y="3061"/>
                    <a:pt x="3132" y="3061"/>
                  </a:cubicBezTo>
                  <a:cubicBezTo>
                    <a:pt x="3192" y="3061"/>
                    <a:pt x="3263" y="3025"/>
                    <a:pt x="3299" y="2954"/>
                  </a:cubicBezTo>
                  <a:cubicBezTo>
                    <a:pt x="3442" y="2668"/>
                    <a:pt x="3513" y="2358"/>
                    <a:pt x="3513" y="2025"/>
                  </a:cubicBezTo>
                  <a:cubicBezTo>
                    <a:pt x="3513" y="906"/>
                    <a:pt x="2608" y="1"/>
                    <a:pt x="1489"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0" name="Google Shape;1103;p36"/>
            <p:cNvSpPr/>
            <p:nvPr/>
          </p:nvSpPr>
          <p:spPr>
            <a:xfrm>
              <a:off x="6144828" y="3007848"/>
              <a:ext cx="105389" cy="88742"/>
            </a:xfrm>
            <a:custGeom>
              <a:avLst/>
              <a:gdLst/>
              <a:ahLst/>
              <a:cxnLst/>
              <a:rect l="l" t="t" r="r" b="b"/>
              <a:pathLst>
                <a:path w="3311" h="2788" extrusionOk="0">
                  <a:moveTo>
                    <a:pt x="262" y="1"/>
                  </a:moveTo>
                  <a:cubicBezTo>
                    <a:pt x="194" y="1"/>
                    <a:pt x="124" y="44"/>
                    <a:pt x="96" y="108"/>
                  </a:cubicBezTo>
                  <a:cubicBezTo>
                    <a:pt x="25" y="323"/>
                    <a:pt x="1" y="549"/>
                    <a:pt x="1" y="763"/>
                  </a:cubicBezTo>
                  <a:cubicBezTo>
                    <a:pt x="1" y="1882"/>
                    <a:pt x="906" y="2787"/>
                    <a:pt x="2013" y="2787"/>
                  </a:cubicBezTo>
                  <a:cubicBezTo>
                    <a:pt x="2454" y="2787"/>
                    <a:pt x="2846" y="2656"/>
                    <a:pt x="3204" y="2406"/>
                  </a:cubicBezTo>
                  <a:cubicBezTo>
                    <a:pt x="3287" y="2347"/>
                    <a:pt x="3311" y="2239"/>
                    <a:pt x="3251" y="2156"/>
                  </a:cubicBezTo>
                  <a:cubicBezTo>
                    <a:pt x="3214" y="2104"/>
                    <a:pt x="3159" y="2075"/>
                    <a:pt x="3102" y="2075"/>
                  </a:cubicBezTo>
                  <a:cubicBezTo>
                    <a:pt x="3068" y="2075"/>
                    <a:pt x="3033" y="2086"/>
                    <a:pt x="3001" y="2108"/>
                  </a:cubicBezTo>
                  <a:cubicBezTo>
                    <a:pt x="2715" y="2311"/>
                    <a:pt x="2370" y="2418"/>
                    <a:pt x="2037" y="2418"/>
                  </a:cubicBezTo>
                  <a:cubicBezTo>
                    <a:pt x="1108" y="2418"/>
                    <a:pt x="370" y="1680"/>
                    <a:pt x="370" y="751"/>
                  </a:cubicBezTo>
                  <a:cubicBezTo>
                    <a:pt x="370" y="573"/>
                    <a:pt x="394" y="382"/>
                    <a:pt x="453" y="215"/>
                  </a:cubicBezTo>
                  <a:cubicBezTo>
                    <a:pt x="477" y="144"/>
                    <a:pt x="406" y="37"/>
                    <a:pt x="322" y="13"/>
                  </a:cubicBezTo>
                  <a:cubicBezTo>
                    <a:pt x="303" y="5"/>
                    <a:pt x="283" y="1"/>
                    <a:pt x="262"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1" name="Google Shape;1104;p36"/>
            <p:cNvSpPr/>
            <p:nvPr/>
          </p:nvSpPr>
          <p:spPr>
            <a:xfrm>
              <a:off x="6245633" y="3069248"/>
              <a:ext cx="186110" cy="186874"/>
            </a:xfrm>
            <a:custGeom>
              <a:avLst/>
              <a:gdLst/>
              <a:ahLst/>
              <a:cxnLst/>
              <a:rect l="l" t="t" r="r" b="b"/>
              <a:pathLst>
                <a:path w="5847" h="5871" extrusionOk="0">
                  <a:moveTo>
                    <a:pt x="2751" y="1"/>
                  </a:moveTo>
                  <a:cubicBezTo>
                    <a:pt x="2549" y="1"/>
                    <a:pt x="2370" y="144"/>
                    <a:pt x="2335" y="346"/>
                  </a:cubicBezTo>
                  <a:lnTo>
                    <a:pt x="2227" y="858"/>
                  </a:lnTo>
                  <a:cubicBezTo>
                    <a:pt x="2144" y="894"/>
                    <a:pt x="2037" y="941"/>
                    <a:pt x="1965" y="977"/>
                  </a:cubicBezTo>
                  <a:lnTo>
                    <a:pt x="1513" y="680"/>
                  </a:lnTo>
                  <a:cubicBezTo>
                    <a:pt x="1449" y="631"/>
                    <a:pt x="1372" y="608"/>
                    <a:pt x="1293" y="608"/>
                  </a:cubicBezTo>
                  <a:cubicBezTo>
                    <a:pt x="1179" y="608"/>
                    <a:pt x="1061" y="655"/>
                    <a:pt x="977" y="739"/>
                  </a:cubicBezTo>
                  <a:lnTo>
                    <a:pt x="739" y="977"/>
                  </a:lnTo>
                  <a:cubicBezTo>
                    <a:pt x="596" y="1132"/>
                    <a:pt x="584" y="1346"/>
                    <a:pt x="680" y="1513"/>
                  </a:cubicBezTo>
                  <a:lnTo>
                    <a:pt x="977" y="1965"/>
                  </a:lnTo>
                  <a:cubicBezTo>
                    <a:pt x="918" y="2084"/>
                    <a:pt x="882" y="2215"/>
                    <a:pt x="834" y="2346"/>
                  </a:cubicBezTo>
                  <a:cubicBezTo>
                    <a:pt x="799" y="2442"/>
                    <a:pt x="858" y="2537"/>
                    <a:pt x="953" y="2573"/>
                  </a:cubicBezTo>
                  <a:cubicBezTo>
                    <a:pt x="968" y="2579"/>
                    <a:pt x="984" y="2582"/>
                    <a:pt x="1000" y="2582"/>
                  </a:cubicBezTo>
                  <a:cubicBezTo>
                    <a:pt x="1073" y="2582"/>
                    <a:pt x="1150" y="2522"/>
                    <a:pt x="1180" y="2454"/>
                  </a:cubicBezTo>
                  <a:cubicBezTo>
                    <a:pt x="1215" y="2323"/>
                    <a:pt x="1263" y="2192"/>
                    <a:pt x="1334" y="2049"/>
                  </a:cubicBezTo>
                  <a:cubicBezTo>
                    <a:pt x="1370" y="1989"/>
                    <a:pt x="1370" y="1918"/>
                    <a:pt x="1334" y="1858"/>
                  </a:cubicBezTo>
                  <a:lnTo>
                    <a:pt x="977" y="1322"/>
                  </a:lnTo>
                  <a:cubicBezTo>
                    <a:pt x="965" y="1287"/>
                    <a:pt x="965" y="1263"/>
                    <a:pt x="1001" y="1239"/>
                  </a:cubicBezTo>
                  <a:lnTo>
                    <a:pt x="1239" y="989"/>
                  </a:lnTo>
                  <a:cubicBezTo>
                    <a:pt x="1253" y="975"/>
                    <a:pt x="1271" y="969"/>
                    <a:pt x="1288" y="969"/>
                  </a:cubicBezTo>
                  <a:cubicBezTo>
                    <a:pt x="1301" y="969"/>
                    <a:pt x="1313" y="972"/>
                    <a:pt x="1322" y="977"/>
                  </a:cubicBezTo>
                  <a:lnTo>
                    <a:pt x="1858" y="1334"/>
                  </a:lnTo>
                  <a:cubicBezTo>
                    <a:pt x="1888" y="1358"/>
                    <a:pt x="1921" y="1370"/>
                    <a:pt x="1954" y="1370"/>
                  </a:cubicBezTo>
                  <a:cubicBezTo>
                    <a:pt x="1986" y="1370"/>
                    <a:pt x="2019" y="1358"/>
                    <a:pt x="2049" y="1334"/>
                  </a:cubicBezTo>
                  <a:cubicBezTo>
                    <a:pt x="2168" y="1263"/>
                    <a:pt x="2323" y="1203"/>
                    <a:pt x="2454" y="1168"/>
                  </a:cubicBezTo>
                  <a:cubicBezTo>
                    <a:pt x="2513" y="1156"/>
                    <a:pt x="2573" y="1096"/>
                    <a:pt x="2585" y="1037"/>
                  </a:cubicBezTo>
                  <a:lnTo>
                    <a:pt x="2704" y="418"/>
                  </a:lnTo>
                  <a:cubicBezTo>
                    <a:pt x="2704" y="382"/>
                    <a:pt x="2739" y="358"/>
                    <a:pt x="2775" y="358"/>
                  </a:cubicBezTo>
                  <a:lnTo>
                    <a:pt x="3120" y="358"/>
                  </a:lnTo>
                  <a:cubicBezTo>
                    <a:pt x="3156" y="358"/>
                    <a:pt x="3180" y="382"/>
                    <a:pt x="3192" y="418"/>
                  </a:cubicBezTo>
                  <a:lnTo>
                    <a:pt x="3311" y="1037"/>
                  </a:lnTo>
                  <a:cubicBezTo>
                    <a:pt x="3335" y="1096"/>
                    <a:pt x="3370" y="1156"/>
                    <a:pt x="3454" y="1168"/>
                  </a:cubicBezTo>
                  <a:cubicBezTo>
                    <a:pt x="3585" y="1215"/>
                    <a:pt x="3716" y="1263"/>
                    <a:pt x="3847" y="1334"/>
                  </a:cubicBezTo>
                  <a:cubicBezTo>
                    <a:pt x="3882" y="1352"/>
                    <a:pt x="3918" y="1361"/>
                    <a:pt x="3952" y="1361"/>
                  </a:cubicBezTo>
                  <a:cubicBezTo>
                    <a:pt x="3987" y="1361"/>
                    <a:pt x="4019" y="1352"/>
                    <a:pt x="4049" y="1334"/>
                  </a:cubicBezTo>
                  <a:lnTo>
                    <a:pt x="4585" y="977"/>
                  </a:lnTo>
                  <a:cubicBezTo>
                    <a:pt x="4595" y="972"/>
                    <a:pt x="4607" y="969"/>
                    <a:pt x="4619" y="969"/>
                  </a:cubicBezTo>
                  <a:cubicBezTo>
                    <a:pt x="4636" y="969"/>
                    <a:pt x="4654" y="975"/>
                    <a:pt x="4668" y="989"/>
                  </a:cubicBezTo>
                  <a:lnTo>
                    <a:pt x="4906" y="1239"/>
                  </a:lnTo>
                  <a:cubicBezTo>
                    <a:pt x="4942" y="1263"/>
                    <a:pt x="4942" y="1287"/>
                    <a:pt x="4918" y="1322"/>
                  </a:cubicBezTo>
                  <a:lnTo>
                    <a:pt x="4561" y="1858"/>
                  </a:lnTo>
                  <a:cubicBezTo>
                    <a:pt x="4525" y="1918"/>
                    <a:pt x="4525" y="1989"/>
                    <a:pt x="4561" y="2049"/>
                  </a:cubicBezTo>
                  <a:cubicBezTo>
                    <a:pt x="4644" y="2168"/>
                    <a:pt x="4704" y="2323"/>
                    <a:pt x="4728" y="2454"/>
                  </a:cubicBezTo>
                  <a:cubicBezTo>
                    <a:pt x="4740" y="2513"/>
                    <a:pt x="4799" y="2573"/>
                    <a:pt x="4859" y="2585"/>
                  </a:cubicBezTo>
                  <a:lnTo>
                    <a:pt x="5490" y="2704"/>
                  </a:lnTo>
                  <a:cubicBezTo>
                    <a:pt x="5513" y="2704"/>
                    <a:pt x="5549" y="2739"/>
                    <a:pt x="5549" y="2775"/>
                  </a:cubicBezTo>
                  <a:lnTo>
                    <a:pt x="5549" y="3120"/>
                  </a:lnTo>
                  <a:cubicBezTo>
                    <a:pt x="5549" y="3156"/>
                    <a:pt x="5513" y="3180"/>
                    <a:pt x="5490" y="3192"/>
                  </a:cubicBezTo>
                  <a:lnTo>
                    <a:pt x="4859" y="3311"/>
                  </a:lnTo>
                  <a:cubicBezTo>
                    <a:pt x="4799" y="3335"/>
                    <a:pt x="4740" y="3370"/>
                    <a:pt x="4728" y="3454"/>
                  </a:cubicBezTo>
                  <a:cubicBezTo>
                    <a:pt x="4680" y="3585"/>
                    <a:pt x="4644" y="3716"/>
                    <a:pt x="4561" y="3847"/>
                  </a:cubicBezTo>
                  <a:cubicBezTo>
                    <a:pt x="4537" y="3906"/>
                    <a:pt x="4537" y="3989"/>
                    <a:pt x="4561" y="4049"/>
                  </a:cubicBezTo>
                  <a:lnTo>
                    <a:pt x="4918" y="4585"/>
                  </a:lnTo>
                  <a:cubicBezTo>
                    <a:pt x="4942" y="4609"/>
                    <a:pt x="4942" y="4644"/>
                    <a:pt x="4906" y="4668"/>
                  </a:cubicBezTo>
                  <a:lnTo>
                    <a:pt x="4668" y="4906"/>
                  </a:lnTo>
                  <a:cubicBezTo>
                    <a:pt x="4655" y="4926"/>
                    <a:pt x="4638" y="4935"/>
                    <a:pt x="4622" y="4935"/>
                  </a:cubicBezTo>
                  <a:cubicBezTo>
                    <a:pt x="4609" y="4935"/>
                    <a:pt x="4595" y="4929"/>
                    <a:pt x="4585" y="4918"/>
                  </a:cubicBezTo>
                  <a:lnTo>
                    <a:pt x="4049" y="4561"/>
                  </a:lnTo>
                  <a:cubicBezTo>
                    <a:pt x="4019" y="4543"/>
                    <a:pt x="3984" y="4534"/>
                    <a:pt x="3948" y="4534"/>
                  </a:cubicBezTo>
                  <a:cubicBezTo>
                    <a:pt x="3912" y="4534"/>
                    <a:pt x="3876" y="4543"/>
                    <a:pt x="3847" y="4561"/>
                  </a:cubicBezTo>
                  <a:cubicBezTo>
                    <a:pt x="3728" y="4644"/>
                    <a:pt x="3585" y="4704"/>
                    <a:pt x="3454" y="4728"/>
                  </a:cubicBezTo>
                  <a:cubicBezTo>
                    <a:pt x="3394" y="4751"/>
                    <a:pt x="3335" y="4811"/>
                    <a:pt x="3311" y="4859"/>
                  </a:cubicBezTo>
                  <a:lnTo>
                    <a:pt x="3192" y="5490"/>
                  </a:lnTo>
                  <a:cubicBezTo>
                    <a:pt x="3192" y="5525"/>
                    <a:pt x="3168" y="5549"/>
                    <a:pt x="3120" y="5549"/>
                  </a:cubicBezTo>
                  <a:lnTo>
                    <a:pt x="2775" y="5549"/>
                  </a:lnTo>
                  <a:cubicBezTo>
                    <a:pt x="2751" y="5549"/>
                    <a:pt x="2716" y="5513"/>
                    <a:pt x="2704" y="5490"/>
                  </a:cubicBezTo>
                  <a:lnTo>
                    <a:pt x="2585" y="4859"/>
                  </a:lnTo>
                  <a:cubicBezTo>
                    <a:pt x="2573" y="4811"/>
                    <a:pt x="2525" y="4751"/>
                    <a:pt x="2454" y="4728"/>
                  </a:cubicBezTo>
                  <a:cubicBezTo>
                    <a:pt x="2323" y="4692"/>
                    <a:pt x="2180" y="4644"/>
                    <a:pt x="2049" y="4561"/>
                  </a:cubicBezTo>
                  <a:cubicBezTo>
                    <a:pt x="2019" y="4549"/>
                    <a:pt x="1986" y="4543"/>
                    <a:pt x="1954" y="4543"/>
                  </a:cubicBezTo>
                  <a:cubicBezTo>
                    <a:pt x="1921" y="4543"/>
                    <a:pt x="1888" y="4549"/>
                    <a:pt x="1858" y="4561"/>
                  </a:cubicBezTo>
                  <a:lnTo>
                    <a:pt x="1322" y="4918"/>
                  </a:lnTo>
                  <a:cubicBezTo>
                    <a:pt x="1306" y="4929"/>
                    <a:pt x="1293" y="4935"/>
                    <a:pt x="1280" y="4935"/>
                  </a:cubicBezTo>
                  <a:cubicBezTo>
                    <a:pt x="1265" y="4935"/>
                    <a:pt x="1252" y="4926"/>
                    <a:pt x="1239" y="4906"/>
                  </a:cubicBezTo>
                  <a:lnTo>
                    <a:pt x="1001" y="4668"/>
                  </a:lnTo>
                  <a:cubicBezTo>
                    <a:pt x="965" y="4644"/>
                    <a:pt x="965" y="4609"/>
                    <a:pt x="977" y="4585"/>
                  </a:cubicBezTo>
                  <a:lnTo>
                    <a:pt x="1334" y="4049"/>
                  </a:lnTo>
                  <a:cubicBezTo>
                    <a:pt x="1382" y="3989"/>
                    <a:pt x="1382" y="3906"/>
                    <a:pt x="1334" y="3847"/>
                  </a:cubicBezTo>
                  <a:cubicBezTo>
                    <a:pt x="1263" y="3728"/>
                    <a:pt x="1203" y="3585"/>
                    <a:pt x="1180" y="3454"/>
                  </a:cubicBezTo>
                  <a:cubicBezTo>
                    <a:pt x="1156" y="3394"/>
                    <a:pt x="1096" y="3335"/>
                    <a:pt x="1037" y="3311"/>
                  </a:cubicBezTo>
                  <a:lnTo>
                    <a:pt x="418" y="3192"/>
                  </a:lnTo>
                  <a:cubicBezTo>
                    <a:pt x="382" y="3192"/>
                    <a:pt x="358" y="3168"/>
                    <a:pt x="358" y="3120"/>
                  </a:cubicBezTo>
                  <a:lnTo>
                    <a:pt x="358" y="2775"/>
                  </a:lnTo>
                  <a:cubicBezTo>
                    <a:pt x="358" y="2751"/>
                    <a:pt x="382" y="2727"/>
                    <a:pt x="418" y="2704"/>
                  </a:cubicBezTo>
                  <a:lnTo>
                    <a:pt x="465" y="2692"/>
                  </a:lnTo>
                  <a:cubicBezTo>
                    <a:pt x="560" y="2680"/>
                    <a:pt x="620" y="2573"/>
                    <a:pt x="596" y="2477"/>
                  </a:cubicBezTo>
                  <a:cubicBezTo>
                    <a:pt x="586" y="2396"/>
                    <a:pt x="507" y="2341"/>
                    <a:pt x="425" y="2341"/>
                  </a:cubicBezTo>
                  <a:cubicBezTo>
                    <a:pt x="411" y="2341"/>
                    <a:pt x="396" y="2343"/>
                    <a:pt x="382" y="2346"/>
                  </a:cubicBezTo>
                  <a:lnTo>
                    <a:pt x="346" y="2370"/>
                  </a:lnTo>
                  <a:cubicBezTo>
                    <a:pt x="144" y="2406"/>
                    <a:pt x="1" y="2585"/>
                    <a:pt x="1" y="2775"/>
                  </a:cubicBezTo>
                  <a:lnTo>
                    <a:pt x="1" y="3120"/>
                  </a:lnTo>
                  <a:cubicBezTo>
                    <a:pt x="1" y="3335"/>
                    <a:pt x="144" y="3513"/>
                    <a:pt x="346" y="3537"/>
                  </a:cubicBezTo>
                  <a:lnTo>
                    <a:pt x="858" y="3644"/>
                  </a:lnTo>
                  <a:cubicBezTo>
                    <a:pt x="894" y="3728"/>
                    <a:pt x="941" y="3835"/>
                    <a:pt x="977" y="3906"/>
                  </a:cubicBezTo>
                  <a:lnTo>
                    <a:pt x="680" y="4359"/>
                  </a:lnTo>
                  <a:cubicBezTo>
                    <a:pt x="560" y="4525"/>
                    <a:pt x="596" y="4763"/>
                    <a:pt x="739" y="4894"/>
                  </a:cubicBezTo>
                  <a:lnTo>
                    <a:pt x="977" y="5132"/>
                  </a:lnTo>
                  <a:cubicBezTo>
                    <a:pt x="1067" y="5216"/>
                    <a:pt x="1182" y="5259"/>
                    <a:pt x="1292" y="5259"/>
                  </a:cubicBezTo>
                  <a:cubicBezTo>
                    <a:pt x="1371" y="5259"/>
                    <a:pt x="1448" y="5237"/>
                    <a:pt x="1513" y="5192"/>
                  </a:cubicBezTo>
                  <a:lnTo>
                    <a:pt x="1965" y="4894"/>
                  </a:lnTo>
                  <a:cubicBezTo>
                    <a:pt x="2049" y="4942"/>
                    <a:pt x="2144" y="4978"/>
                    <a:pt x="2227" y="5013"/>
                  </a:cubicBezTo>
                  <a:lnTo>
                    <a:pt x="2335" y="5537"/>
                  </a:lnTo>
                  <a:cubicBezTo>
                    <a:pt x="2382" y="5728"/>
                    <a:pt x="2561" y="5871"/>
                    <a:pt x="2751" y="5871"/>
                  </a:cubicBezTo>
                  <a:lnTo>
                    <a:pt x="3097" y="5871"/>
                  </a:lnTo>
                  <a:cubicBezTo>
                    <a:pt x="3299" y="5871"/>
                    <a:pt x="3478" y="5728"/>
                    <a:pt x="3513" y="5537"/>
                  </a:cubicBezTo>
                  <a:lnTo>
                    <a:pt x="3620" y="5013"/>
                  </a:lnTo>
                  <a:cubicBezTo>
                    <a:pt x="3704" y="4978"/>
                    <a:pt x="3811" y="4942"/>
                    <a:pt x="3882" y="4894"/>
                  </a:cubicBezTo>
                  <a:lnTo>
                    <a:pt x="4323" y="5192"/>
                  </a:lnTo>
                  <a:cubicBezTo>
                    <a:pt x="4391" y="5241"/>
                    <a:pt x="4472" y="5264"/>
                    <a:pt x="4552" y="5264"/>
                  </a:cubicBezTo>
                  <a:cubicBezTo>
                    <a:pt x="4667" y="5264"/>
                    <a:pt x="4781" y="5217"/>
                    <a:pt x="4859" y="5132"/>
                  </a:cubicBezTo>
                  <a:lnTo>
                    <a:pt x="5097" y="4894"/>
                  </a:lnTo>
                  <a:cubicBezTo>
                    <a:pt x="5252" y="4740"/>
                    <a:pt x="5263" y="4525"/>
                    <a:pt x="5156" y="4359"/>
                  </a:cubicBezTo>
                  <a:lnTo>
                    <a:pt x="4859" y="3906"/>
                  </a:lnTo>
                  <a:cubicBezTo>
                    <a:pt x="4906" y="3823"/>
                    <a:pt x="4954" y="3728"/>
                    <a:pt x="4978" y="3644"/>
                  </a:cubicBezTo>
                  <a:lnTo>
                    <a:pt x="5502" y="3537"/>
                  </a:lnTo>
                  <a:cubicBezTo>
                    <a:pt x="5692" y="3489"/>
                    <a:pt x="5847" y="3311"/>
                    <a:pt x="5847" y="3120"/>
                  </a:cubicBezTo>
                  <a:lnTo>
                    <a:pt x="5847" y="2775"/>
                  </a:lnTo>
                  <a:cubicBezTo>
                    <a:pt x="5847" y="2549"/>
                    <a:pt x="5716" y="2382"/>
                    <a:pt x="5502" y="2334"/>
                  </a:cubicBezTo>
                  <a:lnTo>
                    <a:pt x="4990" y="2227"/>
                  </a:lnTo>
                  <a:cubicBezTo>
                    <a:pt x="4954" y="2144"/>
                    <a:pt x="4906" y="2037"/>
                    <a:pt x="4871" y="1965"/>
                  </a:cubicBezTo>
                  <a:lnTo>
                    <a:pt x="5168" y="1513"/>
                  </a:lnTo>
                  <a:cubicBezTo>
                    <a:pt x="5287" y="1346"/>
                    <a:pt x="5252" y="1108"/>
                    <a:pt x="5109" y="977"/>
                  </a:cubicBezTo>
                  <a:lnTo>
                    <a:pt x="4871" y="739"/>
                  </a:lnTo>
                  <a:cubicBezTo>
                    <a:pt x="4780" y="656"/>
                    <a:pt x="4666" y="613"/>
                    <a:pt x="4555" y="613"/>
                  </a:cubicBezTo>
                  <a:cubicBezTo>
                    <a:pt x="4476" y="613"/>
                    <a:pt x="4399" y="635"/>
                    <a:pt x="4335" y="680"/>
                  </a:cubicBezTo>
                  <a:lnTo>
                    <a:pt x="3882" y="977"/>
                  </a:lnTo>
                  <a:cubicBezTo>
                    <a:pt x="3799" y="941"/>
                    <a:pt x="3704" y="894"/>
                    <a:pt x="3620" y="858"/>
                  </a:cubicBezTo>
                  <a:lnTo>
                    <a:pt x="3513" y="346"/>
                  </a:lnTo>
                  <a:cubicBezTo>
                    <a:pt x="3466" y="144"/>
                    <a:pt x="3287" y="1"/>
                    <a:pt x="3097"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2" name="Google Shape;1105;p36"/>
            <p:cNvSpPr/>
            <p:nvPr/>
          </p:nvSpPr>
          <p:spPr>
            <a:xfrm>
              <a:off x="6305888" y="3129884"/>
              <a:ext cx="64488" cy="64456"/>
            </a:xfrm>
            <a:custGeom>
              <a:avLst/>
              <a:gdLst/>
              <a:ahLst/>
              <a:cxnLst/>
              <a:rect l="l" t="t" r="r" b="b"/>
              <a:pathLst>
                <a:path w="2026" h="2025" extrusionOk="0">
                  <a:moveTo>
                    <a:pt x="1013" y="1"/>
                  </a:moveTo>
                  <a:cubicBezTo>
                    <a:pt x="453" y="1"/>
                    <a:pt x="1" y="441"/>
                    <a:pt x="1" y="1013"/>
                  </a:cubicBezTo>
                  <a:cubicBezTo>
                    <a:pt x="1" y="1561"/>
                    <a:pt x="442" y="2025"/>
                    <a:pt x="1013" y="2025"/>
                  </a:cubicBezTo>
                  <a:cubicBezTo>
                    <a:pt x="1227" y="2025"/>
                    <a:pt x="1442" y="1942"/>
                    <a:pt x="1620" y="1811"/>
                  </a:cubicBezTo>
                  <a:cubicBezTo>
                    <a:pt x="1692" y="1751"/>
                    <a:pt x="1704" y="1632"/>
                    <a:pt x="1644" y="1561"/>
                  </a:cubicBezTo>
                  <a:cubicBezTo>
                    <a:pt x="1608" y="1517"/>
                    <a:pt x="1549" y="1491"/>
                    <a:pt x="1493" y="1491"/>
                  </a:cubicBezTo>
                  <a:cubicBezTo>
                    <a:pt x="1457" y="1491"/>
                    <a:pt x="1422" y="1502"/>
                    <a:pt x="1394" y="1525"/>
                  </a:cubicBezTo>
                  <a:cubicBezTo>
                    <a:pt x="1275" y="1620"/>
                    <a:pt x="1144" y="1668"/>
                    <a:pt x="989" y="1668"/>
                  </a:cubicBezTo>
                  <a:cubicBezTo>
                    <a:pt x="632" y="1668"/>
                    <a:pt x="358" y="1370"/>
                    <a:pt x="358" y="1025"/>
                  </a:cubicBezTo>
                  <a:cubicBezTo>
                    <a:pt x="382" y="668"/>
                    <a:pt x="668" y="370"/>
                    <a:pt x="1025" y="370"/>
                  </a:cubicBezTo>
                  <a:cubicBezTo>
                    <a:pt x="1382" y="370"/>
                    <a:pt x="1668" y="668"/>
                    <a:pt x="1668" y="1013"/>
                  </a:cubicBezTo>
                  <a:cubicBezTo>
                    <a:pt x="1668" y="1120"/>
                    <a:pt x="1739" y="1191"/>
                    <a:pt x="1846" y="1191"/>
                  </a:cubicBezTo>
                  <a:cubicBezTo>
                    <a:pt x="1942" y="1191"/>
                    <a:pt x="2025" y="1120"/>
                    <a:pt x="2025" y="1013"/>
                  </a:cubicBezTo>
                  <a:cubicBezTo>
                    <a:pt x="2025" y="453"/>
                    <a:pt x="1573" y="1"/>
                    <a:pt x="1013"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3" name="Google Shape;1106;p36"/>
            <p:cNvSpPr/>
            <p:nvPr/>
          </p:nvSpPr>
          <p:spPr>
            <a:xfrm>
              <a:off x="6173634" y="2997631"/>
              <a:ext cx="70153" cy="70153"/>
            </a:xfrm>
            <a:custGeom>
              <a:avLst/>
              <a:gdLst/>
              <a:ahLst/>
              <a:cxnLst/>
              <a:rect l="l" t="t" r="r" b="b"/>
              <a:pathLst>
                <a:path w="2204" h="2204" extrusionOk="0">
                  <a:moveTo>
                    <a:pt x="1096" y="370"/>
                  </a:moveTo>
                  <a:cubicBezTo>
                    <a:pt x="1501" y="370"/>
                    <a:pt x="1834" y="703"/>
                    <a:pt x="1834" y="1108"/>
                  </a:cubicBezTo>
                  <a:cubicBezTo>
                    <a:pt x="1834" y="1501"/>
                    <a:pt x="1501" y="1834"/>
                    <a:pt x="1096" y="1834"/>
                  </a:cubicBezTo>
                  <a:cubicBezTo>
                    <a:pt x="691" y="1834"/>
                    <a:pt x="370" y="1501"/>
                    <a:pt x="370" y="1108"/>
                  </a:cubicBezTo>
                  <a:cubicBezTo>
                    <a:pt x="370" y="703"/>
                    <a:pt x="703" y="370"/>
                    <a:pt x="1096" y="370"/>
                  </a:cubicBezTo>
                  <a:close/>
                  <a:moveTo>
                    <a:pt x="1096" y="1"/>
                  </a:moveTo>
                  <a:cubicBezTo>
                    <a:pt x="489" y="1"/>
                    <a:pt x="1" y="489"/>
                    <a:pt x="1" y="1108"/>
                  </a:cubicBezTo>
                  <a:cubicBezTo>
                    <a:pt x="1" y="1715"/>
                    <a:pt x="489" y="2203"/>
                    <a:pt x="1096" y="2203"/>
                  </a:cubicBezTo>
                  <a:cubicBezTo>
                    <a:pt x="1715" y="2191"/>
                    <a:pt x="2203" y="1703"/>
                    <a:pt x="2203" y="1108"/>
                  </a:cubicBezTo>
                  <a:cubicBezTo>
                    <a:pt x="2203" y="489"/>
                    <a:pt x="1715" y="1"/>
                    <a:pt x="1096"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44" name="Google Shape;1107;p36"/>
          <p:cNvGrpSpPr/>
          <p:nvPr/>
        </p:nvGrpSpPr>
        <p:grpSpPr>
          <a:xfrm>
            <a:off x="5755948" y="5407812"/>
            <a:ext cx="445184" cy="356140"/>
            <a:chOff x="7500054" y="2934735"/>
            <a:chExt cx="350576" cy="280454"/>
          </a:xfrm>
        </p:grpSpPr>
        <p:sp>
          <p:nvSpPr>
            <p:cNvPr id="45" name="Google Shape;1108;p36"/>
            <p:cNvSpPr/>
            <p:nvPr/>
          </p:nvSpPr>
          <p:spPr>
            <a:xfrm>
              <a:off x="7571671" y="2959371"/>
              <a:ext cx="191426" cy="10249"/>
            </a:xfrm>
            <a:custGeom>
              <a:avLst/>
              <a:gdLst/>
              <a:ahLst/>
              <a:cxnLst/>
              <a:rect l="l" t="t" r="r" b="b"/>
              <a:pathLst>
                <a:path w="6014" h="322" extrusionOk="0">
                  <a:moveTo>
                    <a:pt x="156" y="0"/>
                  </a:moveTo>
                  <a:cubicBezTo>
                    <a:pt x="72" y="0"/>
                    <a:pt x="1" y="71"/>
                    <a:pt x="1" y="167"/>
                  </a:cubicBezTo>
                  <a:cubicBezTo>
                    <a:pt x="1" y="250"/>
                    <a:pt x="72" y="322"/>
                    <a:pt x="156" y="322"/>
                  </a:cubicBezTo>
                  <a:lnTo>
                    <a:pt x="5847" y="322"/>
                  </a:lnTo>
                  <a:cubicBezTo>
                    <a:pt x="5930" y="322"/>
                    <a:pt x="6014" y="250"/>
                    <a:pt x="6014" y="167"/>
                  </a:cubicBezTo>
                  <a:cubicBezTo>
                    <a:pt x="6014" y="71"/>
                    <a:pt x="5930" y="0"/>
                    <a:pt x="5847"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6" name="Google Shape;1109;p36"/>
            <p:cNvSpPr/>
            <p:nvPr/>
          </p:nvSpPr>
          <p:spPr>
            <a:xfrm>
              <a:off x="7500054" y="2934735"/>
              <a:ext cx="350576" cy="280454"/>
            </a:xfrm>
            <a:custGeom>
              <a:avLst/>
              <a:gdLst/>
              <a:ahLst/>
              <a:cxnLst/>
              <a:rect l="l" t="t" r="r" b="b"/>
              <a:pathLst>
                <a:path w="11014" h="8811" extrusionOk="0">
                  <a:moveTo>
                    <a:pt x="1501" y="310"/>
                  </a:moveTo>
                  <a:lnTo>
                    <a:pt x="1501" y="1560"/>
                  </a:lnTo>
                  <a:lnTo>
                    <a:pt x="310" y="1560"/>
                  </a:lnTo>
                  <a:lnTo>
                    <a:pt x="310" y="417"/>
                  </a:lnTo>
                  <a:cubicBezTo>
                    <a:pt x="310" y="357"/>
                    <a:pt x="358" y="310"/>
                    <a:pt x="417" y="310"/>
                  </a:cubicBezTo>
                  <a:close/>
                  <a:moveTo>
                    <a:pt x="8990" y="310"/>
                  </a:moveTo>
                  <a:cubicBezTo>
                    <a:pt x="9049" y="310"/>
                    <a:pt x="9097" y="357"/>
                    <a:pt x="9097" y="417"/>
                  </a:cubicBezTo>
                  <a:lnTo>
                    <a:pt x="9097" y="1560"/>
                  </a:lnTo>
                  <a:lnTo>
                    <a:pt x="1834" y="1560"/>
                  </a:lnTo>
                  <a:lnTo>
                    <a:pt x="1834" y="310"/>
                  </a:lnTo>
                  <a:close/>
                  <a:moveTo>
                    <a:pt x="10419" y="3453"/>
                  </a:moveTo>
                  <a:cubicBezTo>
                    <a:pt x="10561" y="3453"/>
                    <a:pt x="10704" y="3572"/>
                    <a:pt x="10704" y="3739"/>
                  </a:cubicBezTo>
                  <a:cubicBezTo>
                    <a:pt x="10704" y="3893"/>
                    <a:pt x="10561" y="4013"/>
                    <a:pt x="10419" y="4013"/>
                  </a:cubicBezTo>
                  <a:cubicBezTo>
                    <a:pt x="10264" y="4013"/>
                    <a:pt x="10133" y="3893"/>
                    <a:pt x="10133" y="3739"/>
                  </a:cubicBezTo>
                  <a:cubicBezTo>
                    <a:pt x="10133" y="3572"/>
                    <a:pt x="10252" y="3453"/>
                    <a:pt x="10419" y="3453"/>
                  </a:cubicBezTo>
                  <a:close/>
                  <a:moveTo>
                    <a:pt x="6537" y="4786"/>
                  </a:moveTo>
                  <a:cubicBezTo>
                    <a:pt x="6680" y="4786"/>
                    <a:pt x="6811" y="4906"/>
                    <a:pt x="6811" y="5072"/>
                  </a:cubicBezTo>
                  <a:cubicBezTo>
                    <a:pt x="6811" y="5239"/>
                    <a:pt x="6680" y="5358"/>
                    <a:pt x="6537" y="5358"/>
                  </a:cubicBezTo>
                  <a:cubicBezTo>
                    <a:pt x="6382" y="5358"/>
                    <a:pt x="6251" y="5239"/>
                    <a:pt x="6251" y="5072"/>
                  </a:cubicBezTo>
                  <a:cubicBezTo>
                    <a:pt x="6251" y="4906"/>
                    <a:pt x="6370" y="4786"/>
                    <a:pt x="6537" y="4786"/>
                  </a:cubicBezTo>
                  <a:close/>
                  <a:moveTo>
                    <a:pt x="8240" y="6156"/>
                  </a:moveTo>
                  <a:cubicBezTo>
                    <a:pt x="8394" y="6156"/>
                    <a:pt x="8525" y="6275"/>
                    <a:pt x="8525" y="6441"/>
                  </a:cubicBezTo>
                  <a:cubicBezTo>
                    <a:pt x="8525" y="6608"/>
                    <a:pt x="8394" y="6727"/>
                    <a:pt x="8240" y="6727"/>
                  </a:cubicBezTo>
                  <a:cubicBezTo>
                    <a:pt x="8097" y="6727"/>
                    <a:pt x="7966" y="6608"/>
                    <a:pt x="7966" y="6441"/>
                  </a:cubicBezTo>
                  <a:cubicBezTo>
                    <a:pt x="7966" y="6299"/>
                    <a:pt x="8073" y="6156"/>
                    <a:pt x="8240" y="6156"/>
                  </a:cubicBezTo>
                  <a:close/>
                  <a:moveTo>
                    <a:pt x="4811" y="6382"/>
                  </a:moveTo>
                  <a:cubicBezTo>
                    <a:pt x="4954" y="6382"/>
                    <a:pt x="5085" y="6501"/>
                    <a:pt x="5085" y="6668"/>
                  </a:cubicBezTo>
                  <a:cubicBezTo>
                    <a:pt x="5085" y="6834"/>
                    <a:pt x="4954" y="6953"/>
                    <a:pt x="4811" y="6953"/>
                  </a:cubicBezTo>
                  <a:cubicBezTo>
                    <a:pt x="4656" y="6953"/>
                    <a:pt x="4525" y="6834"/>
                    <a:pt x="4525" y="6668"/>
                  </a:cubicBezTo>
                  <a:cubicBezTo>
                    <a:pt x="4525" y="6501"/>
                    <a:pt x="4644" y="6382"/>
                    <a:pt x="4811" y="6382"/>
                  </a:cubicBezTo>
                  <a:close/>
                  <a:moveTo>
                    <a:pt x="417" y="0"/>
                  </a:moveTo>
                  <a:cubicBezTo>
                    <a:pt x="179" y="0"/>
                    <a:pt x="1" y="143"/>
                    <a:pt x="1" y="417"/>
                  </a:cubicBezTo>
                  <a:lnTo>
                    <a:pt x="1" y="8382"/>
                  </a:lnTo>
                  <a:cubicBezTo>
                    <a:pt x="1" y="8620"/>
                    <a:pt x="191" y="8787"/>
                    <a:pt x="417" y="8787"/>
                  </a:cubicBezTo>
                  <a:lnTo>
                    <a:pt x="4513" y="8787"/>
                  </a:lnTo>
                  <a:cubicBezTo>
                    <a:pt x="4596" y="8787"/>
                    <a:pt x="4668" y="8715"/>
                    <a:pt x="4668" y="8632"/>
                  </a:cubicBezTo>
                  <a:cubicBezTo>
                    <a:pt x="4668" y="8537"/>
                    <a:pt x="4596" y="8465"/>
                    <a:pt x="4513" y="8465"/>
                  </a:cubicBezTo>
                  <a:lnTo>
                    <a:pt x="417" y="8465"/>
                  </a:lnTo>
                  <a:cubicBezTo>
                    <a:pt x="358" y="8465"/>
                    <a:pt x="310" y="8418"/>
                    <a:pt x="310" y="8358"/>
                  </a:cubicBezTo>
                  <a:lnTo>
                    <a:pt x="310" y="1869"/>
                  </a:lnTo>
                  <a:lnTo>
                    <a:pt x="9073" y="1869"/>
                  </a:lnTo>
                  <a:lnTo>
                    <a:pt x="9073" y="5144"/>
                  </a:lnTo>
                  <a:lnTo>
                    <a:pt x="8502" y="5894"/>
                  </a:lnTo>
                  <a:cubicBezTo>
                    <a:pt x="8418" y="5846"/>
                    <a:pt x="8335" y="5834"/>
                    <a:pt x="8240" y="5834"/>
                  </a:cubicBezTo>
                  <a:cubicBezTo>
                    <a:pt x="8109" y="5834"/>
                    <a:pt x="7978" y="5870"/>
                    <a:pt x="7871" y="5965"/>
                  </a:cubicBezTo>
                  <a:lnTo>
                    <a:pt x="7073" y="5322"/>
                  </a:lnTo>
                  <a:cubicBezTo>
                    <a:pt x="7109" y="5251"/>
                    <a:pt x="7132" y="5156"/>
                    <a:pt x="7132" y="5060"/>
                  </a:cubicBezTo>
                  <a:cubicBezTo>
                    <a:pt x="7132" y="4727"/>
                    <a:pt x="6859" y="4441"/>
                    <a:pt x="6513" y="4441"/>
                  </a:cubicBezTo>
                  <a:cubicBezTo>
                    <a:pt x="6192" y="4441"/>
                    <a:pt x="5906" y="4715"/>
                    <a:pt x="5906" y="5060"/>
                  </a:cubicBezTo>
                  <a:cubicBezTo>
                    <a:pt x="5906" y="5167"/>
                    <a:pt x="5942" y="5263"/>
                    <a:pt x="5978" y="5358"/>
                  </a:cubicBezTo>
                  <a:lnTo>
                    <a:pt x="5108" y="6144"/>
                  </a:lnTo>
                  <a:cubicBezTo>
                    <a:pt x="5013" y="6084"/>
                    <a:pt x="4906" y="6049"/>
                    <a:pt x="4787" y="6049"/>
                  </a:cubicBezTo>
                  <a:cubicBezTo>
                    <a:pt x="4465" y="6049"/>
                    <a:pt x="4180" y="6322"/>
                    <a:pt x="4180" y="6668"/>
                  </a:cubicBezTo>
                  <a:cubicBezTo>
                    <a:pt x="4180" y="6989"/>
                    <a:pt x="4454" y="7275"/>
                    <a:pt x="4787" y="7275"/>
                  </a:cubicBezTo>
                  <a:cubicBezTo>
                    <a:pt x="5132" y="7275"/>
                    <a:pt x="5406" y="7001"/>
                    <a:pt x="5406" y="6668"/>
                  </a:cubicBezTo>
                  <a:cubicBezTo>
                    <a:pt x="5406" y="6560"/>
                    <a:pt x="5370" y="6465"/>
                    <a:pt x="5323" y="6382"/>
                  </a:cubicBezTo>
                  <a:lnTo>
                    <a:pt x="6204" y="5572"/>
                  </a:lnTo>
                  <a:cubicBezTo>
                    <a:pt x="6299" y="5620"/>
                    <a:pt x="6394" y="5656"/>
                    <a:pt x="6501" y="5656"/>
                  </a:cubicBezTo>
                  <a:cubicBezTo>
                    <a:pt x="6620" y="5656"/>
                    <a:pt x="6740" y="5620"/>
                    <a:pt x="6835" y="5548"/>
                  </a:cubicBezTo>
                  <a:lnTo>
                    <a:pt x="7644" y="6203"/>
                  </a:lnTo>
                  <a:cubicBezTo>
                    <a:pt x="7621" y="6263"/>
                    <a:pt x="7609" y="6334"/>
                    <a:pt x="7609" y="6406"/>
                  </a:cubicBezTo>
                  <a:cubicBezTo>
                    <a:pt x="7609" y="6739"/>
                    <a:pt x="7871" y="7025"/>
                    <a:pt x="8216" y="7025"/>
                  </a:cubicBezTo>
                  <a:cubicBezTo>
                    <a:pt x="8561" y="7025"/>
                    <a:pt x="8823" y="6751"/>
                    <a:pt x="8823" y="6406"/>
                  </a:cubicBezTo>
                  <a:cubicBezTo>
                    <a:pt x="8823" y="6287"/>
                    <a:pt x="8799" y="6168"/>
                    <a:pt x="8716" y="6084"/>
                  </a:cubicBezTo>
                  <a:lnTo>
                    <a:pt x="9061" y="5656"/>
                  </a:lnTo>
                  <a:lnTo>
                    <a:pt x="9061" y="8382"/>
                  </a:lnTo>
                  <a:cubicBezTo>
                    <a:pt x="9061" y="8442"/>
                    <a:pt x="9014" y="8477"/>
                    <a:pt x="8954" y="8477"/>
                  </a:cubicBezTo>
                  <a:lnTo>
                    <a:pt x="5227" y="8477"/>
                  </a:lnTo>
                  <a:cubicBezTo>
                    <a:pt x="5132" y="8477"/>
                    <a:pt x="5061" y="8561"/>
                    <a:pt x="5061" y="8644"/>
                  </a:cubicBezTo>
                  <a:cubicBezTo>
                    <a:pt x="5061" y="8739"/>
                    <a:pt x="5132" y="8811"/>
                    <a:pt x="5227" y="8811"/>
                  </a:cubicBezTo>
                  <a:lnTo>
                    <a:pt x="8954" y="8811"/>
                  </a:lnTo>
                  <a:cubicBezTo>
                    <a:pt x="9192" y="8811"/>
                    <a:pt x="9371" y="8620"/>
                    <a:pt x="9371" y="8394"/>
                  </a:cubicBezTo>
                  <a:lnTo>
                    <a:pt x="9371" y="5287"/>
                  </a:lnTo>
                  <a:lnTo>
                    <a:pt x="10145" y="4298"/>
                  </a:lnTo>
                  <a:cubicBezTo>
                    <a:pt x="10228" y="4334"/>
                    <a:pt x="10299" y="4346"/>
                    <a:pt x="10383" y="4346"/>
                  </a:cubicBezTo>
                  <a:cubicBezTo>
                    <a:pt x="10716" y="4346"/>
                    <a:pt x="10990" y="4072"/>
                    <a:pt x="10990" y="3739"/>
                  </a:cubicBezTo>
                  <a:cubicBezTo>
                    <a:pt x="11014" y="3405"/>
                    <a:pt x="10740" y="3131"/>
                    <a:pt x="10419" y="3131"/>
                  </a:cubicBezTo>
                  <a:cubicBezTo>
                    <a:pt x="10085" y="3131"/>
                    <a:pt x="9811" y="3405"/>
                    <a:pt x="9811" y="3751"/>
                  </a:cubicBezTo>
                  <a:cubicBezTo>
                    <a:pt x="9811" y="3882"/>
                    <a:pt x="9847" y="4001"/>
                    <a:pt x="9930" y="4108"/>
                  </a:cubicBezTo>
                  <a:lnTo>
                    <a:pt x="9407" y="4763"/>
                  </a:lnTo>
                  <a:lnTo>
                    <a:pt x="9407" y="381"/>
                  </a:lnTo>
                  <a:cubicBezTo>
                    <a:pt x="9407" y="191"/>
                    <a:pt x="9276" y="0"/>
                    <a:pt x="8990"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7" name="Google Shape;1110;p36"/>
            <p:cNvSpPr/>
            <p:nvPr/>
          </p:nvSpPr>
          <p:spPr>
            <a:xfrm>
              <a:off x="7539459" y="3074564"/>
              <a:ext cx="82663" cy="10249"/>
            </a:xfrm>
            <a:custGeom>
              <a:avLst/>
              <a:gdLst/>
              <a:ahLst/>
              <a:cxnLst/>
              <a:rect l="l" t="t" r="r" b="b"/>
              <a:pathLst>
                <a:path w="2597" h="322"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8" name="Google Shape;1111;p36"/>
            <p:cNvSpPr/>
            <p:nvPr/>
          </p:nvSpPr>
          <p:spPr>
            <a:xfrm>
              <a:off x="7539459" y="3099582"/>
              <a:ext cx="82663" cy="10249"/>
            </a:xfrm>
            <a:custGeom>
              <a:avLst/>
              <a:gdLst/>
              <a:ahLst/>
              <a:cxnLst/>
              <a:rect l="l" t="t" r="r" b="b"/>
              <a:pathLst>
                <a:path w="2597" h="322" extrusionOk="0">
                  <a:moveTo>
                    <a:pt x="156" y="0"/>
                  </a:moveTo>
                  <a:cubicBezTo>
                    <a:pt x="72" y="0"/>
                    <a:pt x="1" y="72"/>
                    <a:pt x="1" y="167"/>
                  </a:cubicBezTo>
                  <a:cubicBezTo>
                    <a:pt x="1" y="250"/>
                    <a:pt x="72" y="322"/>
                    <a:pt x="156" y="322"/>
                  </a:cubicBezTo>
                  <a:lnTo>
                    <a:pt x="2442" y="322"/>
                  </a:lnTo>
                  <a:cubicBezTo>
                    <a:pt x="2525" y="322"/>
                    <a:pt x="2596" y="250"/>
                    <a:pt x="2596" y="167"/>
                  </a:cubicBezTo>
                  <a:cubicBezTo>
                    <a:pt x="2596" y="72"/>
                    <a:pt x="2525" y="0"/>
                    <a:pt x="2442"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49" name="Google Shape;1112;p36"/>
            <p:cNvSpPr/>
            <p:nvPr/>
          </p:nvSpPr>
          <p:spPr>
            <a:xfrm>
              <a:off x="7539459" y="3124601"/>
              <a:ext cx="82663" cy="10631"/>
            </a:xfrm>
            <a:custGeom>
              <a:avLst/>
              <a:gdLst/>
              <a:ahLst/>
              <a:cxnLst/>
              <a:rect l="l" t="t" r="r" b="b"/>
              <a:pathLst>
                <a:path w="2597" h="334" extrusionOk="0">
                  <a:moveTo>
                    <a:pt x="156" y="0"/>
                  </a:moveTo>
                  <a:cubicBezTo>
                    <a:pt x="72" y="0"/>
                    <a:pt x="1" y="72"/>
                    <a:pt x="1" y="167"/>
                  </a:cubicBezTo>
                  <a:cubicBezTo>
                    <a:pt x="1" y="250"/>
                    <a:pt x="72" y="334"/>
                    <a:pt x="156" y="334"/>
                  </a:cubicBezTo>
                  <a:lnTo>
                    <a:pt x="2442" y="334"/>
                  </a:lnTo>
                  <a:cubicBezTo>
                    <a:pt x="2525" y="334"/>
                    <a:pt x="2596" y="250"/>
                    <a:pt x="2596" y="167"/>
                  </a:cubicBezTo>
                  <a:cubicBezTo>
                    <a:pt x="2596" y="72"/>
                    <a:pt x="2525" y="0"/>
                    <a:pt x="2442"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0" name="Google Shape;1113;p36"/>
            <p:cNvSpPr/>
            <p:nvPr/>
          </p:nvSpPr>
          <p:spPr>
            <a:xfrm>
              <a:off x="7539459" y="3149587"/>
              <a:ext cx="82663" cy="10663"/>
            </a:xfrm>
            <a:custGeom>
              <a:avLst/>
              <a:gdLst/>
              <a:ahLst/>
              <a:cxnLst/>
              <a:rect l="l" t="t" r="r" b="b"/>
              <a:pathLst>
                <a:path w="2597" h="335" extrusionOk="0">
                  <a:moveTo>
                    <a:pt x="156" y="1"/>
                  </a:moveTo>
                  <a:cubicBezTo>
                    <a:pt x="72" y="1"/>
                    <a:pt x="1" y="84"/>
                    <a:pt x="1" y="168"/>
                  </a:cubicBezTo>
                  <a:cubicBezTo>
                    <a:pt x="1" y="263"/>
                    <a:pt x="72" y="334"/>
                    <a:pt x="156" y="334"/>
                  </a:cubicBezTo>
                  <a:lnTo>
                    <a:pt x="2442" y="334"/>
                  </a:lnTo>
                  <a:cubicBezTo>
                    <a:pt x="2525" y="334"/>
                    <a:pt x="2596" y="263"/>
                    <a:pt x="2596" y="168"/>
                  </a:cubicBezTo>
                  <a:cubicBezTo>
                    <a:pt x="2596" y="84"/>
                    <a:pt x="2525" y="1"/>
                    <a:pt x="2442"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1" name="Google Shape;1114;p36"/>
            <p:cNvSpPr/>
            <p:nvPr/>
          </p:nvSpPr>
          <p:spPr>
            <a:xfrm>
              <a:off x="7539459" y="3174988"/>
              <a:ext cx="82663" cy="10281"/>
            </a:xfrm>
            <a:custGeom>
              <a:avLst/>
              <a:gdLst/>
              <a:ahLst/>
              <a:cxnLst/>
              <a:rect l="l" t="t" r="r" b="b"/>
              <a:pathLst>
                <a:path w="2597" h="323"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2" name="Google Shape;1115;p36"/>
            <p:cNvSpPr/>
            <p:nvPr/>
          </p:nvSpPr>
          <p:spPr>
            <a:xfrm>
              <a:off x="7539459" y="3011286"/>
              <a:ext cx="220614" cy="47395"/>
            </a:xfrm>
            <a:custGeom>
              <a:avLst/>
              <a:gdLst/>
              <a:ahLst/>
              <a:cxnLst/>
              <a:rect l="l" t="t" r="r" b="b"/>
              <a:pathLst>
                <a:path w="6931" h="1489" extrusionOk="0">
                  <a:moveTo>
                    <a:pt x="418" y="0"/>
                  </a:moveTo>
                  <a:cubicBezTo>
                    <a:pt x="179" y="0"/>
                    <a:pt x="1" y="191"/>
                    <a:pt x="1" y="417"/>
                  </a:cubicBezTo>
                  <a:lnTo>
                    <a:pt x="1" y="1072"/>
                  </a:lnTo>
                  <a:cubicBezTo>
                    <a:pt x="1" y="1310"/>
                    <a:pt x="191" y="1488"/>
                    <a:pt x="418" y="1488"/>
                  </a:cubicBezTo>
                  <a:lnTo>
                    <a:pt x="3251" y="1488"/>
                  </a:lnTo>
                  <a:cubicBezTo>
                    <a:pt x="3346" y="1488"/>
                    <a:pt x="3418" y="1417"/>
                    <a:pt x="3418" y="1322"/>
                  </a:cubicBezTo>
                  <a:cubicBezTo>
                    <a:pt x="3418" y="1238"/>
                    <a:pt x="3346" y="1167"/>
                    <a:pt x="3251" y="1167"/>
                  </a:cubicBezTo>
                  <a:lnTo>
                    <a:pt x="418" y="1167"/>
                  </a:lnTo>
                  <a:cubicBezTo>
                    <a:pt x="358" y="1167"/>
                    <a:pt x="310" y="1119"/>
                    <a:pt x="310" y="1060"/>
                  </a:cubicBezTo>
                  <a:lnTo>
                    <a:pt x="310" y="405"/>
                  </a:lnTo>
                  <a:cubicBezTo>
                    <a:pt x="310" y="345"/>
                    <a:pt x="358" y="298"/>
                    <a:pt x="418" y="298"/>
                  </a:cubicBezTo>
                  <a:lnTo>
                    <a:pt x="6502" y="298"/>
                  </a:lnTo>
                  <a:cubicBezTo>
                    <a:pt x="6561" y="298"/>
                    <a:pt x="6609" y="345"/>
                    <a:pt x="6609" y="405"/>
                  </a:cubicBezTo>
                  <a:lnTo>
                    <a:pt x="6609" y="1060"/>
                  </a:lnTo>
                  <a:cubicBezTo>
                    <a:pt x="6609" y="1119"/>
                    <a:pt x="6561" y="1167"/>
                    <a:pt x="6502" y="1167"/>
                  </a:cubicBezTo>
                  <a:lnTo>
                    <a:pt x="4013" y="1167"/>
                  </a:lnTo>
                  <a:cubicBezTo>
                    <a:pt x="3930" y="1167"/>
                    <a:pt x="3847" y="1238"/>
                    <a:pt x="3847" y="1322"/>
                  </a:cubicBezTo>
                  <a:cubicBezTo>
                    <a:pt x="3847" y="1417"/>
                    <a:pt x="3930" y="1488"/>
                    <a:pt x="4013" y="1488"/>
                  </a:cubicBezTo>
                  <a:lnTo>
                    <a:pt x="6502" y="1488"/>
                  </a:lnTo>
                  <a:cubicBezTo>
                    <a:pt x="6740" y="1488"/>
                    <a:pt x="6918" y="1298"/>
                    <a:pt x="6918" y="1072"/>
                  </a:cubicBezTo>
                  <a:lnTo>
                    <a:pt x="6918" y="417"/>
                  </a:lnTo>
                  <a:cubicBezTo>
                    <a:pt x="6930" y="203"/>
                    <a:pt x="6740" y="0"/>
                    <a:pt x="6502"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53" name="Google Shape;1116;p36"/>
          <p:cNvGrpSpPr/>
          <p:nvPr/>
        </p:nvGrpSpPr>
        <p:grpSpPr>
          <a:xfrm>
            <a:off x="6904492" y="3415804"/>
            <a:ext cx="409089" cy="409372"/>
            <a:chOff x="4206763" y="2450951"/>
            <a:chExt cx="322151" cy="322374"/>
          </a:xfrm>
        </p:grpSpPr>
        <p:sp>
          <p:nvSpPr>
            <p:cNvPr id="54" name="Google Shape;1117;p36"/>
            <p:cNvSpPr/>
            <p:nvPr/>
          </p:nvSpPr>
          <p:spPr>
            <a:xfrm>
              <a:off x="4206763" y="2571650"/>
              <a:ext cx="322151" cy="201675"/>
            </a:xfrm>
            <a:custGeom>
              <a:avLst/>
              <a:gdLst/>
              <a:ahLst/>
              <a:cxnLst/>
              <a:rect l="l" t="t" r="r" b="b"/>
              <a:pathLst>
                <a:path w="10121" h="6336" extrusionOk="0">
                  <a:moveTo>
                    <a:pt x="2691" y="2847"/>
                  </a:moveTo>
                  <a:lnTo>
                    <a:pt x="2691" y="6037"/>
                  </a:lnTo>
                  <a:lnTo>
                    <a:pt x="1393" y="6037"/>
                  </a:lnTo>
                  <a:lnTo>
                    <a:pt x="1393" y="2847"/>
                  </a:lnTo>
                  <a:close/>
                  <a:moveTo>
                    <a:pt x="5703" y="2049"/>
                  </a:moveTo>
                  <a:lnTo>
                    <a:pt x="5703" y="6037"/>
                  </a:lnTo>
                  <a:lnTo>
                    <a:pt x="4406" y="6037"/>
                  </a:lnTo>
                  <a:lnTo>
                    <a:pt x="4406" y="2049"/>
                  </a:lnTo>
                  <a:close/>
                  <a:moveTo>
                    <a:pt x="8704" y="299"/>
                  </a:moveTo>
                  <a:lnTo>
                    <a:pt x="8704" y="6037"/>
                  </a:lnTo>
                  <a:lnTo>
                    <a:pt x="7406" y="6037"/>
                  </a:lnTo>
                  <a:lnTo>
                    <a:pt x="7406" y="299"/>
                  </a:lnTo>
                  <a:close/>
                  <a:moveTo>
                    <a:pt x="7275" y="1"/>
                  </a:moveTo>
                  <a:cubicBezTo>
                    <a:pt x="7192" y="1"/>
                    <a:pt x="7132" y="61"/>
                    <a:pt x="7132" y="156"/>
                  </a:cubicBezTo>
                  <a:lnTo>
                    <a:pt x="7132" y="6037"/>
                  </a:lnTo>
                  <a:lnTo>
                    <a:pt x="6001" y="6037"/>
                  </a:lnTo>
                  <a:lnTo>
                    <a:pt x="6001" y="1894"/>
                  </a:lnTo>
                  <a:cubicBezTo>
                    <a:pt x="6001" y="1811"/>
                    <a:pt x="5941" y="1751"/>
                    <a:pt x="5846" y="1751"/>
                  </a:cubicBezTo>
                  <a:lnTo>
                    <a:pt x="4275" y="1751"/>
                  </a:lnTo>
                  <a:cubicBezTo>
                    <a:pt x="4179" y="1751"/>
                    <a:pt x="4120" y="1811"/>
                    <a:pt x="4120" y="1894"/>
                  </a:cubicBezTo>
                  <a:lnTo>
                    <a:pt x="4120" y="6037"/>
                  </a:lnTo>
                  <a:lnTo>
                    <a:pt x="2989" y="6037"/>
                  </a:lnTo>
                  <a:lnTo>
                    <a:pt x="2989" y="2704"/>
                  </a:lnTo>
                  <a:cubicBezTo>
                    <a:pt x="2989" y="2608"/>
                    <a:pt x="2929" y="2549"/>
                    <a:pt x="2846" y="2549"/>
                  </a:cubicBezTo>
                  <a:lnTo>
                    <a:pt x="1262" y="2549"/>
                  </a:lnTo>
                  <a:cubicBezTo>
                    <a:pt x="1167" y="2549"/>
                    <a:pt x="1119" y="2608"/>
                    <a:pt x="1119" y="2704"/>
                  </a:cubicBezTo>
                  <a:lnTo>
                    <a:pt x="1119" y="6037"/>
                  </a:lnTo>
                  <a:lnTo>
                    <a:pt x="143" y="6037"/>
                  </a:lnTo>
                  <a:cubicBezTo>
                    <a:pt x="60" y="6037"/>
                    <a:pt x="0" y="6097"/>
                    <a:pt x="0" y="6180"/>
                  </a:cubicBezTo>
                  <a:cubicBezTo>
                    <a:pt x="0" y="6276"/>
                    <a:pt x="60" y="6335"/>
                    <a:pt x="143" y="6335"/>
                  </a:cubicBezTo>
                  <a:lnTo>
                    <a:pt x="9966" y="6335"/>
                  </a:lnTo>
                  <a:cubicBezTo>
                    <a:pt x="10061" y="6335"/>
                    <a:pt x="10121" y="6276"/>
                    <a:pt x="10121" y="6180"/>
                  </a:cubicBezTo>
                  <a:cubicBezTo>
                    <a:pt x="10121" y="6109"/>
                    <a:pt x="10049" y="6037"/>
                    <a:pt x="9966" y="6037"/>
                  </a:cubicBezTo>
                  <a:lnTo>
                    <a:pt x="9001" y="6037"/>
                  </a:lnTo>
                  <a:lnTo>
                    <a:pt x="9001" y="156"/>
                  </a:lnTo>
                  <a:cubicBezTo>
                    <a:pt x="9001" y="61"/>
                    <a:pt x="8942" y="1"/>
                    <a:pt x="8859"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5" name="Google Shape;1118;p36"/>
            <p:cNvSpPr/>
            <p:nvPr/>
          </p:nvSpPr>
          <p:spPr>
            <a:xfrm>
              <a:off x="4210933" y="2450951"/>
              <a:ext cx="308878" cy="185537"/>
            </a:xfrm>
            <a:custGeom>
              <a:avLst/>
              <a:gdLst/>
              <a:ahLst/>
              <a:cxnLst/>
              <a:rect l="l" t="t" r="r" b="b"/>
              <a:pathLst>
                <a:path w="9704" h="5829" extrusionOk="0">
                  <a:moveTo>
                    <a:pt x="9212" y="1"/>
                  </a:moveTo>
                  <a:cubicBezTo>
                    <a:pt x="9189" y="1"/>
                    <a:pt x="9167" y="3"/>
                    <a:pt x="9144" y="7"/>
                  </a:cubicBezTo>
                  <a:lnTo>
                    <a:pt x="7870" y="162"/>
                  </a:lnTo>
                  <a:cubicBezTo>
                    <a:pt x="7620" y="197"/>
                    <a:pt x="7442" y="435"/>
                    <a:pt x="7477" y="685"/>
                  </a:cubicBezTo>
                  <a:cubicBezTo>
                    <a:pt x="7500" y="920"/>
                    <a:pt x="7711" y="1092"/>
                    <a:pt x="7944" y="1092"/>
                  </a:cubicBezTo>
                  <a:cubicBezTo>
                    <a:pt x="7959" y="1092"/>
                    <a:pt x="7974" y="1092"/>
                    <a:pt x="7989" y="1090"/>
                  </a:cubicBezTo>
                  <a:lnTo>
                    <a:pt x="8096" y="1066"/>
                  </a:lnTo>
                  <a:lnTo>
                    <a:pt x="8096" y="1066"/>
                  </a:lnTo>
                  <a:cubicBezTo>
                    <a:pt x="6537" y="2876"/>
                    <a:pt x="4691" y="3805"/>
                    <a:pt x="3382" y="4269"/>
                  </a:cubicBezTo>
                  <a:cubicBezTo>
                    <a:pt x="1739" y="4853"/>
                    <a:pt x="476" y="4912"/>
                    <a:pt x="465" y="4912"/>
                  </a:cubicBezTo>
                  <a:cubicBezTo>
                    <a:pt x="203" y="4924"/>
                    <a:pt x="0" y="5138"/>
                    <a:pt x="12" y="5388"/>
                  </a:cubicBezTo>
                  <a:cubicBezTo>
                    <a:pt x="36" y="5638"/>
                    <a:pt x="226" y="5829"/>
                    <a:pt x="476" y="5829"/>
                  </a:cubicBezTo>
                  <a:lnTo>
                    <a:pt x="488" y="5829"/>
                  </a:lnTo>
                  <a:cubicBezTo>
                    <a:pt x="548" y="5829"/>
                    <a:pt x="1893" y="5793"/>
                    <a:pt x="3667" y="5150"/>
                  </a:cubicBezTo>
                  <a:cubicBezTo>
                    <a:pt x="4656" y="4793"/>
                    <a:pt x="5596" y="4317"/>
                    <a:pt x="6442" y="3745"/>
                  </a:cubicBezTo>
                  <a:cubicBezTo>
                    <a:pt x="6525" y="3710"/>
                    <a:pt x="6537" y="3614"/>
                    <a:pt x="6489" y="3543"/>
                  </a:cubicBezTo>
                  <a:cubicBezTo>
                    <a:pt x="6458" y="3497"/>
                    <a:pt x="6413" y="3471"/>
                    <a:pt x="6365" y="3471"/>
                  </a:cubicBezTo>
                  <a:cubicBezTo>
                    <a:pt x="6339" y="3471"/>
                    <a:pt x="6312" y="3478"/>
                    <a:pt x="6287" y="3495"/>
                  </a:cubicBezTo>
                  <a:cubicBezTo>
                    <a:pt x="5453" y="4067"/>
                    <a:pt x="4537" y="4519"/>
                    <a:pt x="3560" y="4865"/>
                  </a:cubicBezTo>
                  <a:cubicBezTo>
                    <a:pt x="1834" y="5484"/>
                    <a:pt x="536" y="5519"/>
                    <a:pt x="476" y="5531"/>
                  </a:cubicBezTo>
                  <a:cubicBezTo>
                    <a:pt x="393" y="5531"/>
                    <a:pt x="310" y="5460"/>
                    <a:pt x="310" y="5377"/>
                  </a:cubicBezTo>
                  <a:cubicBezTo>
                    <a:pt x="310" y="5281"/>
                    <a:pt x="393" y="5210"/>
                    <a:pt x="476" y="5198"/>
                  </a:cubicBezTo>
                  <a:cubicBezTo>
                    <a:pt x="488" y="5198"/>
                    <a:pt x="1798" y="5150"/>
                    <a:pt x="3489" y="4543"/>
                  </a:cubicBezTo>
                  <a:cubicBezTo>
                    <a:pt x="4894" y="4031"/>
                    <a:pt x="6918" y="3007"/>
                    <a:pt x="8573" y="947"/>
                  </a:cubicBezTo>
                  <a:cubicBezTo>
                    <a:pt x="8664" y="856"/>
                    <a:pt x="8579" y="709"/>
                    <a:pt x="8456" y="709"/>
                  </a:cubicBezTo>
                  <a:cubicBezTo>
                    <a:pt x="8451" y="709"/>
                    <a:pt x="8447" y="709"/>
                    <a:pt x="8442" y="709"/>
                  </a:cubicBezTo>
                  <a:lnTo>
                    <a:pt x="7966" y="769"/>
                  </a:lnTo>
                  <a:cubicBezTo>
                    <a:pt x="7951" y="772"/>
                    <a:pt x="7937" y="774"/>
                    <a:pt x="7924" y="774"/>
                  </a:cubicBezTo>
                  <a:cubicBezTo>
                    <a:pt x="7850" y="774"/>
                    <a:pt x="7797" y="720"/>
                    <a:pt x="7787" y="650"/>
                  </a:cubicBezTo>
                  <a:cubicBezTo>
                    <a:pt x="7751" y="554"/>
                    <a:pt x="7835" y="459"/>
                    <a:pt x="7930" y="447"/>
                  </a:cubicBezTo>
                  <a:lnTo>
                    <a:pt x="9204" y="281"/>
                  </a:lnTo>
                  <a:cubicBezTo>
                    <a:pt x="9210" y="280"/>
                    <a:pt x="9216" y="280"/>
                    <a:pt x="9222" y="280"/>
                  </a:cubicBezTo>
                  <a:cubicBezTo>
                    <a:pt x="9311" y="280"/>
                    <a:pt x="9394" y="358"/>
                    <a:pt x="9394" y="447"/>
                  </a:cubicBezTo>
                  <a:lnTo>
                    <a:pt x="9394" y="1709"/>
                  </a:lnTo>
                  <a:cubicBezTo>
                    <a:pt x="9394" y="1805"/>
                    <a:pt x="9323" y="1876"/>
                    <a:pt x="9228" y="1876"/>
                  </a:cubicBezTo>
                  <a:cubicBezTo>
                    <a:pt x="9132" y="1876"/>
                    <a:pt x="9061" y="1805"/>
                    <a:pt x="9061" y="1709"/>
                  </a:cubicBezTo>
                  <a:lnTo>
                    <a:pt x="9061" y="1328"/>
                  </a:lnTo>
                  <a:cubicBezTo>
                    <a:pt x="9061" y="1269"/>
                    <a:pt x="9025" y="1209"/>
                    <a:pt x="8978" y="1186"/>
                  </a:cubicBezTo>
                  <a:cubicBezTo>
                    <a:pt x="8963" y="1183"/>
                    <a:pt x="8948" y="1181"/>
                    <a:pt x="8932" y="1181"/>
                  </a:cubicBezTo>
                  <a:cubicBezTo>
                    <a:pt x="8882" y="1181"/>
                    <a:pt x="8829" y="1197"/>
                    <a:pt x="8811" y="1233"/>
                  </a:cubicBezTo>
                  <a:cubicBezTo>
                    <a:pt x="8263" y="1924"/>
                    <a:pt x="7620" y="2531"/>
                    <a:pt x="6930" y="3067"/>
                  </a:cubicBezTo>
                  <a:cubicBezTo>
                    <a:pt x="6870" y="3114"/>
                    <a:pt x="6858" y="3210"/>
                    <a:pt x="6906" y="3269"/>
                  </a:cubicBezTo>
                  <a:cubicBezTo>
                    <a:pt x="6936" y="3307"/>
                    <a:pt x="6985" y="3330"/>
                    <a:pt x="7032" y="3330"/>
                  </a:cubicBezTo>
                  <a:cubicBezTo>
                    <a:pt x="7060" y="3330"/>
                    <a:pt x="7086" y="3322"/>
                    <a:pt x="7108" y="3305"/>
                  </a:cubicBezTo>
                  <a:cubicBezTo>
                    <a:pt x="7704" y="2840"/>
                    <a:pt x="8275" y="2305"/>
                    <a:pt x="8775" y="1745"/>
                  </a:cubicBezTo>
                  <a:cubicBezTo>
                    <a:pt x="8799" y="1995"/>
                    <a:pt x="8989" y="2186"/>
                    <a:pt x="9239" y="2186"/>
                  </a:cubicBezTo>
                  <a:cubicBezTo>
                    <a:pt x="9490" y="2186"/>
                    <a:pt x="9704" y="1983"/>
                    <a:pt x="9704" y="1721"/>
                  </a:cubicBezTo>
                  <a:lnTo>
                    <a:pt x="9704" y="459"/>
                  </a:lnTo>
                  <a:cubicBezTo>
                    <a:pt x="9680" y="328"/>
                    <a:pt x="9620" y="209"/>
                    <a:pt x="9513" y="126"/>
                  </a:cubicBezTo>
                  <a:cubicBezTo>
                    <a:pt x="9425" y="47"/>
                    <a:pt x="9319" y="1"/>
                    <a:pt x="9212"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56" name="Google Shape;1119;p36"/>
          <p:cNvGrpSpPr/>
          <p:nvPr/>
        </p:nvGrpSpPr>
        <p:grpSpPr>
          <a:xfrm>
            <a:off x="4635753" y="4710816"/>
            <a:ext cx="424489" cy="424975"/>
            <a:chOff x="3725461" y="2444712"/>
            <a:chExt cx="334279" cy="334661"/>
          </a:xfrm>
        </p:grpSpPr>
        <p:sp>
          <p:nvSpPr>
            <p:cNvPr id="57" name="Google Shape;1120;p36"/>
            <p:cNvSpPr/>
            <p:nvPr/>
          </p:nvSpPr>
          <p:spPr>
            <a:xfrm>
              <a:off x="3939200"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48" y="334"/>
                    <a:pt x="834" y="334"/>
                  </a:cubicBezTo>
                  <a:close/>
                  <a:moveTo>
                    <a:pt x="834" y="0"/>
                  </a:moveTo>
                  <a:cubicBezTo>
                    <a:pt x="370" y="0"/>
                    <a:pt x="0" y="369"/>
                    <a:pt x="0" y="834"/>
                  </a:cubicBezTo>
                  <a:cubicBezTo>
                    <a:pt x="0" y="1298"/>
                    <a:pt x="370" y="1667"/>
                    <a:pt x="834" y="1667"/>
                  </a:cubicBezTo>
                  <a:cubicBezTo>
                    <a:pt x="1286" y="1667"/>
                    <a:pt x="1667" y="1298"/>
                    <a:pt x="1667" y="834"/>
                  </a:cubicBezTo>
                  <a:cubicBezTo>
                    <a:pt x="1667" y="369"/>
                    <a:pt x="1286" y="0"/>
                    <a:pt x="834"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8" name="Google Shape;1121;p36"/>
            <p:cNvSpPr/>
            <p:nvPr/>
          </p:nvSpPr>
          <p:spPr>
            <a:xfrm>
              <a:off x="3941078" y="2618281"/>
              <a:ext cx="68625" cy="49305"/>
            </a:xfrm>
            <a:custGeom>
              <a:avLst/>
              <a:gdLst/>
              <a:ahLst/>
              <a:cxnLst/>
              <a:rect l="l" t="t" r="r" b="b"/>
              <a:pathLst>
                <a:path w="2156" h="1549" extrusionOk="0">
                  <a:moveTo>
                    <a:pt x="775" y="0"/>
                  </a:moveTo>
                  <a:cubicBezTo>
                    <a:pt x="549" y="0"/>
                    <a:pt x="311" y="60"/>
                    <a:pt x="120" y="167"/>
                  </a:cubicBezTo>
                  <a:cubicBezTo>
                    <a:pt x="37" y="203"/>
                    <a:pt x="1" y="310"/>
                    <a:pt x="37" y="381"/>
                  </a:cubicBezTo>
                  <a:cubicBezTo>
                    <a:pt x="72" y="443"/>
                    <a:pt x="140" y="479"/>
                    <a:pt x="201" y="479"/>
                  </a:cubicBezTo>
                  <a:cubicBezTo>
                    <a:pt x="223" y="479"/>
                    <a:pt x="244" y="474"/>
                    <a:pt x="263" y="465"/>
                  </a:cubicBezTo>
                  <a:cubicBezTo>
                    <a:pt x="418" y="381"/>
                    <a:pt x="596" y="346"/>
                    <a:pt x="751" y="346"/>
                  </a:cubicBezTo>
                  <a:cubicBezTo>
                    <a:pt x="1275" y="346"/>
                    <a:pt x="1704" y="727"/>
                    <a:pt x="1799" y="1215"/>
                  </a:cubicBezTo>
                  <a:lnTo>
                    <a:pt x="751" y="1215"/>
                  </a:lnTo>
                  <a:cubicBezTo>
                    <a:pt x="668" y="1215"/>
                    <a:pt x="584" y="1298"/>
                    <a:pt x="584" y="1382"/>
                  </a:cubicBezTo>
                  <a:cubicBezTo>
                    <a:pt x="584" y="1477"/>
                    <a:pt x="668" y="1548"/>
                    <a:pt x="751" y="1548"/>
                  </a:cubicBezTo>
                  <a:lnTo>
                    <a:pt x="1977" y="1548"/>
                  </a:lnTo>
                  <a:cubicBezTo>
                    <a:pt x="2061" y="1548"/>
                    <a:pt x="2144" y="1477"/>
                    <a:pt x="2144" y="1382"/>
                  </a:cubicBezTo>
                  <a:cubicBezTo>
                    <a:pt x="2156" y="620"/>
                    <a:pt x="1525" y="0"/>
                    <a:pt x="775"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59" name="Google Shape;1122;p36"/>
            <p:cNvSpPr/>
            <p:nvPr/>
          </p:nvSpPr>
          <p:spPr>
            <a:xfrm>
              <a:off x="3775116" y="2618281"/>
              <a:ext cx="68625" cy="49305"/>
            </a:xfrm>
            <a:custGeom>
              <a:avLst/>
              <a:gdLst/>
              <a:ahLst/>
              <a:cxnLst/>
              <a:rect l="l" t="t" r="r" b="b"/>
              <a:pathLst>
                <a:path w="2156" h="1549" extrusionOk="0">
                  <a:moveTo>
                    <a:pt x="1381" y="0"/>
                  </a:moveTo>
                  <a:cubicBezTo>
                    <a:pt x="631" y="0"/>
                    <a:pt x="0" y="620"/>
                    <a:pt x="0" y="1382"/>
                  </a:cubicBezTo>
                  <a:cubicBezTo>
                    <a:pt x="0" y="1477"/>
                    <a:pt x="71" y="1548"/>
                    <a:pt x="167" y="1548"/>
                  </a:cubicBezTo>
                  <a:lnTo>
                    <a:pt x="1405" y="1548"/>
                  </a:lnTo>
                  <a:cubicBezTo>
                    <a:pt x="1488" y="1548"/>
                    <a:pt x="1560" y="1477"/>
                    <a:pt x="1560" y="1382"/>
                  </a:cubicBezTo>
                  <a:cubicBezTo>
                    <a:pt x="1560" y="1298"/>
                    <a:pt x="1500" y="1215"/>
                    <a:pt x="1417" y="1215"/>
                  </a:cubicBezTo>
                  <a:lnTo>
                    <a:pt x="357" y="1215"/>
                  </a:lnTo>
                  <a:cubicBezTo>
                    <a:pt x="429" y="715"/>
                    <a:pt x="881" y="346"/>
                    <a:pt x="1405" y="346"/>
                  </a:cubicBezTo>
                  <a:cubicBezTo>
                    <a:pt x="1584" y="346"/>
                    <a:pt x="1738" y="381"/>
                    <a:pt x="1893" y="465"/>
                  </a:cubicBezTo>
                  <a:cubicBezTo>
                    <a:pt x="1914" y="475"/>
                    <a:pt x="1938" y="481"/>
                    <a:pt x="1962" y="481"/>
                  </a:cubicBezTo>
                  <a:cubicBezTo>
                    <a:pt x="2022" y="481"/>
                    <a:pt x="2086" y="449"/>
                    <a:pt x="2119" y="381"/>
                  </a:cubicBezTo>
                  <a:cubicBezTo>
                    <a:pt x="2155" y="310"/>
                    <a:pt x="2131" y="203"/>
                    <a:pt x="2036" y="167"/>
                  </a:cubicBezTo>
                  <a:cubicBezTo>
                    <a:pt x="1846" y="60"/>
                    <a:pt x="1607" y="0"/>
                    <a:pt x="1381"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0" name="Google Shape;1123;p36"/>
            <p:cNvSpPr/>
            <p:nvPr/>
          </p:nvSpPr>
          <p:spPr>
            <a:xfrm>
              <a:off x="3793291"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60" y="334"/>
                    <a:pt x="834" y="334"/>
                  </a:cubicBezTo>
                  <a:close/>
                  <a:moveTo>
                    <a:pt x="834" y="0"/>
                  </a:moveTo>
                  <a:cubicBezTo>
                    <a:pt x="370" y="0"/>
                    <a:pt x="1" y="369"/>
                    <a:pt x="1" y="834"/>
                  </a:cubicBezTo>
                  <a:cubicBezTo>
                    <a:pt x="1" y="1298"/>
                    <a:pt x="370" y="1667"/>
                    <a:pt x="834" y="1667"/>
                  </a:cubicBezTo>
                  <a:cubicBezTo>
                    <a:pt x="1286" y="1667"/>
                    <a:pt x="1667" y="1298"/>
                    <a:pt x="1667" y="834"/>
                  </a:cubicBezTo>
                  <a:cubicBezTo>
                    <a:pt x="1667" y="369"/>
                    <a:pt x="1286" y="0"/>
                    <a:pt x="834"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1" name="Google Shape;1124;p36"/>
            <p:cNvSpPr/>
            <p:nvPr/>
          </p:nvSpPr>
          <p:spPr>
            <a:xfrm>
              <a:off x="3858097" y="2540584"/>
              <a:ext cx="69007" cy="69007"/>
            </a:xfrm>
            <a:custGeom>
              <a:avLst/>
              <a:gdLst/>
              <a:ahLst/>
              <a:cxnLst/>
              <a:rect l="l" t="t" r="r" b="b"/>
              <a:pathLst>
                <a:path w="2168" h="2168" extrusionOk="0">
                  <a:moveTo>
                    <a:pt x="1084" y="346"/>
                  </a:moveTo>
                  <a:cubicBezTo>
                    <a:pt x="1501" y="346"/>
                    <a:pt x="1834" y="667"/>
                    <a:pt x="1834" y="1084"/>
                  </a:cubicBezTo>
                  <a:cubicBezTo>
                    <a:pt x="1834" y="1501"/>
                    <a:pt x="1501" y="1834"/>
                    <a:pt x="1084" y="1834"/>
                  </a:cubicBezTo>
                  <a:cubicBezTo>
                    <a:pt x="667" y="1834"/>
                    <a:pt x="346" y="1501"/>
                    <a:pt x="346" y="1084"/>
                  </a:cubicBezTo>
                  <a:cubicBezTo>
                    <a:pt x="346" y="667"/>
                    <a:pt x="667" y="346"/>
                    <a:pt x="1084" y="346"/>
                  </a:cubicBezTo>
                  <a:close/>
                  <a:moveTo>
                    <a:pt x="1084" y="1"/>
                  </a:moveTo>
                  <a:cubicBezTo>
                    <a:pt x="489" y="1"/>
                    <a:pt x="1" y="489"/>
                    <a:pt x="1" y="1084"/>
                  </a:cubicBezTo>
                  <a:cubicBezTo>
                    <a:pt x="1" y="1679"/>
                    <a:pt x="489" y="2168"/>
                    <a:pt x="1084" y="2168"/>
                  </a:cubicBezTo>
                  <a:cubicBezTo>
                    <a:pt x="1679" y="2168"/>
                    <a:pt x="2167" y="1679"/>
                    <a:pt x="2167" y="1084"/>
                  </a:cubicBezTo>
                  <a:cubicBezTo>
                    <a:pt x="2167" y="489"/>
                    <a:pt x="1679" y="1"/>
                    <a:pt x="1084"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2" name="Google Shape;1125;p36"/>
            <p:cNvSpPr/>
            <p:nvPr/>
          </p:nvSpPr>
          <p:spPr>
            <a:xfrm>
              <a:off x="3834224" y="2620159"/>
              <a:ext cx="116752" cy="63342"/>
            </a:xfrm>
            <a:custGeom>
              <a:avLst/>
              <a:gdLst/>
              <a:ahLst/>
              <a:cxnLst/>
              <a:rect l="l" t="t" r="r" b="b"/>
              <a:pathLst>
                <a:path w="3668" h="1990" extrusionOk="0">
                  <a:moveTo>
                    <a:pt x="1834" y="322"/>
                  </a:moveTo>
                  <a:cubicBezTo>
                    <a:pt x="2596" y="322"/>
                    <a:pt x="3239" y="906"/>
                    <a:pt x="3310" y="1656"/>
                  </a:cubicBezTo>
                  <a:lnTo>
                    <a:pt x="358" y="1656"/>
                  </a:lnTo>
                  <a:cubicBezTo>
                    <a:pt x="453" y="906"/>
                    <a:pt x="1072" y="322"/>
                    <a:pt x="1834" y="322"/>
                  </a:cubicBezTo>
                  <a:close/>
                  <a:moveTo>
                    <a:pt x="1834" y="1"/>
                  </a:moveTo>
                  <a:cubicBezTo>
                    <a:pt x="822" y="1"/>
                    <a:pt x="0" y="823"/>
                    <a:pt x="0" y="1835"/>
                  </a:cubicBezTo>
                  <a:cubicBezTo>
                    <a:pt x="0" y="1918"/>
                    <a:pt x="84" y="1989"/>
                    <a:pt x="167" y="1989"/>
                  </a:cubicBezTo>
                  <a:lnTo>
                    <a:pt x="3489" y="1989"/>
                  </a:lnTo>
                  <a:cubicBezTo>
                    <a:pt x="3572" y="1989"/>
                    <a:pt x="3656" y="1918"/>
                    <a:pt x="3656" y="1835"/>
                  </a:cubicBezTo>
                  <a:cubicBezTo>
                    <a:pt x="3668" y="823"/>
                    <a:pt x="2846" y="1"/>
                    <a:pt x="1834"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3" name="Google Shape;1126;p36"/>
            <p:cNvSpPr/>
            <p:nvPr/>
          </p:nvSpPr>
          <p:spPr>
            <a:xfrm>
              <a:off x="3725461" y="2444712"/>
              <a:ext cx="334279" cy="334661"/>
            </a:xfrm>
            <a:custGeom>
              <a:avLst/>
              <a:gdLst/>
              <a:ahLst/>
              <a:cxnLst/>
              <a:rect l="l" t="t" r="r" b="b"/>
              <a:pathLst>
                <a:path w="10502" h="10514" extrusionOk="0">
                  <a:moveTo>
                    <a:pt x="5418" y="905"/>
                  </a:moveTo>
                  <a:cubicBezTo>
                    <a:pt x="7680" y="1001"/>
                    <a:pt x="9513" y="2834"/>
                    <a:pt x="9597" y="5096"/>
                  </a:cubicBezTo>
                  <a:lnTo>
                    <a:pt x="9192" y="5096"/>
                  </a:lnTo>
                  <a:cubicBezTo>
                    <a:pt x="9109" y="5096"/>
                    <a:pt x="9037" y="5168"/>
                    <a:pt x="9037" y="5263"/>
                  </a:cubicBezTo>
                  <a:cubicBezTo>
                    <a:pt x="9037" y="5346"/>
                    <a:pt x="9109" y="5418"/>
                    <a:pt x="9192" y="5418"/>
                  </a:cubicBezTo>
                  <a:lnTo>
                    <a:pt x="9597" y="5418"/>
                  </a:lnTo>
                  <a:cubicBezTo>
                    <a:pt x="9513" y="7704"/>
                    <a:pt x="7692" y="9525"/>
                    <a:pt x="5418" y="9609"/>
                  </a:cubicBezTo>
                  <a:lnTo>
                    <a:pt x="5418" y="9204"/>
                  </a:lnTo>
                  <a:cubicBezTo>
                    <a:pt x="5418" y="9109"/>
                    <a:pt x="5346" y="9037"/>
                    <a:pt x="5251" y="9037"/>
                  </a:cubicBezTo>
                  <a:cubicBezTo>
                    <a:pt x="5168" y="9037"/>
                    <a:pt x="5084" y="9109"/>
                    <a:pt x="5084" y="9204"/>
                  </a:cubicBezTo>
                  <a:lnTo>
                    <a:pt x="5084" y="9609"/>
                  </a:lnTo>
                  <a:cubicBezTo>
                    <a:pt x="2822" y="9513"/>
                    <a:pt x="1000" y="7680"/>
                    <a:pt x="905" y="5418"/>
                  </a:cubicBezTo>
                  <a:lnTo>
                    <a:pt x="1310" y="5418"/>
                  </a:lnTo>
                  <a:cubicBezTo>
                    <a:pt x="1393" y="5418"/>
                    <a:pt x="1477" y="5346"/>
                    <a:pt x="1477" y="5263"/>
                  </a:cubicBezTo>
                  <a:cubicBezTo>
                    <a:pt x="1477" y="5168"/>
                    <a:pt x="1393" y="5096"/>
                    <a:pt x="1310" y="5096"/>
                  </a:cubicBezTo>
                  <a:lnTo>
                    <a:pt x="905" y="5096"/>
                  </a:lnTo>
                  <a:cubicBezTo>
                    <a:pt x="1000" y="2834"/>
                    <a:pt x="2822" y="1001"/>
                    <a:pt x="5084" y="905"/>
                  </a:cubicBezTo>
                  <a:lnTo>
                    <a:pt x="5084" y="1310"/>
                  </a:lnTo>
                  <a:cubicBezTo>
                    <a:pt x="5084" y="1405"/>
                    <a:pt x="5168" y="1477"/>
                    <a:pt x="5251" y="1477"/>
                  </a:cubicBezTo>
                  <a:cubicBezTo>
                    <a:pt x="5346" y="1477"/>
                    <a:pt x="5418" y="1405"/>
                    <a:pt x="5418" y="1310"/>
                  </a:cubicBezTo>
                  <a:lnTo>
                    <a:pt x="5418" y="905"/>
                  </a:lnTo>
                  <a:close/>
                  <a:moveTo>
                    <a:pt x="5251" y="0"/>
                  </a:moveTo>
                  <a:cubicBezTo>
                    <a:pt x="5168" y="0"/>
                    <a:pt x="5084" y="84"/>
                    <a:pt x="5084" y="167"/>
                  </a:cubicBezTo>
                  <a:lnTo>
                    <a:pt x="5084" y="572"/>
                  </a:lnTo>
                  <a:cubicBezTo>
                    <a:pt x="2632" y="655"/>
                    <a:pt x="655" y="2644"/>
                    <a:pt x="560" y="5096"/>
                  </a:cubicBezTo>
                  <a:lnTo>
                    <a:pt x="167" y="5096"/>
                  </a:lnTo>
                  <a:cubicBezTo>
                    <a:pt x="72" y="5096"/>
                    <a:pt x="0" y="5168"/>
                    <a:pt x="0" y="5263"/>
                  </a:cubicBezTo>
                  <a:cubicBezTo>
                    <a:pt x="0" y="5346"/>
                    <a:pt x="72" y="5418"/>
                    <a:pt x="167" y="5418"/>
                  </a:cubicBezTo>
                  <a:lnTo>
                    <a:pt x="560" y="5418"/>
                  </a:lnTo>
                  <a:cubicBezTo>
                    <a:pt x="655" y="7882"/>
                    <a:pt x="2632" y="9859"/>
                    <a:pt x="5084" y="9942"/>
                  </a:cubicBezTo>
                  <a:lnTo>
                    <a:pt x="5084" y="10347"/>
                  </a:lnTo>
                  <a:cubicBezTo>
                    <a:pt x="5084" y="10442"/>
                    <a:pt x="5168" y="10514"/>
                    <a:pt x="5251" y="10514"/>
                  </a:cubicBezTo>
                  <a:cubicBezTo>
                    <a:pt x="5346" y="10514"/>
                    <a:pt x="5418" y="10442"/>
                    <a:pt x="5418" y="10347"/>
                  </a:cubicBezTo>
                  <a:lnTo>
                    <a:pt x="5418" y="9942"/>
                  </a:lnTo>
                  <a:cubicBezTo>
                    <a:pt x="7870" y="9859"/>
                    <a:pt x="9847" y="7882"/>
                    <a:pt x="9942" y="5418"/>
                  </a:cubicBezTo>
                  <a:lnTo>
                    <a:pt x="10347" y="5418"/>
                  </a:lnTo>
                  <a:cubicBezTo>
                    <a:pt x="10430" y="5418"/>
                    <a:pt x="10502" y="5346"/>
                    <a:pt x="10502" y="5263"/>
                  </a:cubicBezTo>
                  <a:cubicBezTo>
                    <a:pt x="10502" y="5168"/>
                    <a:pt x="10442" y="5096"/>
                    <a:pt x="10347" y="5096"/>
                  </a:cubicBezTo>
                  <a:lnTo>
                    <a:pt x="9942" y="5096"/>
                  </a:lnTo>
                  <a:cubicBezTo>
                    <a:pt x="9847" y="2644"/>
                    <a:pt x="7870" y="655"/>
                    <a:pt x="5418" y="572"/>
                  </a:cubicBezTo>
                  <a:lnTo>
                    <a:pt x="5418" y="167"/>
                  </a:lnTo>
                  <a:cubicBezTo>
                    <a:pt x="5418" y="84"/>
                    <a:pt x="5346" y="0"/>
                    <a:pt x="5251"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64" name="Google Shape;1127;p36"/>
          <p:cNvGrpSpPr/>
          <p:nvPr/>
        </p:nvGrpSpPr>
        <p:grpSpPr>
          <a:xfrm>
            <a:off x="5736687" y="2742286"/>
            <a:ext cx="483704" cy="431240"/>
            <a:chOff x="855096" y="1504485"/>
            <a:chExt cx="380910" cy="339594"/>
          </a:xfrm>
        </p:grpSpPr>
        <p:sp>
          <p:nvSpPr>
            <p:cNvPr id="65" name="Google Shape;1128;p36"/>
            <p:cNvSpPr/>
            <p:nvPr/>
          </p:nvSpPr>
          <p:spPr>
            <a:xfrm>
              <a:off x="1092707" y="1504485"/>
              <a:ext cx="107299" cy="136837"/>
            </a:xfrm>
            <a:custGeom>
              <a:avLst/>
              <a:gdLst/>
              <a:ahLst/>
              <a:cxnLst/>
              <a:rect l="l" t="t" r="r" b="b"/>
              <a:pathLst>
                <a:path w="3371" h="4299" extrusionOk="0">
                  <a:moveTo>
                    <a:pt x="1691" y="357"/>
                  </a:moveTo>
                  <a:cubicBezTo>
                    <a:pt x="2418" y="357"/>
                    <a:pt x="3013" y="953"/>
                    <a:pt x="3013" y="1679"/>
                  </a:cubicBezTo>
                  <a:cubicBezTo>
                    <a:pt x="3013" y="2250"/>
                    <a:pt x="2644" y="2750"/>
                    <a:pt x="2108" y="2929"/>
                  </a:cubicBezTo>
                  <a:lnTo>
                    <a:pt x="2418" y="1726"/>
                  </a:lnTo>
                  <a:cubicBezTo>
                    <a:pt x="2453" y="1643"/>
                    <a:pt x="2394" y="1536"/>
                    <a:pt x="2287" y="1512"/>
                  </a:cubicBezTo>
                  <a:cubicBezTo>
                    <a:pt x="2273" y="1509"/>
                    <a:pt x="2258" y="1507"/>
                    <a:pt x="2244" y="1507"/>
                  </a:cubicBezTo>
                  <a:cubicBezTo>
                    <a:pt x="2162" y="1507"/>
                    <a:pt x="2082" y="1564"/>
                    <a:pt x="2072" y="1655"/>
                  </a:cubicBezTo>
                  <a:lnTo>
                    <a:pt x="2060" y="1715"/>
                  </a:lnTo>
                  <a:lnTo>
                    <a:pt x="1322" y="1715"/>
                  </a:lnTo>
                  <a:lnTo>
                    <a:pt x="1298" y="1655"/>
                  </a:lnTo>
                  <a:cubicBezTo>
                    <a:pt x="1277" y="1568"/>
                    <a:pt x="1195" y="1511"/>
                    <a:pt x="1117" y="1511"/>
                  </a:cubicBezTo>
                  <a:cubicBezTo>
                    <a:pt x="1110" y="1511"/>
                    <a:pt x="1103" y="1511"/>
                    <a:pt x="1096" y="1512"/>
                  </a:cubicBezTo>
                  <a:cubicBezTo>
                    <a:pt x="1001" y="1548"/>
                    <a:pt x="941" y="1631"/>
                    <a:pt x="965" y="1726"/>
                  </a:cubicBezTo>
                  <a:lnTo>
                    <a:pt x="1275" y="2929"/>
                  </a:lnTo>
                  <a:cubicBezTo>
                    <a:pt x="751" y="2750"/>
                    <a:pt x="370" y="2262"/>
                    <a:pt x="370" y="1679"/>
                  </a:cubicBezTo>
                  <a:cubicBezTo>
                    <a:pt x="370" y="953"/>
                    <a:pt x="965" y="357"/>
                    <a:pt x="1691" y="357"/>
                  </a:cubicBezTo>
                  <a:close/>
                  <a:moveTo>
                    <a:pt x="1989" y="2036"/>
                  </a:moveTo>
                  <a:lnTo>
                    <a:pt x="1751" y="3012"/>
                  </a:lnTo>
                  <a:lnTo>
                    <a:pt x="1656" y="3012"/>
                  </a:lnTo>
                  <a:lnTo>
                    <a:pt x="1406" y="2036"/>
                  </a:lnTo>
                  <a:close/>
                  <a:moveTo>
                    <a:pt x="2072" y="3310"/>
                  </a:moveTo>
                  <a:lnTo>
                    <a:pt x="2072" y="3739"/>
                  </a:lnTo>
                  <a:lnTo>
                    <a:pt x="1322" y="3751"/>
                  </a:lnTo>
                  <a:cubicBezTo>
                    <a:pt x="1322" y="3751"/>
                    <a:pt x="1298" y="3751"/>
                    <a:pt x="1298" y="3739"/>
                  </a:cubicBezTo>
                  <a:lnTo>
                    <a:pt x="1298" y="3310"/>
                  </a:lnTo>
                  <a:cubicBezTo>
                    <a:pt x="1417" y="3334"/>
                    <a:pt x="1560" y="3346"/>
                    <a:pt x="1691" y="3346"/>
                  </a:cubicBezTo>
                  <a:cubicBezTo>
                    <a:pt x="1822" y="3346"/>
                    <a:pt x="1953" y="3334"/>
                    <a:pt x="2072" y="3310"/>
                  </a:cubicBezTo>
                  <a:close/>
                  <a:moveTo>
                    <a:pt x="1691" y="0"/>
                  </a:moveTo>
                  <a:cubicBezTo>
                    <a:pt x="763" y="0"/>
                    <a:pt x="1" y="750"/>
                    <a:pt x="1" y="1679"/>
                  </a:cubicBezTo>
                  <a:cubicBezTo>
                    <a:pt x="1" y="2334"/>
                    <a:pt x="394" y="2917"/>
                    <a:pt x="941" y="3191"/>
                  </a:cubicBezTo>
                  <a:lnTo>
                    <a:pt x="941" y="3751"/>
                  </a:lnTo>
                  <a:cubicBezTo>
                    <a:pt x="941" y="3941"/>
                    <a:pt x="1108" y="4108"/>
                    <a:pt x="1298" y="4108"/>
                  </a:cubicBezTo>
                  <a:lnTo>
                    <a:pt x="1501" y="4108"/>
                  </a:lnTo>
                  <a:lnTo>
                    <a:pt x="1501" y="4120"/>
                  </a:lnTo>
                  <a:cubicBezTo>
                    <a:pt x="1501" y="4227"/>
                    <a:pt x="1572" y="4298"/>
                    <a:pt x="1679" y="4298"/>
                  </a:cubicBezTo>
                  <a:cubicBezTo>
                    <a:pt x="1775" y="4298"/>
                    <a:pt x="1858" y="4227"/>
                    <a:pt x="1858" y="4120"/>
                  </a:cubicBezTo>
                  <a:lnTo>
                    <a:pt x="1858" y="4108"/>
                  </a:lnTo>
                  <a:lnTo>
                    <a:pt x="2048" y="4108"/>
                  </a:lnTo>
                  <a:cubicBezTo>
                    <a:pt x="2239" y="4108"/>
                    <a:pt x="2406" y="3941"/>
                    <a:pt x="2406" y="3751"/>
                  </a:cubicBezTo>
                  <a:lnTo>
                    <a:pt x="2406" y="3191"/>
                  </a:lnTo>
                  <a:cubicBezTo>
                    <a:pt x="2953" y="2917"/>
                    <a:pt x="3346" y="2334"/>
                    <a:pt x="3346" y="1679"/>
                  </a:cubicBezTo>
                  <a:cubicBezTo>
                    <a:pt x="3370" y="750"/>
                    <a:pt x="2608" y="0"/>
                    <a:pt x="1691"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6" name="Google Shape;1129;p36"/>
            <p:cNvSpPr/>
            <p:nvPr/>
          </p:nvSpPr>
          <p:spPr>
            <a:xfrm>
              <a:off x="855096" y="1521896"/>
              <a:ext cx="214152" cy="322183"/>
            </a:xfrm>
            <a:custGeom>
              <a:avLst/>
              <a:gdLst/>
              <a:ahLst/>
              <a:cxnLst/>
              <a:rect l="l" t="t" r="r" b="b"/>
              <a:pathLst>
                <a:path w="6728" h="10122" extrusionOk="0">
                  <a:moveTo>
                    <a:pt x="3346" y="358"/>
                  </a:moveTo>
                  <a:cubicBezTo>
                    <a:pt x="3870" y="358"/>
                    <a:pt x="4299" y="703"/>
                    <a:pt x="4299" y="1120"/>
                  </a:cubicBezTo>
                  <a:cubicBezTo>
                    <a:pt x="4001" y="1001"/>
                    <a:pt x="3691" y="941"/>
                    <a:pt x="3346" y="941"/>
                  </a:cubicBezTo>
                  <a:cubicBezTo>
                    <a:pt x="3001" y="941"/>
                    <a:pt x="2691" y="1001"/>
                    <a:pt x="2394" y="1120"/>
                  </a:cubicBezTo>
                  <a:cubicBezTo>
                    <a:pt x="2394" y="703"/>
                    <a:pt x="2810" y="358"/>
                    <a:pt x="3346" y="358"/>
                  </a:cubicBezTo>
                  <a:close/>
                  <a:moveTo>
                    <a:pt x="3370" y="1299"/>
                  </a:moveTo>
                  <a:cubicBezTo>
                    <a:pt x="4620" y="1299"/>
                    <a:pt x="5620" y="2311"/>
                    <a:pt x="5620" y="3561"/>
                  </a:cubicBezTo>
                  <a:cubicBezTo>
                    <a:pt x="5620" y="3882"/>
                    <a:pt x="5549" y="4216"/>
                    <a:pt x="5418" y="4513"/>
                  </a:cubicBezTo>
                  <a:lnTo>
                    <a:pt x="5418" y="4347"/>
                  </a:lnTo>
                  <a:cubicBezTo>
                    <a:pt x="5418" y="4144"/>
                    <a:pt x="5322" y="3930"/>
                    <a:pt x="5168" y="3799"/>
                  </a:cubicBezTo>
                  <a:cubicBezTo>
                    <a:pt x="4811" y="3489"/>
                    <a:pt x="4025" y="2953"/>
                    <a:pt x="2632" y="2811"/>
                  </a:cubicBezTo>
                  <a:cubicBezTo>
                    <a:pt x="2626" y="2810"/>
                    <a:pt x="2619" y="2809"/>
                    <a:pt x="2613" y="2809"/>
                  </a:cubicBezTo>
                  <a:cubicBezTo>
                    <a:pt x="2535" y="2809"/>
                    <a:pt x="2452" y="2878"/>
                    <a:pt x="2441" y="2977"/>
                  </a:cubicBezTo>
                  <a:cubicBezTo>
                    <a:pt x="2429" y="3073"/>
                    <a:pt x="2501" y="3156"/>
                    <a:pt x="2608" y="3168"/>
                  </a:cubicBezTo>
                  <a:cubicBezTo>
                    <a:pt x="3882" y="3311"/>
                    <a:pt x="4632" y="3787"/>
                    <a:pt x="4941" y="4061"/>
                  </a:cubicBezTo>
                  <a:cubicBezTo>
                    <a:pt x="5013" y="4144"/>
                    <a:pt x="5072" y="4239"/>
                    <a:pt x="5072" y="4347"/>
                  </a:cubicBezTo>
                  <a:lnTo>
                    <a:pt x="5072" y="4680"/>
                  </a:lnTo>
                  <a:cubicBezTo>
                    <a:pt x="5072" y="5609"/>
                    <a:pt x="4310" y="6371"/>
                    <a:pt x="3382" y="6371"/>
                  </a:cubicBezTo>
                  <a:cubicBezTo>
                    <a:pt x="3374" y="6371"/>
                    <a:pt x="3367" y="6371"/>
                    <a:pt x="3359" y="6371"/>
                  </a:cubicBezTo>
                  <a:cubicBezTo>
                    <a:pt x="2405" y="6371"/>
                    <a:pt x="1643" y="5625"/>
                    <a:pt x="1643" y="4692"/>
                  </a:cubicBezTo>
                  <a:lnTo>
                    <a:pt x="1643" y="4549"/>
                  </a:lnTo>
                  <a:cubicBezTo>
                    <a:pt x="1643" y="4466"/>
                    <a:pt x="1679" y="4406"/>
                    <a:pt x="1739" y="4382"/>
                  </a:cubicBezTo>
                  <a:cubicBezTo>
                    <a:pt x="1965" y="4263"/>
                    <a:pt x="2251" y="4025"/>
                    <a:pt x="2382" y="3620"/>
                  </a:cubicBezTo>
                  <a:cubicBezTo>
                    <a:pt x="2405" y="3525"/>
                    <a:pt x="2370" y="3430"/>
                    <a:pt x="2274" y="3394"/>
                  </a:cubicBezTo>
                  <a:cubicBezTo>
                    <a:pt x="2258" y="3389"/>
                    <a:pt x="2240" y="3387"/>
                    <a:pt x="2222" y="3387"/>
                  </a:cubicBezTo>
                  <a:cubicBezTo>
                    <a:pt x="2152" y="3387"/>
                    <a:pt x="2079" y="3425"/>
                    <a:pt x="2060" y="3501"/>
                  </a:cubicBezTo>
                  <a:cubicBezTo>
                    <a:pt x="1953" y="3799"/>
                    <a:pt x="1739" y="3966"/>
                    <a:pt x="1584" y="4061"/>
                  </a:cubicBezTo>
                  <a:cubicBezTo>
                    <a:pt x="1417" y="4156"/>
                    <a:pt x="1310" y="4335"/>
                    <a:pt x="1310" y="4513"/>
                  </a:cubicBezTo>
                  <a:cubicBezTo>
                    <a:pt x="1179" y="4216"/>
                    <a:pt x="1108" y="3882"/>
                    <a:pt x="1108" y="3561"/>
                  </a:cubicBezTo>
                  <a:cubicBezTo>
                    <a:pt x="1108" y="2311"/>
                    <a:pt x="2120" y="1299"/>
                    <a:pt x="3370" y="1299"/>
                  </a:cubicBezTo>
                  <a:close/>
                  <a:moveTo>
                    <a:pt x="4108" y="6585"/>
                  </a:moveTo>
                  <a:lnTo>
                    <a:pt x="4108" y="7002"/>
                  </a:lnTo>
                  <a:cubicBezTo>
                    <a:pt x="4108" y="7228"/>
                    <a:pt x="4239" y="7418"/>
                    <a:pt x="4430" y="7502"/>
                  </a:cubicBezTo>
                  <a:lnTo>
                    <a:pt x="4691" y="7621"/>
                  </a:lnTo>
                  <a:cubicBezTo>
                    <a:pt x="4441" y="8133"/>
                    <a:pt x="3918" y="8442"/>
                    <a:pt x="3346" y="8442"/>
                  </a:cubicBezTo>
                  <a:cubicBezTo>
                    <a:pt x="2786" y="8442"/>
                    <a:pt x="2263" y="8133"/>
                    <a:pt x="2013" y="7621"/>
                  </a:cubicBezTo>
                  <a:lnTo>
                    <a:pt x="2263" y="7502"/>
                  </a:lnTo>
                  <a:cubicBezTo>
                    <a:pt x="2453" y="7418"/>
                    <a:pt x="2584" y="7228"/>
                    <a:pt x="2584" y="7002"/>
                  </a:cubicBezTo>
                  <a:lnTo>
                    <a:pt x="2584" y="6585"/>
                  </a:lnTo>
                  <a:cubicBezTo>
                    <a:pt x="2822" y="6668"/>
                    <a:pt x="3084" y="6728"/>
                    <a:pt x="3346" y="6728"/>
                  </a:cubicBezTo>
                  <a:cubicBezTo>
                    <a:pt x="3620" y="6728"/>
                    <a:pt x="3870" y="6668"/>
                    <a:pt x="4108" y="6585"/>
                  </a:cubicBezTo>
                  <a:close/>
                  <a:moveTo>
                    <a:pt x="3346" y="1"/>
                  </a:moveTo>
                  <a:cubicBezTo>
                    <a:pt x="2632" y="1"/>
                    <a:pt x="2060" y="513"/>
                    <a:pt x="2060" y="1120"/>
                  </a:cubicBezTo>
                  <a:cubicBezTo>
                    <a:pt x="2060" y="1179"/>
                    <a:pt x="2060" y="1227"/>
                    <a:pt x="2072" y="1287"/>
                  </a:cubicBezTo>
                  <a:cubicBezTo>
                    <a:pt x="1286" y="1727"/>
                    <a:pt x="750" y="2572"/>
                    <a:pt x="750" y="3561"/>
                  </a:cubicBezTo>
                  <a:cubicBezTo>
                    <a:pt x="750" y="4204"/>
                    <a:pt x="989" y="4811"/>
                    <a:pt x="1405" y="5287"/>
                  </a:cubicBezTo>
                  <a:cubicBezTo>
                    <a:pt x="1548" y="5751"/>
                    <a:pt x="1846" y="6156"/>
                    <a:pt x="2251" y="6406"/>
                  </a:cubicBezTo>
                  <a:lnTo>
                    <a:pt x="2251" y="7014"/>
                  </a:lnTo>
                  <a:cubicBezTo>
                    <a:pt x="2251" y="7085"/>
                    <a:pt x="2203" y="7168"/>
                    <a:pt x="2132" y="7192"/>
                  </a:cubicBezTo>
                  <a:lnTo>
                    <a:pt x="548" y="7895"/>
                  </a:lnTo>
                  <a:cubicBezTo>
                    <a:pt x="203" y="8037"/>
                    <a:pt x="0" y="8371"/>
                    <a:pt x="0" y="8740"/>
                  </a:cubicBezTo>
                  <a:lnTo>
                    <a:pt x="0" y="9942"/>
                  </a:lnTo>
                  <a:cubicBezTo>
                    <a:pt x="0" y="10050"/>
                    <a:pt x="72" y="10121"/>
                    <a:pt x="179" y="10121"/>
                  </a:cubicBezTo>
                  <a:cubicBezTo>
                    <a:pt x="286" y="10121"/>
                    <a:pt x="358" y="10050"/>
                    <a:pt x="358" y="9942"/>
                  </a:cubicBezTo>
                  <a:lnTo>
                    <a:pt x="358" y="8740"/>
                  </a:lnTo>
                  <a:cubicBezTo>
                    <a:pt x="358" y="8514"/>
                    <a:pt x="489" y="8311"/>
                    <a:pt x="703" y="8216"/>
                  </a:cubicBezTo>
                  <a:lnTo>
                    <a:pt x="1691" y="7776"/>
                  </a:lnTo>
                  <a:cubicBezTo>
                    <a:pt x="2013" y="8395"/>
                    <a:pt x="2644" y="8799"/>
                    <a:pt x="3358" y="8799"/>
                  </a:cubicBezTo>
                  <a:cubicBezTo>
                    <a:pt x="4072" y="8799"/>
                    <a:pt x="4715" y="8395"/>
                    <a:pt x="5025" y="7776"/>
                  </a:cubicBezTo>
                  <a:lnTo>
                    <a:pt x="6025" y="8216"/>
                  </a:lnTo>
                  <a:cubicBezTo>
                    <a:pt x="6239" y="8311"/>
                    <a:pt x="6370" y="8514"/>
                    <a:pt x="6370" y="8740"/>
                  </a:cubicBezTo>
                  <a:lnTo>
                    <a:pt x="6370" y="9942"/>
                  </a:lnTo>
                  <a:cubicBezTo>
                    <a:pt x="6370" y="10050"/>
                    <a:pt x="6442" y="10121"/>
                    <a:pt x="6549" y="10121"/>
                  </a:cubicBezTo>
                  <a:cubicBezTo>
                    <a:pt x="6656" y="10121"/>
                    <a:pt x="6727" y="10050"/>
                    <a:pt x="6727" y="9942"/>
                  </a:cubicBezTo>
                  <a:lnTo>
                    <a:pt x="6727" y="8740"/>
                  </a:lnTo>
                  <a:cubicBezTo>
                    <a:pt x="6704" y="8371"/>
                    <a:pt x="6489" y="8037"/>
                    <a:pt x="6144" y="7895"/>
                  </a:cubicBezTo>
                  <a:lnTo>
                    <a:pt x="4572" y="7192"/>
                  </a:lnTo>
                  <a:cubicBezTo>
                    <a:pt x="4501" y="7168"/>
                    <a:pt x="4453" y="7085"/>
                    <a:pt x="4453" y="7014"/>
                  </a:cubicBezTo>
                  <a:lnTo>
                    <a:pt x="4453" y="6406"/>
                  </a:lnTo>
                  <a:cubicBezTo>
                    <a:pt x="4858" y="6156"/>
                    <a:pt x="5156" y="5751"/>
                    <a:pt x="5299" y="5287"/>
                  </a:cubicBezTo>
                  <a:cubicBezTo>
                    <a:pt x="5715" y="4811"/>
                    <a:pt x="5954" y="4204"/>
                    <a:pt x="5954" y="3561"/>
                  </a:cubicBezTo>
                  <a:cubicBezTo>
                    <a:pt x="5954" y="2596"/>
                    <a:pt x="5418" y="1727"/>
                    <a:pt x="4632" y="1287"/>
                  </a:cubicBezTo>
                  <a:cubicBezTo>
                    <a:pt x="4644" y="1227"/>
                    <a:pt x="4644" y="1179"/>
                    <a:pt x="4644" y="1120"/>
                  </a:cubicBezTo>
                  <a:cubicBezTo>
                    <a:pt x="4644" y="513"/>
                    <a:pt x="4060" y="1"/>
                    <a:pt x="3346"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7" name="Google Shape;1130;p36"/>
            <p:cNvSpPr/>
            <p:nvPr/>
          </p:nvSpPr>
          <p:spPr>
            <a:xfrm>
              <a:off x="896411" y="1808780"/>
              <a:ext cx="11395" cy="34918"/>
            </a:xfrm>
            <a:custGeom>
              <a:avLst/>
              <a:gdLst/>
              <a:ahLst/>
              <a:cxnLst/>
              <a:rect l="l" t="t" r="r" b="b"/>
              <a:pathLst>
                <a:path w="358" h="1097" extrusionOk="0">
                  <a:moveTo>
                    <a:pt x="179" y="1"/>
                  </a:moveTo>
                  <a:cubicBezTo>
                    <a:pt x="72" y="1"/>
                    <a:pt x="0" y="72"/>
                    <a:pt x="0" y="179"/>
                  </a:cubicBezTo>
                  <a:lnTo>
                    <a:pt x="0" y="918"/>
                  </a:lnTo>
                  <a:cubicBezTo>
                    <a:pt x="0" y="1025"/>
                    <a:pt x="72" y="1096"/>
                    <a:pt x="179" y="1096"/>
                  </a:cubicBezTo>
                  <a:cubicBezTo>
                    <a:pt x="286" y="1096"/>
                    <a:pt x="357" y="1025"/>
                    <a:pt x="357" y="918"/>
                  </a:cubicBezTo>
                  <a:lnTo>
                    <a:pt x="357" y="179"/>
                  </a:lnTo>
                  <a:cubicBezTo>
                    <a:pt x="345" y="84"/>
                    <a:pt x="262" y="1"/>
                    <a:pt x="179"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8" name="Google Shape;1131;p36"/>
            <p:cNvSpPr/>
            <p:nvPr/>
          </p:nvSpPr>
          <p:spPr>
            <a:xfrm>
              <a:off x="1015391" y="1808780"/>
              <a:ext cx="11395" cy="34918"/>
            </a:xfrm>
            <a:custGeom>
              <a:avLst/>
              <a:gdLst/>
              <a:ahLst/>
              <a:cxnLst/>
              <a:rect l="l" t="t" r="r" b="b"/>
              <a:pathLst>
                <a:path w="358" h="1097" extrusionOk="0">
                  <a:moveTo>
                    <a:pt x="179" y="1"/>
                  </a:moveTo>
                  <a:cubicBezTo>
                    <a:pt x="72" y="1"/>
                    <a:pt x="1" y="72"/>
                    <a:pt x="1" y="179"/>
                  </a:cubicBezTo>
                  <a:lnTo>
                    <a:pt x="1" y="918"/>
                  </a:lnTo>
                  <a:cubicBezTo>
                    <a:pt x="1" y="1025"/>
                    <a:pt x="72" y="1096"/>
                    <a:pt x="179" y="1096"/>
                  </a:cubicBezTo>
                  <a:cubicBezTo>
                    <a:pt x="275" y="1096"/>
                    <a:pt x="346" y="1025"/>
                    <a:pt x="346" y="918"/>
                  </a:cubicBezTo>
                  <a:lnTo>
                    <a:pt x="346" y="179"/>
                  </a:lnTo>
                  <a:cubicBezTo>
                    <a:pt x="358" y="84"/>
                    <a:pt x="275" y="1"/>
                    <a:pt x="179"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69" name="Google Shape;1132;p36"/>
            <p:cNvSpPr/>
            <p:nvPr/>
          </p:nvSpPr>
          <p:spPr>
            <a:xfrm>
              <a:off x="1057471" y="1522660"/>
              <a:ext cx="178534" cy="186110"/>
            </a:xfrm>
            <a:custGeom>
              <a:avLst/>
              <a:gdLst/>
              <a:ahLst/>
              <a:cxnLst/>
              <a:rect l="l" t="t" r="r" b="b"/>
              <a:pathLst>
                <a:path w="5609" h="5847" extrusionOk="0">
                  <a:moveTo>
                    <a:pt x="739" y="1"/>
                  </a:moveTo>
                  <a:cubicBezTo>
                    <a:pt x="346" y="1"/>
                    <a:pt x="0" y="322"/>
                    <a:pt x="0" y="739"/>
                  </a:cubicBezTo>
                  <a:lnTo>
                    <a:pt x="0" y="3751"/>
                  </a:lnTo>
                  <a:cubicBezTo>
                    <a:pt x="0" y="4144"/>
                    <a:pt x="322" y="4489"/>
                    <a:pt x="739" y="4489"/>
                  </a:cubicBezTo>
                  <a:lnTo>
                    <a:pt x="1084" y="4489"/>
                  </a:lnTo>
                  <a:lnTo>
                    <a:pt x="834" y="5513"/>
                  </a:lnTo>
                  <a:cubicBezTo>
                    <a:pt x="798" y="5620"/>
                    <a:pt x="846" y="5739"/>
                    <a:pt x="941" y="5799"/>
                  </a:cubicBezTo>
                  <a:cubicBezTo>
                    <a:pt x="977" y="5823"/>
                    <a:pt x="1036" y="5847"/>
                    <a:pt x="1084" y="5847"/>
                  </a:cubicBezTo>
                  <a:cubicBezTo>
                    <a:pt x="1143" y="5847"/>
                    <a:pt x="1191" y="5823"/>
                    <a:pt x="1250" y="5799"/>
                  </a:cubicBezTo>
                  <a:lnTo>
                    <a:pt x="3048" y="4489"/>
                  </a:lnTo>
                  <a:lnTo>
                    <a:pt x="4870" y="4489"/>
                  </a:lnTo>
                  <a:cubicBezTo>
                    <a:pt x="5263" y="4489"/>
                    <a:pt x="5608" y="4156"/>
                    <a:pt x="5608" y="3739"/>
                  </a:cubicBezTo>
                  <a:lnTo>
                    <a:pt x="5608" y="739"/>
                  </a:lnTo>
                  <a:cubicBezTo>
                    <a:pt x="5596" y="322"/>
                    <a:pt x="5263" y="1"/>
                    <a:pt x="4870" y="1"/>
                  </a:cubicBezTo>
                  <a:cubicBezTo>
                    <a:pt x="4763" y="1"/>
                    <a:pt x="4691" y="72"/>
                    <a:pt x="4691" y="179"/>
                  </a:cubicBezTo>
                  <a:cubicBezTo>
                    <a:pt x="4691" y="274"/>
                    <a:pt x="4763" y="346"/>
                    <a:pt x="4870" y="346"/>
                  </a:cubicBezTo>
                  <a:cubicBezTo>
                    <a:pt x="5072" y="346"/>
                    <a:pt x="5251" y="524"/>
                    <a:pt x="5251" y="739"/>
                  </a:cubicBezTo>
                  <a:lnTo>
                    <a:pt x="5251" y="3739"/>
                  </a:lnTo>
                  <a:cubicBezTo>
                    <a:pt x="5251" y="3953"/>
                    <a:pt x="5072" y="4132"/>
                    <a:pt x="4870" y="4132"/>
                  </a:cubicBezTo>
                  <a:lnTo>
                    <a:pt x="2989" y="4132"/>
                  </a:lnTo>
                  <a:cubicBezTo>
                    <a:pt x="2965" y="4132"/>
                    <a:pt x="2917" y="4144"/>
                    <a:pt x="2882" y="4156"/>
                  </a:cubicBezTo>
                  <a:lnTo>
                    <a:pt x="1215" y="5382"/>
                  </a:lnTo>
                  <a:lnTo>
                    <a:pt x="1477" y="4358"/>
                  </a:lnTo>
                  <a:cubicBezTo>
                    <a:pt x="1489" y="4299"/>
                    <a:pt x="1477" y="4251"/>
                    <a:pt x="1441" y="4203"/>
                  </a:cubicBezTo>
                  <a:cubicBezTo>
                    <a:pt x="1417" y="4156"/>
                    <a:pt x="1358" y="4132"/>
                    <a:pt x="1310" y="4132"/>
                  </a:cubicBezTo>
                  <a:lnTo>
                    <a:pt x="739" y="4132"/>
                  </a:lnTo>
                  <a:cubicBezTo>
                    <a:pt x="536" y="4132"/>
                    <a:pt x="358" y="3953"/>
                    <a:pt x="358" y="3739"/>
                  </a:cubicBezTo>
                  <a:lnTo>
                    <a:pt x="358" y="739"/>
                  </a:lnTo>
                  <a:cubicBezTo>
                    <a:pt x="358" y="524"/>
                    <a:pt x="536" y="346"/>
                    <a:pt x="739" y="346"/>
                  </a:cubicBezTo>
                  <a:cubicBezTo>
                    <a:pt x="846" y="346"/>
                    <a:pt x="917" y="274"/>
                    <a:pt x="917" y="179"/>
                  </a:cubicBezTo>
                  <a:cubicBezTo>
                    <a:pt x="917" y="72"/>
                    <a:pt x="846" y="1"/>
                    <a:pt x="739"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nvGrpSpPr>
          <p:cNvPr id="70" name="Google Shape;1133;p36"/>
          <p:cNvGrpSpPr/>
          <p:nvPr/>
        </p:nvGrpSpPr>
        <p:grpSpPr>
          <a:xfrm>
            <a:off x="4635210" y="3419446"/>
            <a:ext cx="459655" cy="399955"/>
            <a:chOff x="3716358" y="1544655"/>
            <a:chExt cx="361971" cy="314958"/>
          </a:xfrm>
        </p:grpSpPr>
        <p:sp>
          <p:nvSpPr>
            <p:cNvPr id="71" name="Google Shape;1134;p36"/>
            <p:cNvSpPr/>
            <p:nvPr/>
          </p:nvSpPr>
          <p:spPr>
            <a:xfrm>
              <a:off x="3767509" y="1646957"/>
              <a:ext cx="231213" cy="10663"/>
            </a:xfrm>
            <a:custGeom>
              <a:avLst/>
              <a:gdLst/>
              <a:ahLst/>
              <a:cxnLst/>
              <a:rect l="l" t="t" r="r" b="b"/>
              <a:pathLst>
                <a:path w="7264" h="335" extrusionOk="0">
                  <a:moveTo>
                    <a:pt x="168" y="1"/>
                  </a:moveTo>
                  <a:cubicBezTo>
                    <a:pt x="72" y="1"/>
                    <a:pt x="1" y="72"/>
                    <a:pt x="1" y="167"/>
                  </a:cubicBezTo>
                  <a:cubicBezTo>
                    <a:pt x="1" y="263"/>
                    <a:pt x="72" y="334"/>
                    <a:pt x="168" y="334"/>
                  </a:cubicBezTo>
                  <a:lnTo>
                    <a:pt x="7097" y="334"/>
                  </a:lnTo>
                  <a:cubicBezTo>
                    <a:pt x="7192" y="334"/>
                    <a:pt x="7264" y="263"/>
                    <a:pt x="7264" y="167"/>
                  </a:cubicBezTo>
                  <a:cubicBezTo>
                    <a:pt x="7264" y="72"/>
                    <a:pt x="7192" y="1"/>
                    <a:pt x="7097"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72" name="Google Shape;1135;p36"/>
            <p:cNvSpPr/>
            <p:nvPr/>
          </p:nvSpPr>
          <p:spPr>
            <a:xfrm>
              <a:off x="3767509" y="1618532"/>
              <a:ext cx="152020" cy="10663"/>
            </a:xfrm>
            <a:custGeom>
              <a:avLst/>
              <a:gdLst/>
              <a:ahLst/>
              <a:cxnLst/>
              <a:rect l="l" t="t" r="r" b="b"/>
              <a:pathLst>
                <a:path w="4776" h="335" extrusionOk="0">
                  <a:moveTo>
                    <a:pt x="168" y="1"/>
                  </a:moveTo>
                  <a:cubicBezTo>
                    <a:pt x="72" y="1"/>
                    <a:pt x="1" y="72"/>
                    <a:pt x="1" y="168"/>
                  </a:cubicBezTo>
                  <a:cubicBezTo>
                    <a:pt x="1" y="263"/>
                    <a:pt x="72" y="334"/>
                    <a:pt x="168" y="334"/>
                  </a:cubicBezTo>
                  <a:lnTo>
                    <a:pt x="4621" y="334"/>
                  </a:lnTo>
                  <a:cubicBezTo>
                    <a:pt x="4704" y="334"/>
                    <a:pt x="4775" y="263"/>
                    <a:pt x="4775" y="168"/>
                  </a:cubicBezTo>
                  <a:cubicBezTo>
                    <a:pt x="4775" y="72"/>
                    <a:pt x="4704" y="1"/>
                    <a:pt x="4621"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73" name="Google Shape;1136;p36"/>
            <p:cNvSpPr/>
            <p:nvPr/>
          </p:nvSpPr>
          <p:spPr>
            <a:xfrm>
              <a:off x="3931624" y="1618532"/>
              <a:ext cx="67098" cy="10663"/>
            </a:xfrm>
            <a:custGeom>
              <a:avLst/>
              <a:gdLst/>
              <a:ahLst/>
              <a:cxnLst/>
              <a:rect l="l" t="t" r="r" b="b"/>
              <a:pathLst>
                <a:path w="2108" h="335" extrusionOk="0">
                  <a:moveTo>
                    <a:pt x="155" y="1"/>
                  </a:moveTo>
                  <a:cubicBezTo>
                    <a:pt x="72" y="1"/>
                    <a:pt x="0" y="72"/>
                    <a:pt x="0" y="168"/>
                  </a:cubicBezTo>
                  <a:cubicBezTo>
                    <a:pt x="0" y="263"/>
                    <a:pt x="72" y="334"/>
                    <a:pt x="155" y="334"/>
                  </a:cubicBezTo>
                  <a:lnTo>
                    <a:pt x="1941" y="334"/>
                  </a:lnTo>
                  <a:cubicBezTo>
                    <a:pt x="2036" y="334"/>
                    <a:pt x="2108" y="263"/>
                    <a:pt x="2108" y="168"/>
                  </a:cubicBezTo>
                  <a:cubicBezTo>
                    <a:pt x="2108" y="72"/>
                    <a:pt x="2036" y="1"/>
                    <a:pt x="1941"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74" name="Google Shape;1137;p36"/>
            <p:cNvSpPr/>
            <p:nvPr/>
          </p:nvSpPr>
          <p:spPr>
            <a:xfrm>
              <a:off x="3767509" y="1590108"/>
              <a:ext cx="39087" cy="10663"/>
            </a:xfrm>
            <a:custGeom>
              <a:avLst/>
              <a:gdLst/>
              <a:ahLst/>
              <a:cxnLst/>
              <a:rect l="l" t="t" r="r" b="b"/>
              <a:pathLst>
                <a:path w="1228" h="335" extrusionOk="0">
                  <a:moveTo>
                    <a:pt x="168" y="1"/>
                  </a:moveTo>
                  <a:cubicBezTo>
                    <a:pt x="72" y="1"/>
                    <a:pt x="1" y="72"/>
                    <a:pt x="1" y="168"/>
                  </a:cubicBezTo>
                  <a:cubicBezTo>
                    <a:pt x="1" y="263"/>
                    <a:pt x="72" y="334"/>
                    <a:pt x="168" y="334"/>
                  </a:cubicBezTo>
                  <a:lnTo>
                    <a:pt x="1061" y="334"/>
                  </a:lnTo>
                  <a:cubicBezTo>
                    <a:pt x="1144" y="334"/>
                    <a:pt x="1227" y="263"/>
                    <a:pt x="1227" y="168"/>
                  </a:cubicBezTo>
                  <a:cubicBezTo>
                    <a:pt x="1227" y="72"/>
                    <a:pt x="1144" y="1"/>
                    <a:pt x="1061"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75" name="Google Shape;1138;p36"/>
            <p:cNvSpPr/>
            <p:nvPr/>
          </p:nvSpPr>
          <p:spPr>
            <a:xfrm>
              <a:off x="3818309" y="1590108"/>
              <a:ext cx="180412" cy="10663"/>
            </a:xfrm>
            <a:custGeom>
              <a:avLst/>
              <a:gdLst/>
              <a:ahLst/>
              <a:cxnLst/>
              <a:rect l="l" t="t" r="r" b="b"/>
              <a:pathLst>
                <a:path w="5668" h="335" extrusionOk="0">
                  <a:moveTo>
                    <a:pt x="167" y="1"/>
                  </a:moveTo>
                  <a:cubicBezTo>
                    <a:pt x="72" y="1"/>
                    <a:pt x="0" y="72"/>
                    <a:pt x="0" y="168"/>
                  </a:cubicBezTo>
                  <a:cubicBezTo>
                    <a:pt x="0" y="263"/>
                    <a:pt x="72" y="334"/>
                    <a:pt x="167" y="334"/>
                  </a:cubicBezTo>
                  <a:lnTo>
                    <a:pt x="5501" y="334"/>
                  </a:lnTo>
                  <a:cubicBezTo>
                    <a:pt x="5596" y="334"/>
                    <a:pt x="5668" y="263"/>
                    <a:pt x="5668" y="168"/>
                  </a:cubicBezTo>
                  <a:cubicBezTo>
                    <a:pt x="5668" y="72"/>
                    <a:pt x="5596" y="1"/>
                    <a:pt x="5501"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nvGrpSpPr>
            <p:cNvPr id="76" name="Google Shape;1139;p36"/>
            <p:cNvGrpSpPr/>
            <p:nvPr/>
          </p:nvGrpSpPr>
          <p:grpSpPr>
            <a:xfrm>
              <a:off x="3716358" y="1544655"/>
              <a:ext cx="361971" cy="314958"/>
              <a:chOff x="3716358" y="1544655"/>
              <a:chExt cx="361971" cy="314958"/>
            </a:xfrm>
          </p:grpSpPr>
          <p:sp>
            <p:nvSpPr>
              <p:cNvPr id="77" name="Google Shape;1140;p36"/>
              <p:cNvSpPr/>
              <p:nvPr/>
            </p:nvSpPr>
            <p:spPr>
              <a:xfrm>
                <a:off x="3767509" y="1675381"/>
                <a:ext cx="84540" cy="10663"/>
              </a:xfrm>
              <a:custGeom>
                <a:avLst/>
                <a:gdLst/>
                <a:ahLst/>
                <a:cxnLst/>
                <a:rect l="l" t="t" r="r" b="b"/>
                <a:pathLst>
                  <a:path w="2656" h="335" extrusionOk="0">
                    <a:moveTo>
                      <a:pt x="168" y="1"/>
                    </a:moveTo>
                    <a:cubicBezTo>
                      <a:pt x="72" y="1"/>
                      <a:pt x="1" y="72"/>
                      <a:pt x="1" y="167"/>
                    </a:cubicBezTo>
                    <a:cubicBezTo>
                      <a:pt x="1" y="263"/>
                      <a:pt x="72" y="334"/>
                      <a:pt x="168" y="334"/>
                    </a:cubicBezTo>
                    <a:lnTo>
                      <a:pt x="2477" y="334"/>
                    </a:lnTo>
                    <a:cubicBezTo>
                      <a:pt x="2561" y="334"/>
                      <a:pt x="2632" y="263"/>
                      <a:pt x="2632" y="167"/>
                    </a:cubicBezTo>
                    <a:cubicBezTo>
                      <a:pt x="2656" y="72"/>
                      <a:pt x="2573" y="1"/>
                      <a:pt x="2477"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78" name="Google Shape;1141;p36"/>
              <p:cNvSpPr/>
              <p:nvPr/>
            </p:nvSpPr>
            <p:spPr>
              <a:xfrm>
                <a:off x="3875158" y="1675381"/>
                <a:ext cx="123564" cy="10663"/>
              </a:xfrm>
              <a:custGeom>
                <a:avLst/>
                <a:gdLst/>
                <a:ahLst/>
                <a:cxnLst/>
                <a:rect l="l" t="t" r="r" b="b"/>
                <a:pathLst>
                  <a:path w="3882" h="335" extrusionOk="0">
                    <a:moveTo>
                      <a:pt x="167" y="1"/>
                    </a:moveTo>
                    <a:cubicBezTo>
                      <a:pt x="72" y="1"/>
                      <a:pt x="0" y="72"/>
                      <a:pt x="0" y="167"/>
                    </a:cubicBezTo>
                    <a:cubicBezTo>
                      <a:pt x="0" y="263"/>
                      <a:pt x="72" y="334"/>
                      <a:pt x="167" y="334"/>
                    </a:cubicBezTo>
                    <a:lnTo>
                      <a:pt x="3715" y="334"/>
                    </a:lnTo>
                    <a:cubicBezTo>
                      <a:pt x="3810" y="334"/>
                      <a:pt x="3882" y="263"/>
                      <a:pt x="3882" y="167"/>
                    </a:cubicBezTo>
                    <a:cubicBezTo>
                      <a:pt x="3882" y="72"/>
                      <a:pt x="3810" y="1"/>
                      <a:pt x="3715"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79" name="Google Shape;1142;p36"/>
              <p:cNvSpPr/>
              <p:nvPr/>
            </p:nvSpPr>
            <p:spPr>
              <a:xfrm>
                <a:off x="3767509" y="1703423"/>
                <a:ext cx="174747" cy="10663"/>
              </a:xfrm>
              <a:custGeom>
                <a:avLst/>
                <a:gdLst/>
                <a:ahLst/>
                <a:cxnLst/>
                <a:rect l="l" t="t" r="r" b="b"/>
                <a:pathLst>
                  <a:path w="5490" h="335" extrusionOk="0">
                    <a:moveTo>
                      <a:pt x="168" y="1"/>
                    </a:moveTo>
                    <a:cubicBezTo>
                      <a:pt x="72" y="1"/>
                      <a:pt x="1" y="72"/>
                      <a:pt x="1" y="168"/>
                    </a:cubicBezTo>
                    <a:cubicBezTo>
                      <a:pt x="1" y="251"/>
                      <a:pt x="72" y="334"/>
                      <a:pt x="168" y="334"/>
                    </a:cubicBezTo>
                    <a:lnTo>
                      <a:pt x="5335" y="334"/>
                    </a:lnTo>
                    <a:cubicBezTo>
                      <a:pt x="5418" y="334"/>
                      <a:pt x="5490" y="251"/>
                      <a:pt x="5490" y="168"/>
                    </a:cubicBezTo>
                    <a:cubicBezTo>
                      <a:pt x="5490" y="72"/>
                      <a:pt x="5418" y="1"/>
                      <a:pt x="5335"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80" name="Google Shape;1143;p36"/>
              <p:cNvSpPr/>
              <p:nvPr/>
            </p:nvSpPr>
            <p:spPr>
              <a:xfrm>
                <a:off x="3954351" y="1703423"/>
                <a:ext cx="44371" cy="10663"/>
              </a:xfrm>
              <a:custGeom>
                <a:avLst/>
                <a:gdLst/>
                <a:ahLst/>
                <a:cxnLst/>
                <a:rect l="l" t="t" r="r" b="b"/>
                <a:pathLst>
                  <a:path w="1394" h="335" extrusionOk="0">
                    <a:moveTo>
                      <a:pt x="155" y="1"/>
                    </a:moveTo>
                    <a:cubicBezTo>
                      <a:pt x="72" y="1"/>
                      <a:pt x="1" y="72"/>
                      <a:pt x="1" y="168"/>
                    </a:cubicBezTo>
                    <a:cubicBezTo>
                      <a:pt x="1" y="251"/>
                      <a:pt x="72" y="334"/>
                      <a:pt x="155" y="334"/>
                    </a:cubicBezTo>
                    <a:lnTo>
                      <a:pt x="1227" y="334"/>
                    </a:lnTo>
                    <a:cubicBezTo>
                      <a:pt x="1322" y="334"/>
                      <a:pt x="1394" y="251"/>
                      <a:pt x="1394" y="168"/>
                    </a:cubicBezTo>
                    <a:cubicBezTo>
                      <a:pt x="1394" y="72"/>
                      <a:pt x="1322" y="1"/>
                      <a:pt x="1227" y="1"/>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sp>
            <p:nvSpPr>
              <p:cNvPr id="81" name="Google Shape;1144;p36"/>
              <p:cNvSpPr/>
              <p:nvPr/>
            </p:nvSpPr>
            <p:spPr>
              <a:xfrm>
                <a:off x="3716358" y="1544655"/>
                <a:ext cx="361971" cy="314958"/>
              </a:xfrm>
              <a:custGeom>
                <a:avLst/>
                <a:gdLst/>
                <a:ahLst/>
                <a:cxnLst/>
                <a:rect l="l" t="t" r="r" b="b"/>
                <a:pathLst>
                  <a:path w="11372" h="9895" extrusionOk="0">
                    <a:moveTo>
                      <a:pt x="3513" y="6751"/>
                    </a:moveTo>
                    <a:lnTo>
                      <a:pt x="3346" y="7477"/>
                    </a:lnTo>
                    <a:lnTo>
                      <a:pt x="1953" y="7477"/>
                    </a:lnTo>
                    <a:lnTo>
                      <a:pt x="1953" y="7489"/>
                    </a:lnTo>
                    <a:cubicBezTo>
                      <a:pt x="1656" y="7489"/>
                      <a:pt x="1394" y="7251"/>
                      <a:pt x="1394" y="6941"/>
                    </a:cubicBezTo>
                    <a:lnTo>
                      <a:pt x="1394" y="6751"/>
                    </a:lnTo>
                    <a:close/>
                    <a:moveTo>
                      <a:pt x="9430" y="333"/>
                    </a:moveTo>
                    <a:cubicBezTo>
                      <a:pt x="9728" y="333"/>
                      <a:pt x="9990" y="572"/>
                      <a:pt x="9990" y="881"/>
                    </a:cubicBezTo>
                    <a:lnTo>
                      <a:pt x="9990" y="5870"/>
                    </a:lnTo>
                    <a:cubicBezTo>
                      <a:pt x="9990" y="6168"/>
                      <a:pt x="9752" y="6418"/>
                      <a:pt x="9430" y="6418"/>
                    </a:cubicBezTo>
                    <a:lnTo>
                      <a:pt x="6597" y="6418"/>
                    </a:lnTo>
                    <a:cubicBezTo>
                      <a:pt x="6561" y="6418"/>
                      <a:pt x="6537" y="6429"/>
                      <a:pt x="6501" y="6441"/>
                    </a:cubicBezTo>
                    <a:lnTo>
                      <a:pt x="3489" y="8501"/>
                    </a:lnTo>
                    <a:cubicBezTo>
                      <a:pt x="3465" y="8501"/>
                      <a:pt x="3465" y="8489"/>
                      <a:pt x="3465" y="8489"/>
                    </a:cubicBezTo>
                    <a:lnTo>
                      <a:pt x="3906" y="6608"/>
                    </a:lnTo>
                    <a:cubicBezTo>
                      <a:pt x="3918" y="6560"/>
                      <a:pt x="3906" y="6501"/>
                      <a:pt x="3870" y="6477"/>
                    </a:cubicBezTo>
                    <a:cubicBezTo>
                      <a:pt x="3834" y="6429"/>
                      <a:pt x="3799" y="6418"/>
                      <a:pt x="3739" y="6418"/>
                    </a:cubicBezTo>
                    <a:lnTo>
                      <a:pt x="894" y="6418"/>
                    </a:lnTo>
                    <a:cubicBezTo>
                      <a:pt x="596" y="6418"/>
                      <a:pt x="346" y="6179"/>
                      <a:pt x="346" y="5870"/>
                    </a:cubicBezTo>
                    <a:lnTo>
                      <a:pt x="346" y="881"/>
                    </a:lnTo>
                    <a:cubicBezTo>
                      <a:pt x="346" y="584"/>
                      <a:pt x="584" y="333"/>
                      <a:pt x="894" y="333"/>
                    </a:cubicBezTo>
                    <a:close/>
                    <a:moveTo>
                      <a:pt x="10502" y="1405"/>
                    </a:moveTo>
                    <a:cubicBezTo>
                      <a:pt x="10800" y="1405"/>
                      <a:pt x="11061" y="1643"/>
                      <a:pt x="11061" y="1953"/>
                    </a:cubicBezTo>
                    <a:lnTo>
                      <a:pt x="11061" y="6941"/>
                    </a:lnTo>
                    <a:cubicBezTo>
                      <a:pt x="11050" y="7239"/>
                      <a:pt x="10788" y="7489"/>
                      <a:pt x="10490" y="7489"/>
                    </a:cubicBezTo>
                    <a:lnTo>
                      <a:pt x="7656" y="7489"/>
                    </a:lnTo>
                    <a:cubicBezTo>
                      <a:pt x="7609" y="7489"/>
                      <a:pt x="7549" y="7525"/>
                      <a:pt x="7513" y="7549"/>
                    </a:cubicBezTo>
                    <a:cubicBezTo>
                      <a:pt x="7490" y="7596"/>
                      <a:pt x="7478" y="7644"/>
                      <a:pt x="7490" y="7680"/>
                    </a:cubicBezTo>
                    <a:lnTo>
                      <a:pt x="7918" y="9561"/>
                    </a:lnTo>
                    <a:lnTo>
                      <a:pt x="7918" y="9573"/>
                    </a:lnTo>
                    <a:lnTo>
                      <a:pt x="7906" y="9573"/>
                    </a:lnTo>
                    <a:lnTo>
                      <a:pt x="5216" y="7727"/>
                    </a:lnTo>
                    <a:lnTo>
                      <a:pt x="6644" y="6751"/>
                    </a:lnTo>
                    <a:lnTo>
                      <a:pt x="9430" y="6751"/>
                    </a:lnTo>
                    <a:cubicBezTo>
                      <a:pt x="9930" y="6751"/>
                      <a:pt x="10311" y="6358"/>
                      <a:pt x="10311" y="5870"/>
                    </a:cubicBezTo>
                    <a:lnTo>
                      <a:pt x="10311" y="1405"/>
                    </a:lnTo>
                    <a:close/>
                    <a:moveTo>
                      <a:pt x="882" y="0"/>
                    </a:moveTo>
                    <a:cubicBezTo>
                      <a:pt x="393" y="0"/>
                      <a:pt x="1" y="393"/>
                      <a:pt x="1" y="881"/>
                    </a:cubicBezTo>
                    <a:lnTo>
                      <a:pt x="1" y="5870"/>
                    </a:lnTo>
                    <a:cubicBezTo>
                      <a:pt x="1" y="6358"/>
                      <a:pt x="393" y="6739"/>
                      <a:pt x="882" y="6739"/>
                    </a:cubicBezTo>
                    <a:lnTo>
                      <a:pt x="1072" y="6739"/>
                    </a:lnTo>
                    <a:lnTo>
                      <a:pt x="1072" y="6941"/>
                    </a:lnTo>
                    <a:cubicBezTo>
                      <a:pt x="1072" y="7430"/>
                      <a:pt x="1465" y="7811"/>
                      <a:pt x="1953" y="7811"/>
                    </a:cubicBezTo>
                    <a:lnTo>
                      <a:pt x="3275" y="7811"/>
                    </a:lnTo>
                    <a:lnTo>
                      <a:pt x="3144" y="8406"/>
                    </a:lnTo>
                    <a:cubicBezTo>
                      <a:pt x="3108" y="8549"/>
                      <a:pt x="3168" y="8692"/>
                      <a:pt x="3287" y="8763"/>
                    </a:cubicBezTo>
                    <a:cubicBezTo>
                      <a:pt x="3346" y="8811"/>
                      <a:pt x="3430" y="8823"/>
                      <a:pt x="3489" y="8823"/>
                    </a:cubicBezTo>
                    <a:cubicBezTo>
                      <a:pt x="3561" y="8823"/>
                      <a:pt x="3620" y="8811"/>
                      <a:pt x="3680" y="8763"/>
                    </a:cubicBezTo>
                    <a:lnTo>
                      <a:pt x="4918" y="7918"/>
                    </a:lnTo>
                    <a:lnTo>
                      <a:pt x="7704" y="9835"/>
                    </a:lnTo>
                    <a:cubicBezTo>
                      <a:pt x="7763" y="9882"/>
                      <a:pt x="7847" y="9894"/>
                      <a:pt x="7906" y="9894"/>
                    </a:cubicBezTo>
                    <a:cubicBezTo>
                      <a:pt x="7978" y="9894"/>
                      <a:pt x="8037" y="9882"/>
                      <a:pt x="8097" y="9835"/>
                    </a:cubicBezTo>
                    <a:cubicBezTo>
                      <a:pt x="8216" y="9763"/>
                      <a:pt x="8275" y="9620"/>
                      <a:pt x="8240" y="9477"/>
                    </a:cubicBezTo>
                    <a:lnTo>
                      <a:pt x="7859" y="7811"/>
                    </a:lnTo>
                    <a:lnTo>
                      <a:pt x="10490" y="7811"/>
                    </a:lnTo>
                    <a:cubicBezTo>
                      <a:pt x="10978" y="7811"/>
                      <a:pt x="11371" y="7430"/>
                      <a:pt x="11371" y="6941"/>
                    </a:cubicBezTo>
                    <a:lnTo>
                      <a:pt x="11371" y="1953"/>
                    </a:lnTo>
                    <a:cubicBezTo>
                      <a:pt x="11371" y="1476"/>
                      <a:pt x="10966" y="1072"/>
                      <a:pt x="10490" y="1072"/>
                    </a:cubicBezTo>
                    <a:lnTo>
                      <a:pt x="10299" y="1072"/>
                    </a:lnTo>
                    <a:lnTo>
                      <a:pt x="10299" y="881"/>
                    </a:lnTo>
                    <a:cubicBezTo>
                      <a:pt x="10299" y="393"/>
                      <a:pt x="9918" y="0"/>
                      <a:pt x="9418" y="0"/>
                    </a:cubicBezTo>
                    <a:close/>
                  </a:path>
                </a:pathLst>
              </a:custGeom>
              <a:solidFill>
                <a:srgbClr val="FFFFFF"/>
              </a:solidFill>
              <a:ln>
                <a:noFill/>
              </a:ln>
            </p:spPr>
            <p:txBody>
              <a:bodyPr spcFirstLastPara="1" wrap="square" lIns="121900" tIns="121900" rIns="121900" bIns="121900" anchor="ctr" anchorCtr="0">
                <a:noAutofit/>
              </a:bodyPr>
              <a:lstStyle/>
              <a:p>
                <a:endParaRPr>
                  <a:latin typeface="Arial" panose="020B0604020202020204" pitchFamily="34" charset="0"/>
                  <a:cs typeface="Arial" panose="020B0604020202020204" pitchFamily="34" charset="0"/>
                </a:endParaRPr>
              </a:p>
            </p:txBody>
          </p:sp>
        </p:grpSp>
      </p:grpSp>
      <p:sp>
        <p:nvSpPr>
          <p:cNvPr id="84" name="Google Shape;1147;p36"/>
          <p:cNvSpPr txBox="1"/>
          <p:nvPr/>
        </p:nvSpPr>
        <p:spPr>
          <a:xfrm>
            <a:off x="8464609" y="2530728"/>
            <a:ext cx="2772800" cy="472800"/>
          </a:xfrm>
          <a:prstGeom prst="rect">
            <a:avLst/>
          </a:prstGeom>
          <a:noFill/>
          <a:ln>
            <a:noFill/>
          </a:ln>
        </p:spPr>
        <p:txBody>
          <a:bodyPr spcFirstLastPara="1" wrap="square" lIns="121900" tIns="121900" rIns="121900" bIns="121900" anchor="ctr" anchorCtr="0">
            <a:noAutofit/>
          </a:bodyPr>
          <a:lstStyle/>
          <a:p>
            <a:pPr algn="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Pedagog</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mas’uliyati</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va</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moslashuvchanligi</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a:t>
            </a:r>
          </a:p>
          <a:p>
            <a:pPr algn="r"/>
            <a:endParaRPr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87" name="Google Shape;1150;p36"/>
          <p:cNvSpPr txBox="1"/>
          <p:nvPr/>
        </p:nvSpPr>
        <p:spPr>
          <a:xfrm>
            <a:off x="8345402" y="3691141"/>
            <a:ext cx="2772800" cy="472800"/>
          </a:xfrm>
          <a:prstGeom prst="rect">
            <a:avLst/>
          </a:prstGeom>
          <a:noFill/>
          <a:ln>
            <a:noFill/>
          </a:ln>
        </p:spPr>
        <p:txBody>
          <a:bodyPr spcFirstLastPara="1" wrap="square" lIns="121900" tIns="121900" rIns="121900" bIns="121900" anchor="ctr" anchorCtr="0">
            <a:noAutofit/>
          </a:bodyPr>
          <a:lstStyle/>
          <a:p>
            <a:pPr algn="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Inklyuziv</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ta’limni</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joriy</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etish</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masalalari</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modullarida</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soft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skills</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rivojlantirilsa</a:t>
            </a:r>
            <a:endParaRPr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90" name="Google Shape;1153;p36"/>
          <p:cNvSpPr txBox="1"/>
          <p:nvPr/>
        </p:nvSpPr>
        <p:spPr>
          <a:xfrm>
            <a:off x="8345402" y="5117764"/>
            <a:ext cx="2772800" cy="472800"/>
          </a:xfrm>
          <a:prstGeom prst="rect">
            <a:avLst/>
          </a:prstGeom>
          <a:noFill/>
          <a:ln>
            <a:noFill/>
          </a:ln>
        </p:spPr>
        <p:txBody>
          <a:bodyPr spcFirstLastPara="1" wrap="square" lIns="121900" tIns="121900" rIns="121900" bIns="121900" anchor="ctr" anchorCtr="0">
            <a:noAutofit/>
          </a:bodyPr>
          <a:lstStyle/>
          <a:p>
            <a:pPr algn="r"/>
            <a:r>
              <a:rPr lang="de-DE" b="1" dirty="0" err="1">
                <a:solidFill>
                  <a:srgbClr val="585858"/>
                </a:solidFill>
                <a:latin typeface="Arial" panose="020B0604020202020204" pitchFamily="34" charset="0"/>
                <a:ea typeface="Fira Sans Extra Condensed Medium"/>
                <a:cs typeface="Arial" panose="020B0604020202020204" pitchFamily="34" charset="0"/>
                <a:sym typeface="Fira Sans Extra Condensed Medium"/>
              </a:rPr>
              <a:t>Fandagi</a:t>
            </a:r>
            <a:r>
              <a:rPr lang="de-DE" b="1" dirty="0">
                <a:solidFill>
                  <a:srgbClr val="585858"/>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585858"/>
                </a:solidFill>
                <a:latin typeface="Arial" panose="020B0604020202020204" pitchFamily="34" charset="0"/>
                <a:ea typeface="Fira Sans Extra Condensed Medium"/>
                <a:cs typeface="Arial" panose="020B0604020202020204" pitchFamily="34" charset="0"/>
                <a:sym typeface="Fira Sans Extra Condensed Medium"/>
              </a:rPr>
              <a:t>yangiliklar</a:t>
            </a:r>
            <a:r>
              <a:rPr lang="de-DE" b="1" dirty="0">
                <a:solidFill>
                  <a:srgbClr val="585858"/>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585858"/>
                </a:solidFill>
                <a:latin typeface="Arial" panose="020B0604020202020204" pitchFamily="34" charset="0"/>
                <a:ea typeface="Fira Sans Extra Condensed Medium"/>
                <a:cs typeface="Arial" panose="020B0604020202020204" pitchFamily="34" charset="0"/>
                <a:sym typeface="Fira Sans Extra Condensed Medium"/>
              </a:rPr>
              <a:t>fanni</a:t>
            </a:r>
            <a:r>
              <a:rPr lang="de-DE" b="1" dirty="0">
                <a:solidFill>
                  <a:srgbClr val="585858"/>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585858"/>
                </a:solidFill>
                <a:latin typeface="Arial" panose="020B0604020202020204" pitchFamily="34" charset="0"/>
                <a:ea typeface="Fira Sans Extra Condensed Medium"/>
                <a:cs typeface="Arial" panose="020B0604020202020204" pitchFamily="34" charset="0"/>
                <a:sym typeface="Fira Sans Extra Condensed Medium"/>
              </a:rPr>
              <a:t>o‘qitishning</a:t>
            </a:r>
            <a:r>
              <a:rPr lang="de-DE" b="1" dirty="0">
                <a:solidFill>
                  <a:srgbClr val="585858"/>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585858"/>
                </a:solidFill>
                <a:latin typeface="Arial" panose="020B0604020202020204" pitchFamily="34" charset="0"/>
                <a:ea typeface="Fira Sans Extra Condensed Medium"/>
                <a:cs typeface="Arial" panose="020B0604020202020204" pitchFamily="34" charset="0"/>
                <a:sym typeface="Fira Sans Extra Condensed Medium"/>
              </a:rPr>
              <a:t>dolzarb</a:t>
            </a:r>
            <a:r>
              <a:rPr lang="de-DE" b="1" dirty="0">
                <a:solidFill>
                  <a:srgbClr val="585858"/>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585858"/>
                </a:solidFill>
                <a:latin typeface="Arial" panose="020B0604020202020204" pitchFamily="34" charset="0"/>
                <a:ea typeface="Fira Sans Extra Condensed Medium"/>
                <a:cs typeface="Arial" panose="020B0604020202020204" pitchFamily="34" charset="0"/>
                <a:sym typeface="Fira Sans Extra Condensed Medium"/>
              </a:rPr>
              <a:t>masalalari</a:t>
            </a:r>
            <a:r>
              <a:rPr lang="de-DE" b="1" dirty="0">
                <a:solidFill>
                  <a:srgbClr val="585858"/>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93" name="Google Shape;1156;p36"/>
          <p:cNvSpPr txBox="1"/>
          <p:nvPr/>
        </p:nvSpPr>
        <p:spPr>
          <a:xfrm>
            <a:off x="593238" y="2565272"/>
            <a:ext cx="3370012" cy="472800"/>
          </a:xfrm>
          <a:prstGeom prst="rect">
            <a:avLst/>
          </a:prstGeom>
          <a:noFill/>
          <a:ln>
            <a:noFill/>
          </a:ln>
        </p:spPr>
        <p:txBody>
          <a:bodyPr spcFirstLastPara="1" wrap="square" lIns="121900" tIns="121900" rIns="121900" bIns="121900" anchor="ctr" anchorCtr="0">
            <a:noAutofit/>
          </a:bodyPr>
          <a:lstStyle/>
          <a:p>
            <a:pPr algn="ct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Pedagogning</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kommunikativ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ko‘nikmalarini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rivojlantirish</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96" name="Google Shape;1159;p36"/>
          <p:cNvSpPr txBox="1"/>
          <p:nvPr/>
        </p:nvSpPr>
        <p:spPr>
          <a:xfrm>
            <a:off x="709087" y="3948410"/>
            <a:ext cx="2772800" cy="472800"/>
          </a:xfrm>
          <a:prstGeom prst="rect">
            <a:avLst/>
          </a:prstGeom>
          <a:noFill/>
          <a:ln>
            <a:noFill/>
          </a:ln>
        </p:spPr>
        <p:txBody>
          <a:bodyPr spcFirstLastPara="1" wrap="square" lIns="121900" tIns="121900" rIns="121900" bIns="121900" anchor="ctr" anchorCtr="0">
            <a:noAutofit/>
          </a:bodyPr>
          <a:lstStyle/>
          <a:p>
            <a:pPr algn="ct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AKT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va</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media</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savodxonlik</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99" name="Google Shape;1162;p36"/>
          <p:cNvSpPr txBox="1"/>
          <p:nvPr/>
        </p:nvSpPr>
        <p:spPr>
          <a:xfrm>
            <a:off x="863978" y="5407812"/>
            <a:ext cx="2772800" cy="472800"/>
          </a:xfrm>
          <a:prstGeom prst="rect">
            <a:avLst/>
          </a:prstGeom>
          <a:noFill/>
          <a:ln>
            <a:noFill/>
          </a:ln>
        </p:spPr>
        <p:txBody>
          <a:bodyPr spcFirstLastPara="1" wrap="square" lIns="121900" tIns="121900" rIns="121900" bIns="121900" anchor="ctr" anchorCtr="0">
            <a:noAutofit/>
          </a:bodyPr>
          <a:lstStyle/>
          <a:p>
            <a:pPr algn="ct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O‘zini-o‘zi</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rivojlantirish</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va</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uzluksiz</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kasbiy</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rivojlanish</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A7500"/>
                </a:solidFill>
                <a:latin typeface="Arial" panose="020B0604020202020204" pitchFamily="34" charset="0"/>
                <a:ea typeface="Fira Sans Extra Condensed Medium"/>
                <a:cs typeface="Arial" panose="020B0604020202020204" pitchFamily="34" charset="0"/>
                <a:sym typeface="Fira Sans Extra Condensed Medium"/>
              </a:rPr>
              <a:t>masalalari</a:t>
            </a:r>
            <a:r>
              <a:rPr lang="de-DE" b="1" dirty="0">
                <a:solidFill>
                  <a:srgbClr val="9A7500"/>
                </a:solidFill>
                <a:latin typeface="Arial" panose="020B0604020202020204" pitchFamily="34" charset="0"/>
                <a:ea typeface="Fira Sans Extra Condensed Medium"/>
                <a:cs typeface="Arial" panose="020B0604020202020204" pitchFamily="34" charset="0"/>
                <a:sym typeface="Fira Sans Extra Condensed Medium"/>
              </a:rPr>
              <a:t>;</a:t>
            </a:r>
          </a:p>
        </p:txBody>
      </p:sp>
    </p:spTree>
    <p:extLst>
      <p:ext uri="{BB962C8B-B14F-4D97-AF65-F5344CB8AC3E}">
        <p14:creationId xmlns:p14="http://schemas.microsoft.com/office/powerpoint/2010/main" val="25031705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3" name="Прямая соединительная линия 82">
            <a:extLst>
              <a:ext uri="{FF2B5EF4-FFF2-40B4-BE49-F238E27FC236}">
                <a16:creationId xmlns:a16="http://schemas.microsoft.com/office/drawing/2014/main" id="{50BB2CEA-D41C-445A-8A91-82C00D7EB798}"/>
              </a:ext>
            </a:extLst>
          </p:cNvPr>
          <p:cNvCxnSpPr/>
          <p:nvPr/>
        </p:nvCxnSpPr>
        <p:spPr>
          <a:xfrm>
            <a:off x="-2" y="104036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6" name="Google Shape;216;p19"/>
          <p:cNvGrpSpPr/>
          <p:nvPr/>
        </p:nvGrpSpPr>
        <p:grpSpPr>
          <a:xfrm>
            <a:off x="4770888" y="1825299"/>
            <a:ext cx="2650220" cy="1080873"/>
            <a:chOff x="1464251" y="2166425"/>
            <a:chExt cx="2008199" cy="715382"/>
          </a:xfrm>
        </p:grpSpPr>
        <p:sp>
          <p:nvSpPr>
            <p:cNvPr id="7" name="Google Shape;217;p19"/>
            <p:cNvSpPr/>
            <p:nvPr/>
          </p:nvSpPr>
          <p:spPr>
            <a:xfrm rot="5400000">
              <a:off x="1152547" y="2478129"/>
              <a:ext cx="664007" cy="40599"/>
            </a:xfrm>
            <a:custGeom>
              <a:avLst/>
              <a:gdLst/>
              <a:ahLst/>
              <a:cxnLst/>
              <a:rect l="l" t="t" r="r" b="b"/>
              <a:pathLst>
                <a:path w="19026" h="1148" extrusionOk="0">
                  <a:moveTo>
                    <a:pt x="257" y="0"/>
                  </a:moveTo>
                  <a:cubicBezTo>
                    <a:pt x="1" y="0"/>
                    <a:pt x="29" y="342"/>
                    <a:pt x="257" y="370"/>
                  </a:cubicBezTo>
                  <a:cubicBezTo>
                    <a:pt x="5613" y="928"/>
                    <a:pt x="11128" y="1147"/>
                    <a:pt x="16559" y="1147"/>
                  </a:cubicBezTo>
                  <a:cubicBezTo>
                    <a:pt x="17212" y="1147"/>
                    <a:pt x="17863" y="1144"/>
                    <a:pt x="18513" y="1138"/>
                  </a:cubicBezTo>
                  <a:cubicBezTo>
                    <a:pt x="19025" y="1138"/>
                    <a:pt x="19025" y="398"/>
                    <a:pt x="18513" y="370"/>
                  </a:cubicBezTo>
                  <a:cubicBezTo>
                    <a:pt x="15470" y="313"/>
                    <a:pt x="12428" y="342"/>
                    <a:pt x="9385" y="285"/>
                  </a:cubicBezTo>
                  <a:cubicBezTo>
                    <a:pt x="6342" y="199"/>
                    <a:pt x="3300" y="29"/>
                    <a:pt x="257" y="0"/>
                  </a:cubicBezTo>
                  <a:close/>
                </a:path>
              </a:pathLst>
            </a:custGeom>
            <a:solidFill>
              <a:srgbClr val="B13053"/>
            </a:solidFill>
            <a:ln w="19050" cap="flat" cmpd="sng">
              <a:solidFill>
                <a:srgbClr val="000E2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218;p19"/>
            <p:cNvSpPr/>
            <p:nvPr/>
          </p:nvSpPr>
          <p:spPr>
            <a:xfrm>
              <a:off x="1504850" y="2166425"/>
              <a:ext cx="1927003" cy="68175"/>
            </a:xfrm>
            <a:custGeom>
              <a:avLst/>
              <a:gdLst/>
              <a:ahLst/>
              <a:cxnLst/>
              <a:rect l="l" t="t" r="r" b="b"/>
              <a:pathLst>
                <a:path w="46153" h="2727" extrusionOk="0">
                  <a:moveTo>
                    <a:pt x="20167" y="1"/>
                  </a:moveTo>
                  <a:cubicBezTo>
                    <a:pt x="14533" y="1"/>
                    <a:pt x="8899" y="147"/>
                    <a:pt x="3265" y="147"/>
                  </a:cubicBezTo>
                  <a:cubicBezTo>
                    <a:pt x="2243" y="147"/>
                    <a:pt x="1221" y="142"/>
                    <a:pt x="199" y="131"/>
                  </a:cubicBezTo>
                  <a:cubicBezTo>
                    <a:pt x="0" y="131"/>
                    <a:pt x="0" y="443"/>
                    <a:pt x="199" y="443"/>
                  </a:cubicBezTo>
                  <a:cubicBezTo>
                    <a:pt x="7735" y="898"/>
                    <a:pt x="15271" y="728"/>
                    <a:pt x="22807" y="813"/>
                  </a:cubicBezTo>
                  <a:cubicBezTo>
                    <a:pt x="26532" y="841"/>
                    <a:pt x="30257" y="955"/>
                    <a:pt x="33954" y="1240"/>
                  </a:cubicBezTo>
                  <a:cubicBezTo>
                    <a:pt x="37850" y="1524"/>
                    <a:pt x="41688" y="2178"/>
                    <a:pt x="45556" y="2718"/>
                  </a:cubicBezTo>
                  <a:cubicBezTo>
                    <a:pt x="45583" y="2724"/>
                    <a:pt x="45609" y="2726"/>
                    <a:pt x="45634" y="2726"/>
                  </a:cubicBezTo>
                  <a:cubicBezTo>
                    <a:pt x="46005" y="2726"/>
                    <a:pt x="46153" y="2171"/>
                    <a:pt x="45726" y="2064"/>
                  </a:cubicBezTo>
                  <a:cubicBezTo>
                    <a:pt x="42200" y="1126"/>
                    <a:pt x="38447" y="813"/>
                    <a:pt x="34835" y="500"/>
                  </a:cubicBezTo>
                  <a:cubicBezTo>
                    <a:pt x="30968" y="187"/>
                    <a:pt x="27100" y="74"/>
                    <a:pt x="23233" y="17"/>
                  </a:cubicBezTo>
                  <a:cubicBezTo>
                    <a:pt x="22211" y="5"/>
                    <a:pt x="21189" y="1"/>
                    <a:pt x="20167" y="1"/>
                  </a:cubicBezTo>
                  <a:close/>
                </a:path>
              </a:pathLst>
            </a:custGeom>
            <a:solidFill>
              <a:srgbClr val="B13053"/>
            </a:solidFill>
            <a:ln w="19050" cap="flat" cmpd="sng">
              <a:solidFill>
                <a:srgbClr val="000E2A"/>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dirty="0"/>
            </a:p>
          </p:txBody>
        </p:sp>
        <p:sp>
          <p:nvSpPr>
            <p:cNvPr id="9" name="Google Shape;219;p19"/>
            <p:cNvSpPr/>
            <p:nvPr/>
          </p:nvSpPr>
          <p:spPr>
            <a:xfrm rot="10800000">
              <a:off x="1504850" y="2813625"/>
              <a:ext cx="1927003" cy="68175"/>
            </a:xfrm>
            <a:custGeom>
              <a:avLst/>
              <a:gdLst/>
              <a:ahLst/>
              <a:cxnLst/>
              <a:rect l="l" t="t" r="r" b="b"/>
              <a:pathLst>
                <a:path w="46153" h="2727" extrusionOk="0">
                  <a:moveTo>
                    <a:pt x="20167" y="1"/>
                  </a:moveTo>
                  <a:cubicBezTo>
                    <a:pt x="14533" y="1"/>
                    <a:pt x="8899" y="147"/>
                    <a:pt x="3265" y="147"/>
                  </a:cubicBezTo>
                  <a:cubicBezTo>
                    <a:pt x="2243" y="147"/>
                    <a:pt x="1221" y="142"/>
                    <a:pt x="199" y="131"/>
                  </a:cubicBezTo>
                  <a:cubicBezTo>
                    <a:pt x="0" y="131"/>
                    <a:pt x="0" y="443"/>
                    <a:pt x="199" y="443"/>
                  </a:cubicBezTo>
                  <a:cubicBezTo>
                    <a:pt x="7735" y="898"/>
                    <a:pt x="15271" y="728"/>
                    <a:pt x="22807" y="813"/>
                  </a:cubicBezTo>
                  <a:cubicBezTo>
                    <a:pt x="26532" y="841"/>
                    <a:pt x="30257" y="955"/>
                    <a:pt x="33954" y="1240"/>
                  </a:cubicBezTo>
                  <a:cubicBezTo>
                    <a:pt x="37850" y="1524"/>
                    <a:pt x="41688" y="2178"/>
                    <a:pt x="45556" y="2718"/>
                  </a:cubicBezTo>
                  <a:cubicBezTo>
                    <a:pt x="45583" y="2724"/>
                    <a:pt x="45609" y="2726"/>
                    <a:pt x="45634" y="2726"/>
                  </a:cubicBezTo>
                  <a:cubicBezTo>
                    <a:pt x="46005" y="2726"/>
                    <a:pt x="46153" y="2171"/>
                    <a:pt x="45726" y="2064"/>
                  </a:cubicBezTo>
                  <a:cubicBezTo>
                    <a:pt x="42200" y="1126"/>
                    <a:pt x="38447" y="813"/>
                    <a:pt x="34835" y="500"/>
                  </a:cubicBezTo>
                  <a:cubicBezTo>
                    <a:pt x="30968" y="187"/>
                    <a:pt x="27100" y="74"/>
                    <a:pt x="23233" y="17"/>
                  </a:cubicBezTo>
                  <a:cubicBezTo>
                    <a:pt x="22211" y="5"/>
                    <a:pt x="21189" y="1"/>
                    <a:pt x="20167" y="1"/>
                  </a:cubicBezTo>
                  <a:close/>
                </a:path>
              </a:pathLst>
            </a:custGeom>
            <a:solidFill>
              <a:srgbClr val="B13053"/>
            </a:solidFill>
            <a:ln w="19050" cap="flat" cmpd="sng">
              <a:solidFill>
                <a:srgbClr val="000E2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20;p19"/>
            <p:cNvSpPr/>
            <p:nvPr/>
          </p:nvSpPr>
          <p:spPr>
            <a:xfrm rot="-5400000">
              <a:off x="3120147" y="2529504"/>
              <a:ext cx="664007" cy="40599"/>
            </a:xfrm>
            <a:custGeom>
              <a:avLst/>
              <a:gdLst/>
              <a:ahLst/>
              <a:cxnLst/>
              <a:rect l="l" t="t" r="r" b="b"/>
              <a:pathLst>
                <a:path w="19026" h="1148" extrusionOk="0">
                  <a:moveTo>
                    <a:pt x="257" y="0"/>
                  </a:moveTo>
                  <a:cubicBezTo>
                    <a:pt x="1" y="0"/>
                    <a:pt x="29" y="342"/>
                    <a:pt x="257" y="370"/>
                  </a:cubicBezTo>
                  <a:cubicBezTo>
                    <a:pt x="5613" y="928"/>
                    <a:pt x="11128" y="1147"/>
                    <a:pt x="16559" y="1147"/>
                  </a:cubicBezTo>
                  <a:cubicBezTo>
                    <a:pt x="17212" y="1147"/>
                    <a:pt x="17863" y="1144"/>
                    <a:pt x="18513" y="1138"/>
                  </a:cubicBezTo>
                  <a:cubicBezTo>
                    <a:pt x="19025" y="1138"/>
                    <a:pt x="19025" y="398"/>
                    <a:pt x="18513" y="370"/>
                  </a:cubicBezTo>
                  <a:cubicBezTo>
                    <a:pt x="15470" y="313"/>
                    <a:pt x="12428" y="342"/>
                    <a:pt x="9385" y="285"/>
                  </a:cubicBezTo>
                  <a:cubicBezTo>
                    <a:pt x="6342" y="199"/>
                    <a:pt x="3300" y="29"/>
                    <a:pt x="257" y="0"/>
                  </a:cubicBezTo>
                  <a:close/>
                </a:path>
              </a:pathLst>
            </a:custGeom>
            <a:solidFill>
              <a:srgbClr val="B13053"/>
            </a:solidFill>
            <a:ln w="19050" cap="flat" cmpd="sng">
              <a:solidFill>
                <a:srgbClr val="000E2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 name="Google Shape;224;p19"/>
          <p:cNvSpPr/>
          <p:nvPr/>
        </p:nvSpPr>
        <p:spPr>
          <a:xfrm rot="4976484">
            <a:off x="7766606" y="3027568"/>
            <a:ext cx="911216" cy="754182"/>
          </a:xfrm>
          <a:custGeom>
            <a:avLst/>
            <a:gdLst/>
            <a:ahLst/>
            <a:cxnLst/>
            <a:rect l="l" t="t" r="r" b="b"/>
            <a:pathLst>
              <a:path w="40201" h="33273" extrusionOk="0">
                <a:moveTo>
                  <a:pt x="29139" y="0"/>
                </a:moveTo>
                <a:cubicBezTo>
                  <a:pt x="28482" y="0"/>
                  <a:pt x="28264" y="999"/>
                  <a:pt x="28822" y="1401"/>
                </a:cubicBezTo>
                <a:cubicBezTo>
                  <a:pt x="29900" y="2153"/>
                  <a:pt x="31053" y="2805"/>
                  <a:pt x="32281" y="3356"/>
                </a:cubicBezTo>
                <a:cubicBezTo>
                  <a:pt x="28847" y="3732"/>
                  <a:pt x="25339" y="4810"/>
                  <a:pt x="22331" y="5963"/>
                </a:cubicBezTo>
                <a:cubicBezTo>
                  <a:pt x="18271" y="7517"/>
                  <a:pt x="14436" y="9747"/>
                  <a:pt x="11103" y="12529"/>
                </a:cubicBezTo>
                <a:cubicBezTo>
                  <a:pt x="5564" y="17116"/>
                  <a:pt x="0" y="25386"/>
                  <a:pt x="1078" y="32980"/>
                </a:cubicBezTo>
                <a:cubicBezTo>
                  <a:pt x="1102" y="33183"/>
                  <a:pt x="1262" y="33272"/>
                  <a:pt x="1434" y="33272"/>
                </a:cubicBezTo>
                <a:cubicBezTo>
                  <a:pt x="1623" y="33272"/>
                  <a:pt x="1827" y="33164"/>
                  <a:pt x="1880" y="32980"/>
                </a:cubicBezTo>
                <a:cubicBezTo>
                  <a:pt x="2958" y="29296"/>
                  <a:pt x="3684" y="25837"/>
                  <a:pt x="5714" y="22529"/>
                </a:cubicBezTo>
                <a:cubicBezTo>
                  <a:pt x="7720" y="19271"/>
                  <a:pt x="10401" y="16288"/>
                  <a:pt x="13459" y="14008"/>
                </a:cubicBezTo>
                <a:cubicBezTo>
                  <a:pt x="16692" y="11577"/>
                  <a:pt x="20351" y="9948"/>
                  <a:pt x="24211" y="8770"/>
                </a:cubicBezTo>
                <a:cubicBezTo>
                  <a:pt x="27444" y="7817"/>
                  <a:pt x="30702" y="7466"/>
                  <a:pt x="33960" y="6915"/>
                </a:cubicBezTo>
                <a:lnTo>
                  <a:pt x="33960" y="6915"/>
                </a:lnTo>
                <a:cubicBezTo>
                  <a:pt x="32381" y="8694"/>
                  <a:pt x="31128" y="10750"/>
                  <a:pt x="30552" y="12855"/>
                </a:cubicBezTo>
                <a:cubicBezTo>
                  <a:pt x="30322" y="13660"/>
                  <a:pt x="30985" y="14239"/>
                  <a:pt x="31653" y="14239"/>
                </a:cubicBezTo>
                <a:cubicBezTo>
                  <a:pt x="32005" y="14239"/>
                  <a:pt x="32357" y="14078"/>
                  <a:pt x="32582" y="13707"/>
                </a:cubicBezTo>
                <a:cubicBezTo>
                  <a:pt x="33609" y="12078"/>
                  <a:pt x="34361" y="10374"/>
                  <a:pt x="35614" y="8870"/>
                </a:cubicBezTo>
                <a:cubicBezTo>
                  <a:pt x="36767" y="7466"/>
                  <a:pt x="38096" y="6314"/>
                  <a:pt x="39499" y="5186"/>
                </a:cubicBezTo>
                <a:cubicBezTo>
                  <a:pt x="40201" y="4634"/>
                  <a:pt x="39800" y="3431"/>
                  <a:pt x="38998" y="3256"/>
                </a:cubicBezTo>
                <a:cubicBezTo>
                  <a:pt x="35665" y="2479"/>
                  <a:pt x="32607" y="1201"/>
                  <a:pt x="29399" y="48"/>
                </a:cubicBezTo>
                <a:cubicBezTo>
                  <a:pt x="29306" y="15"/>
                  <a:pt x="29219" y="0"/>
                  <a:pt x="29139" y="0"/>
                </a:cubicBezTo>
                <a:close/>
              </a:path>
            </a:pathLst>
          </a:custGeom>
          <a:solidFill>
            <a:schemeClr val="accent1"/>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24;p19"/>
          <p:cNvSpPr/>
          <p:nvPr/>
        </p:nvSpPr>
        <p:spPr>
          <a:xfrm rot="6001492" flipV="1">
            <a:off x="3512201" y="2969887"/>
            <a:ext cx="911216" cy="825527"/>
          </a:xfrm>
          <a:custGeom>
            <a:avLst/>
            <a:gdLst/>
            <a:ahLst/>
            <a:cxnLst/>
            <a:rect l="l" t="t" r="r" b="b"/>
            <a:pathLst>
              <a:path w="40201" h="33273" extrusionOk="0">
                <a:moveTo>
                  <a:pt x="29139" y="0"/>
                </a:moveTo>
                <a:cubicBezTo>
                  <a:pt x="28482" y="0"/>
                  <a:pt x="28264" y="999"/>
                  <a:pt x="28822" y="1401"/>
                </a:cubicBezTo>
                <a:cubicBezTo>
                  <a:pt x="29900" y="2153"/>
                  <a:pt x="31053" y="2805"/>
                  <a:pt x="32281" y="3356"/>
                </a:cubicBezTo>
                <a:cubicBezTo>
                  <a:pt x="28847" y="3732"/>
                  <a:pt x="25339" y="4810"/>
                  <a:pt x="22331" y="5963"/>
                </a:cubicBezTo>
                <a:cubicBezTo>
                  <a:pt x="18271" y="7517"/>
                  <a:pt x="14436" y="9747"/>
                  <a:pt x="11103" y="12529"/>
                </a:cubicBezTo>
                <a:cubicBezTo>
                  <a:pt x="5564" y="17116"/>
                  <a:pt x="0" y="25386"/>
                  <a:pt x="1078" y="32980"/>
                </a:cubicBezTo>
                <a:cubicBezTo>
                  <a:pt x="1102" y="33183"/>
                  <a:pt x="1262" y="33272"/>
                  <a:pt x="1434" y="33272"/>
                </a:cubicBezTo>
                <a:cubicBezTo>
                  <a:pt x="1623" y="33272"/>
                  <a:pt x="1827" y="33164"/>
                  <a:pt x="1880" y="32980"/>
                </a:cubicBezTo>
                <a:cubicBezTo>
                  <a:pt x="2958" y="29296"/>
                  <a:pt x="3684" y="25837"/>
                  <a:pt x="5714" y="22529"/>
                </a:cubicBezTo>
                <a:cubicBezTo>
                  <a:pt x="7720" y="19271"/>
                  <a:pt x="10401" y="16288"/>
                  <a:pt x="13459" y="14008"/>
                </a:cubicBezTo>
                <a:cubicBezTo>
                  <a:pt x="16692" y="11577"/>
                  <a:pt x="20351" y="9948"/>
                  <a:pt x="24211" y="8770"/>
                </a:cubicBezTo>
                <a:cubicBezTo>
                  <a:pt x="27444" y="7817"/>
                  <a:pt x="30702" y="7466"/>
                  <a:pt x="33960" y="6915"/>
                </a:cubicBezTo>
                <a:lnTo>
                  <a:pt x="33960" y="6915"/>
                </a:lnTo>
                <a:cubicBezTo>
                  <a:pt x="32381" y="8694"/>
                  <a:pt x="31128" y="10750"/>
                  <a:pt x="30552" y="12855"/>
                </a:cubicBezTo>
                <a:cubicBezTo>
                  <a:pt x="30322" y="13660"/>
                  <a:pt x="30985" y="14239"/>
                  <a:pt x="31653" y="14239"/>
                </a:cubicBezTo>
                <a:cubicBezTo>
                  <a:pt x="32005" y="14239"/>
                  <a:pt x="32357" y="14078"/>
                  <a:pt x="32582" y="13707"/>
                </a:cubicBezTo>
                <a:cubicBezTo>
                  <a:pt x="33609" y="12078"/>
                  <a:pt x="34361" y="10374"/>
                  <a:pt x="35614" y="8870"/>
                </a:cubicBezTo>
                <a:cubicBezTo>
                  <a:pt x="36767" y="7466"/>
                  <a:pt x="38096" y="6314"/>
                  <a:pt x="39499" y="5186"/>
                </a:cubicBezTo>
                <a:cubicBezTo>
                  <a:pt x="40201" y="4634"/>
                  <a:pt x="39800" y="3431"/>
                  <a:pt x="38998" y="3256"/>
                </a:cubicBezTo>
                <a:cubicBezTo>
                  <a:pt x="35665" y="2479"/>
                  <a:pt x="32607" y="1201"/>
                  <a:pt x="29399" y="48"/>
                </a:cubicBezTo>
                <a:cubicBezTo>
                  <a:pt x="29306" y="15"/>
                  <a:pt x="29219" y="0"/>
                  <a:pt x="29139" y="0"/>
                </a:cubicBezTo>
                <a:close/>
              </a:path>
            </a:pathLst>
          </a:custGeom>
          <a:solidFill>
            <a:srgbClr val="E25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 name="Google Shape;226;p19"/>
          <p:cNvGrpSpPr/>
          <p:nvPr/>
        </p:nvGrpSpPr>
        <p:grpSpPr>
          <a:xfrm rot="10800000" flipH="1">
            <a:off x="459025" y="3927493"/>
            <a:ext cx="4365442" cy="2132087"/>
            <a:chOff x="661800" y="2887350"/>
            <a:chExt cx="1300278" cy="548950"/>
          </a:xfrm>
        </p:grpSpPr>
        <p:sp>
          <p:nvSpPr>
            <p:cNvPr id="14" name="Google Shape;227;p19"/>
            <p:cNvSpPr/>
            <p:nvPr/>
          </p:nvSpPr>
          <p:spPr>
            <a:xfrm>
              <a:off x="661800" y="2887350"/>
              <a:ext cx="1300275" cy="41550"/>
            </a:xfrm>
            <a:custGeom>
              <a:avLst/>
              <a:gdLst/>
              <a:ahLst/>
              <a:cxnLst/>
              <a:rect l="l" t="t" r="r" b="b"/>
              <a:pathLst>
                <a:path w="52011" h="1662" extrusionOk="0">
                  <a:moveTo>
                    <a:pt x="23183" y="1"/>
                  </a:moveTo>
                  <a:cubicBezTo>
                    <a:pt x="15504" y="1"/>
                    <a:pt x="7863" y="705"/>
                    <a:pt x="199" y="1112"/>
                  </a:cubicBezTo>
                  <a:cubicBezTo>
                    <a:pt x="0" y="1140"/>
                    <a:pt x="0" y="1425"/>
                    <a:pt x="199" y="1425"/>
                  </a:cubicBezTo>
                  <a:cubicBezTo>
                    <a:pt x="1058" y="1464"/>
                    <a:pt x="1919" y="1481"/>
                    <a:pt x="2782" y="1481"/>
                  </a:cubicBezTo>
                  <a:cubicBezTo>
                    <a:pt x="6260" y="1481"/>
                    <a:pt x="9760" y="1203"/>
                    <a:pt x="13223" y="998"/>
                  </a:cubicBezTo>
                  <a:cubicBezTo>
                    <a:pt x="16484" y="822"/>
                    <a:pt x="19746" y="714"/>
                    <a:pt x="23020" y="714"/>
                  </a:cubicBezTo>
                  <a:cubicBezTo>
                    <a:pt x="23971" y="714"/>
                    <a:pt x="24924" y="723"/>
                    <a:pt x="25878" y="742"/>
                  </a:cubicBezTo>
                  <a:cubicBezTo>
                    <a:pt x="30086" y="828"/>
                    <a:pt x="34323" y="1027"/>
                    <a:pt x="38532" y="1197"/>
                  </a:cubicBezTo>
                  <a:cubicBezTo>
                    <a:pt x="42188" y="1317"/>
                    <a:pt x="45905" y="1662"/>
                    <a:pt x="49597" y="1662"/>
                  </a:cubicBezTo>
                  <a:cubicBezTo>
                    <a:pt x="50270" y="1662"/>
                    <a:pt x="50942" y="1650"/>
                    <a:pt x="51613" y="1624"/>
                  </a:cubicBezTo>
                  <a:cubicBezTo>
                    <a:pt x="52011" y="1624"/>
                    <a:pt x="52011" y="1027"/>
                    <a:pt x="51613" y="998"/>
                  </a:cubicBezTo>
                  <a:cubicBezTo>
                    <a:pt x="47290" y="515"/>
                    <a:pt x="42854" y="600"/>
                    <a:pt x="38532" y="458"/>
                  </a:cubicBezTo>
                  <a:cubicBezTo>
                    <a:pt x="34323" y="287"/>
                    <a:pt x="30086" y="117"/>
                    <a:pt x="25878" y="31"/>
                  </a:cubicBezTo>
                  <a:cubicBezTo>
                    <a:pt x="24979" y="10"/>
                    <a:pt x="24080" y="1"/>
                    <a:pt x="23183" y="1"/>
                  </a:cubicBezTo>
                  <a:close/>
                </a:path>
              </a:pathLst>
            </a:custGeom>
            <a:solidFill>
              <a:srgbClr val="E25B73"/>
            </a:solidFill>
            <a:ln w="19050" cap="flat" cmpd="sng">
              <a:solidFill>
                <a:srgbClr val="E25B7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 name="Google Shape;228;p19"/>
            <p:cNvSpPr/>
            <p:nvPr/>
          </p:nvSpPr>
          <p:spPr>
            <a:xfrm rot="-5400000" flipH="1">
              <a:off x="425950" y="3151951"/>
              <a:ext cx="502429" cy="30726"/>
            </a:xfrm>
            <a:custGeom>
              <a:avLst/>
              <a:gdLst/>
              <a:ahLst/>
              <a:cxnLst/>
              <a:rect l="l" t="t" r="r" b="b"/>
              <a:pathLst>
                <a:path w="19026" h="1148" extrusionOk="0">
                  <a:moveTo>
                    <a:pt x="257" y="0"/>
                  </a:moveTo>
                  <a:cubicBezTo>
                    <a:pt x="1" y="0"/>
                    <a:pt x="29" y="342"/>
                    <a:pt x="257" y="370"/>
                  </a:cubicBezTo>
                  <a:cubicBezTo>
                    <a:pt x="5613" y="928"/>
                    <a:pt x="11128" y="1147"/>
                    <a:pt x="16559" y="1147"/>
                  </a:cubicBezTo>
                  <a:cubicBezTo>
                    <a:pt x="17212" y="1147"/>
                    <a:pt x="17863" y="1144"/>
                    <a:pt x="18513" y="1138"/>
                  </a:cubicBezTo>
                  <a:cubicBezTo>
                    <a:pt x="19025" y="1138"/>
                    <a:pt x="19025" y="398"/>
                    <a:pt x="18513" y="370"/>
                  </a:cubicBezTo>
                  <a:cubicBezTo>
                    <a:pt x="15470" y="313"/>
                    <a:pt x="12428" y="342"/>
                    <a:pt x="9385" y="285"/>
                  </a:cubicBezTo>
                  <a:cubicBezTo>
                    <a:pt x="6342" y="199"/>
                    <a:pt x="3300" y="29"/>
                    <a:pt x="257" y="0"/>
                  </a:cubicBezTo>
                  <a:close/>
                </a:path>
              </a:pathLst>
            </a:custGeom>
            <a:solidFill>
              <a:srgbClr val="E25B73"/>
            </a:solidFill>
            <a:ln w="19050" cap="flat" cmpd="sng">
              <a:solidFill>
                <a:srgbClr val="E25B7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 name="Google Shape;229;p19"/>
            <p:cNvSpPr/>
            <p:nvPr/>
          </p:nvSpPr>
          <p:spPr>
            <a:xfrm rot="5400000">
              <a:off x="1695500" y="3151951"/>
              <a:ext cx="502429" cy="30726"/>
            </a:xfrm>
            <a:custGeom>
              <a:avLst/>
              <a:gdLst/>
              <a:ahLst/>
              <a:cxnLst/>
              <a:rect l="l" t="t" r="r" b="b"/>
              <a:pathLst>
                <a:path w="19026" h="1148" extrusionOk="0">
                  <a:moveTo>
                    <a:pt x="257" y="0"/>
                  </a:moveTo>
                  <a:cubicBezTo>
                    <a:pt x="1" y="0"/>
                    <a:pt x="29" y="342"/>
                    <a:pt x="257" y="370"/>
                  </a:cubicBezTo>
                  <a:cubicBezTo>
                    <a:pt x="5613" y="928"/>
                    <a:pt x="11128" y="1147"/>
                    <a:pt x="16559" y="1147"/>
                  </a:cubicBezTo>
                  <a:cubicBezTo>
                    <a:pt x="17212" y="1147"/>
                    <a:pt x="17863" y="1144"/>
                    <a:pt x="18513" y="1138"/>
                  </a:cubicBezTo>
                  <a:cubicBezTo>
                    <a:pt x="19025" y="1138"/>
                    <a:pt x="19025" y="398"/>
                    <a:pt x="18513" y="370"/>
                  </a:cubicBezTo>
                  <a:cubicBezTo>
                    <a:pt x="15470" y="313"/>
                    <a:pt x="12428" y="342"/>
                    <a:pt x="9385" y="285"/>
                  </a:cubicBezTo>
                  <a:cubicBezTo>
                    <a:pt x="6342" y="199"/>
                    <a:pt x="3300" y="29"/>
                    <a:pt x="257" y="0"/>
                  </a:cubicBezTo>
                  <a:close/>
                </a:path>
              </a:pathLst>
            </a:custGeom>
            <a:solidFill>
              <a:srgbClr val="E25B73"/>
            </a:solidFill>
            <a:ln w="19050" cap="flat" cmpd="sng">
              <a:solidFill>
                <a:srgbClr val="E25B7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 name="Google Shape;230;p19"/>
            <p:cNvSpPr/>
            <p:nvPr/>
          </p:nvSpPr>
          <p:spPr>
            <a:xfrm rot="10800000">
              <a:off x="661800" y="3394750"/>
              <a:ext cx="1300275" cy="41550"/>
            </a:xfrm>
            <a:custGeom>
              <a:avLst/>
              <a:gdLst/>
              <a:ahLst/>
              <a:cxnLst/>
              <a:rect l="l" t="t" r="r" b="b"/>
              <a:pathLst>
                <a:path w="52011" h="1662" extrusionOk="0">
                  <a:moveTo>
                    <a:pt x="23183" y="1"/>
                  </a:moveTo>
                  <a:cubicBezTo>
                    <a:pt x="15504" y="1"/>
                    <a:pt x="7863" y="705"/>
                    <a:pt x="199" y="1112"/>
                  </a:cubicBezTo>
                  <a:cubicBezTo>
                    <a:pt x="0" y="1140"/>
                    <a:pt x="0" y="1425"/>
                    <a:pt x="199" y="1425"/>
                  </a:cubicBezTo>
                  <a:cubicBezTo>
                    <a:pt x="1058" y="1464"/>
                    <a:pt x="1919" y="1481"/>
                    <a:pt x="2782" y="1481"/>
                  </a:cubicBezTo>
                  <a:cubicBezTo>
                    <a:pt x="6260" y="1481"/>
                    <a:pt x="9760" y="1203"/>
                    <a:pt x="13223" y="998"/>
                  </a:cubicBezTo>
                  <a:cubicBezTo>
                    <a:pt x="16484" y="822"/>
                    <a:pt x="19746" y="714"/>
                    <a:pt x="23020" y="714"/>
                  </a:cubicBezTo>
                  <a:cubicBezTo>
                    <a:pt x="23971" y="714"/>
                    <a:pt x="24924" y="723"/>
                    <a:pt x="25878" y="742"/>
                  </a:cubicBezTo>
                  <a:cubicBezTo>
                    <a:pt x="30086" y="828"/>
                    <a:pt x="34323" y="1027"/>
                    <a:pt x="38532" y="1197"/>
                  </a:cubicBezTo>
                  <a:cubicBezTo>
                    <a:pt x="42188" y="1317"/>
                    <a:pt x="45905" y="1662"/>
                    <a:pt x="49597" y="1662"/>
                  </a:cubicBezTo>
                  <a:cubicBezTo>
                    <a:pt x="50270" y="1662"/>
                    <a:pt x="50942" y="1650"/>
                    <a:pt x="51613" y="1624"/>
                  </a:cubicBezTo>
                  <a:cubicBezTo>
                    <a:pt x="52011" y="1624"/>
                    <a:pt x="52011" y="1027"/>
                    <a:pt x="51613" y="998"/>
                  </a:cubicBezTo>
                  <a:cubicBezTo>
                    <a:pt x="47290" y="515"/>
                    <a:pt x="42854" y="600"/>
                    <a:pt x="38532" y="458"/>
                  </a:cubicBezTo>
                  <a:cubicBezTo>
                    <a:pt x="34323" y="287"/>
                    <a:pt x="30086" y="117"/>
                    <a:pt x="25878" y="31"/>
                  </a:cubicBezTo>
                  <a:cubicBezTo>
                    <a:pt x="24979" y="10"/>
                    <a:pt x="24080" y="1"/>
                    <a:pt x="23183" y="1"/>
                  </a:cubicBezTo>
                  <a:close/>
                </a:path>
              </a:pathLst>
            </a:custGeom>
            <a:solidFill>
              <a:srgbClr val="E25B73"/>
            </a:solidFill>
            <a:ln w="19050" cap="flat" cmpd="sng">
              <a:solidFill>
                <a:srgbClr val="E25B7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grpSp>
        <p:nvGrpSpPr>
          <p:cNvPr id="18" name="Google Shape;226;p19"/>
          <p:cNvGrpSpPr/>
          <p:nvPr/>
        </p:nvGrpSpPr>
        <p:grpSpPr>
          <a:xfrm rot="10800000" flipH="1">
            <a:off x="7367529" y="3903153"/>
            <a:ext cx="4209271" cy="2156428"/>
            <a:chOff x="661800" y="2887350"/>
            <a:chExt cx="1300278" cy="548950"/>
          </a:xfrm>
        </p:grpSpPr>
        <p:sp>
          <p:nvSpPr>
            <p:cNvPr id="19" name="Google Shape;227;p19"/>
            <p:cNvSpPr/>
            <p:nvPr/>
          </p:nvSpPr>
          <p:spPr>
            <a:xfrm>
              <a:off x="661800" y="2887350"/>
              <a:ext cx="1300275" cy="41550"/>
            </a:xfrm>
            <a:custGeom>
              <a:avLst/>
              <a:gdLst/>
              <a:ahLst/>
              <a:cxnLst/>
              <a:rect l="l" t="t" r="r" b="b"/>
              <a:pathLst>
                <a:path w="52011" h="1662" extrusionOk="0">
                  <a:moveTo>
                    <a:pt x="23183" y="1"/>
                  </a:moveTo>
                  <a:cubicBezTo>
                    <a:pt x="15504" y="1"/>
                    <a:pt x="7863" y="705"/>
                    <a:pt x="199" y="1112"/>
                  </a:cubicBezTo>
                  <a:cubicBezTo>
                    <a:pt x="0" y="1140"/>
                    <a:pt x="0" y="1425"/>
                    <a:pt x="199" y="1425"/>
                  </a:cubicBezTo>
                  <a:cubicBezTo>
                    <a:pt x="1058" y="1464"/>
                    <a:pt x="1919" y="1481"/>
                    <a:pt x="2782" y="1481"/>
                  </a:cubicBezTo>
                  <a:cubicBezTo>
                    <a:pt x="6260" y="1481"/>
                    <a:pt x="9760" y="1203"/>
                    <a:pt x="13223" y="998"/>
                  </a:cubicBezTo>
                  <a:cubicBezTo>
                    <a:pt x="16484" y="822"/>
                    <a:pt x="19746" y="714"/>
                    <a:pt x="23020" y="714"/>
                  </a:cubicBezTo>
                  <a:cubicBezTo>
                    <a:pt x="23971" y="714"/>
                    <a:pt x="24924" y="723"/>
                    <a:pt x="25878" y="742"/>
                  </a:cubicBezTo>
                  <a:cubicBezTo>
                    <a:pt x="30086" y="828"/>
                    <a:pt x="34323" y="1027"/>
                    <a:pt x="38532" y="1197"/>
                  </a:cubicBezTo>
                  <a:cubicBezTo>
                    <a:pt x="42188" y="1317"/>
                    <a:pt x="45905" y="1662"/>
                    <a:pt x="49597" y="1662"/>
                  </a:cubicBezTo>
                  <a:cubicBezTo>
                    <a:pt x="50270" y="1662"/>
                    <a:pt x="50942" y="1650"/>
                    <a:pt x="51613" y="1624"/>
                  </a:cubicBezTo>
                  <a:cubicBezTo>
                    <a:pt x="52011" y="1624"/>
                    <a:pt x="52011" y="1027"/>
                    <a:pt x="51613" y="998"/>
                  </a:cubicBezTo>
                  <a:cubicBezTo>
                    <a:pt x="47290" y="515"/>
                    <a:pt x="42854" y="600"/>
                    <a:pt x="38532" y="458"/>
                  </a:cubicBezTo>
                  <a:cubicBezTo>
                    <a:pt x="34323" y="287"/>
                    <a:pt x="30086" y="117"/>
                    <a:pt x="25878" y="31"/>
                  </a:cubicBezTo>
                  <a:cubicBezTo>
                    <a:pt x="24979" y="10"/>
                    <a:pt x="24080" y="1"/>
                    <a:pt x="23183" y="1"/>
                  </a:cubicBezTo>
                  <a:close/>
                </a:path>
              </a:pathLst>
            </a:custGeom>
            <a:solidFill>
              <a:schemeClr val="accent1"/>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 name="Google Shape;228;p19"/>
            <p:cNvSpPr/>
            <p:nvPr/>
          </p:nvSpPr>
          <p:spPr>
            <a:xfrm rot="-5400000" flipH="1">
              <a:off x="425950" y="3151951"/>
              <a:ext cx="502429" cy="30726"/>
            </a:xfrm>
            <a:custGeom>
              <a:avLst/>
              <a:gdLst/>
              <a:ahLst/>
              <a:cxnLst/>
              <a:rect l="l" t="t" r="r" b="b"/>
              <a:pathLst>
                <a:path w="19026" h="1148" extrusionOk="0">
                  <a:moveTo>
                    <a:pt x="257" y="0"/>
                  </a:moveTo>
                  <a:cubicBezTo>
                    <a:pt x="1" y="0"/>
                    <a:pt x="29" y="342"/>
                    <a:pt x="257" y="370"/>
                  </a:cubicBezTo>
                  <a:cubicBezTo>
                    <a:pt x="5613" y="928"/>
                    <a:pt x="11128" y="1147"/>
                    <a:pt x="16559" y="1147"/>
                  </a:cubicBezTo>
                  <a:cubicBezTo>
                    <a:pt x="17212" y="1147"/>
                    <a:pt x="17863" y="1144"/>
                    <a:pt x="18513" y="1138"/>
                  </a:cubicBezTo>
                  <a:cubicBezTo>
                    <a:pt x="19025" y="1138"/>
                    <a:pt x="19025" y="398"/>
                    <a:pt x="18513" y="370"/>
                  </a:cubicBezTo>
                  <a:cubicBezTo>
                    <a:pt x="15470" y="313"/>
                    <a:pt x="12428" y="342"/>
                    <a:pt x="9385" y="285"/>
                  </a:cubicBezTo>
                  <a:cubicBezTo>
                    <a:pt x="6342" y="199"/>
                    <a:pt x="3300" y="29"/>
                    <a:pt x="257" y="0"/>
                  </a:cubicBezTo>
                  <a:close/>
                </a:path>
              </a:pathLst>
            </a:custGeom>
            <a:solidFill>
              <a:schemeClr val="accent1"/>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 name="Google Shape;229;p19"/>
            <p:cNvSpPr/>
            <p:nvPr/>
          </p:nvSpPr>
          <p:spPr>
            <a:xfrm rot="5400000">
              <a:off x="1695500" y="3151951"/>
              <a:ext cx="502429" cy="30726"/>
            </a:xfrm>
            <a:custGeom>
              <a:avLst/>
              <a:gdLst/>
              <a:ahLst/>
              <a:cxnLst/>
              <a:rect l="l" t="t" r="r" b="b"/>
              <a:pathLst>
                <a:path w="19026" h="1148" extrusionOk="0">
                  <a:moveTo>
                    <a:pt x="257" y="0"/>
                  </a:moveTo>
                  <a:cubicBezTo>
                    <a:pt x="1" y="0"/>
                    <a:pt x="29" y="342"/>
                    <a:pt x="257" y="370"/>
                  </a:cubicBezTo>
                  <a:cubicBezTo>
                    <a:pt x="5613" y="928"/>
                    <a:pt x="11128" y="1147"/>
                    <a:pt x="16559" y="1147"/>
                  </a:cubicBezTo>
                  <a:cubicBezTo>
                    <a:pt x="17212" y="1147"/>
                    <a:pt x="17863" y="1144"/>
                    <a:pt x="18513" y="1138"/>
                  </a:cubicBezTo>
                  <a:cubicBezTo>
                    <a:pt x="19025" y="1138"/>
                    <a:pt x="19025" y="398"/>
                    <a:pt x="18513" y="370"/>
                  </a:cubicBezTo>
                  <a:cubicBezTo>
                    <a:pt x="15470" y="313"/>
                    <a:pt x="12428" y="342"/>
                    <a:pt x="9385" y="285"/>
                  </a:cubicBezTo>
                  <a:cubicBezTo>
                    <a:pt x="6342" y="199"/>
                    <a:pt x="3300" y="29"/>
                    <a:pt x="257" y="0"/>
                  </a:cubicBezTo>
                  <a:close/>
                </a:path>
              </a:pathLst>
            </a:custGeom>
            <a:solidFill>
              <a:schemeClr val="accent1"/>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 name="Google Shape;230;p19"/>
            <p:cNvSpPr/>
            <p:nvPr/>
          </p:nvSpPr>
          <p:spPr>
            <a:xfrm rot="10800000">
              <a:off x="661800" y="3394750"/>
              <a:ext cx="1300275" cy="41550"/>
            </a:xfrm>
            <a:custGeom>
              <a:avLst/>
              <a:gdLst/>
              <a:ahLst/>
              <a:cxnLst/>
              <a:rect l="l" t="t" r="r" b="b"/>
              <a:pathLst>
                <a:path w="52011" h="1662" extrusionOk="0">
                  <a:moveTo>
                    <a:pt x="23183" y="1"/>
                  </a:moveTo>
                  <a:cubicBezTo>
                    <a:pt x="15504" y="1"/>
                    <a:pt x="7863" y="705"/>
                    <a:pt x="199" y="1112"/>
                  </a:cubicBezTo>
                  <a:cubicBezTo>
                    <a:pt x="0" y="1140"/>
                    <a:pt x="0" y="1425"/>
                    <a:pt x="199" y="1425"/>
                  </a:cubicBezTo>
                  <a:cubicBezTo>
                    <a:pt x="1058" y="1464"/>
                    <a:pt x="1919" y="1481"/>
                    <a:pt x="2782" y="1481"/>
                  </a:cubicBezTo>
                  <a:cubicBezTo>
                    <a:pt x="6260" y="1481"/>
                    <a:pt x="9760" y="1203"/>
                    <a:pt x="13223" y="998"/>
                  </a:cubicBezTo>
                  <a:cubicBezTo>
                    <a:pt x="16484" y="822"/>
                    <a:pt x="19746" y="714"/>
                    <a:pt x="23020" y="714"/>
                  </a:cubicBezTo>
                  <a:cubicBezTo>
                    <a:pt x="23971" y="714"/>
                    <a:pt x="24924" y="723"/>
                    <a:pt x="25878" y="742"/>
                  </a:cubicBezTo>
                  <a:cubicBezTo>
                    <a:pt x="30086" y="828"/>
                    <a:pt x="34323" y="1027"/>
                    <a:pt x="38532" y="1197"/>
                  </a:cubicBezTo>
                  <a:cubicBezTo>
                    <a:pt x="42188" y="1317"/>
                    <a:pt x="45905" y="1662"/>
                    <a:pt x="49597" y="1662"/>
                  </a:cubicBezTo>
                  <a:cubicBezTo>
                    <a:pt x="50270" y="1662"/>
                    <a:pt x="50942" y="1650"/>
                    <a:pt x="51613" y="1624"/>
                  </a:cubicBezTo>
                  <a:cubicBezTo>
                    <a:pt x="52011" y="1624"/>
                    <a:pt x="52011" y="1027"/>
                    <a:pt x="51613" y="998"/>
                  </a:cubicBezTo>
                  <a:cubicBezTo>
                    <a:pt x="47290" y="515"/>
                    <a:pt x="42854" y="600"/>
                    <a:pt x="38532" y="458"/>
                  </a:cubicBezTo>
                  <a:cubicBezTo>
                    <a:pt x="34323" y="287"/>
                    <a:pt x="30086" y="117"/>
                    <a:pt x="25878" y="31"/>
                  </a:cubicBezTo>
                  <a:cubicBezTo>
                    <a:pt x="24979" y="10"/>
                    <a:pt x="24080" y="1"/>
                    <a:pt x="23183" y="1"/>
                  </a:cubicBezTo>
                  <a:close/>
                </a:path>
              </a:pathLst>
            </a:custGeom>
            <a:solidFill>
              <a:schemeClr val="accent1"/>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35" name="Google Shape;211;p35">
            <a:extLst>
              <a:ext uri="{FF2B5EF4-FFF2-40B4-BE49-F238E27FC236}">
                <a16:creationId xmlns:a16="http://schemas.microsoft.com/office/drawing/2014/main" id="{1153A730-363A-444E-BB6C-68F169383506}"/>
              </a:ext>
            </a:extLst>
          </p:cNvPr>
          <p:cNvSpPr txBox="1"/>
          <p:nvPr/>
        </p:nvSpPr>
        <p:spPr>
          <a:xfrm>
            <a:off x="636563" y="366676"/>
            <a:ext cx="10407160" cy="461635"/>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000" i="0" dirty="0">
                <a:solidFill>
                  <a:srgbClr val="0070C0"/>
                </a:solidFill>
                <a:latin typeface="Arial" panose="020B0604020202020204" pitchFamily="34" charset="0"/>
                <a:cs typeface="Arial" panose="020B0604020202020204" pitchFamily="34" charset="0"/>
              </a:rPr>
              <a:t>“UZLUKSIZ KASBIY TA’LIM” MAXSUS ELEKTRON PLATFORMASI</a:t>
            </a:r>
            <a:endParaRPr lang="ru-RU" sz="2000" i="0" dirty="0">
              <a:solidFill>
                <a:srgbClr val="0070C0"/>
              </a:solidFill>
              <a:latin typeface="Arial" panose="020B0604020202020204" pitchFamily="34" charset="0"/>
              <a:cs typeface="Arial" panose="020B0604020202020204" pitchFamily="34" charset="0"/>
            </a:endParaRPr>
          </a:p>
        </p:txBody>
      </p:sp>
      <p:sp>
        <p:nvSpPr>
          <p:cNvPr id="2" name="Прямоугольник 1"/>
          <p:cNvSpPr/>
          <p:nvPr/>
        </p:nvSpPr>
        <p:spPr>
          <a:xfrm>
            <a:off x="515006" y="4130763"/>
            <a:ext cx="3980481" cy="1815882"/>
          </a:xfrm>
          <a:prstGeom prst="rect">
            <a:avLst/>
          </a:prstGeom>
        </p:spPr>
        <p:txBody>
          <a:bodyPr wrap="square">
            <a:spAutoFit/>
          </a:bodyPr>
          <a:lstStyle/>
          <a:p>
            <a:pPr algn="ctr"/>
            <a:r>
              <a:rPr lang="de-DE" sz="2800" dirty="0">
                <a:solidFill>
                  <a:srgbClr val="C00000"/>
                </a:solidFill>
                <a:latin typeface="Arial" panose="020B0604020202020204" pitchFamily="34" charset="0"/>
                <a:cs typeface="Arial" panose="020B0604020202020204" pitchFamily="34" charset="0"/>
              </a:rPr>
              <a:t>har </a:t>
            </a:r>
            <a:r>
              <a:rPr lang="de-DE" sz="2800" dirty="0" err="1">
                <a:solidFill>
                  <a:srgbClr val="C00000"/>
                </a:solidFill>
                <a:latin typeface="Arial" panose="020B0604020202020204" pitchFamily="34" charset="0"/>
                <a:cs typeface="Arial" panose="020B0604020202020204" pitchFamily="34" charset="0"/>
              </a:rPr>
              <a:t>bir</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mutaxassis</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uchun</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zarur</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bo‘lgan</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kasbiy</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ko‘nikmalar</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hard</a:t>
            </a:r>
            <a:r>
              <a:rPr lang="de-DE" sz="2800" dirty="0">
                <a:solidFill>
                  <a:srgbClr val="C00000"/>
                </a:solidFill>
                <a:latin typeface="Arial" panose="020B0604020202020204" pitchFamily="34" charset="0"/>
                <a:cs typeface="Arial" panose="020B0604020202020204" pitchFamily="34" charset="0"/>
              </a:rPr>
              <a:t> </a:t>
            </a:r>
            <a:r>
              <a:rPr lang="de-DE" sz="2800" dirty="0" err="1">
                <a:solidFill>
                  <a:srgbClr val="C00000"/>
                </a:solidFill>
                <a:latin typeface="Arial" panose="020B0604020202020204" pitchFamily="34" charset="0"/>
                <a:cs typeface="Arial" panose="020B0604020202020204" pitchFamily="34" charset="0"/>
              </a:rPr>
              <a:t>skills</a:t>
            </a:r>
            <a:endParaRPr lang="de-DE" sz="2800" dirty="0">
              <a:solidFill>
                <a:srgbClr val="C00000"/>
              </a:solidFill>
              <a:latin typeface="Arial" panose="020B0604020202020204" pitchFamily="34" charset="0"/>
              <a:cs typeface="Arial" panose="020B0604020202020204" pitchFamily="34" charset="0"/>
            </a:endParaRPr>
          </a:p>
        </p:txBody>
      </p:sp>
      <p:sp>
        <p:nvSpPr>
          <p:cNvPr id="3" name="Прямоугольник 2"/>
          <p:cNvSpPr/>
          <p:nvPr/>
        </p:nvSpPr>
        <p:spPr>
          <a:xfrm>
            <a:off x="7467001" y="4213764"/>
            <a:ext cx="4207077" cy="1569660"/>
          </a:xfrm>
          <a:prstGeom prst="rect">
            <a:avLst/>
          </a:prstGeom>
        </p:spPr>
        <p:txBody>
          <a:bodyPr wrap="square">
            <a:spAutoFit/>
          </a:bodyPr>
          <a:lstStyle/>
          <a:p>
            <a:pPr algn="ctr"/>
            <a:r>
              <a:rPr lang="ru-RU" sz="2400" b="1" dirty="0" err="1">
                <a:solidFill>
                  <a:srgbClr val="0070C0"/>
                </a:solidFill>
                <a:latin typeface="Arial" panose="020B0604020202020204" pitchFamily="34" charset="0"/>
                <a:ea typeface="Times New Roman" panose="02020603050405020304" pitchFamily="18" charset="0"/>
              </a:rPr>
              <a:t>raqamlar</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a:solidFill>
                  <a:srgbClr val="0070C0"/>
                </a:solidFill>
                <a:latin typeface="Arial" panose="020B0604020202020204" pitchFamily="34" charset="0"/>
                <a:ea typeface="Times New Roman" panose="02020603050405020304" pitchFamily="18" charset="0"/>
              </a:rPr>
              <a:t>orqali</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a:solidFill>
                  <a:srgbClr val="0070C0"/>
                </a:solidFill>
                <a:latin typeface="Arial" panose="020B0604020202020204" pitchFamily="34" charset="0"/>
                <a:ea typeface="Times New Roman" panose="02020603050405020304" pitchFamily="18" charset="0"/>
              </a:rPr>
              <a:t>baholash</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a:solidFill>
                  <a:srgbClr val="0070C0"/>
                </a:solidFill>
                <a:latin typeface="Arial" panose="020B0604020202020204" pitchFamily="34" charset="0"/>
                <a:ea typeface="Times New Roman" panose="02020603050405020304" pitchFamily="18" charset="0"/>
              </a:rPr>
              <a:t>qiyin</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a:solidFill>
                  <a:srgbClr val="0070C0"/>
                </a:solidFill>
                <a:latin typeface="Arial" panose="020B0604020202020204" pitchFamily="34" charset="0"/>
                <a:ea typeface="Times New Roman" panose="02020603050405020304" pitchFamily="18" charset="0"/>
              </a:rPr>
              <a:t>bo‘lgan</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a:solidFill>
                  <a:srgbClr val="0070C0"/>
                </a:solidFill>
                <a:latin typeface="Arial" panose="020B0604020202020204" pitchFamily="34" charset="0"/>
                <a:ea typeface="Times New Roman" panose="02020603050405020304" pitchFamily="18" charset="0"/>
              </a:rPr>
              <a:t>moslashuvchanlik</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a:solidFill>
                  <a:srgbClr val="0070C0"/>
                </a:solidFill>
                <a:latin typeface="Arial" panose="020B0604020202020204" pitchFamily="34" charset="0"/>
                <a:ea typeface="Times New Roman" panose="02020603050405020304" pitchFamily="18" charset="0"/>
              </a:rPr>
              <a:t>ko‘nikmalari</a:t>
            </a:r>
            <a:r>
              <a:rPr lang="ru-RU" sz="2400" b="1" dirty="0">
                <a:solidFill>
                  <a:srgbClr val="0070C0"/>
                </a:solidFill>
                <a:latin typeface="Arial" panose="020B0604020202020204" pitchFamily="34" charset="0"/>
                <a:ea typeface="Times New Roman" panose="02020603050405020304" pitchFamily="18" charset="0"/>
              </a:rPr>
              <a:t> - </a:t>
            </a:r>
            <a:r>
              <a:rPr lang="ru-RU" sz="2400" b="1" dirty="0" err="1">
                <a:solidFill>
                  <a:srgbClr val="0070C0"/>
                </a:solidFill>
                <a:latin typeface="Arial" panose="020B0604020202020204" pitchFamily="34" charset="0"/>
                <a:ea typeface="Times New Roman" panose="02020603050405020304" pitchFamily="18" charset="0"/>
              </a:rPr>
              <a:t>soft</a:t>
            </a:r>
            <a:r>
              <a:rPr lang="ru-RU" sz="2400" b="1" dirty="0">
                <a:solidFill>
                  <a:srgbClr val="0070C0"/>
                </a:solidFill>
                <a:latin typeface="Arial" panose="020B0604020202020204" pitchFamily="34" charset="0"/>
                <a:ea typeface="Times New Roman" panose="02020603050405020304" pitchFamily="18" charset="0"/>
              </a:rPr>
              <a:t> </a:t>
            </a:r>
            <a:r>
              <a:rPr lang="ru-RU" sz="2400" b="1" dirty="0" err="1" smtClean="0">
                <a:solidFill>
                  <a:srgbClr val="0070C0"/>
                </a:solidFill>
                <a:latin typeface="Arial" panose="020B0604020202020204" pitchFamily="34" charset="0"/>
                <a:ea typeface="Times New Roman" panose="02020603050405020304" pitchFamily="18" charset="0"/>
              </a:rPr>
              <a:t>skills</a:t>
            </a:r>
            <a:r>
              <a:rPr lang="ru-RU" sz="2400" b="1" dirty="0" smtClean="0">
                <a:solidFill>
                  <a:srgbClr val="0070C0"/>
                </a:solidFill>
                <a:latin typeface="Arial" panose="020B0604020202020204" pitchFamily="34"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4951765" y="1849870"/>
            <a:ext cx="2288465" cy="954107"/>
          </a:xfrm>
          <a:prstGeom prst="rect">
            <a:avLst/>
          </a:prstGeom>
        </p:spPr>
        <p:txBody>
          <a:bodyPr wrap="square">
            <a:spAutoFit/>
          </a:bodyPr>
          <a:lstStyle/>
          <a:p>
            <a:pPr algn="ctr"/>
            <a:r>
              <a:rPr lang="en-US" sz="2800" b="1" dirty="0" err="1" smtClean="0">
                <a:solidFill>
                  <a:schemeClr val="accent6">
                    <a:lumMod val="75000"/>
                  </a:schemeClr>
                </a:solidFill>
                <a:latin typeface="Arial" panose="020B0604020202020204" pitchFamily="34" charset="0"/>
                <a:ea typeface="Times New Roman" panose="02020603050405020304" pitchFamily="18" charset="0"/>
              </a:rPr>
              <a:t>Kasbiy</a:t>
            </a:r>
            <a:r>
              <a:rPr lang="en-US" sz="2800" b="1" dirty="0" smtClean="0">
                <a:solidFill>
                  <a:schemeClr val="accent6">
                    <a:lumMod val="75000"/>
                  </a:schemeClr>
                </a:solidFill>
                <a:latin typeface="Arial" panose="020B0604020202020204" pitchFamily="34" charset="0"/>
                <a:ea typeface="Times New Roman" panose="02020603050405020304" pitchFamily="18" charset="0"/>
              </a:rPr>
              <a:t> </a:t>
            </a:r>
            <a:r>
              <a:rPr lang="ru-RU" sz="2800" b="1" dirty="0" err="1" smtClean="0">
                <a:solidFill>
                  <a:schemeClr val="accent6">
                    <a:lumMod val="75000"/>
                  </a:schemeClr>
                </a:solidFill>
                <a:latin typeface="Arial" panose="020B0604020202020204" pitchFamily="34" charset="0"/>
                <a:ea typeface="Times New Roman" panose="02020603050405020304" pitchFamily="18" charset="0"/>
              </a:rPr>
              <a:t>ko‘nikma</a:t>
            </a:r>
            <a:r>
              <a:rPr lang="en-US" sz="2800" b="1" dirty="0" smtClean="0">
                <a:solidFill>
                  <a:schemeClr val="accent6">
                    <a:lumMod val="75000"/>
                  </a:schemeClr>
                </a:solidFill>
                <a:latin typeface="Arial" panose="020B0604020202020204" pitchFamily="34" charset="0"/>
                <a:ea typeface="Times New Roman" panose="02020603050405020304" pitchFamily="18" charset="0"/>
              </a:rPr>
              <a:t>lar</a:t>
            </a:r>
            <a:endParaRPr lang="ru-RU" sz="2800" dirty="0">
              <a:solidFill>
                <a:schemeClr val="accent6">
                  <a:lumMod val="75000"/>
                </a:schemeClr>
              </a:solidFill>
            </a:endParaRPr>
          </a:p>
        </p:txBody>
      </p:sp>
    </p:spTree>
    <p:extLst>
      <p:ext uri="{BB962C8B-B14F-4D97-AF65-F5344CB8AC3E}">
        <p14:creationId xmlns:p14="http://schemas.microsoft.com/office/powerpoint/2010/main" val="21184451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Google Shape;926;p40"/>
          <p:cNvSpPr/>
          <p:nvPr/>
        </p:nvSpPr>
        <p:spPr>
          <a:xfrm rot="10800000" flipH="1">
            <a:off x="5531960" y="1645966"/>
            <a:ext cx="828588" cy="1200243"/>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 name="Google Shape;922;p40"/>
          <p:cNvSpPr/>
          <p:nvPr/>
        </p:nvSpPr>
        <p:spPr>
          <a:xfrm rot="-5400000">
            <a:off x="6529758" y="3081829"/>
            <a:ext cx="828600" cy="1200300"/>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 name="Google Shape;923;p40"/>
          <p:cNvSpPr/>
          <p:nvPr/>
        </p:nvSpPr>
        <p:spPr>
          <a:xfrm rot="5400000" flipH="1">
            <a:off x="4542996" y="3081829"/>
            <a:ext cx="828600" cy="1200300"/>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 name="Google Shape;924;p40"/>
          <p:cNvSpPr/>
          <p:nvPr/>
        </p:nvSpPr>
        <p:spPr>
          <a:xfrm rot="2700000" flipH="1">
            <a:off x="4295484" y="3866538"/>
            <a:ext cx="828588" cy="1200243"/>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 name="Google Shape;925;p40"/>
          <p:cNvSpPr/>
          <p:nvPr/>
        </p:nvSpPr>
        <p:spPr>
          <a:xfrm rot="-2700000">
            <a:off x="6529768" y="3930476"/>
            <a:ext cx="828588" cy="1200243"/>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 name="Google Shape;926;p40"/>
          <p:cNvSpPr/>
          <p:nvPr/>
        </p:nvSpPr>
        <p:spPr>
          <a:xfrm rot="-8100000" flipH="1">
            <a:off x="6529768" y="2248251"/>
            <a:ext cx="828588" cy="1200243"/>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 name="Google Shape;927;p40"/>
          <p:cNvSpPr/>
          <p:nvPr/>
        </p:nvSpPr>
        <p:spPr>
          <a:xfrm rot="8100000">
            <a:off x="4454618" y="2248251"/>
            <a:ext cx="828588" cy="1200243"/>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 name="Google Shape;928;p40"/>
          <p:cNvSpPr/>
          <p:nvPr/>
        </p:nvSpPr>
        <p:spPr>
          <a:xfrm>
            <a:off x="7032785" y="1912196"/>
            <a:ext cx="4325026"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 name="Google Shape;929;p40"/>
          <p:cNvSpPr txBox="1"/>
          <p:nvPr/>
        </p:nvSpPr>
        <p:spPr>
          <a:xfrm>
            <a:off x="6908947" y="1937057"/>
            <a:ext cx="4123954" cy="685160"/>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muqobil</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malaka</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oshirish</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shakllaridan</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foydalanish</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uchun</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muayyan</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kredit</a:t>
            </a:r>
            <a:r>
              <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to‘plash</a:t>
            </a:r>
            <a:r>
              <a:rPr lang="de-DE" b="1" dirty="0" smtClean="0">
                <a:solidFill>
                  <a:schemeClr val="accent4"/>
                </a:solidFill>
                <a:latin typeface="Arial" panose="020B0604020202020204" pitchFamily="34" charset="0"/>
                <a:ea typeface="Fira Sans Extra Condensed Medium"/>
                <a:cs typeface="Arial" panose="020B0604020202020204" pitchFamily="34" charset="0"/>
                <a:sym typeface="Fira Sans Extra Condensed Medium"/>
              </a:rPr>
              <a:t>;</a:t>
            </a:r>
            <a:endParaRPr lang="de-DE" b="1" dirty="0">
              <a:solidFill>
                <a:schemeClr val="accent4"/>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12" name="Google Shape;931;p40"/>
          <p:cNvSpPr/>
          <p:nvPr/>
        </p:nvSpPr>
        <p:spPr>
          <a:xfrm>
            <a:off x="10886425" y="1884075"/>
            <a:ext cx="952500" cy="952500"/>
          </a:xfrm>
          <a:prstGeom prst="ellipse">
            <a:avLst/>
          </a:prstGeom>
          <a:solidFill>
            <a:schemeClr val="accent4"/>
          </a:solidFill>
          <a:ln>
            <a:noFill/>
          </a:ln>
          <a:effectLst>
            <a:outerShdw blurRad="42863" dist="19050" dir="1080000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 name="Google Shape;932;p40"/>
          <p:cNvSpPr/>
          <p:nvPr/>
        </p:nvSpPr>
        <p:spPr>
          <a:xfrm>
            <a:off x="10952284" y="1955065"/>
            <a:ext cx="807238" cy="791391"/>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 name="Google Shape;933;p40"/>
          <p:cNvSpPr/>
          <p:nvPr/>
        </p:nvSpPr>
        <p:spPr>
          <a:xfrm>
            <a:off x="7032785" y="3277284"/>
            <a:ext cx="4325025"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 name="Google Shape;934;p40"/>
          <p:cNvSpPr txBox="1"/>
          <p:nvPr/>
        </p:nvSpPr>
        <p:spPr>
          <a:xfrm>
            <a:off x="7382756" y="3350659"/>
            <a:ext cx="3397486" cy="580938"/>
          </a:xfrm>
          <a:prstGeom prst="rect">
            <a:avLst/>
          </a:prstGeom>
          <a:noFill/>
          <a:ln>
            <a:noFill/>
          </a:ln>
        </p:spPr>
        <p:txBody>
          <a:bodyPr spcFirstLastPara="1" wrap="square" lIns="91425" tIns="91425" rIns="91425" bIns="91425" anchor="ctr" anchorCtr="0">
            <a:noAutofit/>
          </a:bodyPr>
          <a:lstStyle/>
          <a:p>
            <a:pPr lvl="0" algn="ctr">
              <a:buClr>
                <a:srgbClr val="000000"/>
              </a:buClr>
              <a:buSzPts val="1100"/>
            </a:pP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yaratilgan</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kurslar</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sifatini</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baholash</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(5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balli</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tizimda</a:t>
            </a:r>
            <a:r>
              <a:rPr lang="de-DE" b="1" dirty="0">
                <a:solidFill>
                  <a:schemeClr val="accent5"/>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17" name="Google Shape;936;p40"/>
          <p:cNvSpPr/>
          <p:nvPr/>
        </p:nvSpPr>
        <p:spPr>
          <a:xfrm>
            <a:off x="10822945" y="3180301"/>
            <a:ext cx="952500" cy="952500"/>
          </a:xfrm>
          <a:prstGeom prst="ellipse">
            <a:avLst/>
          </a:prstGeom>
          <a:solidFill>
            <a:schemeClr val="accent5"/>
          </a:solidFill>
          <a:ln>
            <a:noFill/>
          </a:ln>
          <a:effectLst>
            <a:outerShdw blurRad="42863" dist="19050" dir="1080000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 name="Google Shape;937;p40"/>
          <p:cNvSpPr/>
          <p:nvPr/>
        </p:nvSpPr>
        <p:spPr>
          <a:xfrm>
            <a:off x="10923445" y="3271663"/>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 name="Google Shape;938;p40"/>
          <p:cNvSpPr/>
          <p:nvPr/>
        </p:nvSpPr>
        <p:spPr>
          <a:xfrm>
            <a:off x="7032786" y="4642371"/>
            <a:ext cx="4251512"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 name="Google Shape;939;p40"/>
          <p:cNvSpPr txBox="1"/>
          <p:nvPr/>
        </p:nvSpPr>
        <p:spPr>
          <a:xfrm>
            <a:off x="7280485" y="4700341"/>
            <a:ext cx="3542460" cy="677227"/>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mualliflik</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kurslarini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joylashtirish</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va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boshqa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tinglovchilarga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o‘rtoqlashish</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22" name="Google Shape;941;p40"/>
          <p:cNvSpPr/>
          <p:nvPr/>
        </p:nvSpPr>
        <p:spPr>
          <a:xfrm>
            <a:off x="10823370" y="4497296"/>
            <a:ext cx="952500" cy="880517"/>
          </a:xfrm>
          <a:prstGeom prst="ellipse">
            <a:avLst/>
          </a:prstGeom>
          <a:solidFill>
            <a:schemeClr val="accent6"/>
          </a:solidFill>
          <a:ln>
            <a:noFill/>
          </a:ln>
          <a:effectLst>
            <a:outerShdw blurRad="42863" dist="19050" dir="1080000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3" name="Google Shape;942;p40"/>
          <p:cNvSpPr/>
          <p:nvPr/>
        </p:nvSpPr>
        <p:spPr>
          <a:xfrm>
            <a:off x="10952284" y="4558022"/>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4" name="Google Shape;943;p40"/>
          <p:cNvSpPr/>
          <p:nvPr/>
        </p:nvSpPr>
        <p:spPr>
          <a:xfrm flipH="1">
            <a:off x="946470" y="1912196"/>
            <a:ext cx="3859816"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5" name="Google Shape;944;p40"/>
          <p:cNvSpPr txBox="1"/>
          <p:nvPr/>
        </p:nvSpPr>
        <p:spPr>
          <a:xfrm flipH="1">
            <a:off x="1284869" y="2061451"/>
            <a:ext cx="3153376" cy="455587"/>
          </a:xfrm>
          <a:prstGeom prst="rect">
            <a:avLst/>
          </a:prstGeom>
          <a:noFill/>
          <a:ln>
            <a:noFill/>
          </a:ln>
        </p:spPr>
        <p:txBody>
          <a:bodyPr spcFirstLastPara="1" wrap="square" lIns="91425" tIns="91425" rIns="91425" bIns="91425" anchor="ctr" anchorCtr="0">
            <a:noAutofit/>
          </a:bodyPr>
          <a:lstStyle/>
          <a:p>
            <a:pPr lvl="0" algn="ctr"/>
            <a:r>
              <a:rPr lang="de-DE" sz="2000"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tinglovchining</a:t>
            </a:r>
            <a:r>
              <a:rPr lang="de-DE" sz="2000"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sz="2000"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shaxsiy</a:t>
            </a:r>
            <a:r>
              <a:rPr lang="de-DE" sz="2000"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sz="2000"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portfoliosi</a:t>
            </a:r>
            <a:r>
              <a:rPr lang="de-DE" sz="2000"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sz="2000"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shakllanishi</a:t>
            </a:r>
            <a:r>
              <a:rPr lang="de-DE" sz="2000"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27" name="Google Shape;946;p40"/>
          <p:cNvSpPr/>
          <p:nvPr/>
        </p:nvSpPr>
        <p:spPr>
          <a:xfrm flipH="1">
            <a:off x="471221" y="1767446"/>
            <a:ext cx="952500" cy="952500"/>
          </a:xfrm>
          <a:prstGeom prst="ellipse">
            <a:avLst/>
          </a:prstGeom>
          <a:solidFill>
            <a:schemeClr val="accent1"/>
          </a:solidFill>
          <a:ln>
            <a:noFill/>
          </a:ln>
          <a:effectLst>
            <a:outerShdw blurRad="42863" dist="1905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8" name="Google Shape;947;p40"/>
          <p:cNvSpPr/>
          <p:nvPr/>
        </p:nvSpPr>
        <p:spPr>
          <a:xfrm flipH="1">
            <a:off x="571746" y="1867821"/>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9" name="Google Shape;948;p40"/>
          <p:cNvSpPr/>
          <p:nvPr/>
        </p:nvSpPr>
        <p:spPr>
          <a:xfrm flipH="1">
            <a:off x="1046873" y="3277284"/>
            <a:ext cx="3759413"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0" name="Google Shape;949;p40"/>
          <p:cNvSpPr txBox="1"/>
          <p:nvPr/>
        </p:nvSpPr>
        <p:spPr>
          <a:xfrm flipH="1">
            <a:off x="1323080" y="3433578"/>
            <a:ext cx="3241200" cy="515210"/>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malaka</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oshirish</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davrida</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turli</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vebinarlarda</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ishtirok</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etishi</a:t>
            </a:r>
            <a:r>
              <a:rPr lang="de-DE" b="1"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32" name="Google Shape;951;p40"/>
          <p:cNvSpPr/>
          <p:nvPr/>
        </p:nvSpPr>
        <p:spPr>
          <a:xfrm flipH="1">
            <a:off x="471221" y="3079722"/>
            <a:ext cx="952500" cy="952500"/>
          </a:xfrm>
          <a:prstGeom prst="ellipse">
            <a:avLst/>
          </a:prstGeom>
          <a:solidFill>
            <a:schemeClr val="accent2"/>
          </a:solidFill>
          <a:ln>
            <a:noFill/>
          </a:ln>
          <a:effectLst>
            <a:outerShdw blurRad="42863" dist="1905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3" name="Google Shape;952;p40"/>
          <p:cNvSpPr/>
          <p:nvPr/>
        </p:nvSpPr>
        <p:spPr>
          <a:xfrm flipH="1">
            <a:off x="571746" y="3180097"/>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4" name="Google Shape;953;p40"/>
          <p:cNvSpPr/>
          <p:nvPr/>
        </p:nvSpPr>
        <p:spPr>
          <a:xfrm flipH="1">
            <a:off x="875106" y="4477680"/>
            <a:ext cx="3786825"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5" name="Google Shape;954;p40"/>
          <p:cNvSpPr txBox="1"/>
          <p:nvPr/>
        </p:nvSpPr>
        <p:spPr>
          <a:xfrm flipH="1">
            <a:off x="1317359" y="4646955"/>
            <a:ext cx="3308740" cy="470850"/>
          </a:xfrm>
          <a:prstGeom prst="rect">
            <a:avLst/>
          </a:prstGeom>
          <a:noFill/>
          <a:ln>
            <a:noFill/>
          </a:ln>
        </p:spPr>
        <p:txBody>
          <a:bodyPr spcFirstLastPara="1" wrap="square" lIns="91425" tIns="91425" rIns="91425" bIns="91425" anchor="ctr" anchorCtr="0">
            <a:noAutofit/>
          </a:bodyPr>
          <a:lstStyle/>
          <a:p>
            <a:pPr lvl="0" algn="ctr"/>
            <a:r>
              <a:rPr lang="de-DE" b="1">
                <a:solidFill>
                  <a:schemeClr val="accent3"/>
                </a:solidFill>
                <a:latin typeface="Arial" panose="020B0604020202020204" pitchFamily="34" charset="0"/>
                <a:ea typeface="Fira Sans Extra Condensed Medium"/>
                <a:cs typeface="Arial" panose="020B0604020202020204" pitchFamily="34" charset="0"/>
                <a:sym typeface="Fira Sans Extra Condensed Medium"/>
              </a:rPr>
              <a:t>tinglovchilar va tyutorlar o‘rtasida o‘zaro muloqot qilish va fayl almashish;</a:t>
            </a:r>
          </a:p>
        </p:txBody>
      </p:sp>
      <p:sp>
        <p:nvSpPr>
          <p:cNvPr id="37" name="Google Shape;956;p40"/>
          <p:cNvSpPr/>
          <p:nvPr/>
        </p:nvSpPr>
        <p:spPr>
          <a:xfrm flipH="1">
            <a:off x="455905" y="4363201"/>
            <a:ext cx="952500" cy="952500"/>
          </a:xfrm>
          <a:prstGeom prst="ellipse">
            <a:avLst/>
          </a:prstGeom>
          <a:solidFill>
            <a:schemeClr val="accent3"/>
          </a:solidFill>
          <a:ln>
            <a:noFill/>
          </a:ln>
          <a:effectLst>
            <a:outerShdw blurRad="42863" dist="1905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8" name="Google Shape;957;p40"/>
          <p:cNvSpPr/>
          <p:nvPr/>
        </p:nvSpPr>
        <p:spPr>
          <a:xfrm flipH="1">
            <a:off x="556430" y="4463576"/>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9" name="Google Shape;958;p40"/>
          <p:cNvSpPr/>
          <p:nvPr/>
        </p:nvSpPr>
        <p:spPr>
          <a:xfrm>
            <a:off x="4957511" y="2719946"/>
            <a:ext cx="1923900" cy="1923900"/>
          </a:xfrm>
          <a:prstGeom prst="ellipse">
            <a:avLst/>
          </a:prstGeom>
          <a:solidFill>
            <a:schemeClr val="dk2"/>
          </a:solidFill>
          <a:ln>
            <a:noFill/>
          </a:ln>
          <a:effectLst>
            <a:outerShdw blurRad="42863" dist="28575" dir="534000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0" name="Google Shape;959;p40"/>
          <p:cNvSpPr/>
          <p:nvPr/>
        </p:nvSpPr>
        <p:spPr>
          <a:xfrm>
            <a:off x="5083974" y="2846209"/>
            <a:ext cx="1671000" cy="16710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grpSp>
        <p:nvGrpSpPr>
          <p:cNvPr id="42" name="Google Shape;961;p40"/>
          <p:cNvGrpSpPr/>
          <p:nvPr/>
        </p:nvGrpSpPr>
        <p:grpSpPr>
          <a:xfrm>
            <a:off x="726502" y="3347633"/>
            <a:ext cx="416391" cy="416427"/>
            <a:chOff x="-34032200" y="2634975"/>
            <a:chExt cx="292225" cy="292250"/>
          </a:xfrm>
        </p:grpSpPr>
        <p:sp>
          <p:nvSpPr>
            <p:cNvPr id="43" name="Google Shape;962;p40"/>
            <p:cNvSpPr/>
            <p:nvPr/>
          </p:nvSpPr>
          <p:spPr>
            <a:xfrm>
              <a:off x="-34032200" y="2634975"/>
              <a:ext cx="292225" cy="292250"/>
            </a:xfrm>
            <a:custGeom>
              <a:avLst/>
              <a:gdLst/>
              <a:ahLst/>
              <a:cxnLst/>
              <a:rect l="l" t="t" r="r" b="b"/>
              <a:pathLst>
                <a:path w="11689" h="11690" extrusionOk="0">
                  <a:moveTo>
                    <a:pt x="5766" y="662"/>
                  </a:moveTo>
                  <a:cubicBezTo>
                    <a:pt x="8602" y="662"/>
                    <a:pt x="10933" y="2962"/>
                    <a:pt x="10933" y="5798"/>
                  </a:cubicBezTo>
                  <a:cubicBezTo>
                    <a:pt x="10933" y="6806"/>
                    <a:pt x="10649" y="7783"/>
                    <a:pt x="10114" y="8602"/>
                  </a:cubicBezTo>
                  <a:lnTo>
                    <a:pt x="10145" y="8444"/>
                  </a:lnTo>
                  <a:cubicBezTo>
                    <a:pt x="10177" y="8350"/>
                    <a:pt x="10145" y="8224"/>
                    <a:pt x="10082" y="8129"/>
                  </a:cubicBezTo>
                  <a:cubicBezTo>
                    <a:pt x="9988" y="8066"/>
                    <a:pt x="9862" y="8035"/>
                    <a:pt x="9767" y="8035"/>
                  </a:cubicBezTo>
                  <a:lnTo>
                    <a:pt x="9641" y="8066"/>
                  </a:lnTo>
                  <a:cubicBezTo>
                    <a:pt x="10019" y="7405"/>
                    <a:pt x="10240" y="6617"/>
                    <a:pt x="10240" y="5829"/>
                  </a:cubicBezTo>
                  <a:cubicBezTo>
                    <a:pt x="10240" y="3372"/>
                    <a:pt x="8223" y="1356"/>
                    <a:pt x="5766" y="1356"/>
                  </a:cubicBezTo>
                  <a:cubicBezTo>
                    <a:pt x="5136" y="1356"/>
                    <a:pt x="4506" y="1482"/>
                    <a:pt x="3970" y="1765"/>
                  </a:cubicBezTo>
                  <a:cubicBezTo>
                    <a:pt x="3813" y="1828"/>
                    <a:pt x="3718" y="2017"/>
                    <a:pt x="3813" y="2175"/>
                  </a:cubicBezTo>
                  <a:lnTo>
                    <a:pt x="3970" y="2553"/>
                  </a:lnTo>
                  <a:lnTo>
                    <a:pt x="2710" y="2742"/>
                  </a:lnTo>
                  <a:lnTo>
                    <a:pt x="2301" y="2773"/>
                  </a:lnTo>
                  <a:cubicBezTo>
                    <a:pt x="2364" y="2647"/>
                    <a:pt x="2710" y="1324"/>
                    <a:pt x="2742" y="1198"/>
                  </a:cubicBezTo>
                  <a:lnTo>
                    <a:pt x="2836" y="1293"/>
                  </a:lnTo>
                  <a:cubicBezTo>
                    <a:pt x="2898" y="1354"/>
                    <a:pt x="2986" y="1402"/>
                    <a:pt x="3084" y="1402"/>
                  </a:cubicBezTo>
                  <a:cubicBezTo>
                    <a:pt x="3136" y="1402"/>
                    <a:pt x="3191" y="1389"/>
                    <a:pt x="3246" y="1356"/>
                  </a:cubicBezTo>
                  <a:cubicBezTo>
                    <a:pt x="4033" y="883"/>
                    <a:pt x="4915" y="662"/>
                    <a:pt x="5766" y="662"/>
                  </a:cubicBezTo>
                  <a:close/>
                  <a:moveTo>
                    <a:pt x="6144" y="2080"/>
                  </a:moveTo>
                  <a:cubicBezTo>
                    <a:pt x="7940" y="2238"/>
                    <a:pt x="9358" y="3687"/>
                    <a:pt x="9515" y="5451"/>
                  </a:cubicBezTo>
                  <a:lnTo>
                    <a:pt x="9200" y="5451"/>
                  </a:lnTo>
                  <a:cubicBezTo>
                    <a:pt x="9011" y="5451"/>
                    <a:pt x="8854" y="5609"/>
                    <a:pt x="8854" y="5829"/>
                  </a:cubicBezTo>
                  <a:cubicBezTo>
                    <a:pt x="8854" y="6018"/>
                    <a:pt x="9011" y="6176"/>
                    <a:pt x="9200" y="6176"/>
                  </a:cubicBezTo>
                  <a:lnTo>
                    <a:pt x="9515" y="6176"/>
                  </a:lnTo>
                  <a:cubicBezTo>
                    <a:pt x="9452" y="6932"/>
                    <a:pt x="9169" y="7657"/>
                    <a:pt x="8665" y="8255"/>
                  </a:cubicBezTo>
                  <a:lnTo>
                    <a:pt x="6995" y="8570"/>
                  </a:lnTo>
                  <a:cubicBezTo>
                    <a:pt x="6900" y="8602"/>
                    <a:pt x="6806" y="8665"/>
                    <a:pt x="6774" y="8759"/>
                  </a:cubicBezTo>
                  <a:cubicBezTo>
                    <a:pt x="6743" y="8885"/>
                    <a:pt x="6743" y="9011"/>
                    <a:pt x="6806" y="9074"/>
                  </a:cubicBezTo>
                  <a:lnTo>
                    <a:pt x="6995" y="9389"/>
                  </a:lnTo>
                  <a:cubicBezTo>
                    <a:pt x="6743" y="9484"/>
                    <a:pt x="6459" y="9547"/>
                    <a:pt x="6176" y="9547"/>
                  </a:cubicBezTo>
                  <a:lnTo>
                    <a:pt x="6176" y="9232"/>
                  </a:lnTo>
                  <a:cubicBezTo>
                    <a:pt x="6176" y="9043"/>
                    <a:pt x="6018" y="8885"/>
                    <a:pt x="5829" y="8885"/>
                  </a:cubicBezTo>
                  <a:cubicBezTo>
                    <a:pt x="5640" y="8885"/>
                    <a:pt x="5483" y="9043"/>
                    <a:pt x="5483" y="9232"/>
                  </a:cubicBezTo>
                  <a:lnTo>
                    <a:pt x="5483" y="9547"/>
                  </a:lnTo>
                  <a:cubicBezTo>
                    <a:pt x="3655" y="9389"/>
                    <a:pt x="2238" y="7940"/>
                    <a:pt x="2080" y="6176"/>
                  </a:cubicBezTo>
                  <a:lnTo>
                    <a:pt x="2395" y="6176"/>
                  </a:lnTo>
                  <a:cubicBezTo>
                    <a:pt x="2584" y="6176"/>
                    <a:pt x="2742" y="6018"/>
                    <a:pt x="2742" y="5829"/>
                  </a:cubicBezTo>
                  <a:cubicBezTo>
                    <a:pt x="2742" y="5609"/>
                    <a:pt x="2584" y="5451"/>
                    <a:pt x="2395" y="5451"/>
                  </a:cubicBezTo>
                  <a:lnTo>
                    <a:pt x="2080" y="5451"/>
                  </a:lnTo>
                  <a:cubicBezTo>
                    <a:pt x="2175" y="4727"/>
                    <a:pt x="2427" y="3971"/>
                    <a:pt x="2962" y="3372"/>
                  </a:cubicBezTo>
                  <a:lnTo>
                    <a:pt x="4474" y="3183"/>
                  </a:lnTo>
                  <a:cubicBezTo>
                    <a:pt x="4600" y="3183"/>
                    <a:pt x="4663" y="3088"/>
                    <a:pt x="4726" y="3025"/>
                  </a:cubicBezTo>
                  <a:cubicBezTo>
                    <a:pt x="4758" y="2931"/>
                    <a:pt x="4758" y="2836"/>
                    <a:pt x="4726" y="2710"/>
                  </a:cubicBezTo>
                  <a:lnTo>
                    <a:pt x="4506" y="2269"/>
                  </a:lnTo>
                  <a:cubicBezTo>
                    <a:pt x="4789" y="2143"/>
                    <a:pt x="5104" y="2112"/>
                    <a:pt x="5420" y="2080"/>
                  </a:cubicBezTo>
                  <a:lnTo>
                    <a:pt x="5420" y="2395"/>
                  </a:lnTo>
                  <a:cubicBezTo>
                    <a:pt x="5420" y="2584"/>
                    <a:pt x="5577" y="2742"/>
                    <a:pt x="5766" y="2742"/>
                  </a:cubicBezTo>
                  <a:cubicBezTo>
                    <a:pt x="5987" y="2742"/>
                    <a:pt x="6144" y="2584"/>
                    <a:pt x="6144" y="2395"/>
                  </a:cubicBezTo>
                  <a:lnTo>
                    <a:pt x="6144" y="2080"/>
                  </a:lnTo>
                  <a:close/>
                  <a:moveTo>
                    <a:pt x="1607" y="2899"/>
                  </a:moveTo>
                  <a:lnTo>
                    <a:pt x="1544" y="3151"/>
                  </a:lnTo>
                  <a:cubicBezTo>
                    <a:pt x="1481" y="3246"/>
                    <a:pt x="1544" y="3372"/>
                    <a:pt x="1607" y="3466"/>
                  </a:cubicBezTo>
                  <a:cubicBezTo>
                    <a:pt x="1670" y="3529"/>
                    <a:pt x="1796" y="3561"/>
                    <a:pt x="1922" y="3561"/>
                  </a:cubicBezTo>
                  <a:lnTo>
                    <a:pt x="1985" y="3561"/>
                  </a:lnTo>
                  <a:cubicBezTo>
                    <a:pt x="1607" y="4254"/>
                    <a:pt x="1387" y="5042"/>
                    <a:pt x="1387" y="5861"/>
                  </a:cubicBezTo>
                  <a:cubicBezTo>
                    <a:pt x="1387" y="8287"/>
                    <a:pt x="3372" y="10303"/>
                    <a:pt x="5829" y="10303"/>
                  </a:cubicBezTo>
                  <a:cubicBezTo>
                    <a:pt x="6459" y="10303"/>
                    <a:pt x="7089" y="10177"/>
                    <a:pt x="7688" y="9925"/>
                  </a:cubicBezTo>
                  <a:cubicBezTo>
                    <a:pt x="7751" y="9862"/>
                    <a:pt x="7845" y="9799"/>
                    <a:pt x="7877" y="9704"/>
                  </a:cubicBezTo>
                  <a:cubicBezTo>
                    <a:pt x="7908" y="9641"/>
                    <a:pt x="7877" y="9515"/>
                    <a:pt x="7845" y="9452"/>
                  </a:cubicBezTo>
                  <a:lnTo>
                    <a:pt x="7688" y="9200"/>
                  </a:lnTo>
                  <a:lnTo>
                    <a:pt x="9421" y="8854"/>
                  </a:lnTo>
                  <a:lnTo>
                    <a:pt x="9421" y="8854"/>
                  </a:lnTo>
                  <a:cubicBezTo>
                    <a:pt x="9326" y="9200"/>
                    <a:pt x="9074" y="10177"/>
                    <a:pt x="9011" y="10492"/>
                  </a:cubicBezTo>
                  <a:lnTo>
                    <a:pt x="8759" y="10303"/>
                  </a:lnTo>
                  <a:cubicBezTo>
                    <a:pt x="8708" y="10235"/>
                    <a:pt x="8640" y="10204"/>
                    <a:pt x="8567" y="10204"/>
                  </a:cubicBezTo>
                  <a:cubicBezTo>
                    <a:pt x="8505" y="10204"/>
                    <a:pt x="8439" y="10228"/>
                    <a:pt x="8381" y="10271"/>
                  </a:cubicBezTo>
                  <a:cubicBezTo>
                    <a:pt x="7593" y="10744"/>
                    <a:pt x="6680" y="10965"/>
                    <a:pt x="5829" y="10965"/>
                  </a:cubicBezTo>
                  <a:cubicBezTo>
                    <a:pt x="2994" y="10965"/>
                    <a:pt x="662" y="8665"/>
                    <a:pt x="662" y="5829"/>
                  </a:cubicBezTo>
                  <a:cubicBezTo>
                    <a:pt x="662" y="4758"/>
                    <a:pt x="977" y="3781"/>
                    <a:pt x="1607" y="2899"/>
                  </a:cubicBezTo>
                  <a:close/>
                  <a:moveTo>
                    <a:pt x="5766" y="1"/>
                  </a:moveTo>
                  <a:cubicBezTo>
                    <a:pt x="4884" y="1"/>
                    <a:pt x="3970" y="221"/>
                    <a:pt x="3151" y="662"/>
                  </a:cubicBezTo>
                  <a:lnTo>
                    <a:pt x="2836" y="316"/>
                  </a:lnTo>
                  <a:cubicBezTo>
                    <a:pt x="2765" y="245"/>
                    <a:pt x="2677" y="210"/>
                    <a:pt x="2597" y="210"/>
                  </a:cubicBezTo>
                  <a:cubicBezTo>
                    <a:pt x="2570" y="210"/>
                    <a:pt x="2545" y="214"/>
                    <a:pt x="2521" y="221"/>
                  </a:cubicBezTo>
                  <a:cubicBezTo>
                    <a:pt x="2395" y="253"/>
                    <a:pt x="2301" y="347"/>
                    <a:pt x="2269" y="473"/>
                  </a:cubicBezTo>
                  <a:lnTo>
                    <a:pt x="1985" y="1450"/>
                  </a:lnTo>
                  <a:cubicBezTo>
                    <a:pt x="694" y="2553"/>
                    <a:pt x="1" y="4160"/>
                    <a:pt x="1" y="5829"/>
                  </a:cubicBezTo>
                  <a:cubicBezTo>
                    <a:pt x="1" y="7342"/>
                    <a:pt x="599" y="8854"/>
                    <a:pt x="1733" y="9956"/>
                  </a:cubicBezTo>
                  <a:cubicBezTo>
                    <a:pt x="2836" y="11059"/>
                    <a:pt x="4285" y="11689"/>
                    <a:pt x="5861" y="11689"/>
                  </a:cubicBezTo>
                  <a:cubicBezTo>
                    <a:pt x="6774" y="11689"/>
                    <a:pt x="7719" y="11437"/>
                    <a:pt x="8539" y="11028"/>
                  </a:cubicBezTo>
                  <a:lnTo>
                    <a:pt x="8980" y="11406"/>
                  </a:lnTo>
                  <a:cubicBezTo>
                    <a:pt x="9027" y="11477"/>
                    <a:pt x="9110" y="11512"/>
                    <a:pt x="9201" y="11512"/>
                  </a:cubicBezTo>
                  <a:cubicBezTo>
                    <a:pt x="9232" y="11512"/>
                    <a:pt x="9263" y="11508"/>
                    <a:pt x="9295" y="11500"/>
                  </a:cubicBezTo>
                  <a:cubicBezTo>
                    <a:pt x="9421" y="11437"/>
                    <a:pt x="9484" y="11374"/>
                    <a:pt x="9515" y="11248"/>
                  </a:cubicBezTo>
                  <a:lnTo>
                    <a:pt x="9799" y="10114"/>
                  </a:lnTo>
                  <a:cubicBezTo>
                    <a:pt x="10996" y="9011"/>
                    <a:pt x="11689" y="7468"/>
                    <a:pt x="11689" y="5861"/>
                  </a:cubicBezTo>
                  <a:cubicBezTo>
                    <a:pt x="11658" y="2616"/>
                    <a:pt x="9011" y="1"/>
                    <a:pt x="576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4" name="Google Shape;963;p40"/>
            <p:cNvSpPr/>
            <p:nvPr/>
          </p:nvSpPr>
          <p:spPr>
            <a:xfrm>
              <a:off x="-33947125" y="2735800"/>
              <a:ext cx="51200" cy="86675"/>
            </a:xfrm>
            <a:custGeom>
              <a:avLst/>
              <a:gdLst/>
              <a:ahLst/>
              <a:cxnLst/>
              <a:rect l="l" t="t" r="r" b="b"/>
              <a:pathLst>
                <a:path w="2048" h="3467" extrusionOk="0">
                  <a:moveTo>
                    <a:pt x="1040" y="1"/>
                  </a:moveTo>
                  <a:cubicBezTo>
                    <a:pt x="473" y="1"/>
                    <a:pt x="0" y="473"/>
                    <a:pt x="0" y="1040"/>
                  </a:cubicBezTo>
                  <a:cubicBezTo>
                    <a:pt x="0" y="1229"/>
                    <a:pt x="158" y="1387"/>
                    <a:pt x="378" y="1387"/>
                  </a:cubicBezTo>
                  <a:cubicBezTo>
                    <a:pt x="567" y="1387"/>
                    <a:pt x="725" y="1229"/>
                    <a:pt x="725" y="1040"/>
                  </a:cubicBezTo>
                  <a:cubicBezTo>
                    <a:pt x="725" y="851"/>
                    <a:pt x="882" y="662"/>
                    <a:pt x="1071" y="662"/>
                  </a:cubicBezTo>
                  <a:cubicBezTo>
                    <a:pt x="1292" y="662"/>
                    <a:pt x="1449" y="851"/>
                    <a:pt x="1449" y="1040"/>
                  </a:cubicBezTo>
                  <a:lnTo>
                    <a:pt x="1449" y="1292"/>
                  </a:lnTo>
                  <a:cubicBezTo>
                    <a:pt x="1449" y="1418"/>
                    <a:pt x="1355" y="1544"/>
                    <a:pt x="1229" y="1639"/>
                  </a:cubicBezTo>
                  <a:lnTo>
                    <a:pt x="599" y="1954"/>
                  </a:lnTo>
                  <a:cubicBezTo>
                    <a:pt x="252" y="2111"/>
                    <a:pt x="63" y="2458"/>
                    <a:pt x="63" y="2836"/>
                  </a:cubicBezTo>
                  <a:lnTo>
                    <a:pt x="63" y="3119"/>
                  </a:lnTo>
                  <a:cubicBezTo>
                    <a:pt x="0" y="3372"/>
                    <a:pt x="158" y="3466"/>
                    <a:pt x="315" y="3466"/>
                  </a:cubicBezTo>
                  <a:lnTo>
                    <a:pt x="1701" y="3466"/>
                  </a:lnTo>
                  <a:cubicBezTo>
                    <a:pt x="1891" y="3466"/>
                    <a:pt x="2048" y="3309"/>
                    <a:pt x="2048" y="3119"/>
                  </a:cubicBezTo>
                  <a:cubicBezTo>
                    <a:pt x="2048" y="2930"/>
                    <a:pt x="1891" y="2773"/>
                    <a:pt x="1701" y="2773"/>
                  </a:cubicBezTo>
                  <a:lnTo>
                    <a:pt x="693" y="2773"/>
                  </a:lnTo>
                  <a:cubicBezTo>
                    <a:pt x="725" y="2678"/>
                    <a:pt x="756" y="2584"/>
                    <a:pt x="882" y="2521"/>
                  </a:cubicBezTo>
                  <a:lnTo>
                    <a:pt x="1512" y="2206"/>
                  </a:lnTo>
                  <a:cubicBezTo>
                    <a:pt x="1859" y="2048"/>
                    <a:pt x="2048" y="1702"/>
                    <a:pt x="2048" y="1292"/>
                  </a:cubicBezTo>
                  <a:lnTo>
                    <a:pt x="2048" y="1040"/>
                  </a:lnTo>
                  <a:cubicBezTo>
                    <a:pt x="2048" y="473"/>
                    <a:pt x="1575" y="1"/>
                    <a:pt x="10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5" name="Google Shape;964;p40"/>
            <p:cNvSpPr/>
            <p:nvPr/>
          </p:nvSpPr>
          <p:spPr>
            <a:xfrm>
              <a:off x="-33878600" y="2737375"/>
              <a:ext cx="52000" cy="86675"/>
            </a:xfrm>
            <a:custGeom>
              <a:avLst/>
              <a:gdLst/>
              <a:ahLst/>
              <a:cxnLst/>
              <a:rect l="l" t="t" r="r" b="b"/>
              <a:pathLst>
                <a:path w="2080" h="3467" extrusionOk="0">
                  <a:moveTo>
                    <a:pt x="347" y="1"/>
                  </a:moveTo>
                  <a:cubicBezTo>
                    <a:pt x="158" y="1"/>
                    <a:pt x="0" y="158"/>
                    <a:pt x="0" y="347"/>
                  </a:cubicBezTo>
                  <a:lnTo>
                    <a:pt x="0" y="1733"/>
                  </a:lnTo>
                  <a:cubicBezTo>
                    <a:pt x="0" y="1922"/>
                    <a:pt x="158" y="2080"/>
                    <a:pt x="347" y="2080"/>
                  </a:cubicBezTo>
                  <a:lnTo>
                    <a:pt x="1355" y="2080"/>
                  </a:lnTo>
                  <a:lnTo>
                    <a:pt x="1355" y="3088"/>
                  </a:lnTo>
                  <a:cubicBezTo>
                    <a:pt x="1355" y="3309"/>
                    <a:pt x="1512" y="3466"/>
                    <a:pt x="1733" y="3466"/>
                  </a:cubicBezTo>
                  <a:cubicBezTo>
                    <a:pt x="1922" y="3466"/>
                    <a:pt x="2079" y="3309"/>
                    <a:pt x="2079" y="3088"/>
                  </a:cubicBezTo>
                  <a:lnTo>
                    <a:pt x="2079" y="1733"/>
                  </a:lnTo>
                  <a:lnTo>
                    <a:pt x="2079" y="347"/>
                  </a:lnTo>
                  <a:cubicBezTo>
                    <a:pt x="2079" y="158"/>
                    <a:pt x="1922" y="1"/>
                    <a:pt x="1733" y="1"/>
                  </a:cubicBezTo>
                  <a:cubicBezTo>
                    <a:pt x="1512" y="1"/>
                    <a:pt x="1355" y="158"/>
                    <a:pt x="1355" y="347"/>
                  </a:cubicBezTo>
                  <a:lnTo>
                    <a:pt x="1355" y="1355"/>
                  </a:lnTo>
                  <a:lnTo>
                    <a:pt x="693" y="1355"/>
                  </a:lnTo>
                  <a:lnTo>
                    <a:pt x="693" y="347"/>
                  </a:lnTo>
                  <a:cubicBezTo>
                    <a:pt x="693" y="158"/>
                    <a:pt x="536" y="1"/>
                    <a:pt x="3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grpSp>
      <p:grpSp>
        <p:nvGrpSpPr>
          <p:cNvPr id="46" name="Google Shape;965;p40"/>
          <p:cNvGrpSpPr/>
          <p:nvPr/>
        </p:nvGrpSpPr>
        <p:grpSpPr>
          <a:xfrm>
            <a:off x="727606" y="2027011"/>
            <a:ext cx="415287" cy="415287"/>
            <a:chOff x="-33673825" y="1916675"/>
            <a:chExt cx="291450" cy="291450"/>
          </a:xfrm>
        </p:grpSpPr>
        <p:sp>
          <p:nvSpPr>
            <p:cNvPr id="47" name="Google Shape;966;p40"/>
            <p:cNvSpPr/>
            <p:nvPr/>
          </p:nvSpPr>
          <p:spPr>
            <a:xfrm>
              <a:off x="-33486375" y="1950550"/>
              <a:ext cx="85875" cy="85075"/>
            </a:xfrm>
            <a:custGeom>
              <a:avLst/>
              <a:gdLst/>
              <a:ahLst/>
              <a:cxnLst/>
              <a:rect l="l" t="t" r="r" b="b"/>
              <a:pathLst>
                <a:path w="3435" h="3403" extrusionOk="0">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8" name="Google Shape;967;p40"/>
            <p:cNvSpPr/>
            <p:nvPr/>
          </p:nvSpPr>
          <p:spPr>
            <a:xfrm>
              <a:off x="-33605300" y="2122250"/>
              <a:ext cx="85075" cy="85875"/>
            </a:xfrm>
            <a:custGeom>
              <a:avLst/>
              <a:gdLst/>
              <a:ahLst/>
              <a:cxnLst/>
              <a:rect l="l" t="t" r="r" b="b"/>
              <a:pathLst>
                <a:path w="3403" h="3435" extrusionOk="0">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9" name="Google Shape;968;p40"/>
            <p:cNvSpPr/>
            <p:nvPr/>
          </p:nvSpPr>
          <p:spPr>
            <a:xfrm>
              <a:off x="-33673825" y="1916675"/>
              <a:ext cx="189050" cy="189050"/>
            </a:xfrm>
            <a:custGeom>
              <a:avLst/>
              <a:gdLst/>
              <a:ahLst/>
              <a:cxnLst/>
              <a:rect l="l" t="t" r="r" b="b"/>
              <a:pathLst>
                <a:path w="7562" h="7562" extrusionOk="0">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0" name="Google Shape;969;p40"/>
            <p:cNvSpPr/>
            <p:nvPr/>
          </p:nvSpPr>
          <p:spPr>
            <a:xfrm>
              <a:off x="-33503700" y="2070250"/>
              <a:ext cx="121325" cy="137075"/>
            </a:xfrm>
            <a:custGeom>
              <a:avLst/>
              <a:gdLst/>
              <a:ahLst/>
              <a:cxnLst/>
              <a:rect l="l" t="t" r="r" b="b"/>
              <a:pathLst>
                <a:path w="4853" h="5483" extrusionOk="0">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grpSp>
      <p:grpSp>
        <p:nvGrpSpPr>
          <p:cNvPr id="51" name="Google Shape;970;p40"/>
          <p:cNvGrpSpPr/>
          <p:nvPr/>
        </p:nvGrpSpPr>
        <p:grpSpPr>
          <a:xfrm>
            <a:off x="11112561" y="4726734"/>
            <a:ext cx="430997" cy="414325"/>
            <a:chOff x="-31889075" y="2658950"/>
            <a:chExt cx="302475" cy="290775"/>
          </a:xfrm>
        </p:grpSpPr>
        <p:sp>
          <p:nvSpPr>
            <p:cNvPr id="52" name="Google Shape;971;p40"/>
            <p:cNvSpPr/>
            <p:nvPr/>
          </p:nvSpPr>
          <p:spPr>
            <a:xfrm>
              <a:off x="-31889075" y="2658950"/>
              <a:ext cx="302475" cy="290775"/>
            </a:xfrm>
            <a:custGeom>
              <a:avLst/>
              <a:gdLst/>
              <a:ahLst/>
              <a:cxnLst/>
              <a:rect l="l" t="t" r="r" b="b"/>
              <a:pathLst>
                <a:path w="12099" h="11631" extrusionOk="0">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3" name="Google Shape;972;p40"/>
            <p:cNvSpPr/>
            <p:nvPr/>
          </p:nvSpPr>
          <p:spPr>
            <a:xfrm>
              <a:off x="-31838650" y="2838200"/>
              <a:ext cx="70100" cy="68550"/>
            </a:xfrm>
            <a:custGeom>
              <a:avLst/>
              <a:gdLst/>
              <a:ahLst/>
              <a:cxnLst/>
              <a:rect l="l" t="t" r="r" b="b"/>
              <a:pathLst>
                <a:path w="2804" h="2742" extrusionOk="0">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grpSp>
      <p:sp>
        <p:nvSpPr>
          <p:cNvPr id="54" name="Google Shape;973;p40"/>
          <p:cNvSpPr/>
          <p:nvPr/>
        </p:nvSpPr>
        <p:spPr>
          <a:xfrm>
            <a:off x="11122843" y="2160192"/>
            <a:ext cx="418636" cy="418671"/>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5" name="Google Shape;974;p40"/>
          <p:cNvSpPr/>
          <p:nvPr/>
        </p:nvSpPr>
        <p:spPr>
          <a:xfrm>
            <a:off x="11088185" y="3447233"/>
            <a:ext cx="422020" cy="418636"/>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6" name="Google Shape;975;p40"/>
          <p:cNvSpPr/>
          <p:nvPr/>
        </p:nvSpPr>
        <p:spPr>
          <a:xfrm>
            <a:off x="713860" y="4631398"/>
            <a:ext cx="436589" cy="416106"/>
          </a:xfrm>
          <a:custGeom>
            <a:avLst/>
            <a:gdLst/>
            <a:ahLst/>
            <a:cxnLst/>
            <a:rect l="l" t="t" r="r" b="b"/>
            <a:pathLst>
              <a:path w="12256" h="11681" extrusionOk="0">
                <a:moveTo>
                  <a:pt x="8853" y="2072"/>
                </a:moveTo>
                <a:cubicBezTo>
                  <a:pt x="9121" y="2072"/>
                  <a:pt x="9389" y="2174"/>
                  <a:pt x="9578" y="2379"/>
                </a:cubicBezTo>
                <a:cubicBezTo>
                  <a:pt x="9987" y="2757"/>
                  <a:pt x="9987" y="3418"/>
                  <a:pt x="9578" y="3828"/>
                </a:cubicBezTo>
                <a:lnTo>
                  <a:pt x="8601" y="4805"/>
                </a:lnTo>
                <a:cubicBezTo>
                  <a:pt x="8444" y="4490"/>
                  <a:pt x="8254" y="4206"/>
                  <a:pt x="8002" y="3954"/>
                </a:cubicBezTo>
                <a:cubicBezTo>
                  <a:pt x="7782" y="3702"/>
                  <a:pt x="7467" y="3481"/>
                  <a:pt x="7152" y="3355"/>
                </a:cubicBezTo>
                <a:lnTo>
                  <a:pt x="8128" y="2379"/>
                </a:lnTo>
                <a:cubicBezTo>
                  <a:pt x="8317" y="2174"/>
                  <a:pt x="8585" y="2072"/>
                  <a:pt x="8853" y="2072"/>
                </a:cubicBezTo>
                <a:close/>
                <a:moveTo>
                  <a:pt x="5794" y="5110"/>
                </a:moveTo>
                <a:cubicBezTo>
                  <a:pt x="6066" y="5110"/>
                  <a:pt x="6350" y="5200"/>
                  <a:pt x="6553" y="5403"/>
                </a:cubicBezTo>
                <a:cubicBezTo>
                  <a:pt x="6837" y="5687"/>
                  <a:pt x="6900" y="6096"/>
                  <a:pt x="6774" y="6474"/>
                </a:cubicBezTo>
                <a:cubicBezTo>
                  <a:pt x="6675" y="6501"/>
                  <a:pt x="6569" y="6515"/>
                  <a:pt x="6462" y="6515"/>
                </a:cubicBezTo>
                <a:cubicBezTo>
                  <a:pt x="6192" y="6515"/>
                  <a:pt x="5915" y="6425"/>
                  <a:pt x="5734" y="6222"/>
                </a:cubicBezTo>
                <a:cubicBezTo>
                  <a:pt x="5451" y="5939"/>
                  <a:pt x="5356" y="5529"/>
                  <a:pt x="5482" y="5151"/>
                </a:cubicBezTo>
                <a:cubicBezTo>
                  <a:pt x="5580" y="5124"/>
                  <a:pt x="5686" y="5110"/>
                  <a:pt x="5794" y="5110"/>
                </a:cubicBezTo>
                <a:close/>
                <a:moveTo>
                  <a:pt x="8869" y="662"/>
                </a:moveTo>
                <a:cubicBezTo>
                  <a:pt x="9475" y="662"/>
                  <a:pt x="10082" y="898"/>
                  <a:pt x="10554" y="1371"/>
                </a:cubicBezTo>
                <a:cubicBezTo>
                  <a:pt x="11499" y="2316"/>
                  <a:pt x="11499" y="3828"/>
                  <a:pt x="10554" y="4773"/>
                </a:cubicBezTo>
                <a:lnTo>
                  <a:pt x="8160" y="7167"/>
                </a:lnTo>
                <a:cubicBezTo>
                  <a:pt x="7687" y="7640"/>
                  <a:pt x="7081" y="7876"/>
                  <a:pt x="6474" y="7876"/>
                </a:cubicBezTo>
                <a:cubicBezTo>
                  <a:pt x="5868" y="7876"/>
                  <a:pt x="5262" y="7640"/>
                  <a:pt x="4789" y="7167"/>
                </a:cubicBezTo>
                <a:cubicBezTo>
                  <a:pt x="4537" y="6947"/>
                  <a:pt x="4348" y="6632"/>
                  <a:pt x="4222" y="6254"/>
                </a:cubicBezTo>
                <a:lnTo>
                  <a:pt x="4789" y="5718"/>
                </a:lnTo>
                <a:cubicBezTo>
                  <a:pt x="4820" y="6065"/>
                  <a:pt x="4978" y="6411"/>
                  <a:pt x="5262" y="6695"/>
                </a:cubicBezTo>
                <a:cubicBezTo>
                  <a:pt x="5592" y="7026"/>
                  <a:pt x="6026" y="7191"/>
                  <a:pt x="6459" y="7191"/>
                </a:cubicBezTo>
                <a:cubicBezTo>
                  <a:pt x="6892" y="7191"/>
                  <a:pt x="7325" y="7026"/>
                  <a:pt x="7656" y="6695"/>
                </a:cubicBezTo>
                <a:lnTo>
                  <a:pt x="10050" y="4301"/>
                </a:lnTo>
                <a:cubicBezTo>
                  <a:pt x="10712" y="3639"/>
                  <a:pt x="10712" y="2568"/>
                  <a:pt x="10050" y="1906"/>
                </a:cubicBezTo>
                <a:cubicBezTo>
                  <a:pt x="9719" y="1560"/>
                  <a:pt x="9286" y="1386"/>
                  <a:pt x="8853" y="1386"/>
                </a:cubicBezTo>
                <a:cubicBezTo>
                  <a:pt x="8420" y="1386"/>
                  <a:pt x="7987" y="1560"/>
                  <a:pt x="7656" y="1906"/>
                </a:cubicBezTo>
                <a:lnTo>
                  <a:pt x="6427" y="3103"/>
                </a:lnTo>
                <a:cubicBezTo>
                  <a:pt x="6243" y="3066"/>
                  <a:pt x="6058" y="3051"/>
                  <a:pt x="5874" y="3051"/>
                </a:cubicBezTo>
                <a:cubicBezTo>
                  <a:pt x="5743" y="3051"/>
                  <a:pt x="5613" y="3059"/>
                  <a:pt x="5482" y="3072"/>
                </a:cubicBezTo>
                <a:lnTo>
                  <a:pt x="7183" y="1371"/>
                </a:lnTo>
                <a:cubicBezTo>
                  <a:pt x="7656" y="898"/>
                  <a:pt x="8262" y="662"/>
                  <a:pt x="8869" y="662"/>
                </a:cubicBezTo>
                <a:close/>
                <a:moveTo>
                  <a:pt x="3686" y="6821"/>
                </a:moveTo>
                <a:cubicBezTo>
                  <a:pt x="3844" y="7136"/>
                  <a:pt x="4033" y="7420"/>
                  <a:pt x="4253" y="7672"/>
                </a:cubicBezTo>
                <a:cubicBezTo>
                  <a:pt x="4505" y="7924"/>
                  <a:pt x="4820" y="8144"/>
                  <a:pt x="5135" y="8270"/>
                </a:cubicBezTo>
                <a:lnTo>
                  <a:pt x="4096" y="9278"/>
                </a:lnTo>
                <a:cubicBezTo>
                  <a:pt x="3907" y="9483"/>
                  <a:pt x="3647" y="9585"/>
                  <a:pt x="3383" y="9585"/>
                </a:cubicBezTo>
                <a:cubicBezTo>
                  <a:pt x="3119" y="9585"/>
                  <a:pt x="2851" y="9483"/>
                  <a:pt x="2647" y="9278"/>
                </a:cubicBezTo>
                <a:cubicBezTo>
                  <a:pt x="2269" y="8900"/>
                  <a:pt x="2269" y="8239"/>
                  <a:pt x="2647" y="7829"/>
                </a:cubicBezTo>
                <a:lnTo>
                  <a:pt x="3686" y="6821"/>
                </a:lnTo>
                <a:close/>
                <a:moveTo>
                  <a:pt x="5844" y="3718"/>
                </a:moveTo>
                <a:cubicBezTo>
                  <a:pt x="6451" y="3718"/>
                  <a:pt x="7057" y="3954"/>
                  <a:pt x="7530" y="4427"/>
                </a:cubicBezTo>
                <a:cubicBezTo>
                  <a:pt x="7782" y="4647"/>
                  <a:pt x="7971" y="4962"/>
                  <a:pt x="8097" y="5309"/>
                </a:cubicBezTo>
                <a:lnTo>
                  <a:pt x="7530" y="5876"/>
                </a:lnTo>
                <a:cubicBezTo>
                  <a:pt x="7498" y="5529"/>
                  <a:pt x="7341" y="5151"/>
                  <a:pt x="7057" y="4899"/>
                </a:cubicBezTo>
                <a:cubicBezTo>
                  <a:pt x="6726" y="4553"/>
                  <a:pt x="6293" y="4379"/>
                  <a:pt x="5860" y="4379"/>
                </a:cubicBezTo>
                <a:cubicBezTo>
                  <a:pt x="5427" y="4379"/>
                  <a:pt x="4994" y="4553"/>
                  <a:pt x="4663" y="4899"/>
                </a:cubicBezTo>
                <a:lnTo>
                  <a:pt x="2174" y="7357"/>
                </a:lnTo>
                <a:cubicBezTo>
                  <a:pt x="1512" y="8050"/>
                  <a:pt x="1512" y="9089"/>
                  <a:pt x="2174" y="9782"/>
                </a:cubicBezTo>
                <a:cubicBezTo>
                  <a:pt x="2505" y="10113"/>
                  <a:pt x="2938" y="10279"/>
                  <a:pt x="3371" y="10279"/>
                </a:cubicBezTo>
                <a:cubicBezTo>
                  <a:pt x="3804" y="10279"/>
                  <a:pt x="4238" y="10113"/>
                  <a:pt x="4568" y="9782"/>
                </a:cubicBezTo>
                <a:lnTo>
                  <a:pt x="5892" y="8459"/>
                </a:lnTo>
                <a:cubicBezTo>
                  <a:pt x="6122" y="8505"/>
                  <a:pt x="6336" y="8535"/>
                  <a:pt x="6570" y="8535"/>
                </a:cubicBezTo>
                <a:cubicBezTo>
                  <a:pt x="6656" y="8535"/>
                  <a:pt x="6744" y="8531"/>
                  <a:pt x="6837" y="8522"/>
                </a:cubicBezTo>
                <a:lnTo>
                  <a:pt x="6837" y="8522"/>
                </a:lnTo>
                <a:lnTo>
                  <a:pt x="5041" y="10286"/>
                </a:lnTo>
                <a:cubicBezTo>
                  <a:pt x="4568" y="10759"/>
                  <a:pt x="3962" y="10995"/>
                  <a:pt x="3355" y="10995"/>
                </a:cubicBezTo>
                <a:cubicBezTo>
                  <a:pt x="2749" y="10995"/>
                  <a:pt x="2143" y="10759"/>
                  <a:pt x="1670" y="10286"/>
                </a:cubicBezTo>
                <a:cubicBezTo>
                  <a:pt x="725" y="9341"/>
                  <a:pt x="725" y="7829"/>
                  <a:pt x="1670" y="6884"/>
                </a:cubicBezTo>
                <a:lnTo>
                  <a:pt x="4159" y="4427"/>
                </a:lnTo>
                <a:cubicBezTo>
                  <a:pt x="4631" y="3954"/>
                  <a:pt x="5238" y="3718"/>
                  <a:pt x="5844" y="3718"/>
                </a:cubicBezTo>
                <a:close/>
                <a:moveTo>
                  <a:pt x="8869" y="0"/>
                </a:moveTo>
                <a:cubicBezTo>
                  <a:pt x="8081" y="0"/>
                  <a:pt x="7294" y="299"/>
                  <a:pt x="6711" y="898"/>
                </a:cubicBezTo>
                <a:lnTo>
                  <a:pt x="1197" y="6411"/>
                </a:lnTo>
                <a:cubicBezTo>
                  <a:pt x="0" y="7609"/>
                  <a:pt x="0" y="9562"/>
                  <a:pt x="1197" y="10759"/>
                </a:cubicBezTo>
                <a:cubicBezTo>
                  <a:pt x="1812" y="11373"/>
                  <a:pt x="2599" y="11681"/>
                  <a:pt x="3379" y="11681"/>
                </a:cubicBezTo>
                <a:cubicBezTo>
                  <a:pt x="4159" y="11681"/>
                  <a:pt x="4931" y="11373"/>
                  <a:pt x="5514" y="10759"/>
                </a:cubicBezTo>
                <a:lnTo>
                  <a:pt x="11027" y="5246"/>
                </a:lnTo>
                <a:cubicBezTo>
                  <a:pt x="12256" y="4017"/>
                  <a:pt x="12256" y="2095"/>
                  <a:pt x="11027" y="898"/>
                </a:cubicBezTo>
                <a:cubicBezTo>
                  <a:pt x="10444" y="299"/>
                  <a:pt x="9656" y="0"/>
                  <a:pt x="886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cxnSp>
        <p:nvCxnSpPr>
          <p:cNvPr id="57" name="Прямая соединительная линия 56">
            <a:extLst>
              <a:ext uri="{FF2B5EF4-FFF2-40B4-BE49-F238E27FC236}">
                <a16:creationId xmlns:a16="http://schemas.microsoft.com/office/drawing/2014/main" id="{624E76D2-FDBC-47B2-AA5E-2FBC2E19E4AC}"/>
              </a:ext>
            </a:extLst>
          </p:cNvPr>
          <p:cNvCxnSpPr/>
          <p:nvPr/>
        </p:nvCxnSpPr>
        <p:spPr>
          <a:xfrm>
            <a:off x="0" y="844883"/>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58" name="Google Shape;211;p35">
            <a:extLst>
              <a:ext uri="{FF2B5EF4-FFF2-40B4-BE49-F238E27FC236}">
                <a16:creationId xmlns:a16="http://schemas.microsoft.com/office/drawing/2014/main" id="{36344483-25E9-454B-90A4-AD7556CFD8F3}"/>
              </a:ext>
            </a:extLst>
          </p:cNvPr>
          <p:cNvSpPr txBox="1"/>
          <p:nvPr/>
        </p:nvSpPr>
        <p:spPr>
          <a:xfrm>
            <a:off x="727017" y="145602"/>
            <a:ext cx="10407160" cy="517034"/>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400" i="0" dirty="0">
                <a:solidFill>
                  <a:srgbClr val="0070C0"/>
                </a:solidFill>
                <a:latin typeface="Arial" panose="020B0604020202020204" pitchFamily="34" charset="0"/>
                <a:cs typeface="Arial" panose="020B0604020202020204" pitchFamily="34" charset="0"/>
              </a:rPr>
              <a:t>“UZLUKSIZ KASBIY TA’LIM” MAXSUS ELEKTRON PLATFORMASI</a:t>
            </a:r>
            <a:endParaRPr lang="ru-RU" sz="2400" i="0" dirty="0">
              <a:solidFill>
                <a:srgbClr val="0070C0"/>
              </a:solidFill>
              <a:latin typeface="Arial" panose="020B0604020202020204" pitchFamily="34" charset="0"/>
              <a:cs typeface="Arial" panose="020B0604020202020204" pitchFamily="34" charset="0"/>
            </a:endParaRPr>
          </a:p>
        </p:txBody>
      </p:sp>
      <p:sp>
        <p:nvSpPr>
          <p:cNvPr id="59" name="Google Shape;924;p40"/>
          <p:cNvSpPr/>
          <p:nvPr/>
        </p:nvSpPr>
        <p:spPr>
          <a:xfrm rot="2300580" flipH="1">
            <a:off x="4738506" y="4628042"/>
            <a:ext cx="828588" cy="1459979"/>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0" name="Google Shape;953;p40"/>
          <p:cNvSpPr/>
          <p:nvPr/>
        </p:nvSpPr>
        <p:spPr>
          <a:xfrm flipH="1">
            <a:off x="954511" y="5538100"/>
            <a:ext cx="4146694"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1" name="Google Shape;956;p40"/>
          <p:cNvSpPr/>
          <p:nvPr/>
        </p:nvSpPr>
        <p:spPr>
          <a:xfrm flipH="1">
            <a:off x="444430" y="5469404"/>
            <a:ext cx="952500" cy="952500"/>
          </a:xfrm>
          <a:prstGeom prst="ellipse">
            <a:avLst/>
          </a:prstGeom>
          <a:solidFill>
            <a:srgbClr val="9F059F"/>
          </a:solidFill>
          <a:ln>
            <a:noFill/>
          </a:ln>
          <a:effectLst>
            <a:outerShdw blurRad="42863" dist="1905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2" name="Google Shape;957;p40"/>
          <p:cNvSpPr/>
          <p:nvPr/>
        </p:nvSpPr>
        <p:spPr>
          <a:xfrm flipH="1">
            <a:off x="545124" y="5566721"/>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3" name="Google Shape;925;p40"/>
          <p:cNvSpPr/>
          <p:nvPr/>
        </p:nvSpPr>
        <p:spPr>
          <a:xfrm rot="19612799">
            <a:off x="6022703" y="4821585"/>
            <a:ext cx="828588" cy="1200243"/>
          </a:xfrm>
          <a:prstGeom prst="trapezoid">
            <a:avLst>
              <a:gd name="adj" fmla="val 32522"/>
            </a:avLst>
          </a:prstGeom>
          <a:gradFill>
            <a:gsLst>
              <a:gs pos="0">
                <a:srgbClr val="FFFFFF"/>
              </a:gs>
              <a:gs pos="100000">
                <a:srgbClr val="B3B3B3"/>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4" name="Google Shape;953;p40"/>
          <p:cNvSpPr/>
          <p:nvPr/>
        </p:nvSpPr>
        <p:spPr>
          <a:xfrm flipH="1">
            <a:off x="6436997" y="5655415"/>
            <a:ext cx="4651188"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5" name="Google Shape;956;p40"/>
          <p:cNvSpPr/>
          <p:nvPr/>
        </p:nvSpPr>
        <p:spPr>
          <a:xfrm flipH="1">
            <a:off x="10824212" y="5582001"/>
            <a:ext cx="952500" cy="952500"/>
          </a:xfrm>
          <a:prstGeom prst="ellipse">
            <a:avLst/>
          </a:prstGeom>
          <a:solidFill>
            <a:srgbClr val="FF0000"/>
          </a:solidFill>
          <a:ln>
            <a:noFill/>
          </a:ln>
          <a:effectLst>
            <a:outerShdw blurRad="42863" dist="19050" algn="bl" rotWithShape="0">
              <a:srgbClr val="000000">
                <a:alpha val="2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6" name="Google Shape;957;p40"/>
          <p:cNvSpPr/>
          <p:nvPr/>
        </p:nvSpPr>
        <p:spPr>
          <a:xfrm flipH="1">
            <a:off x="10944761" y="5682501"/>
            <a:ext cx="751500" cy="751500"/>
          </a:xfrm>
          <a:prstGeom prst="ellipse">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7" name="Прямоугольник 66"/>
          <p:cNvSpPr/>
          <p:nvPr/>
        </p:nvSpPr>
        <p:spPr>
          <a:xfrm>
            <a:off x="1231205" y="5599488"/>
            <a:ext cx="3726091" cy="729430"/>
          </a:xfrm>
          <a:prstGeom prst="rect">
            <a:avLst/>
          </a:prstGeom>
        </p:spPr>
        <p:txBody>
          <a:bodyPr wrap="square">
            <a:spAutoFit/>
          </a:bodyPr>
          <a:lstStyle/>
          <a:p>
            <a:pPr lvl="0" algn="ctr">
              <a:lnSpc>
                <a:spcPct val="115000"/>
              </a:lnSpc>
              <a:spcAft>
                <a:spcPts val="800"/>
              </a:spcAft>
              <a:tabLst>
                <a:tab pos="630555" algn="l"/>
              </a:tabLst>
            </a:pPr>
            <a:r>
              <a:rPr lang="uz-Cyrl-UZ" b="1" dirty="0">
                <a:solidFill>
                  <a:srgbClr val="7030A0"/>
                </a:solidFill>
                <a:latin typeface="Arial" panose="020B0604020202020204" pitchFamily="34" charset="0"/>
                <a:ea typeface="Calibri" panose="020F0502020204030204" pitchFamily="34" charset="0"/>
                <a:cs typeface="Times New Roman" panose="02020603050405020304" pitchFamily="18" charset="0"/>
              </a:rPr>
              <a:t>monitoring tizimi</a:t>
            </a:r>
            <a:r>
              <a:rPr lang="en-US" b="1"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US" b="1" dirty="0" err="1">
                <a:solidFill>
                  <a:srgbClr val="7030A0"/>
                </a:solidFill>
                <a:latin typeface="Arial" panose="020B0604020202020204" pitchFamily="34" charset="0"/>
                <a:ea typeface="Calibri" panose="020F0502020204030204" pitchFamily="34" charset="0"/>
                <a:cs typeface="Times New Roman" panose="02020603050405020304" pitchFamily="18" charset="0"/>
              </a:rPr>
              <a:t>ko‘rish</a:t>
            </a:r>
            <a:r>
              <a:rPr lang="en-US" b="1"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uz-Cyrl-UZ" b="1" dirty="0">
                <a:solidFill>
                  <a:srgbClr val="7030A0"/>
                </a:solidFill>
                <a:latin typeface="Arial" panose="020B0604020202020204" pitchFamily="34" charset="0"/>
                <a:ea typeface="Calibri" panose="020F0502020204030204" pitchFamily="34" charset="0"/>
                <a:cs typeface="Times New Roman" panose="02020603050405020304" pitchFamily="18" charset="0"/>
              </a:rPr>
              <a:t>imkoniyati mavjudligi;</a:t>
            </a:r>
            <a:endParaRPr lang="ru-RU" sz="1200" b="1"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8" name="Прямоугольник 67"/>
          <p:cNvSpPr/>
          <p:nvPr/>
        </p:nvSpPr>
        <p:spPr>
          <a:xfrm>
            <a:off x="6463074" y="5592318"/>
            <a:ext cx="4380571" cy="923330"/>
          </a:xfrm>
          <a:prstGeom prst="rect">
            <a:avLst/>
          </a:prstGeom>
        </p:spPr>
        <p:txBody>
          <a:bodyPr wrap="square">
            <a:spAutoFit/>
          </a:bodyPr>
          <a:lstStyle/>
          <a:p>
            <a:pPr algn="ctr"/>
            <a:r>
              <a:rPr lang="uz-Cyrl-UZ" b="1" dirty="0">
                <a:solidFill>
                  <a:srgbClr val="C00000"/>
                </a:solidFill>
                <a:latin typeface="Arial" panose="020B0604020202020204" pitchFamily="34" charset="0"/>
                <a:ea typeface="Times New Roman" panose="02020603050405020304" pitchFamily="18" charset="0"/>
              </a:rPr>
              <a:t>har bir kurs</a:t>
            </a:r>
            <a:r>
              <a:rPr lang="en-US" b="1" dirty="0" err="1">
                <a:solidFill>
                  <a:srgbClr val="C00000"/>
                </a:solidFill>
                <a:latin typeface="Arial" panose="020B0604020202020204" pitchFamily="34" charset="0"/>
                <a:ea typeface="Times New Roman" panose="02020603050405020304" pitchFamily="18" charset="0"/>
              </a:rPr>
              <a:t>larni</a:t>
            </a:r>
            <a:r>
              <a:rPr lang="en-US" b="1" dirty="0">
                <a:solidFill>
                  <a:srgbClr val="C00000"/>
                </a:solidFill>
                <a:latin typeface="Arial" panose="020B0604020202020204" pitchFamily="34" charset="0"/>
                <a:ea typeface="Times New Roman" panose="02020603050405020304" pitchFamily="18" charset="0"/>
              </a:rPr>
              <a:t> </a:t>
            </a:r>
            <a:r>
              <a:rPr lang="en-US" b="1" dirty="0" err="1">
                <a:solidFill>
                  <a:srgbClr val="C00000"/>
                </a:solidFill>
                <a:latin typeface="Arial" panose="020B0604020202020204" pitchFamily="34" charset="0"/>
                <a:ea typeface="Times New Roman" panose="02020603050405020304" pitchFamily="18" charset="0"/>
              </a:rPr>
              <a:t>uchun</a:t>
            </a:r>
            <a:r>
              <a:rPr lang="uz-Cyrl-UZ" b="1" dirty="0">
                <a:solidFill>
                  <a:srgbClr val="C00000"/>
                </a:solidFill>
                <a:latin typeface="Arial" panose="020B0604020202020204" pitchFamily="34" charset="0"/>
                <a:ea typeface="Times New Roman" panose="02020603050405020304" pitchFamily="18" charset="0"/>
              </a:rPr>
              <a:t> individual so‘rovnoma va baholash tizimining </a:t>
            </a:r>
            <a:r>
              <a:rPr lang="uz-Cyrl-UZ" b="1" dirty="0" smtClean="0">
                <a:solidFill>
                  <a:srgbClr val="C00000"/>
                </a:solidFill>
                <a:latin typeface="Arial" panose="020B0604020202020204" pitchFamily="34" charset="0"/>
                <a:ea typeface="Times New Roman" panose="02020603050405020304" pitchFamily="18" charset="0"/>
              </a:rPr>
              <a:t>mavjudligi</a:t>
            </a:r>
            <a:r>
              <a:rPr lang="en-US" b="1" dirty="0">
                <a:solidFill>
                  <a:srgbClr val="C00000"/>
                </a:solidFill>
                <a:latin typeface="Arial" panose="020B0604020202020204" pitchFamily="34" charset="0"/>
                <a:ea typeface="Times New Roman" panose="02020603050405020304" pitchFamily="18" charset="0"/>
              </a:rPr>
              <a:t>.</a:t>
            </a:r>
            <a:endParaRPr lang="ru-RU" b="1" dirty="0">
              <a:solidFill>
                <a:srgbClr val="C00000"/>
              </a:solidFill>
            </a:endParaRPr>
          </a:p>
        </p:txBody>
      </p:sp>
      <p:sp>
        <p:nvSpPr>
          <p:cNvPr id="69" name="Google Shape;943;p40"/>
          <p:cNvSpPr/>
          <p:nvPr/>
        </p:nvSpPr>
        <p:spPr>
          <a:xfrm flipH="1">
            <a:off x="1396929" y="927264"/>
            <a:ext cx="9547831" cy="809400"/>
          </a:xfrm>
          <a:prstGeom prst="roundRect">
            <a:avLst>
              <a:gd name="adj" fmla="val 50000"/>
            </a:avLst>
          </a:prstGeom>
          <a:solidFill>
            <a:srgbClr val="F3F3F3"/>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1" name="Прямоугольник 70"/>
          <p:cNvSpPr/>
          <p:nvPr/>
        </p:nvSpPr>
        <p:spPr>
          <a:xfrm>
            <a:off x="1412536" y="945084"/>
            <a:ext cx="9410409" cy="729430"/>
          </a:xfrm>
          <a:prstGeom prst="rect">
            <a:avLst/>
          </a:prstGeom>
        </p:spPr>
        <p:txBody>
          <a:bodyPr wrap="square">
            <a:spAutoFit/>
          </a:bodyPr>
          <a:lstStyle/>
          <a:p>
            <a:pPr lvl="0" algn="ctr">
              <a:lnSpc>
                <a:spcPct val="115000"/>
              </a:lnSpc>
              <a:tabLst>
                <a:tab pos="630555" algn="l"/>
              </a:tabLst>
            </a:pPr>
            <a:r>
              <a:rPr lang="uz-Cyrl-UZ" dirty="0">
                <a:latin typeface="Arial" panose="020B0604020202020204" pitchFamily="34" charset="0"/>
                <a:ea typeface="Calibri" panose="020F0502020204030204" pitchFamily="34" charset="0"/>
                <a:cs typeface="Times New Roman" panose="02020603050405020304" pitchFamily="18" charset="0"/>
              </a:rPr>
              <a:t>rahbar va mutaxassislar kamida 30 soat (15 kredit), pedagoglar 36 soat (18 kredit) malaka oshirishdan o‘tgandan keyin malaka oshirganlik to‘g‘risidagi elektron sertifikat</a:t>
            </a:r>
            <a:r>
              <a:rPr lang="en-US" dirty="0">
                <a:latin typeface="Arial" panose="020B0604020202020204" pitchFamily="34" charset="0"/>
                <a:ea typeface="Calibri" panose="020F0502020204030204" pitchFamily="34" charset="0"/>
                <a:cs typeface="Times New Roman" panose="02020603050405020304" pitchFamily="18" charset="0"/>
              </a:rPr>
              <a:t> </a:t>
            </a:r>
            <a:r>
              <a:rPr lang="en-US" dirty="0" err="1">
                <a:latin typeface="Arial" panose="020B0604020202020204" pitchFamily="34" charset="0"/>
                <a:ea typeface="Calibri" panose="020F0502020204030204" pitchFamily="34" charset="0"/>
                <a:cs typeface="Times New Roman" panose="02020603050405020304" pitchFamily="18" charset="0"/>
              </a:rPr>
              <a:t>olishi</a:t>
            </a:r>
            <a:r>
              <a:rPr lang="uz-Cyrl-UZ" dirty="0">
                <a:latin typeface="Arial" panose="020B0604020202020204" pitchFamily="34" charset="0"/>
                <a:ea typeface="Calibri" panose="020F0502020204030204" pitchFamily="34" charset="0"/>
                <a:cs typeface="Times New Roman" panose="02020603050405020304" pitchFamily="18" charset="0"/>
              </a:rPr>
              <a:t>;</a:t>
            </a:r>
            <a:endParaRPr lang="ru-RU" sz="1200" dirty="0">
              <a:latin typeface="Calibri" panose="020F0502020204030204" pitchFamily="34" charset="0"/>
              <a:ea typeface="Calibri" panose="020F0502020204030204" pitchFamily="34" charset="0"/>
              <a:cs typeface="Times New Roman" panose="02020603050405020304" pitchFamily="18" charset="0"/>
            </a:endParaRPr>
          </a:p>
        </p:txBody>
      </p:sp>
      <p:grpSp>
        <p:nvGrpSpPr>
          <p:cNvPr id="72" name="Google Shape;910;p39"/>
          <p:cNvGrpSpPr/>
          <p:nvPr/>
        </p:nvGrpSpPr>
        <p:grpSpPr>
          <a:xfrm>
            <a:off x="681725" y="5699728"/>
            <a:ext cx="457200" cy="435414"/>
            <a:chOff x="7303717" y="2646865"/>
            <a:chExt cx="457200" cy="435414"/>
          </a:xfrm>
          <a:solidFill>
            <a:srgbClr val="9F059F"/>
          </a:solidFill>
        </p:grpSpPr>
        <p:sp>
          <p:nvSpPr>
            <p:cNvPr id="73" name="Google Shape;911;p39"/>
            <p:cNvSpPr/>
            <p:nvPr/>
          </p:nvSpPr>
          <p:spPr>
            <a:xfrm>
              <a:off x="7303717" y="2646865"/>
              <a:ext cx="433257" cy="267976"/>
            </a:xfrm>
            <a:custGeom>
              <a:avLst/>
              <a:gdLst/>
              <a:ahLst/>
              <a:cxnLst/>
              <a:rect l="l" t="t" r="r" b="b"/>
              <a:pathLst>
                <a:path w="12540" h="7815" extrusionOk="0">
                  <a:moveTo>
                    <a:pt x="11437" y="2080"/>
                  </a:moveTo>
                  <a:lnTo>
                    <a:pt x="11658" y="2931"/>
                  </a:lnTo>
                  <a:lnTo>
                    <a:pt x="10776" y="2742"/>
                  </a:lnTo>
                  <a:lnTo>
                    <a:pt x="11437" y="2080"/>
                  </a:lnTo>
                  <a:close/>
                  <a:moveTo>
                    <a:pt x="6617" y="1"/>
                  </a:moveTo>
                  <a:cubicBezTo>
                    <a:pt x="4916" y="1"/>
                    <a:pt x="3340" y="662"/>
                    <a:pt x="2112" y="1828"/>
                  </a:cubicBezTo>
                  <a:cubicBezTo>
                    <a:pt x="663" y="3277"/>
                    <a:pt x="1" y="5420"/>
                    <a:pt x="379" y="7467"/>
                  </a:cubicBezTo>
                  <a:cubicBezTo>
                    <a:pt x="442" y="7656"/>
                    <a:pt x="568" y="7814"/>
                    <a:pt x="789" y="7814"/>
                  </a:cubicBezTo>
                  <a:lnTo>
                    <a:pt x="852" y="7814"/>
                  </a:lnTo>
                  <a:cubicBezTo>
                    <a:pt x="1104" y="7783"/>
                    <a:pt x="1198" y="7562"/>
                    <a:pt x="1167" y="7341"/>
                  </a:cubicBezTo>
                  <a:cubicBezTo>
                    <a:pt x="852" y="5577"/>
                    <a:pt x="1419" y="3718"/>
                    <a:pt x="2710" y="2458"/>
                  </a:cubicBezTo>
                  <a:cubicBezTo>
                    <a:pt x="3719" y="1450"/>
                    <a:pt x="5136" y="851"/>
                    <a:pt x="6617" y="851"/>
                  </a:cubicBezTo>
                  <a:cubicBezTo>
                    <a:pt x="7940" y="851"/>
                    <a:pt x="9200" y="1324"/>
                    <a:pt x="10177" y="2206"/>
                  </a:cubicBezTo>
                  <a:lnTo>
                    <a:pt x="9610" y="2773"/>
                  </a:lnTo>
                  <a:cubicBezTo>
                    <a:pt x="9484" y="2899"/>
                    <a:pt x="9452" y="3057"/>
                    <a:pt x="9484" y="3183"/>
                  </a:cubicBezTo>
                  <a:cubicBezTo>
                    <a:pt x="9515" y="3340"/>
                    <a:pt x="9641" y="3403"/>
                    <a:pt x="9799" y="3466"/>
                  </a:cubicBezTo>
                  <a:lnTo>
                    <a:pt x="12036" y="3939"/>
                  </a:lnTo>
                  <a:lnTo>
                    <a:pt x="12130" y="3939"/>
                  </a:lnTo>
                  <a:cubicBezTo>
                    <a:pt x="12225" y="3939"/>
                    <a:pt x="12319" y="3876"/>
                    <a:pt x="12382" y="3813"/>
                  </a:cubicBezTo>
                  <a:cubicBezTo>
                    <a:pt x="12508" y="3687"/>
                    <a:pt x="12540" y="3561"/>
                    <a:pt x="12508" y="3403"/>
                  </a:cubicBezTo>
                  <a:lnTo>
                    <a:pt x="12036" y="1167"/>
                  </a:lnTo>
                  <a:cubicBezTo>
                    <a:pt x="12004" y="1009"/>
                    <a:pt x="11878" y="883"/>
                    <a:pt x="11752" y="851"/>
                  </a:cubicBezTo>
                  <a:cubicBezTo>
                    <a:pt x="11715" y="844"/>
                    <a:pt x="11678" y="840"/>
                    <a:pt x="11642" y="840"/>
                  </a:cubicBezTo>
                  <a:cubicBezTo>
                    <a:pt x="11526" y="840"/>
                    <a:pt x="11422" y="881"/>
                    <a:pt x="11374" y="977"/>
                  </a:cubicBezTo>
                  <a:lnTo>
                    <a:pt x="10776" y="1576"/>
                  </a:lnTo>
                  <a:cubicBezTo>
                    <a:pt x="9641" y="536"/>
                    <a:pt x="8129" y="1"/>
                    <a:pt x="66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912;p39"/>
            <p:cNvSpPr/>
            <p:nvPr/>
          </p:nvSpPr>
          <p:spPr>
            <a:xfrm>
              <a:off x="7325518" y="2813069"/>
              <a:ext cx="435399" cy="269211"/>
            </a:xfrm>
            <a:custGeom>
              <a:avLst/>
              <a:gdLst/>
              <a:ahLst/>
              <a:cxnLst/>
              <a:rect l="l" t="t" r="r" b="b"/>
              <a:pathLst>
                <a:path w="12602" h="7851" extrusionOk="0">
                  <a:moveTo>
                    <a:pt x="977" y="4857"/>
                  </a:moveTo>
                  <a:lnTo>
                    <a:pt x="1827" y="5078"/>
                  </a:lnTo>
                  <a:lnTo>
                    <a:pt x="1166" y="5739"/>
                  </a:lnTo>
                  <a:lnTo>
                    <a:pt x="977" y="4857"/>
                  </a:lnTo>
                  <a:close/>
                  <a:moveTo>
                    <a:pt x="11779" y="1"/>
                  </a:moveTo>
                  <a:cubicBezTo>
                    <a:pt x="11759" y="1"/>
                    <a:pt x="11739" y="2"/>
                    <a:pt x="11720" y="6"/>
                  </a:cubicBezTo>
                  <a:cubicBezTo>
                    <a:pt x="11499" y="69"/>
                    <a:pt x="11373" y="289"/>
                    <a:pt x="11405" y="478"/>
                  </a:cubicBezTo>
                  <a:cubicBezTo>
                    <a:pt x="11720" y="2274"/>
                    <a:pt x="11184" y="4101"/>
                    <a:pt x="9861" y="5361"/>
                  </a:cubicBezTo>
                  <a:cubicBezTo>
                    <a:pt x="8853" y="6401"/>
                    <a:pt x="7435" y="7000"/>
                    <a:pt x="5986" y="7000"/>
                  </a:cubicBezTo>
                  <a:cubicBezTo>
                    <a:pt x="4631" y="7000"/>
                    <a:pt x="3371" y="6527"/>
                    <a:pt x="2394" y="5645"/>
                  </a:cubicBezTo>
                  <a:lnTo>
                    <a:pt x="2993" y="5046"/>
                  </a:lnTo>
                  <a:cubicBezTo>
                    <a:pt x="3088" y="4952"/>
                    <a:pt x="3151" y="4794"/>
                    <a:pt x="3088" y="4668"/>
                  </a:cubicBezTo>
                  <a:cubicBezTo>
                    <a:pt x="3056" y="4511"/>
                    <a:pt x="2962" y="4416"/>
                    <a:pt x="2772" y="4385"/>
                  </a:cubicBezTo>
                  <a:lnTo>
                    <a:pt x="536" y="3912"/>
                  </a:lnTo>
                  <a:cubicBezTo>
                    <a:pt x="506" y="3905"/>
                    <a:pt x="476" y="3901"/>
                    <a:pt x="446" y="3901"/>
                  </a:cubicBezTo>
                  <a:cubicBezTo>
                    <a:pt x="350" y="3901"/>
                    <a:pt x="254" y="3942"/>
                    <a:pt x="158" y="4038"/>
                  </a:cubicBezTo>
                  <a:cubicBezTo>
                    <a:pt x="32" y="4164"/>
                    <a:pt x="0" y="4290"/>
                    <a:pt x="32" y="4448"/>
                  </a:cubicBezTo>
                  <a:lnTo>
                    <a:pt x="504" y="6685"/>
                  </a:lnTo>
                  <a:cubicBezTo>
                    <a:pt x="536" y="6842"/>
                    <a:pt x="662" y="6937"/>
                    <a:pt x="788" y="7000"/>
                  </a:cubicBezTo>
                  <a:lnTo>
                    <a:pt x="882" y="7000"/>
                  </a:lnTo>
                  <a:cubicBezTo>
                    <a:pt x="1008" y="7000"/>
                    <a:pt x="1103" y="6968"/>
                    <a:pt x="1166" y="6874"/>
                  </a:cubicBezTo>
                  <a:lnTo>
                    <a:pt x="1764" y="6275"/>
                  </a:lnTo>
                  <a:cubicBezTo>
                    <a:pt x="2899" y="7315"/>
                    <a:pt x="4411" y="7850"/>
                    <a:pt x="5923" y="7850"/>
                  </a:cubicBezTo>
                  <a:cubicBezTo>
                    <a:pt x="7624" y="7850"/>
                    <a:pt x="9200" y="7189"/>
                    <a:pt x="10428" y="6023"/>
                  </a:cubicBezTo>
                  <a:cubicBezTo>
                    <a:pt x="11909" y="4511"/>
                    <a:pt x="12602" y="2400"/>
                    <a:pt x="12192" y="321"/>
                  </a:cubicBezTo>
                  <a:cubicBezTo>
                    <a:pt x="12164" y="123"/>
                    <a:pt x="11958" y="1"/>
                    <a:pt x="117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913;p39"/>
            <p:cNvSpPr/>
            <p:nvPr/>
          </p:nvSpPr>
          <p:spPr>
            <a:xfrm>
              <a:off x="7398419" y="2731150"/>
              <a:ext cx="266726" cy="264685"/>
            </a:xfrm>
            <a:custGeom>
              <a:avLst/>
              <a:gdLst/>
              <a:ahLst/>
              <a:cxnLst/>
              <a:rect l="l" t="t" r="r" b="b"/>
              <a:pathLst>
                <a:path w="7720" h="7719" extrusionOk="0">
                  <a:moveTo>
                    <a:pt x="2238" y="1323"/>
                  </a:moveTo>
                  <a:lnTo>
                    <a:pt x="2238" y="1323"/>
                  </a:lnTo>
                  <a:cubicBezTo>
                    <a:pt x="2143" y="1544"/>
                    <a:pt x="2049" y="1827"/>
                    <a:pt x="1986" y="2111"/>
                  </a:cubicBezTo>
                  <a:lnTo>
                    <a:pt x="1419" y="2111"/>
                  </a:lnTo>
                  <a:cubicBezTo>
                    <a:pt x="1671" y="1796"/>
                    <a:pt x="1923" y="1512"/>
                    <a:pt x="2238" y="1323"/>
                  </a:cubicBezTo>
                  <a:close/>
                  <a:moveTo>
                    <a:pt x="3466" y="1040"/>
                  </a:moveTo>
                  <a:lnTo>
                    <a:pt x="3466" y="2111"/>
                  </a:lnTo>
                  <a:lnTo>
                    <a:pt x="2836" y="2111"/>
                  </a:lnTo>
                  <a:cubicBezTo>
                    <a:pt x="2994" y="1575"/>
                    <a:pt x="3246" y="1229"/>
                    <a:pt x="3466" y="1040"/>
                  </a:cubicBezTo>
                  <a:close/>
                  <a:moveTo>
                    <a:pt x="4254" y="1040"/>
                  </a:moveTo>
                  <a:cubicBezTo>
                    <a:pt x="4538" y="1229"/>
                    <a:pt x="4727" y="1575"/>
                    <a:pt x="4884" y="2111"/>
                  </a:cubicBezTo>
                  <a:lnTo>
                    <a:pt x="4254" y="2111"/>
                  </a:lnTo>
                  <a:lnTo>
                    <a:pt x="4254" y="1040"/>
                  </a:lnTo>
                  <a:close/>
                  <a:moveTo>
                    <a:pt x="5483" y="1323"/>
                  </a:moveTo>
                  <a:lnTo>
                    <a:pt x="5483" y="1323"/>
                  </a:lnTo>
                  <a:cubicBezTo>
                    <a:pt x="5798" y="1512"/>
                    <a:pt x="6081" y="1796"/>
                    <a:pt x="6302" y="2111"/>
                  </a:cubicBezTo>
                  <a:lnTo>
                    <a:pt x="5766" y="2111"/>
                  </a:lnTo>
                  <a:cubicBezTo>
                    <a:pt x="5672" y="1827"/>
                    <a:pt x="5609" y="1544"/>
                    <a:pt x="5483" y="1323"/>
                  </a:cubicBezTo>
                  <a:close/>
                  <a:moveTo>
                    <a:pt x="1765" y="2930"/>
                  </a:moveTo>
                  <a:cubicBezTo>
                    <a:pt x="1734" y="3245"/>
                    <a:pt x="1702" y="3560"/>
                    <a:pt x="1702" y="3875"/>
                  </a:cubicBezTo>
                  <a:cubicBezTo>
                    <a:pt x="1702" y="4190"/>
                    <a:pt x="1734" y="4537"/>
                    <a:pt x="1765" y="4820"/>
                  </a:cubicBezTo>
                  <a:lnTo>
                    <a:pt x="978" y="4820"/>
                  </a:lnTo>
                  <a:cubicBezTo>
                    <a:pt x="883" y="4537"/>
                    <a:pt x="820" y="4222"/>
                    <a:pt x="820" y="3875"/>
                  </a:cubicBezTo>
                  <a:cubicBezTo>
                    <a:pt x="820" y="3497"/>
                    <a:pt x="883" y="3214"/>
                    <a:pt x="978" y="2930"/>
                  </a:cubicBezTo>
                  <a:close/>
                  <a:moveTo>
                    <a:pt x="5136" y="2930"/>
                  </a:moveTo>
                  <a:cubicBezTo>
                    <a:pt x="5168" y="3245"/>
                    <a:pt x="5199" y="3560"/>
                    <a:pt x="5199" y="3875"/>
                  </a:cubicBezTo>
                  <a:cubicBezTo>
                    <a:pt x="5199" y="4222"/>
                    <a:pt x="5168" y="4537"/>
                    <a:pt x="5136" y="4820"/>
                  </a:cubicBezTo>
                  <a:lnTo>
                    <a:pt x="4286" y="4820"/>
                  </a:lnTo>
                  <a:lnTo>
                    <a:pt x="4286" y="2930"/>
                  </a:lnTo>
                  <a:close/>
                  <a:moveTo>
                    <a:pt x="6743" y="2930"/>
                  </a:moveTo>
                  <a:cubicBezTo>
                    <a:pt x="6869" y="3245"/>
                    <a:pt x="6900" y="3560"/>
                    <a:pt x="6900" y="3875"/>
                  </a:cubicBezTo>
                  <a:cubicBezTo>
                    <a:pt x="6900" y="4222"/>
                    <a:pt x="6869" y="4537"/>
                    <a:pt x="6743" y="4820"/>
                  </a:cubicBezTo>
                  <a:lnTo>
                    <a:pt x="5955" y="4820"/>
                  </a:lnTo>
                  <a:cubicBezTo>
                    <a:pt x="5987" y="4505"/>
                    <a:pt x="6018" y="4190"/>
                    <a:pt x="6018" y="3875"/>
                  </a:cubicBezTo>
                  <a:cubicBezTo>
                    <a:pt x="6018" y="3560"/>
                    <a:pt x="5987" y="3214"/>
                    <a:pt x="5955" y="2930"/>
                  </a:cubicBezTo>
                  <a:close/>
                  <a:moveTo>
                    <a:pt x="3466" y="2930"/>
                  </a:moveTo>
                  <a:lnTo>
                    <a:pt x="3466" y="4852"/>
                  </a:lnTo>
                  <a:lnTo>
                    <a:pt x="2647" y="4852"/>
                  </a:lnTo>
                  <a:cubicBezTo>
                    <a:pt x="2553" y="4537"/>
                    <a:pt x="2553" y="4222"/>
                    <a:pt x="2553" y="3875"/>
                  </a:cubicBezTo>
                  <a:cubicBezTo>
                    <a:pt x="2553" y="3497"/>
                    <a:pt x="2616" y="3214"/>
                    <a:pt x="2647" y="2930"/>
                  </a:cubicBezTo>
                  <a:close/>
                  <a:moveTo>
                    <a:pt x="6302" y="5640"/>
                  </a:moveTo>
                  <a:cubicBezTo>
                    <a:pt x="6081" y="5955"/>
                    <a:pt x="5798" y="6238"/>
                    <a:pt x="5483" y="6427"/>
                  </a:cubicBezTo>
                  <a:cubicBezTo>
                    <a:pt x="5609" y="6207"/>
                    <a:pt x="5672" y="5923"/>
                    <a:pt x="5766" y="5640"/>
                  </a:cubicBezTo>
                  <a:close/>
                  <a:moveTo>
                    <a:pt x="1986" y="5671"/>
                  </a:moveTo>
                  <a:cubicBezTo>
                    <a:pt x="2049" y="5955"/>
                    <a:pt x="2143" y="6238"/>
                    <a:pt x="2238" y="6459"/>
                  </a:cubicBezTo>
                  <a:cubicBezTo>
                    <a:pt x="1923" y="6238"/>
                    <a:pt x="1671" y="5955"/>
                    <a:pt x="1419" y="5671"/>
                  </a:cubicBezTo>
                  <a:close/>
                  <a:moveTo>
                    <a:pt x="4916" y="5640"/>
                  </a:moveTo>
                  <a:cubicBezTo>
                    <a:pt x="4727" y="6144"/>
                    <a:pt x="4538" y="6522"/>
                    <a:pt x="4286" y="6711"/>
                  </a:cubicBezTo>
                  <a:lnTo>
                    <a:pt x="4286" y="5640"/>
                  </a:lnTo>
                  <a:close/>
                  <a:moveTo>
                    <a:pt x="3466" y="5671"/>
                  </a:moveTo>
                  <a:lnTo>
                    <a:pt x="3466" y="6742"/>
                  </a:lnTo>
                  <a:cubicBezTo>
                    <a:pt x="3246" y="6553"/>
                    <a:pt x="2994" y="6144"/>
                    <a:pt x="2836" y="5671"/>
                  </a:cubicBezTo>
                  <a:close/>
                  <a:moveTo>
                    <a:pt x="3876" y="0"/>
                  </a:moveTo>
                  <a:cubicBezTo>
                    <a:pt x="2301" y="0"/>
                    <a:pt x="915" y="945"/>
                    <a:pt x="316" y="2332"/>
                  </a:cubicBezTo>
                  <a:cubicBezTo>
                    <a:pt x="127" y="2804"/>
                    <a:pt x="1" y="3308"/>
                    <a:pt x="1" y="3875"/>
                  </a:cubicBezTo>
                  <a:cubicBezTo>
                    <a:pt x="1" y="4411"/>
                    <a:pt x="127" y="4946"/>
                    <a:pt x="316" y="5419"/>
                  </a:cubicBezTo>
                  <a:cubicBezTo>
                    <a:pt x="915" y="6774"/>
                    <a:pt x="2301" y="7719"/>
                    <a:pt x="3876" y="7719"/>
                  </a:cubicBezTo>
                  <a:cubicBezTo>
                    <a:pt x="5451" y="7719"/>
                    <a:pt x="6806" y="6774"/>
                    <a:pt x="7405" y="5419"/>
                  </a:cubicBezTo>
                  <a:cubicBezTo>
                    <a:pt x="7594" y="4946"/>
                    <a:pt x="7720" y="4411"/>
                    <a:pt x="7720" y="3875"/>
                  </a:cubicBezTo>
                  <a:cubicBezTo>
                    <a:pt x="7720" y="3308"/>
                    <a:pt x="7594" y="2804"/>
                    <a:pt x="7405" y="2332"/>
                  </a:cubicBezTo>
                  <a:cubicBezTo>
                    <a:pt x="6806" y="945"/>
                    <a:pt x="5451" y="0"/>
                    <a:pt x="387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904;p39"/>
          <p:cNvGrpSpPr/>
          <p:nvPr/>
        </p:nvGrpSpPr>
        <p:grpSpPr>
          <a:xfrm>
            <a:off x="11112561" y="5819092"/>
            <a:ext cx="435977" cy="436011"/>
            <a:chOff x="-59889100" y="2671925"/>
            <a:chExt cx="319000" cy="315950"/>
          </a:xfrm>
          <a:solidFill>
            <a:srgbClr val="FF0000"/>
          </a:solidFill>
        </p:grpSpPr>
        <p:sp>
          <p:nvSpPr>
            <p:cNvPr id="77" name="Google Shape;905;p39"/>
            <p:cNvSpPr/>
            <p:nvPr/>
          </p:nvSpPr>
          <p:spPr>
            <a:xfrm>
              <a:off x="-59889100" y="2672000"/>
              <a:ext cx="149675" cy="256025"/>
            </a:xfrm>
            <a:custGeom>
              <a:avLst/>
              <a:gdLst/>
              <a:ahLst/>
              <a:cxnLst/>
              <a:rect l="l" t="t" r="r" b="b"/>
              <a:pathLst>
                <a:path w="5987" h="10241" extrusionOk="0">
                  <a:moveTo>
                    <a:pt x="5073" y="946"/>
                  </a:moveTo>
                  <a:lnTo>
                    <a:pt x="5073" y="2647"/>
                  </a:lnTo>
                  <a:lnTo>
                    <a:pt x="5104" y="2647"/>
                  </a:lnTo>
                  <a:cubicBezTo>
                    <a:pt x="3623" y="3151"/>
                    <a:pt x="2489" y="4569"/>
                    <a:pt x="2489" y="6302"/>
                  </a:cubicBezTo>
                  <a:cubicBezTo>
                    <a:pt x="2489" y="6900"/>
                    <a:pt x="2647" y="7499"/>
                    <a:pt x="2867" y="8034"/>
                  </a:cubicBezTo>
                  <a:lnTo>
                    <a:pt x="1639" y="9263"/>
                  </a:lnTo>
                  <a:cubicBezTo>
                    <a:pt x="1103" y="8381"/>
                    <a:pt x="788" y="7373"/>
                    <a:pt x="788" y="6302"/>
                  </a:cubicBezTo>
                  <a:cubicBezTo>
                    <a:pt x="788" y="3750"/>
                    <a:pt x="2584" y="1513"/>
                    <a:pt x="5073" y="946"/>
                  </a:cubicBezTo>
                  <a:close/>
                  <a:moveTo>
                    <a:pt x="5482" y="1"/>
                  </a:moveTo>
                  <a:cubicBezTo>
                    <a:pt x="2395" y="442"/>
                    <a:pt x="0" y="3088"/>
                    <a:pt x="0" y="6270"/>
                  </a:cubicBezTo>
                  <a:cubicBezTo>
                    <a:pt x="0" y="7688"/>
                    <a:pt x="441" y="8979"/>
                    <a:pt x="1292" y="10082"/>
                  </a:cubicBezTo>
                  <a:cubicBezTo>
                    <a:pt x="1377" y="10184"/>
                    <a:pt x="1500" y="10241"/>
                    <a:pt x="1624" y="10241"/>
                  </a:cubicBezTo>
                  <a:cubicBezTo>
                    <a:pt x="1729" y="10241"/>
                    <a:pt x="1835" y="10200"/>
                    <a:pt x="1922" y="10114"/>
                  </a:cubicBezTo>
                  <a:lnTo>
                    <a:pt x="3718" y="8349"/>
                  </a:lnTo>
                  <a:cubicBezTo>
                    <a:pt x="3812" y="8223"/>
                    <a:pt x="3844" y="8003"/>
                    <a:pt x="3781" y="7845"/>
                  </a:cubicBezTo>
                  <a:cubicBezTo>
                    <a:pt x="3497" y="7373"/>
                    <a:pt x="3340" y="6806"/>
                    <a:pt x="3340" y="6270"/>
                  </a:cubicBezTo>
                  <a:cubicBezTo>
                    <a:pt x="3340" y="4884"/>
                    <a:pt x="4285" y="3655"/>
                    <a:pt x="5671" y="3309"/>
                  </a:cubicBezTo>
                  <a:cubicBezTo>
                    <a:pt x="5860" y="3277"/>
                    <a:pt x="5986" y="3120"/>
                    <a:pt x="5986" y="2899"/>
                  </a:cubicBezTo>
                  <a:lnTo>
                    <a:pt x="5986" y="379"/>
                  </a:lnTo>
                  <a:cubicBezTo>
                    <a:pt x="5955" y="190"/>
                    <a:pt x="5703" y="1"/>
                    <a:pt x="54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906;p39"/>
            <p:cNvSpPr/>
            <p:nvPr/>
          </p:nvSpPr>
          <p:spPr>
            <a:xfrm>
              <a:off x="-59830825" y="2892525"/>
              <a:ext cx="201650" cy="95350"/>
            </a:xfrm>
            <a:custGeom>
              <a:avLst/>
              <a:gdLst/>
              <a:ahLst/>
              <a:cxnLst/>
              <a:rect l="l" t="t" r="r" b="b"/>
              <a:pathLst>
                <a:path w="8066" h="3814" extrusionOk="0">
                  <a:moveTo>
                    <a:pt x="5735" y="946"/>
                  </a:moveTo>
                  <a:lnTo>
                    <a:pt x="6963" y="2175"/>
                  </a:lnTo>
                  <a:cubicBezTo>
                    <a:pt x="6113" y="2710"/>
                    <a:pt x="5073" y="2994"/>
                    <a:pt x="4065" y="2994"/>
                  </a:cubicBezTo>
                  <a:cubicBezTo>
                    <a:pt x="3025" y="2994"/>
                    <a:pt x="2017" y="2710"/>
                    <a:pt x="1135" y="2175"/>
                  </a:cubicBezTo>
                  <a:lnTo>
                    <a:pt x="2364" y="946"/>
                  </a:lnTo>
                  <a:cubicBezTo>
                    <a:pt x="2868" y="1198"/>
                    <a:pt x="3466" y="1356"/>
                    <a:pt x="4065" y="1356"/>
                  </a:cubicBezTo>
                  <a:cubicBezTo>
                    <a:pt x="4600" y="1356"/>
                    <a:pt x="5199" y="1198"/>
                    <a:pt x="5735" y="946"/>
                  </a:cubicBezTo>
                  <a:close/>
                  <a:moveTo>
                    <a:pt x="5758" y="1"/>
                  </a:moveTo>
                  <a:cubicBezTo>
                    <a:pt x="5693" y="1"/>
                    <a:pt x="5630" y="11"/>
                    <a:pt x="5577" y="32"/>
                  </a:cubicBezTo>
                  <a:cubicBezTo>
                    <a:pt x="5105" y="316"/>
                    <a:pt x="4569" y="474"/>
                    <a:pt x="4002" y="474"/>
                  </a:cubicBezTo>
                  <a:cubicBezTo>
                    <a:pt x="3956" y="476"/>
                    <a:pt x="3911" y="478"/>
                    <a:pt x="3865" y="478"/>
                  </a:cubicBezTo>
                  <a:cubicBezTo>
                    <a:pt x="3376" y="478"/>
                    <a:pt x="2890" y="326"/>
                    <a:pt x="2458" y="95"/>
                  </a:cubicBezTo>
                  <a:cubicBezTo>
                    <a:pt x="2389" y="54"/>
                    <a:pt x="2315" y="31"/>
                    <a:pt x="2239" y="31"/>
                  </a:cubicBezTo>
                  <a:cubicBezTo>
                    <a:pt x="2142" y="31"/>
                    <a:pt x="2043" y="70"/>
                    <a:pt x="1954" y="158"/>
                  </a:cubicBezTo>
                  <a:lnTo>
                    <a:pt x="190" y="1923"/>
                  </a:lnTo>
                  <a:cubicBezTo>
                    <a:pt x="1" y="2143"/>
                    <a:pt x="32" y="2395"/>
                    <a:pt x="221" y="2553"/>
                  </a:cubicBezTo>
                  <a:cubicBezTo>
                    <a:pt x="1324" y="3403"/>
                    <a:pt x="2616" y="3813"/>
                    <a:pt x="4002" y="3813"/>
                  </a:cubicBezTo>
                  <a:cubicBezTo>
                    <a:pt x="5388" y="3813"/>
                    <a:pt x="6711" y="3403"/>
                    <a:pt x="7814" y="2521"/>
                  </a:cubicBezTo>
                  <a:cubicBezTo>
                    <a:pt x="8035" y="2364"/>
                    <a:pt x="8066" y="2080"/>
                    <a:pt x="7877" y="1891"/>
                  </a:cubicBezTo>
                  <a:lnTo>
                    <a:pt x="6113" y="127"/>
                  </a:lnTo>
                  <a:cubicBezTo>
                    <a:pt x="6029" y="43"/>
                    <a:pt x="5889" y="1"/>
                    <a:pt x="57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907;p39"/>
            <p:cNvSpPr/>
            <p:nvPr/>
          </p:nvSpPr>
          <p:spPr>
            <a:xfrm>
              <a:off x="-59719775" y="2671925"/>
              <a:ext cx="149675" cy="256425"/>
            </a:xfrm>
            <a:custGeom>
              <a:avLst/>
              <a:gdLst/>
              <a:ahLst/>
              <a:cxnLst/>
              <a:rect l="l" t="t" r="r" b="b"/>
              <a:pathLst>
                <a:path w="5987" h="10257" extrusionOk="0">
                  <a:moveTo>
                    <a:pt x="820" y="917"/>
                  </a:moveTo>
                  <a:cubicBezTo>
                    <a:pt x="3309" y="1453"/>
                    <a:pt x="5105" y="3690"/>
                    <a:pt x="5105" y="6273"/>
                  </a:cubicBezTo>
                  <a:cubicBezTo>
                    <a:pt x="5073" y="7344"/>
                    <a:pt x="4790" y="8352"/>
                    <a:pt x="4254" y="9235"/>
                  </a:cubicBezTo>
                  <a:lnTo>
                    <a:pt x="3025" y="8006"/>
                  </a:lnTo>
                  <a:cubicBezTo>
                    <a:pt x="3309" y="7502"/>
                    <a:pt x="3435" y="6903"/>
                    <a:pt x="3435" y="6305"/>
                  </a:cubicBezTo>
                  <a:cubicBezTo>
                    <a:pt x="3435" y="4572"/>
                    <a:pt x="2332" y="3154"/>
                    <a:pt x="820" y="2650"/>
                  </a:cubicBezTo>
                  <a:lnTo>
                    <a:pt x="820" y="917"/>
                  </a:lnTo>
                  <a:close/>
                  <a:moveTo>
                    <a:pt x="419" y="0"/>
                  </a:moveTo>
                  <a:cubicBezTo>
                    <a:pt x="190" y="0"/>
                    <a:pt x="1" y="180"/>
                    <a:pt x="1" y="413"/>
                  </a:cubicBezTo>
                  <a:lnTo>
                    <a:pt x="1" y="2934"/>
                  </a:lnTo>
                  <a:cubicBezTo>
                    <a:pt x="1" y="3123"/>
                    <a:pt x="127" y="3280"/>
                    <a:pt x="316" y="3312"/>
                  </a:cubicBezTo>
                  <a:cubicBezTo>
                    <a:pt x="1639" y="3658"/>
                    <a:pt x="2647" y="4855"/>
                    <a:pt x="2647" y="6273"/>
                  </a:cubicBezTo>
                  <a:cubicBezTo>
                    <a:pt x="2647" y="6809"/>
                    <a:pt x="2490" y="7376"/>
                    <a:pt x="2206" y="7848"/>
                  </a:cubicBezTo>
                  <a:cubicBezTo>
                    <a:pt x="2080" y="8006"/>
                    <a:pt x="2112" y="8195"/>
                    <a:pt x="2269" y="8352"/>
                  </a:cubicBezTo>
                  <a:lnTo>
                    <a:pt x="4065" y="10117"/>
                  </a:lnTo>
                  <a:cubicBezTo>
                    <a:pt x="4149" y="10214"/>
                    <a:pt x="4251" y="10257"/>
                    <a:pt x="4353" y="10257"/>
                  </a:cubicBezTo>
                  <a:cubicBezTo>
                    <a:pt x="4481" y="10257"/>
                    <a:pt x="4608" y="10190"/>
                    <a:pt x="4695" y="10085"/>
                  </a:cubicBezTo>
                  <a:cubicBezTo>
                    <a:pt x="5514" y="8982"/>
                    <a:pt x="5987" y="7659"/>
                    <a:pt x="5987" y="6273"/>
                  </a:cubicBezTo>
                  <a:cubicBezTo>
                    <a:pt x="5892" y="3123"/>
                    <a:pt x="3529" y="445"/>
                    <a:pt x="474" y="4"/>
                  </a:cubicBezTo>
                  <a:cubicBezTo>
                    <a:pt x="455" y="1"/>
                    <a:pt x="437" y="0"/>
                    <a:pt x="41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908;p39"/>
            <p:cNvSpPr/>
            <p:nvPr/>
          </p:nvSpPr>
          <p:spPr>
            <a:xfrm>
              <a:off x="-59762300" y="2757075"/>
              <a:ext cx="63025" cy="145725"/>
            </a:xfrm>
            <a:custGeom>
              <a:avLst/>
              <a:gdLst/>
              <a:ahLst/>
              <a:cxnLst/>
              <a:rect l="l" t="t" r="r" b="b"/>
              <a:pathLst>
                <a:path w="2521" h="5829" extrusionOk="0">
                  <a:moveTo>
                    <a:pt x="1261" y="0"/>
                  </a:moveTo>
                  <a:cubicBezTo>
                    <a:pt x="1040" y="0"/>
                    <a:pt x="820" y="189"/>
                    <a:pt x="820" y="378"/>
                  </a:cubicBezTo>
                  <a:lnTo>
                    <a:pt x="820" y="662"/>
                  </a:lnTo>
                  <a:cubicBezTo>
                    <a:pt x="347" y="819"/>
                    <a:pt x="1" y="1292"/>
                    <a:pt x="1" y="1827"/>
                  </a:cubicBezTo>
                  <a:cubicBezTo>
                    <a:pt x="1" y="2521"/>
                    <a:pt x="568" y="2899"/>
                    <a:pt x="977" y="3214"/>
                  </a:cubicBezTo>
                  <a:cubicBezTo>
                    <a:pt x="1292" y="3466"/>
                    <a:pt x="1670" y="3686"/>
                    <a:pt x="1670" y="3938"/>
                  </a:cubicBezTo>
                  <a:cubicBezTo>
                    <a:pt x="1670" y="4159"/>
                    <a:pt x="1450" y="4348"/>
                    <a:pt x="1261" y="4348"/>
                  </a:cubicBezTo>
                  <a:cubicBezTo>
                    <a:pt x="1072" y="4348"/>
                    <a:pt x="820" y="4159"/>
                    <a:pt x="820" y="3938"/>
                  </a:cubicBezTo>
                  <a:cubicBezTo>
                    <a:pt x="820" y="3686"/>
                    <a:pt x="631" y="3497"/>
                    <a:pt x="442" y="3497"/>
                  </a:cubicBezTo>
                  <a:cubicBezTo>
                    <a:pt x="253" y="3497"/>
                    <a:pt x="32" y="3686"/>
                    <a:pt x="32" y="3938"/>
                  </a:cubicBezTo>
                  <a:cubicBezTo>
                    <a:pt x="32" y="4474"/>
                    <a:pt x="410" y="4915"/>
                    <a:pt x="883" y="5104"/>
                  </a:cubicBezTo>
                  <a:lnTo>
                    <a:pt x="883" y="5387"/>
                  </a:lnTo>
                  <a:cubicBezTo>
                    <a:pt x="883" y="5608"/>
                    <a:pt x="1072" y="5829"/>
                    <a:pt x="1292" y="5829"/>
                  </a:cubicBezTo>
                  <a:cubicBezTo>
                    <a:pt x="1544" y="5829"/>
                    <a:pt x="1702" y="5608"/>
                    <a:pt x="1702" y="5387"/>
                  </a:cubicBezTo>
                  <a:lnTo>
                    <a:pt x="1702" y="5104"/>
                  </a:lnTo>
                  <a:cubicBezTo>
                    <a:pt x="2175" y="4946"/>
                    <a:pt x="2521" y="4474"/>
                    <a:pt x="2521" y="3938"/>
                  </a:cubicBezTo>
                  <a:cubicBezTo>
                    <a:pt x="2521" y="3245"/>
                    <a:pt x="1985" y="2867"/>
                    <a:pt x="1544" y="2552"/>
                  </a:cubicBezTo>
                  <a:cubicBezTo>
                    <a:pt x="1229" y="2300"/>
                    <a:pt x="883" y="2079"/>
                    <a:pt x="883" y="1827"/>
                  </a:cubicBezTo>
                  <a:cubicBezTo>
                    <a:pt x="883" y="1607"/>
                    <a:pt x="1072" y="1418"/>
                    <a:pt x="1292" y="1418"/>
                  </a:cubicBezTo>
                  <a:cubicBezTo>
                    <a:pt x="1544" y="1418"/>
                    <a:pt x="1702" y="1607"/>
                    <a:pt x="1702" y="1827"/>
                  </a:cubicBezTo>
                  <a:cubicBezTo>
                    <a:pt x="1702" y="2079"/>
                    <a:pt x="1891" y="2268"/>
                    <a:pt x="2143" y="2268"/>
                  </a:cubicBezTo>
                  <a:cubicBezTo>
                    <a:pt x="2364" y="2268"/>
                    <a:pt x="2521" y="2079"/>
                    <a:pt x="2521" y="1827"/>
                  </a:cubicBezTo>
                  <a:cubicBezTo>
                    <a:pt x="2521" y="1292"/>
                    <a:pt x="2175" y="851"/>
                    <a:pt x="1702" y="662"/>
                  </a:cubicBezTo>
                  <a:lnTo>
                    <a:pt x="1702" y="378"/>
                  </a:lnTo>
                  <a:cubicBezTo>
                    <a:pt x="1702" y="189"/>
                    <a:pt x="1513" y="0"/>
                    <a:pt x="126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6" name="Picture 2" descr="ABDULLA AVLONIY NOMIDAGI XALQ TA'LIM MUAMMOLARINI O'RGANISH VA  ISTIQBOLLARINI BELGILASH ILMIY-TADQIQOT INSTITUTI | Onlayn ta'lim"/>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5061705" y="2818895"/>
            <a:ext cx="1737785" cy="1737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501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Прямая соединительная линия 1">
            <a:extLst>
              <a:ext uri="{FF2B5EF4-FFF2-40B4-BE49-F238E27FC236}">
                <a16:creationId xmlns:a16="http://schemas.microsoft.com/office/drawing/2014/main" id="{F2DD1EB8-AF56-4C1D-9062-FA750EA87A9E}"/>
              </a:ext>
            </a:extLst>
          </p:cNvPr>
          <p:cNvCxnSpPr/>
          <p:nvPr/>
        </p:nvCxnSpPr>
        <p:spPr>
          <a:xfrm>
            <a:off x="-2" y="1040362"/>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3" name="Прямоугольник 2">
            <a:extLst>
              <a:ext uri="{FF2B5EF4-FFF2-40B4-BE49-F238E27FC236}">
                <a16:creationId xmlns:a16="http://schemas.microsoft.com/office/drawing/2014/main" id="{0432A8DC-7FD6-41FC-89D5-D28474F07AEA}"/>
              </a:ext>
            </a:extLst>
          </p:cNvPr>
          <p:cNvSpPr/>
          <p:nvPr/>
        </p:nvSpPr>
        <p:spPr>
          <a:xfrm>
            <a:off x="2241318" y="411282"/>
            <a:ext cx="7448266" cy="487506"/>
          </a:xfrm>
          <a:prstGeom prst="rect">
            <a:avLst/>
          </a:prstGeom>
          <a:solidFill>
            <a:schemeClr val="bg1"/>
          </a:solidFill>
        </p:spPr>
        <p:txBody>
          <a:bodyPr wrap="square">
            <a:spAutoFit/>
          </a:bodyPr>
          <a:lstStyle/>
          <a:p>
            <a:pPr algn="ctr">
              <a:lnSpc>
                <a:spcPct val="107000"/>
              </a:lnSpc>
              <a:spcAft>
                <a:spcPts val="800"/>
              </a:spcAft>
            </a:pPr>
            <a:r>
              <a:rPr lang="ru-RU" sz="2400" b="1" dirty="0">
                <a:effectLst/>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70C0"/>
                </a:solidFill>
                <a:effectLst/>
                <a:latin typeface="Arial" panose="020B0604020202020204" pitchFamily="34" charset="0"/>
                <a:ea typeface="Times New Roman" panose="02020603050405020304" pitchFamily="18" charset="0"/>
                <a:cs typeface="Arial" panose="020B0604020202020204" pitchFamily="34" charset="0"/>
              </a:rPr>
              <a:t>Ushbu</a:t>
            </a:r>
            <a:r>
              <a:rPr lang="en-US" sz="24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 </a:t>
            </a:r>
            <a:r>
              <a:rPr lang="uz-Cyrl-UZ" sz="24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platforma foydalanuvchi</a:t>
            </a:r>
            <a:r>
              <a:rPr lang="en-US" sz="2400" b="1" dirty="0" err="1">
                <a:solidFill>
                  <a:srgbClr val="0070C0"/>
                </a:solidFill>
                <a:effectLst/>
                <a:latin typeface="Arial" panose="020B0604020202020204" pitchFamily="34" charset="0"/>
                <a:ea typeface="Times New Roman" panose="02020603050405020304" pitchFamily="18" charset="0"/>
                <a:cs typeface="Arial" panose="020B0604020202020204" pitchFamily="34" charset="0"/>
              </a:rPr>
              <a:t>lari</a:t>
            </a:r>
            <a:r>
              <a:rPr lang="en-US" sz="24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 </a:t>
            </a:r>
            <a:endParaRPr lang="ru-RU" sz="2400" dirty="0">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4" name="Google Shape;343;p36"/>
          <p:cNvGrpSpPr/>
          <p:nvPr/>
        </p:nvGrpSpPr>
        <p:grpSpPr>
          <a:xfrm>
            <a:off x="3965862" y="2503007"/>
            <a:ext cx="4288711" cy="3546523"/>
            <a:chOff x="2408939" y="1280547"/>
            <a:chExt cx="4288711" cy="3546523"/>
          </a:xfrm>
        </p:grpSpPr>
        <p:grpSp>
          <p:nvGrpSpPr>
            <p:cNvPr id="5" name="Google Shape;344;p36"/>
            <p:cNvGrpSpPr/>
            <p:nvPr/>
          </p:nvGrpSpPr>
          <p:grpSpPr>
            <a:xfrm>
              <a:off x="2408939" y="1323337"/>
              <a:ext cx="1542751" cy="3503733"/>
              <a:chOff x="2408939" y="1323337"/>
              <a:chExt cx="1542751" cy="3503733"/>
            </a:xfrm>
          </p:grpSpPr>
          <p:cxnSp>
            <p:nvCxnSpPr>
              <p:cNvPr id="11" name="Google Shape;345;p36"/>
              <p:cNvCxnSpPr/>
              <p:nvPr/>
            </p:nvCxnSpPr>
            <p:spPr>
              <a:xfrm>
                <a:off x="2946356" y="1323337"/>
                <a:ext cx="951516" cy="307834"/>
              </a:xfrm>
              <a:prstGeom prst="straightConnector1">
                <a:avLst/>
              </a:prstGeom>
              <a:noFill/>
              <a:ln w="19050" cap="flat" cmpd="sng">
                <a:solidFill>
                  <a:schemeClr val="dk2"/>
                </a:solidFill>
                <a:prstDash val="solid"/>
                <a:round/>
                <a:headEnd type="none" w="med" len="med"/>
                <a:tailEnd type="none" w="med" len="med"/>
              </a:ln>
            </p:spPr>
          </p:cxnSp>
          <p:cxnSp>
            <p:nvCxnSpPr>
              <p:cNvPr id="12" name="Google Shape;346;p36"/>
              <p:cNvCxnSpPr/>
              <p:nvPr/>
            </p:nvCxnSpPr>
            <p:spPr>
              <a:xfrm>
                <a:off x="2420939" y="2421838"/>
                <a:ext cx="746400" cy="0"/>
              </a:xfrm>
              <a:prstGeom prst="straightConnector1">
                <a:avLst/>
              </a:prstGeom>
              <a:noFill/>
              <a:ln w="19050" cap="flat" cmpd="sng">
                <a:solidFill>
                  <a:schemeClr val="dk2"/>
                </a:solidFill>
                <a:prstDash val="solid"/>
                <a:round/>
                <a:headEnd type="none" w="med" len="med"/>
                <a:tailEnd type="none" w="med" len="med"/>
              </a:ln>
            </p:spPr>
          </p:cxnSp>
          <p:cxnSp>
            <p:nvCxnSpPr>
              <p:cNvPr id="13" name="Google Shape;347;p36"/>
              <p:cNvCxnSpPr/>
              <p:nvPr/>
            </p:nvCxnSpPr>
            <p:spPr>
              <a:xfrm flipV="1">
                <a:off x="2408939" y="3343746"/>
                <a:ext cx="735061" cy="13474"/>
              </a:xfrm>
              <a:prstGeom prst="straightConnector1">
                <a:avLst/>
              </a:prstGeom>
              <a:noFill/>
              <a:ln w="19050" cap="flat" cmpd="sng">
                <a:solidFill>
                  <a:schemeClr val="dk2"/>
                </a:solidFill>
                <a:prstDash val="solid"/>
                <a:round/>
                <a:headEnd type="none" w="med" len="med"/>
                <a:tailEnd type="none" w="med" len="med"/>
              </a:ln>
            </p:spPr>
          </p:cxnSp>
          <p:cxnSp>
            <p:nvCxnSpPr>
              <p:cNvPr id="14" name="Google Shape;348;p36"/>
              <p:cNvCxnSpPr/>
              <p:nvPr/>
            </p:nvCxnSpPr>
            <p:spPr>
              <a:xfrm flipV="1">
                <a:off x="2857879" y="4326946"/>
                <a:ext cx="1093811" cy="500124"/>
              </a:xfrm>
              <a:prstGeom prst="straightConnector1">
                <a:avLst/>
              </a:prstGeom>
              <a:noFill/>
              <a:ln w="19050" cap="flat" cmpd="sng">
                <a:solidFill>
                  <a:schemeClr val="dk2"/>
                </a:solidFill>
                <a:prstDash val="solid"/>
                <a:round/>
                <a:headEnd type="none" w="med" len="med"/>
                <a:tailEnd type="none" w="med" len="med"/>
              </a:ln>
            </p:spPr>
          </p:cxnSp>
        </p:grpSp>
        <p:grpSp>
          <p:nvGrpSpPr>
            <p:cNvPr id="6" name="Google Shape;349;p36"/>
            <p:cNvGrpSpPr/>
            <p:nvPr/>
          </p:nvGrpSpPr>
          <p:grpSpPr>
            <a:xfrm flipH="1">
              <a:off x="5179726" y="1280547"/>
              <a:ext cx="1517924" cy="3466672"/>
              <a:chOff x="2448000" y="1280547"/>
              <a:chExt cx="1517924" cy="3466672"/>
            </a:xfrm>
          </p:grpSpPr>
          <p:cxnSp>
            <p:nvCxnSpPr>
              <p:cNvPr id="7" name="Google Shape;350;p36"/>
              <p:cNvCxnSpPr/>
              <p:nvPr/>
            </p:nvCxnSpPr>
            <p:spPr>
              <a:xfrm>
                <a:off x="3092106" y="1280547"/>
                <a:ext cx="873818" cy="350624"/>
              </a:xfrm>
              <a:prstGeom prst="straightConnector1">
                <a:avLst/>
              </a:prstGeom>
              <a:noFill/>
              <a:ln w="19050" cap="flat" cmpd="sng">
                <a:solidFill>
                  <a:schemeClr val="dk2"/>
                </a:solidFill>
                <a:prstDash val="solid"/>
                <a:round/>
                <a:headEnd type="none" w="med" len="med"/>
                <a:tailEnd type="none" w="med" len="med"/>
              </a:ln>
            </p:spPr>
          </p:cxnSp>
          <p:cxnSp>
            <p:nvCxnSpPr>
              <p:cNvPr id="8" name="Google Shape;351;p36"/>
              <p:cNvCxnSpPr/>
              <p:nvPr/>
            </p:nvCxnSpPr>
            <p:spPr>
              <a:xfrm>
                <a:off x="2451150" y="2388957"/>
                <a:ext cx="746400" cy="0"/>
              </a:xfrm>
              <a:prstGeom prst="straightConnector1">
                <a:avLst/>
              </a:prstGeom>
              <a:noFill/>
              <a:ln w="19050" cap="flat" cmpd="sng">
                <a:solidFill>
                  <a:schemeClr val="dk2"/>
                </a:solidFill>
                <a:prstDash val="solid"/>
                <a:round/>
                <a:headEnd type="none" w="med" len="med"/>
                <a:tailEnd type="none" w="med" len="med"/>
              </a:ln>
            </p:spPr>
          </p:cxnSp>
          <p:cxnSp>
            <p:nvCxnSpPr>
              <p:cNvPr id="9" name="Google Shape;352;p36"/>
              <p:cNvCxnSpPr/>
              <p:nvPr/>
            </p:nvCxnSpPr>
            <p:spPr>
              <a:xfrm>
                <a:off x="2448000" y="3478023"/>
                <a:ext cx="708000" cy="0"/>
              </a:xfrm>
              <a:prstGeom prst="straightConnector1">
                <a:avLst/>
              </a:prstGeom>
              <a:noFill/>
              <a:ln w="19050" cap="flat" cmpd="sng">
                <a:solidFill>
                  <a:schemeClr val="dk2"/>
                </a:solidFill>
                <a:prstDash val="solid"/>
                <a:round/>
                <a:headEnd type="none" w="med" len="med"/>
                <a:tailEnd type="none" w="med" len="med"/>
              </a:ln>
            </p:spPr>
          </p:cxnSp>
          <p:cxnSp>
            <p:nvCxnSpPr>
              <p:cNvPr id="10" name="Google Shape;353;p36"/>
              <p:cNvCxnSpPr/>
              <p:nvPr/>
            </p:nvCxnSpPr>
            <p:spPr>
              <a:xfrm flipV="1">
                <a:off x="2802000" y="4295847"/>
                <a:ext cx="1066457" cy="451372"/>
              </a:xfrm>
              <a:prstGeom prst="straightConnector1">
                <a:avLst/>
              </a:prstGeom>
              <a:noFill/>
              <a:ln w="19050" cap="flat" cmpd="sng">
                <a:solidFill>
                  <a:schemeClr val="dk2"/>
                </a:solidFill>
                <a:prstDash val="solid"/>
                <a:round/>
                <a:headEnd type="none" w="med" len="med"/>
                <a:tailEnd type="none" w="med" len="med"/>
              </a:ln>
            </p:spPr>
          </p:cxnSp>
        </p:grpSp>
      </p:grpSp>
      <p:grpSp>
        <p:nvGrpSpPr>
          <p:cNvPr id="16" name="Google Shape;355;p36"/>
          <p:cNvGrpSpPr/>
          <p:nvPr/>
        </p:nvGrpSpPr>
        <p:grpSpPr>
          <a:xfrm>
            <a:off x="5470468" y="3396498"/>
            <a:ext cx="1369738" cy="1478300"/>
            <a:chOff x="-596325" y="2225425"/>
            <a:chExt cx="1369738" cy="1478300"/>
          </a:xfrm>
        </p:grpSpPr>
        <p:sp>
          <p:nvSpPr>
            <p:cNvPr id="17" name="Google Shape;356;p36"/>
            <p:cNvSpPr/>
            <p:nvPr/>
          </p:nvSpPr>
          <p:spPr>
            <a:xfrm>
              <a:off x="99175" y="2252788"/>
              <a:ext cx="596275" cy="836625"/>
            </a:xfrm>
            <a:custGeom>
              <a:avLst/>
              <a:gdLst/>
              <a:ahLst/>
              <a:cxnLst/>
              <a:rect l="l" t="t" r="r" b="b"/>
              <a:pathLst>
                <a:path w="47702" h="66930" extrusionOk="0">
                  <a:moveTo>
                    <a:pt x="15824" y="2440"/>
                  </a:moveTo>
                  <a:cubicBezTo>
                    <a:pt x="17000" y="2440"/>
                    <a:pt x="18158" y="2990"/>
                    <a:pt x="18881" y="3894"/>
                  </a:cubicBezTo>
                  <a:cubicBezTo>
                    <a:pt x="19548" y="4661"/>
                    <a:pt x="19815" y="5562"/>
                    <a:pt x="20082" y="6462"/>
                  </a:cubicBezTo>
                  <a:cubicBezTo>
                    <a:pt x="20182" y="6729"/>
                    <a:pt x="20248" y="6963"/>
                    <a:pt x="20348" y="7230"/>
                  </a:cubicBezTo>
                  <a:cubicBezTo>
                    <a:pt x="20482" y="7597"/>
                    <a:pt x="21016" y="8864"/>
                    <a:pt x="21916" y="8998"/>
                  </a:cubicBezTo>
                  <a:cubicBezTo>
                    <a:pt x="22350" y="9064"/>
                    <a:pt x="22683" y="9498"/>
                    <a:pt x="22617" y="9965"/>
                  </a:cubicBezTo>
                  <a:cubicBezTo>
                    <a:pt x="22550" y="10399"/>
                    <a:pt x="22183" y="10665"/>
                    <a:pt x="21783" y="10665"/>
                  </a:cubicBezTo>
                  <a:lnTo>
                    <a:pt x="21649" y="10665"/>
                  </a:lnTo>
                  <a:cubicBezTo>
                    <a:pt x="20415" y="10465"/>
                    <a:pt x="19348" y="9431"/>
                    <a:pt x="18781" y="7797"/>
                  </a:cubicBezTo>
                  <a:cubicBezTo>
                    <a:pt x="18681" y="7496"/>
                    <a:pt x="18581" y="7230"/>
                    <a:pt x="18480" y="6929"/>
                  </a:cubicBezTo>
                  <a:cubicBezTo>
                    <a:pt x="18247" y="6196"/>
                    <a:pt x="18047" y="5462"/>
                    <a:pt x="17613" y="4961"/>
                  </a:cubicBezTo>
                  <a:cubicBezTo>
                    <a:pt x="17155" y="4442"/>
                    <a:pt x="16474" y="4119"/>
                    <a:pt x="15799" y="4119"/>
                  </a:cubicBezTo>
                  <a:cubicBezTo>
                    <a:pt x="15736" y="4119"/>
                    <a:pt x="15674" y="4122"/>
                    <a:pt x="15612" y="4127"/>
                  </a:cubicBezTo>
                  <a:cubicBezTo>
                    <a:pt x="15590" y="4129"/>
                    <a:pt x="15569" y="4130"/>
                    <a:pt x="15548" y="4130"/>
                  </a:cubicBezTo>
                  <a:cubicBezTo>
                    <a:pt x="15108" y="4130"/>
                    <a:pt x="14741" y="3806"/>
                    <a:pt x="14678" y="3360"/>
                  </a:cubicBezTo>
                  <a:cubicBezTo>
                    <a:pt x="14644" y="2927"/>
                    <a:pt x="14978" y="2493"/>
                    <a:pt x="15445" y="2460"/>
                  </a:cubicBezTo>
                  <a:cubicBezTo>
                    <a:pt x="15571" y="2447"/>
                    <a:pt x="15698" y="2440"/>
                    <a:pt x="15824" y="2440"/>
                  </a:cubicBezTo>
                  <a:close/>
                  <a:moveTo>
                    <a:pt x="27073" y="9212"/>
                  </a:moveTo>
                  <a:cubicBezTo>
                    <a:pt x="27132" y="9212"/>
                    <a:pt x="27192" y="9218"/>
                    <a:pt x="27253" y="9231"/>
                  </a:cubicBezTo>
                  <a:cubicBezTo>
                    <a:pt x="29922" y="9831"/>
                    <a:pt x="32057" y="12233"/>
                    <a:pt x="32324" y="14968"/>
                  </a:cubicBezTo>
                  <a:cubicBezTo>
                    <a:pt x="32324" y="15069"/>
                    <a:pt x="32357" y="15169"/>
                    <a:pt x="32357" y="15269"/>
                  </a:cubicBezTo>
                  <a:cubicBezTo>
                    <a:pt x="32357" y="15536"/>
                    <a:pt x="32390" y="15769"/>
                    <a:pt x="32457" y="15936"/>
                  </a:cubicBezTo>
                  <a:cubicBezTo>
                    <a:pt x="32490" y="16103"/>
                    <a:pt x="32591" y="16203"/>
                    <a:pt x="32591" y="16203"/>
                  </a:cubicBezTo>
                  <a:cubicBezTo>
                    <a:pt x="33058" y="16336"/>
                    <a:pt x="33291" y="16803"/>
                    <a:pt x="33191" y="17237"/>
                  </a:cubicBezTo>
                  <a:cubicBezTo>
                    <a:pt x="33058" y="17637"/>
                    <a:pt x="32724" y="17871"/>
                    <a:pt x="32357" y="17871"/>
                  </a:cubicBezTo>
                  <a:cubicBezTo>
                    <a:pt x="32290" y="17871"/>
                    <a:pt x="32190" y="17837"/>
                    <a:pt x="32124" y="17837"/>
                  </a:cubicBezTo>
                  <a:cubicBezTo>
                    <a:pt x="31523" y="17637"/>
                    <a:pt x="31023" y="17137"/>
                    <a:pt x="30823" y="16436"/>
                  </a:cubicBezTo>
                  <a:cubicBezTo>
                    <a:pt x="30723" y="16069"/>
                    <a:pt x="30689" y="15736"/>
                    <a:pt x="30656" y="15402"/>
                  </a:cubicBezTo>
                  <a:cubicBezTo>
                    <a:pt x="30656" y="15335"/>
                    <a:pt x="30656" y="15235"/>
                    <a:pt x="30656" y="15135"/>
                  </a:cubicBezTo>
                  <a:cubicBezTo>
                    <a:pt x="30456" y="13167"/>
                    <a:pt x="28821" y="11333"/>
                    <a:pt x="26886" y="10899"/>
                  </a:cubicBezTo>
                  <a:cubicBezTo>
                    <a:pt x="26419" y="10765"/>
                    <a:pt x="26153" y="10332"/>
                    <a:pt x="26253" y="9865"/>
                  </a:cubicBezTo>
                  <a:cubicBezTo>
                    <a:pt x="26340" y="9488"/>
                    <a:pt x="26679" y="9212"/>
                    <a:pt x="27073" y="9212"/>
                  </a:cubicBezTo>
                  <a:close/>
                  <a:moveTo>
                    <a:pt x="7175" y="3908"/>
                  </a:moveTo>
                  <a:cubicBezTo>
                    <a:pt x="7554" y="3908"/>
                    <a:pt x="7915" y="4188"/>
                    <a:pt x="7973" y="4594"/>
                  </a:cubicBezTo>
                  <a:cubicBezTo>
                    <a:pt x="8106" y="5195"/>
                    <a:pt x="8340" y="5829"/>
                    <a:pt x="8707" y="6329"/>
                  </a:cubicBezTo>
                  <a:cubicBezTo>
                    <a:pt x="8907" y="6663"/>
                    <a:pt x="9107" y="6863"/>
                    <a:pt x="9307" y="6996"/>
                  </a:cubicBezTo>
                  <a:cubicBezTo>
                    <a:pt x="9441" y="6996"/>
                    <a:pt x="9574" y="7029"/>
                    <a:pt x="9708" y="7096"/>
                  </a:cubicBezTo>
                  <a:cubicBezTo>
                    <a:pt x="9841" y="7130"/>
                    <a:pt x="10008" y="7130"/>
                    <a:pt x="10175" y="7130"/>
                  </a:cubicBezTo>
                  <a:cubicBezTo>
                    <a:pt x="11075" y="7130"/>
                    <a:pt x="12009" y="7096"/>
                    <a:pt x="12476" y="6596"/>
                  </a:cubicBezTo>
                  <a:cubicBezTo>
                    <a:pt x="12647" y="6408"/>
                    <a:pt x="12870" y="6316"/>
                    <a:pt x="13092" y="6316"/>
                  </a:cubicBezTo>
                  <a:cubicBezTo>
                    <a:pt x="13304" y="6316"/>
                    <a:pt x="13514" y="6400"/>
                    <a:pt x="13677" y="6562"/>
                  </a:cubicBezTo>
                  <a:cubicBezTo>
                    <a:pt x="14011" y="6863"/>
                    <a:pt x="14011" y="7396"/>
                    <a:pt x="13710" y="7730"/>
                  </a:cubicBezTo>
                  <a:cubicBezTo>
                    <a:pt x="12776" y="8731"/>
                    <a:pt x="11409" y="8797"/>
                    <a:pt x="10208" y="8797"/>
                  </a:cubicBezTo>
                  <a:lnTo>
                    <a:pt x="10175" y="8797"/>
                  </a:lnTo>
                  <a:cubicBezTo>
                    <a:pt x="9941" y="8797"/>
                    <a:pt x="9708" y="8797"/>
                    <a:pt x="9474" y="8764"/>
                  </a:cubicBezTo>
                  <a:cubicBezTo>
                    <a:pt x="8707" y="9565"/>
                    <a:pt x="8507" y="10832"/>
                    <a:pt x="8573" y="11833"/>
                  </a:cubicBezTo>
                  <a:cubicBezTo>
                    <a:pt x="8673" y="12834"/>
                    <a:pt x="8974" y="13801"/>
                    <a:pt x="9274" y="14802"/>
                  </a:cubicBezTo>
                  <a:cubicBezTo>
                    <a:pt x="9407" y="15235"/>
                    <a:pt x="9541" y="15669"/>
                    <a:pt x="9641" y="16136"/>
                  </a:cubicBezTo>
                  <a:cubicBezTo>
                    <a:pt x="10175" y="18171"/>
                    <a:pt x="10175" y="19805"/>
                    <a:pt x="9574" y="21140"/>
                  </a:cubicBezTo>
                  <a:cubicBezTo>
                    <a:pt x="9441" y="21473"/>
                    <a:pt x="9140" y="21673"/>
                    <a:pt x="8807" y="21673"/>
                  </a:cubicBezTo>
                  <a:cubicBezTo>
                    <a:pt x="8673" y="21673"/>
                    <a:pt x="8573" y="21640"/>
                    <a:pt x="8473" y="21573"/>
                  </a:cubicBezTo>
                  <a:cubicBezTo>
                    <a:pt x="8040" y="21406"/>
                    <a:pt x="7840" y="20906"/>
                    <a:pt x="8040" y="20472"/>
                  </a:cubicBezTo>
                  <a:cubicBezTo>
                    <a:pt x="8473" y="19472"/>
                    <a:pt x="8473" y="18238"/>
                    <a:pt x="8040" y="16570"/>
                  </a:cubicBezTo>
                  <a:cubicBezTo>
                    <a:pt x="7906" y="16136"/>
                    <a:pt x="7773" y="15702"/>
                    <a:pt x="7673" y="15302"/>
                  </a:cubicBezTo>
                  <a:cubicBezTo>
                    <a:pt x="7339" y="14235"/>
                    <a:pt x="7006" y="13134"/>
                    <a:pt x="6906" y="11966"/>
                  </a:cubicBezTo>
                  <a:cubicBezTo>
                    <a:pt x="6772" y="10432"/>
                    <a:pt x="7139" y="9031"/>
                    <a:pt x="7906" y="7997"/>
                  </a:cubicBezTo>
                  <a:cubicBezTo>
                    <a:pt x="7673" y="7797"/>
                    <a:pt x="7473" y="7563"/>
                    <a:pt x="7306" y="7263"/>
                  </a:cubicBezTo>
                  <a:cubicBezTo>
                    <a:pt x="6839" y="6562"/>
                    <a:pt x="6472" y="5729"/>
                    <a:pt x="6338" y="4895"/>
                  </a:cubicBezTo>
                  <a:cubicBezTo>
                    <a:pt x="6238" y="4461"/>
                    <a:pt x="6539" y="3994"/>
                    <a:pt x="7006" y="3927"/>
                  </a:cubicBezTo>
                  <a:cubicBezTo>
                    <a:pt x="7062" y="3914"/>
                    <a:pt x="7119" y="3908"/>
                    <a:pt x="7175" y="3908"/>
                  </a:cubicBezTo>
                  <a:close/>
                  <a:moveTo>
                    <a:pt x="24929" y="22782"/>
                  </a:moveTo>
                  <a:cubicBezTo>
                    <a:pt x="25061" y="22782"/>
                    <a:pt x="25195" y="22812"/>
                    <a:pt x="25319" y="22874"/>
                  </a:cubicBezTo>
                  <a:cubicBezTo>
                    <a:pt x="25719" y="23108"/>
                    <a:pt x="25852" y="23641"/>
                    <a:pt x="25652" y="24042"/>
                  </a:cubicBezTo>
                  <a:cubicBezTo>
                    <a:pt x="24918" y="25309"/>
                    <a:pt x="24852" y="26944"/>
                    <a:pt x="25485" y="28311"/>
                  </a:cubicBezTo>
                  <a:cubicBezTo>
                    <a:pt x="25586" y="28545"/>
                    <a:pt x="25719" y="28778"/>
                    <a:pt x="25886" y="29045"/>
                  </a:cubicBezTo>
                  <a:cubicBezTo>
                    <a:pt x="26086" y="29379"/>
                    <a:pt x="26286" y="29746"/>
                    <a:pt x="26453" y="30146"/>
                  </a:cubicBezTo>
                  <a:cubicBezTo>
                    <a:pt x="27087" y="31680"/>
                    <a:pt x="26920" y="33515"/>
                    <a:pt x="26053" y="34916"/>
                  </a:cubicBezTo>
                  <a:cubicBezTo>
                    <a:pt x="25886" y="35183"/>
                    <a:pt x="25619" y="35316"/>
                    <a:pt x="25319" y="35316"/>
                  </a:cubicBezTo>
                  <a:cubicBezTo>
                    <a:pt x="25185" y="35316"/>
                    <a:pt x="25018" y="35283"/>
                    <a:pt x="24885" y="35183"/>
                  </a:cubicBezTo>
                  <a:cubicBezTo>
                    <a:pt x="24485" y="34949"/>
                    <a:pt x="24385" y="34416"/>
                    <a:pt x="24618" y="34015"/>
                  </a:cubicBezTo>
                  <a:cubicBezTo>
                    <a:pt x="25219" y="33081"/>
                    <a:pt x="25319" y="31847"/>
                    <a:pt x="24885" y="30780"/>
                  </a:cubicBezTo>
                  <a:cubicBezTo>
                    <a:pt x="24752" y="30480"/>
                    <a:pt x="24585" y="30213"/>
                    <a:pt x="24418" y="29879"/>
                  </a:cubicBezTo>
                  <a:cubicBezTo>
                    <a:pt x="24251" y="29612"/>
                    <a:pt x="24084" y="29312"/>
                    <a:pt x="23951" y="29012"/>
                  </a:cubicBezTo>
                  <a:cubicBezTo>
                    <a:pt x="23084" y="27177"/>
                    <a:pt x="23184" y="24976"/>
                    <a:pt x="24185" y="23208"/>
                  </a:cubicBezTo>
                  <a:cubicBezTo>
                    <a:pt x="24346" y="22931"/>
                    <a:pt x="24634" y="22782"/>
                    <a:pt x="24929" y="22782"/>
                  </a:cubicBezTo>
                  <a:close/>
                  <a:moveTo>
                    <a:pt x="8640" y="25326"/>
                  </a:moveTo>
                  <a:cubicBezTo>
                    <a:pt x="8857" y="25326"/>
                    <a:pt x="9074" y="25409"/>
                    <a:pt x="9241" y="25576"/>
                  </a:cubicBezTo>
                  <a:cubicBezTo>
                    <a:pt x="11142" y="27511"/>
                    <a:pt x="11776" y="30513"/>
                    <a:pt x="10842" y="33081"/>
                  </a:cubicBezTo>
                  <a:cubicBezTo>
                    <a:pt x="10742" y="33382"/>
                    <a:pt x="10608" y="33649"/>
                    <a:pt x="10508" y="33915"/>
                  </a:cubicBezTo>
                  <a:cubicBezTo>
                    <a:pt x="10341" y="34249"/>
                    <a:pt x="10208" y="34583"/>
                    <a:pt x="10108" y="34916"/>
                  </a:cubicBezTo>
                  <a:cubicBezTo>
                    <a:pt x="9874" y="35683"/>
                    <a:pt x="9874" y="36551"/>
                    <a:pt x="10175" y="37351"/>
                  </a:cubicBezTo>
                  <a:cubicBezTo>
                    <a:pt x="10341" y="37785"/>
                    <a:pt x="10108" y="38252"/>
                    <a:pt x="9674" y="38419"/>
                  </a:cubicBezTo>
                  <a:cubicBezTo>
                    <a:pt x="9574" y="38452"/>
                    <a:pt x="9474" y="38485"/>
                    <a:pt x="9374" y="38485"/>
                  </a:cubicBezTo>
                  <a:cubicBezTo>
                    <a:pt x="9040" y="38485"/>
                    <a:pt x="8707" y="38252"/>
                    <a:pt x="8573" y="37918"/>
                  </a:cubicBezTo>
                  <a:cubicBezTo>
                    <a:pt x="8173" y="36784"/>
                    <a:pt x="8140" y="35550"/>
                    <a:pt x="8507" y="34416"/>
                  </a:cubicBezTo>
                  <a:cubicBezTo>
                    <a:pt x="8640" y="34015"/>
                    <a:pt x="8807" y="33615"/>
                    <a:pt x="8974" y="33248"/>
                  </a:cubicBezTo>
                  <a:cubicBezTo>
                    <a:pt x="9074" y="32981"/>
                    <a:pt x="9174" y="32748"/>
                    <a:pt x="9274" y="32514"/>
                  </a:cubicBezTo>
                  <a:cubicBezTo>
                    <a:pt x="9974" y="30580"/>
                    <a:pt x="9474" y="28211"/>
                    <a:pt x="8040" y="26744"/>
                  </a:cubicBezTo>
                  <a:cubicBezTo>
                    <a:pt x="7706" y="26410"/>
                    <a:pt x="7706" y="25876"/>
                    <a:pt x="8040" y="25576"/>
                  </a:cubicBezTo>
                  <a:cubicBezTo>
                    <a:pt x="8206" y="25409"/>
                    <a:pt x="8423" y="25326"/>
                    <a:pt x="8640" y="25326"/>
                  </a:cubicBezTo>
                  <a:close/>
                  <a:moveTo>
                    <a:pt x="35128" y="28778"/>
                  </a:moveTo>
                  <a:cubicBezTo>
                    <a:pt x="35331" y="28778"/>
                    <a:pt x="35534" y="28853"/>
                    <a:pt x="35693" y="29012"/>
                  </a:cubicBezTo>
                  <a:cubicBezTo>
                    <a:pt x="36060" y="29312"/>
                    <a:pt x="36060" y="29846"/>
                    <a:pt x="35759" y="30179"/>
                  </a:cubicBezTo>
                  <a:cubicBezTo>
                    <a:pt x="34892" y="31113"/>
                    <a:pt x="35426" y="32781"/>
                    <a:pt x="35659" y="33448"/>
                  </a:cubicBezTo>
                  <a:cubicBezTo>
                    <a:pt x="35793" y="33749"/>
                    <a:pt x="35893" y="34015"/>
                    <a:pt x="36026" y="34316"/>
                  </a:cubicBezTo>
                  <a:cubicBezTo>
                    <a:pt x="36493" y="35450"/>
                    <a:pt x="36994" y="36651"/>
                    <a:pt x="36894" y="37985"/>
                  </a:cubicBezTo>
                  <a:cubicBezTo>
                    <a:pt x="36827" y="39152"/>
                    <a:pt x="36226" y="40287"/>
                    <a:pt x="35226" y="41121"/>
                  </a:cubicBezTo>
                  <a:cubicBezTo>
                    <a:pt x="35059" y="41254"/>
                    <a:pt x="34859" y="41387"/>
                    <a:pt x="34692" y="41487"/>
                  </a:cubicBezTo>
                  <a:cubicBezTo>
                    <a:pt x="35359" y="42755"/>
                    <a:pt x="35326" y="44323"/>
                    <a:pt x="34559" y="45557"/>
                  </a:cubicBezTo>
                  <a:cubicBezTo>
                    <a:pt x="34425" y="45791"/>
                    <a:pt x="34125" y="45957"/>
                    <a:pt x="33858" y="45957"/>
                  </a:cubicBezTo>
                  <a:cubicBezTo>
                    <a:pt x="33691" y="45957"/>
                    <a:pt x="33558" y="45891"/>
                    <a:pt x="33424" y="45824"/>
                  </a:cubicBezTo>
                  <a:cubicBezTo>
                    <a:pt x="33024" y="45557"/>
                    <a:pt x="32891" y="45057"/>
                    <a:pt x="33158" y="44656"/>
                  </a:cubicBezTo>
                  <a:cubicBezTo>
                    <a:pt x="33625" y="43889"/>
                    <a:pt x="33591" y="42855"/>
                    <a:pt x="33091" y="42088"/>
                  </a:cubicBezTo>
                  <a:cubicBezTo>
                    <a:pt x="32871" y="42143"/>
                    <a:pt x="32640" y="42168"/>
                    <a:pt x="32405" y="42168"/>
                  </a:cubicBezTo>
                  <a:cubicBezTo>
                    <a:pt x="32213" y="42168"/>
                    <a:pt x="32018" y="42151"/>
                    <a:pt x="31823" y="42121"/>
                  </a:cubicBezTo>
                  <a:cubicBezTo>
                    <a:pt x="31323" y="42055"/>
                    <a:pt x="30856" y="41921"/>
                    <a:pt x="30422" y="41754"/>
                  </a:cubicBezTo>
                  <a:cubicBezTo>
                    <a:pt x="30089" y="41654"/>
                    <a:pt x="29789" y="41554"/>
                    <a:pt x="29488" y="41487"/>
                  </a:cubicBezTo>
                  <a:cubicBezTo>
                    <a:pt x="29259" y="41439"/>
                    <a:pt x="29022" y="41416"/>
                    <a:pt x="28781" y="41416"/>
                  </a:cubicBezTo>
                  <a:cubicBezTo>
                    <a:pt x="27516" y="41416"/>
                    <a:pt x="26149" y="42057"/>
                    <a:pt x="25252" y="43122"/>
                  </a:cubicBezTo>
                  <a:cubicBezTo>
                    <a:pt x="25119" y="43255"/>
                    <a:pt x="24985" y="43422"/>
                    <a:pt x="24852" y="43589"/>
                  </a:cubicBezTo>
                  <a:cubicBezTo>
                    <a:pt x="24885" y="43622"/>
                    <a:pt x="24885" y="43622"/>
                    <a:pt x="24885" y="43622"/>
                  </a:cubicBezTo>
                  <a:cubicBezTo>
                    <a:pt x="25419" y="44823"/>
                    <a:pt x="26286" y="45824"/>
                    <a:pt x="27353" y="46558"/>
                  </a:cubicBezTo>
                  <a:cubicBezTo>
                    <a:pt x="27720" y="46825"/>
                    <a:pt x="27820" y="47358"/>
                    <a:pt x="27554" y="47759"/>
                  </a:cubicBezTo>
                  <a:cubicBezTo>
                    <a:pt x="27387" y="47992"/>
                    <a:pt x="27153" y="48126"/>
                    <a:pt x="26853" y="48126"/>
                  </a:cubicBezTo>
                  <a:cubicBezTo>
                    <a:pt x="26720" y="48126"/>
                    <a:pt x="26553" y="48059"/>
                    <a:pt x="26386" y="47959"/>
                  </a:cubicBezTo>
                  <a:cubicBezTo>
                    <a:pt x="25419" y="47292"/>
                    <a:pt x="24618" y="46458"/>
                    <a:pt x="23984" y="45490"/>
                  </a:cubicBezTo>
                  <a:cubicBezTo>
                    <a:pt x="23784" y="46191"/>
                    <a:pt x="23684" y="46991"/>
                    <a:pt x="23684" y="47825"/>
                  </a:cubicBezTo>
                  <a:cubicBezTo>
                    <a:pt x="23684" y="48292"/>
                    <a:pt x="23317" y="48659"/>
                    <a:pt x="22850" y="48659"/>
                  </a:cubicBezTo>
                  <a:cubicBezTo>
                    <a:pt x="22383" y="48659"/>
                    <a:pt x="21983" y="48292"/>
                    <a:pt x="21983" y="47825"/>
                  </a:cubicBezTo>
                  <a:cubicBezTo>
                    <a:pt x="21983" y="45557"/>
                    <a:pt x="22683" y="43522"/>
                    <a:pt x="23951" y="42021"/>
                  </a:cubicBezTo>
                  <a:cubicBezTo>
                    <a:pt x="25195" y="40584"/>
                    <a:pt x="27010" y="39742"/>
                    <a:pt x="28773" y="39742"/>
                  </a:cubicBezTo>
                  <a:cubicBezTo>
                    <a:pt x="29138" y="39742"/>
                    <a:pt x="29500" y="39779"/>
                    <a:pt x="29855" y="39853"/>
                  </a:cubicBezTo>
                  <a:cubicBezTo>
                    <a:pt x="30222" y="39920"/>
                    <a:pt x="30589" y="40053"/>
                    <a:pt x="30923" y="40153"/>
                  </a:cubicBezTo>
                  <a:cubicBezTo>
                    <a:pt x="31323" y="40287"/>
                    <a:pt x="31690" y="40420"/>
                    <a:pt x="32057" y="40453"/>
                  </a:cubicBezTo>
                  <a:cubicBezTo>
                    <a:pt x="32163" y="40469"/>
                    <a:pt x="32270" y="40476"/>
                    <a:pt x="32378" y="40476"/>
                  </a:cubicBezTo>
                  <a:cubicBezTo>
                    <a:pt x="32986" y="40476"/>
                    <a:pt x="33620" y="40239"/>
                    <a:pt x="34158" y="39786"/>
                  </a:cubicBezTo>
                  <a:cubicBezTo>
                    <a:pt x="34792" y="39286"/>
                    <a:pt x="35192" y="38585"/>
                    <a:pt x="35226" y="37885"/>
                  </a:cubicBezTo>
                  <a:cubicBezTo>
                    <a:pt x="35292" y="36918"/>
                    <a:pt x="34892" y="35984"/>
                    <a:pt x="34459" y="34983"/>
                  </a:cubicBezTo>
                  <a:cubicBezTo>
                    <a:pt x="34358" y="34683"/>
                    <a:pt x="34225" y="34382"/>
                    <a:pt x="34092" y="34049"/>
                  </a:cubicBezTo>
                  <a:cubicBezTo>
                    <a:pt x="33324" y="32014"/>
                    <a:pt x="33458" y="30179"/>
                    <a:pt x="34525" y="29045"/>
                  </a:cubicBezTo>
                  <a:cubicBezTo>
                    <a:pt x="34683" y="28870"/>
                    <a:pt x="34905" y="28778"/>
                    <a:pt x="35128" y="28778"/>
                  </a:cubicBezTo>
                  <a:close/>
                  <a:moveTo>
                    <a:pt x="6269" y="49305"/>
                  </a:moveTo>
                  <a:cubicBezTo>
                    <a:pt x="6664" y="49305"/>
                    <a:pt x="7020" y="49555"/>
                    <a:pt x="7106" y="49927"/>
                  </a:cubicBezTo>
                  <a:cubicBezTo>
                    <a:pt x="7439" y="51161"/>
                    <a:pt x="7873" y="51928"/>
                    <a:pt x="8507" y="52329"/>
                  </a:cubicBezTo>
                  <a:cubicBezTo>
                    <a:pt x="8840" y="52562"/>
                    <a:pt x="9307" y="52729"/>
                    <a:pt x="9774" y="52862"/>
                  </a:cubicBezTo>
                  <a:cubicBezTo>
                    <a:pt x="10241" y="53029"/>
                    <a:pt x="10742" y="53196"/>
                    <a:pt x="11209" y="53463"/>
                  </a:cubicBezTo>
                  <a:cubicBezTo>
                    <a:pt x="12076" y="53963"/>
                    <a:pt x="12810" y="54764"/>
                    <a:pt x="13377" y="55898"/>
                  </a:cubicBezTo>
                  <a:cubicBezTo>
                    <a:pt x="13577" y="56331"/>
                    <a:pt x="13410" y="56832"/>
                    <a:pt x="13010" y="57032"/>
                  </a:cubicBezTo>
                  <a:cubicBezTo>
                    <a:pt x="12876" y="57099"/>
                    <a:pt x="12743" y="57132"/>
                    <a:pt x="12610" y="57132"/>
                  </a:cubicBezTo>
                  <a:cubicBezTo>
                    <a:pt x="12309" y="57132"/>
                    <a:pt x="12009" y="56965"/>
                    <a:pt x="11876" y="56665"/>
                  </a:cubicBezTo>
                  <a:cubicBezTo>
                    <a:pt x="11442" y="55831"/>
                    <a:pt x="10942" y="55264"/>
                    <a:pt x="10375" y="54930"/>
                  </a:cubicBezTo>
                  <a:cubicBezTo>
                    <a:pt x="10141" y="54797"/>
                    <a:pt x="9841" y="54664"/>
                    <a:pt x="9507" y="54564"/>
                  </a:cubicBezTo>
                  <a:cubicBezTo>
                    <a:pt x="9374" y="56965"/>
                    <a:pt x="8040" y="59534"/>
                    <a:pt x="7039" y="60668"/>
                  </a:cubicBezTo>
                  <a:cubicBezTo>
                    <a:pt x="6872" y="60868"/>
                    <a:pt x="6639" y="60968"/>
                    <a:pt x="6405" y="60968"/>
                  </a:cubicBezTo>
                  <a:cubicBezTo>
                    <a:pt x="6238" y="60968"/>
                    <a:pt x="6038" y="60901"/>
                    <a:pt x="5871" y="60768"/>
                  </a:cubicBezTo>
                  <a:cubicBezTo>
                    <a:pt x="5505" y="60468"/>
                    <a:pt x="5471" y="59934"/>
                    <a:pt x="5771" y="59567"/>
                  </a:cubicBezTo>
                  <a:cubicBezTo>
                    <a:pt x="6739" y="58466"/>
                    <a:pt x="7940" y="55864"/>
                    <a:pt x="7840" y="53930"/>
                  </a:cubicBezTo>
                  <a:cubicBezTo>
                    <a:pt x="7739" y="53863"/>
                    <a:pt x="7639" y="53796"/>
                    <a:pt x="7539" y="53730"/>
                  </a:cubicBezTo>
                  <a:cubicBezTo>
                    <a:pt x="6272" y="52896"/>
                    <a:pt x="5771" y="51395"/>
                    <a:pt x="5471" y="50360"/>
                  </a:cubicBezTo>
                  <a:cubicBezTo>
                    <a:pt x="5371" y="49927"/>
                    <a:pt x="5638" y="49460"/>
                    <a:pt x="6072" y="49326"/>
                  </a:cubicBezTo>
                  <a:cubicBezTo>
                    <a:pt x="6138" y="49312"/>
                    <a:pt x="6204" y="49305"/>
                    <a:pt x="6269" y="49305"/>
                  </a:cubicBezTo>
                  <a:close/>
                  <a:moveTo>
                    <a:pt x="11891" y="1"/>
                  </a:moveTo>
                  <a:cubicBezTo>
                    <a:pt x="10458" y="1"/>
                    <a:pt x="9106" y="209"/>
                    <a:pt x="7906" y="858"/>
                  </a:cubicBezTo>
                  <a:cubicBezTo>
                    <a:pt x="968" y="4594"/>
                    <a:pt x="1" y="13668"/>
                    <a:pt x="2936" y="20873"/>
                  </a:cubicBezTo>
                  <a:cubicBezTo>
                    <a:pt x="3103" y="20706"/>
                    <a:pt x="3270" y="20539"/>
                    <a:pt x="3436" y="20372"/>
                  </a:cubicBezTo>
                  <a:cubicBezTo>
                    <a:pt x="3599" y="20226"/>
                    <a:pt x="3809" y="20151"/>
                    <a:pt x="4020" y="20151"/>
                  </a:cubicBezTo>
                  <a:cubicBezTo>
                    <a:pt x="4242" y="20151"/>
                    <a:pt x="4466" y="20235"/>
                    <a:pt x="4637" y="20406"/>
                  </a:cubicBezTo>
                  <a:cubicBezTo>
                    <a:pt x="4971" y="20739"/>
                    <a:pt x="4937" y="21273"/>
                    <a:pt x="4604" y="21607"/>
                  </a:cubicBezTo>
                  <a:cubicBezTo>
                    <a:pt x="4237" y="21974"/>
                    <a:pt x="3903" y="22340"/>
                    <a:pt x="3570" y="22774"/>
                  </a:cubicBezTo>
                  <a:cubicBezTo>
                    <a:pt x="3536" y="22941"/>
                    <a:pt x="3403" y="23108"/>
                    <a:pt x="3270" y="23241"/>
                  </a:cubicBezTo>
                  <a:cubicBezTo>
                    <a:pt x="2469" y="24409"/>
                    <a:pt x="1935" y="25776"/>
                    <a:pt x="1735" y="27211"/>
                  </a:cubicBezTo>
                  <a:cubicBezTo>
                    <a:pt x="1502" y="29012"/>
                    <a:pt x="1735" y="30813"/>
                    <a:pt x="2035" y="32748"/>
                  </a:cubicBezTo>
                  <a:cubicBezTo>
                    <a:pt x="2169" y="33849"/>
                    <a:pt x="2336" y="34983"/>
                    <a:pt x="2402" y="36117"/>
                  </a:cubicBezTo>
                  <a:cubicBezTo>
                    <a:pt x="2436" y="36784"/>
                    <a:pt x="2436" y="37485"/>
                    <a:pt x="2436" y="38152"/>
                  </a:cubicBezTo>
                  <a:cubicBezTo>
                    <a:pt x="2402" y="39953"/>
                    <a:pt x="2402" y="41621"/>
                    <a:pt x="3036" y="43155"/>
                  </a:cubicBezTo>
                  <a:cubicBezTo>
                    <a:pt x="3336" y="43856"/>
                    <a:pt x="3903" y="44623"/>
                    <a:pt x="4604" y="44656"/>
                  </a:cubicBezTo>
                  <a:cubicBezTo>
                    <a:pt x="4636" y="44659"/>
                    <a:pt x="4667" y="44661"/>
                    <a:pt x="4699" y="44661"/>
                  </a:cubicBezTo>
                  <a:cubicBezTo>
                    <a:pt x="5368" y="44661"/>
                    <a:pt x="6041" y="43991"/>
                    <a:pt x="6805" y="42622"/>
                  </a:cubicBezTo>
                  <a:cubicBezTo>
                    <a:pt x="6940" y="42330"/>
                    <a:pt x="7225" y="42174"/>
                    <a:pt x="7519" y="42174"/>
                  </a:cubicBezTo>
                  <a:cubicBezTo>
                    <a:pt x="7663" y="42174"/>
                    <a:pt x="7808" y="42211"/>
                    <a:pt x="7940" y="42288"/>
                  </a:cubicBezTo>
                  <a:cubicBezTo>
                    <a:pt x="8340" y="42522"/>
                    <a:pt x="8507" y="43022"/>
                    <a:pt x="8273" y="43422"/>
                  </a:cubicBezTo>
                  <a:cubicBezTo>
                    <a:pt x="7906" y="44089"/>
                    <a:pt x="7039" y="45657"/>
                    <a:pt x="5605" y="46191"/>
                  </a:cubicBezTo>
                  <a:cubicBezTo>
                    <a:pt x="5171" y="47425"/>
                    <a:pt x="4604" y="48593"/>
                    <a:pt x="4070" y="49727"/>
                  </a:cubicBezTo>
                  <a:cubicBezTo>
                    <a:pt x="3670" y="50561"/>
                    <a:pt x="3270" y="51461"/>
                    <a:pt x="2903" y="52329"/>
                  </a:cubicBezTo>
                  <a:cubicBezTo>
                    <a:pt x="1301" y="56298"/>
                    <a:pt x="834" y="60601"/>
                    <a:pt x="1535" y="64771"/>
                  </a:cubicBezTo>
                  <a:cubicBezTo>
                    <a:pt x="1602" y="65338"/>
                    <a:pt x="1735" y="65972"/>
                    <a:pt x="2069" y="66339"/>
                  </a:cubicBezTo>
                  <a:cubicBezTo>
                    <a:pt x="2427" y="66723"/>
                    <a:pt x="3022" y="66930"/>
                    <a:pt x="3852" y="66930"/>
                  </a:cubicBezTo>
                  <a:cubicBezTo>
                    <a:pt x="4104" y="66930"/>
                    <a:pt x="4376" y="66911"/>
                    <a:pt x="4671" y="66872"/>
                  </a:cubicBezTo>
                  <a:cubicBezTo>
                    <a:pt x="9574" y="66272"/>
                    <a:pt x="14277" y="63270"/>
                    <a:pt x="19114" y="57666"/>
                  </a:cubicBezTo>
                  <a:lnTo>
                    <a:pt x="19448" y="57265"/>
                  </a:lnTo>
                  <a:cubicBezTo>
                    <a:pt x="20415" y="56131"/>
                    <a:pt x="21416" y="54930"/>
                    <a:pt x="22750" y="54063"/>
                  </a:cubicBezTo>
                  <a:cubicBezTo>
                    <a:pt x="24952" y="52629"/>
                    <a:pt x="27654" y="52362"/>
                    <a:pt x="29755" y="52262"/>
                  </a:cubicBezTo>
                  <a:lnTo>
                    <a:pt x="30089" y="52262"/>
                  </a:lnTo>
                  <a:cubicBezTo>
                    <a:pt x="31123" y="52229"/>
                    <a:pt x="32090" y="52195"/>
                    <a:pt x="32924" y="51862"/>
                  </a:cubicBezTo>
                  <a:cubicBezTo>
                    <a:pt x="34525" y="51194"/>
                    <a:pt x="35459" y="49426"/>
                    <a:pt x="35960" y="48025"/>
                  </a:cubicBezTo>
                  <a:cubicBezTo>
                    <a:pt x="36193" y="47358"/>
                    <a:pt x="36360" y="46691"/>
                    <a:pt x="36560" y="45991"/>
                  </a:cubicBezTo>
                  <a:cubicBezTo>
                    <a:pt x="36894" y="44823"/>
                    <a:pt x="37227" y="43622"/>
                    <a:pt x="37794" y="42488"/>
                  </a:cubicBezTo>
                  <a:cubicBezTo>
                    <a:pt x="38895" y="40220"/>
                    <a:pt x="40896" y="38319"/>
                    <a:pt x="43265" y="37351"/>
                  </a:cubicBezTo>
                  <a:cubicBezTo>
                    <a:pt x="44178" y="36973"/>
                    <a:pt x="45239" y="36715"/>
                    <a:pt x="46336" y="36715"/>
                  </a:cubicBezTo>
                  <a:cubicBezTo>
                    <a:pt x="46402" y="36715"/>
                    <a:pt x="46468" y="36716"/>
                    <a:pt x="46534" y="36717"/>
                  </a:cubicBezTo>
                  <a:cubicBezTo>
                    <a:pt x="47701" y="29512"/>
                    <a:pt x="44232" y="25976"/>
                    <a:pt x="41997" y="24475"/>
                  </a:cubicBezTo>
                  <a:cubicBezTo>
                    <a:pt x="40079" y="23171"/>
                    <a:pt x="37765" y="22502"/>
                    <a:pt x="35578" y="22502"/>
                  </a:cubicBezTo>
                  <a:cubicBezTo>
                    <a:pt x="33849" y="22502"/>
                    <a:pt x="32200" y="22920"/>
                    <a:pt x="30889" y="23775"/>
                  </a:cubicBezTo>
                  <a:cubicBezTo>
                    <a:pt x="30689" y="23908"/>
                    <a:pt x="30422" y="24342"/>
                    <a:pt x="30289" y="25009"/>
                  </a:cubicBezTo>
                  <a:cubicBezTo>
                    <a:pt x="30189" y="25543"/>
                    <a:pt x="30022" y="26977"/>
                    <a:pt x="31023" y="28411"/>
                  </a:cubicBezTo>
                  <a:cubicBezTo>
                    <a:pt x="31290" y="28778"/>
                    <a:pt x="31190" y="29312"/>
                    <a:pt x="30823" y="29579"/>
                  </a:cubicBezTo>
                  <a:cubicBezTo>
                    <a:pt x="30669" y="29681"/>
                    <a:pt x="30496" y="29730"/>
                    <a:pt x="30325" y="29730"/>
                  </a:cubicBezTo>
                  <a:cubicBezTo>
                    <a:pt x="30052" y="29730"/>
                    <a:pt x="29786" y="29605"/>
                    <a:pt x="29622" y="29379"/>
                  </a:cubicBezTo>
                  <a:cubicBezTo>
                    <a:pt x="28688" y="27978"/>
                    <a:pt x="28321" y="26277"/>
                    <a:pt x="28654" y="24675"/>
                  </a:cubicBezTo>
                  <a:cubicBezTo>
                    <a:pt x="28754" y="24142"/>
                    <a:pt x="28921" y="23675"/>
                    <a:pt x="29155" y="23274"/>
                  </a:cubicBezTo>
                  <a:cubicBezTo>
                    <a:pt x="29188" y="23208"/>
                    <a:pt x="29188" y="23141"/>
                    <a:pt x="29221" y="23074"/>
                  </a:cubicBezTo>
                  <a:cubicBezTo>
                    <a:pt x="29922" y="21773"/>
                    <a:pt x="29288" y="20106"/>
                    <a:pt x="28421" y="19105"/>
                  </a:cubicBezTo>
                  <a:cubicBezTo>
                    <a:pt x="27320" y="17904"/>
                    <a:pt x="25786" y="17137"/>
                    <a:pt x="24251" y="16403"/>
                  </a:cubicBezTo>
                  <a:lnTo>
                    <a:pt x="21716" y="15202"/>
                  </a:lnTo>
                  <a:cubicBezTo>
                    <a:pt x="21249" y="14968"/>
                    <a:pt x="20749" y="14735"/>
                    <a:pt x="20315" y="14702"/>
                  </a:cubicBezTo>
                  <a:cubicBezTo>
                    <a:pt x="20247" y="14692"/>
                    <a:pt x="20177" y="14687"/>
                    <a:pt x="20107" y="14687"/>
                  </a:cubicBezTo>
                  <a:cubicBezTo>
                    <a:pt x="19695" y="14687"/>
                    <a:pt x="19256" y="14850"/>
                    <a:pt x="18914" y="15135"/>
                  </a:cubicBezTo>
                  <a:cubicBezTo>
                    <a:pt x="18480" y="15469"/>
                    <a:pt x="18214" y="15936"/>
                    <a:pt x="18180" y="16403"/>
                  </a:cubicBezTo>
                  <a:cubicBezTo>
                    <a:pt x="18114" y="17203"/>
                    <a:pt x="18514" y="18037"/>
                    <a:pt x="18981" y="18905"/>
                  </a:cubicBezTo>
                  <a:cubicBezTo>
                    <a:pt x="19281" y="19472"/>
                    <a:pt x="19581" y="20039"/>
                    <a:pt x="19781" y="20673"/>
                  </a:cubicBezTo>
                  <a:cubicBezTo>
                    <a:pt x="20415" y="22641"/>
                    <a:pt x="19915" y="24876"/>
                    <a:pt x="18547" y="26410"/>
                  </a:cubicBezTo>
                  <a:cubicBezTo>
                    <a:pt x="20682" y="27744"/>
                    <a:pt x="22450" y="30680"/>
                    <a:pt x="21950" y="33548"/>
                  </a:cubicBezTo>
                  <a:cubicBezTo>
                    <a:pt x="21583" y="35416"/>
                    <a:pt x="20415" y="37218"/>
                    <a:pt x="18947" y="38118"/>
                  </a:cubicBezTo>
                  <a:cubicBezTo>
                    <a:pt x="18847" y="38218"/>
                    <a:pt x="18714" y="38252"/>
                    <a:pt x="18614" y="38319"/>
                  </a:cubicBezTo>
                  <a:cubicBezTo>
                    <a:pt x="19348" y="39319"/>
                    <a:pt x="19815" y="40553"/>
                    <a:pt x="19881" y="41854"/>
                  </a:cubicBezTo>
                  <a:cubicBezTo>
                    <a:pt x="20015" y="43489"/>
                    <a:pt x="19815" y="45724"/>
                    <a:pt x="18314" y="47025"/>
                  </a:cubicBezTo>
                  <a:cubicBezTo>
                    <a:pt x="18114" y="47192"/>
                    <a:pt x="17947" y="47325"/>
                    <a:pt x="17747" y="47458"/>
                  </a:cubicBezTo>
                  <a:cubicBezTo>
                    <a:pt x="17647" y="47659"/>
                    <a:pt x="17546" y="47825"/>
                    <a:pt x="17480" y="47992"/>
                  </a:cubicBezTo>
                  <a:cubicBezTo>
                    <a:pt x="17380" y="48126"/>
                    <a:pt x="17280" y="48292"/>
                    <a:pt x="17213" y="48459"/>
                  </a:cubicBezTo>
                  <a:cubicBezTo>
                    <a:pt x="16713" y="49426"/>
                    <a:pt x="16746" y="50694"/>
                    <a:pt x="16779" y="51828"/>
                  </a:cubicBezTo>
                  <a:cubicBezTo>
                    <a:pt x="16779" y="52295"/>
                    <a:pt x="16412" y="52662"/>
                    <a:pt x="15945" y="52662"/>
                  </a:cubicBezTo>
                  <a:lnTo>
                    <a:pt x="15912" y="52662"/>
                  </a:lnTo>
                  <a:cubicBezTo>
                    <a:pt x="15478" y="52662"/>
                    <a:pt x="15078" y="52295"/>
                    <a:pt x="15078" y="51862"/>
                  </a:cubicBezTo>
                  <a:cubicBezTo>
                    <a:pt x="15045" y="50861"/>
                    <a:pt x="15045" y="49660"/>
                    <a:pt x="15378" y="48526"/>
                  </a:cubicBezTo>
                  <a:lnTo>
                    <a:pt x="15378" y="48526"/>
                  </a:lnTo>
                  <a:cubicBezTo>
                    <a:pt x="14911" y="48626"/>
                    <a:pt x="14478" y="48659"/>
                    <a:pt x="14044" y="48659"/>
                  </a:cubicBezTo>
                  <a:cubicBezTo>
                    <a:pt x="12643" y="48659"/>
                    <a:pt x="11475" y="48226"/>
                    <a:pt x="10875" y="47792"/>
                  </a:cubicBezTo>
                  <a:cubicBezTo>
                    <a:pt x="10508" y="47525"/>
                    <a:pt x="10408" y="46991"/>
                    <a:pt x="10675" y="46624"/>
                  </a:cubicBezTo>
                  <a:cubicBezTo>
                    <a:pt x="10839" y="46398"/>
                    <a:pt x="11105" y="46274"/>
                    <a:pt x="11371" y="46274"/>
                  </a:cubicBezTo>
                  <a:cubicBezTo>
                    <a:pt x="11536" y="46274"/>
                    <a:pt x="11702" y="46322"/>
                    <a:pt x="11842" y="46424"/>
                  </a:cubicBezTo>
                  <a:cubicBezTo>
                    <a:pt x="12121" y="46603"/>
                    <a:pt x="12968" y="46972"/>
                    <a:pt x="14046" y="46972"/>
                  </a:cubicBezTo>
                  <a:cubicBezTo>
                    <a:pt x="14775" y="46972"/>
                    <a:pt x="15610" y="46803"/>
                    <a:pt x="16446" y="46291"/>
                  </a:cubicBezTo>
                  <a:cubicBezTo>
                    <a:pt x="16579" y="46157"/>
                    <a:pt x="16746" y="46024"/>
                    <a:pt x="16913" y="45991"/>
                  </a:cubicBezTo>
                  <a:cubicBezTo>
                    <a:pt x="17013" y="45924"/>
                    <a:pt x="17113" y="45857"/>
                    <a:pt x="17180" y="45757"/>
                  </a:cubicBezTo>
                  <a:cubicBezTo>
                    <a:pt x="18247" y="44857"/>
                    <a:pt x="18280" y="42989"/>
                    <a:pt x="18214" y="41954"/>
                  </a:cubicBezTo>
                  <a:cubicBezTo>
                    <a:pt x="18114" y="40553"/>
                    <a:pt x="17446" y="39253"/>
                    <a:pt x="16412" y="38485"/>
                  </a:cubicBezTo>
                  <a:cubicBezTo>
                    <a:pt x="16079" y="38252"/>
                    <a:pt x="15945" y="37785"/>
                    <a:pt x="16145" y="37418"/>
                  </a:cubicBezTo>
                  <a:cubicBezTo>
                    <a:pt x="16280" y="37121"/>
                    <a:pt x="16589" y="36956"/>
                    <a:pt x="16896" y="36956"/>
                  </a:cubicBezTo>
                  <a:cubicBezTo>
                    <a:pt x="16969" y="36956"/>
                    <a:pt x="17042" y="36965"/>
                    <a:pt x="17113" y="36984"/>
                  </a:cubicBezTo>
                  <a:cubicBezTo>
                    <a:pt x="17146" y="36991"/>
                    <a:pt x="17186" y="36995"/>
                    <a:pt x="17232" y="36995"/>
                  </a:cubicBezTo>
                  <a:cubicBezTo>
                    <a:pt x="17417" y="36995"/>
                    <a:pt x="17700" y="36931"/>
                    <a:pt x="18047" y="36717"/>
                  </a:cubicBezTo>
                  <a:cubicBezTo>
                    <a:pt x="18947" y="36150"/>
                    <a:pt x="19982" y="34849"/>
                    <a:pt x="20282" y="33248"/>
                  </a:cubicBezTo>
                  <a:cubicBezTo>
                    <a:pt x="20715" y="30880"/>
                    <a:pt x="18881" y="28245"/>
                    <a:pt x="17013" y="27511"/>
                  </a:cubicBezTo>
                  <a:cubicBezTo>
                    <a:pt x="16579" y="27344"/>
                    <a:pt x="16346" y="26844"/>
                    <a:pt x="16512" y="26410"/>
                  </a:cubicBezTo>
                  <a:cubicBezTo>
                    <a:pt x="16579" y="26277"/>
                    <a:pt x="16679" y="26143"/>
                    <a:pt x="16779" y="26076"/>
                  </a:cubicBezTo>
                  <a:cubicBezTo>
                    <a:pt x="16813" y="25876"/>
                    <a:pt x="16879" y="25676"/>
                    <a:pt x="17046" y="25509"/>
                  </a:cubicBezTo>
                  <a:cubicBezTo>
                    <a:pt x="18180" y="24442"/>
                    <a:pt x="18647" y="22674"/>
                    <a:pt x="18180" y="21173"/>
                  </a:cubicBezTo>
                  <a:cubicBezTo>
                    <a:pt x="18013" y="20673"/>
                    <a:pt x="17747" y="20206"/>
                    <a:pt x="17480" y="19672"/>
                  </a:cubicBezTo>
                  <a:cubicBezTo>
                    <a:pt x="17013" y="18771"/>
                    <a:pt x="16479" y="17737"/>
                    <a:pt x="16479" y="16570"/>
                  </a:cubicBezTo>
                  <a:cubicBezTo>
                    <a:pt x="16446" y="16570"/>
                    <a:pt x="16446" y="16603"/>
                    <a:pt x="16412" y="16603"/>
                  </a:cubicBezTo>
                  <a:cubicBezTo>
                    <a:pt x="15178" y="16603"/>
                    <a:pt x="13911" y="15902"/>
                    <a:pt x="13210" y="14735"/>
                  </a:cubicBezTo>
                  <a:cubicBezTo>
                    <a:pt x="12510" y="13534"/>
                    <a:pt x="12376" y="11966"/>
                    <a:pt x="12910" y="10465"/>
                  </a:cubicBezTo>
                  <a:cubicBezTo>
                    <a:pt x="13018" y="10114"/>
                    <a:pt x="13367" y="9894"/>
                    <a:pt x="13726" y="9894"/>
                  </a:cubicBezTo>
                  <a:cubicBezTo>
                    <a:pt x="13810" y="9894"/>
                    <a:pt x="13895" y="9906"/>
                    <a:pt x="13977" y="9932"/>
                  </a:cubicBezTo>
                  <a:cubicBezTo>
                    <a:pt x="14411" y="10098"/>
                    <a:pt x="14644" y="10565"/>
                    <a:pt x="14478" y="10999"/>
                  </a:cubicBezTo>
                  <a:cubicBezTo>
                    <a:pt x="14144" y="12033"/>
                    <a:pt x="14211" y="13100"/>
                    <a:pt x="14644" y="13868"/>
                  </a:cubicBezTo>
                  <a:cubicBezTo>
                    <a:pt x="15053" y="14494"/>
                    <a:pt x="15751" y="14898"/>
                    <a:pt x="16411" y="14898"/>
                  </a:cubicBezTo>
                  <a:cubicBezTo>
                    <a:pt x="16559" y="14898"/>
                    <a:pt x="16705" y="14878"/>
                    <a:pt x="16846" y="14835"/>
                  </a:cubicBezTo>
                  <a:cubicBezTo>
                    <a:pt x="16879" y="14835"/>
                    <a:pt x="16946" y="14802"/>
                    <a:pt x="16979" y="14802"/>
                  </a:cubicBezTo>
                  <a:cubicBezTo>
                    <a:pt x="17213" y="14435"/>
                    <a:pt x="17480" y="14101"/>
                    <a:pt x="17847" y="13801"/>
                  </a:cubicBezTo>
                  <a:cubicBezTo>
                    <a:pt x="18516" y="13277"/>
                    <a:pt x="19339" y="12981"/>
                    <a:pt x="20136" y="12981"/>
                  </a:cubicBezTo>
                  <a:cubicBezTo>
                    <a:pt x="20252" y="12981"/>
                    <a:pt x="20367" y="12988"/>
                    <a:pt x="20482" y="13000"/>
                  </a:cubicBezTo>
                  <a:cubicBezTo>
                    <a:pt x="21216" y="13100"/>
                    <a:pt x="21883" y="13401"/>
                    <a:pt x="22417" y="13668"/>
                  </a:cubicBezTo>
                  <a:lnTo>
                    <a:pt x="24985" y="14902"/>
                  </a:lnTo>
                  <a:cubicBezTo>
                    <a:pt x="26553" y="15636"/>
                    <a:pt x="28354" y="16503"/>
                    <a:pt x="29655" y="17971"/>
                  </a:cubicBezTo>
                  <a:cubicBezTo>
                    <a:pt x="30522" y="18938"/>
                    <a:pt x="31156" y="20306"/>
                    <a:pt x="31190" y="21673"/>
                  </a:cubicBezTo>
                  <a:cubicBezTo>
                    <a:pt x="32512" y="21100"/>
                    <a:pt x="33995" y="20818"/>
                    <a:pt x="35533" y="20818"/>
                  </a:cubicBezTo>
                  <a:cubicBezTo>
                    <a:pt x="36322" y="20818"/>
                    <a:pt x="37125" y="20892"/>
                    <a:pt x="37928" y="21040"/>
                  </a:cubicBezTo>
                  <a:cubicBezTo>
                    <a:pt x="38962" y="17871"/>
                    <a:pt x="38395" y="14768"/>
                    <a:pt x="36293" y="11800"/>
                  </a:cubicBezTo>
                  <a:cubicBezTo>
                    <a:pt x="33691" y="8130"/>
                    <a:pt x="28821" y="7930"/>
                    <a:pt x="26987" y="7830"/>
                  </a:cubicBezTo>
                  <a:cubicBezTo>
                    <a:pt x="26553" y="7830"/>
                    <a:pt x="26319" y="7797"/>
                    <a:pt x="26119" y="7763"/>
                  </a:cubicBezTo>
                  <a:cubicBezTo>
                    <a:pt x="25452" y="7563"/>
                    <a:pt x="25085" y="6963"/>
                    <a:pt x="24518" y="6062"/>
                  </a:cubicBezTo>
                  <a:cubicBezTo>
                    <a:pt x="23351" y="4161"/>
                    <a:pt x="21349" y="925"/>
                    <a:pt x="14978" y="225"/>
                  </a:cubicBezTo>
                  <a:cubicBezTo>
                    <a:pt x="13925" y="101"/>
                    <a:pt x="12888" y="1"/>
                    <a:pt x="118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 name="Google Shape;357;p36"/>
            <p:cNvSpPr/>
            <p:nvPr/>
          </p:nvSpPr>
          <p:spPr>
            <a:xfrm>
              <a:off x="-574637" y="2726025"/>
              <a:ext cx="639638" cy="950413"/>
            </a:xfrm>
            <a:custGeom>
              <a:avLst/>
              <a:gdLst/>
              <a:ahLst/>
              <a:cxnLst/>
              <a:rect l="l" t="t" r="r" b="b"/>
              <a:pathLst>
                <a:path w="51171" h="76033" extrusionOk="0">
                  <a:moveTo>
                    <a:pt x="7185" y="11397"/>
                  </a:moveTo>
                  <a:cubicBezTo>
                    <a:pt x="7538" y="11397"/>
                    <a:pt x="7871" y="11622"/>
                    <a:pt x="8006" y="12001"/>
                  </a:cubicBezTo>
                  <a:cubicBezTo>
                    <a:pt x="8206" y="12602"/>
                    <a:pt x="8607" y="13135"/>
                    <a:pt x="9107" y="13502"/>
                  </a:cubicBezTo>
                  <a:lnTo>
                    <a:pt x="9174" y="13502"/>
                  </a:lnTo>
                  <a:cubicBezTo>
                    <a:pt x="9340" y="13536"/>
                    <a:pt x="9507" y="13669"/>
                    <a:pt x="9607" y="13802"/>
                  </a:cubicBezTo>
                  <a:lnTo>
                    <a:pt x="9641" y="13802"/>
                  </a:lnTo>
                  <a:cubicBezTo>
                    <a:pt x="10033" y="13990"/>
                    <a:pt x="10461" y="14082"/>
                    <a:pt x="10888" y="14082"/>
                  </a:cubicBezTo>
                  <a:cubicBezTo>
                    <a:pt x="11295" y="14082"/>
                    <a:pt x="11701" y="13999"/>
                    <a:pt x="12076" y="13836"/>
                  </a:cubicBezTo>
                  <a:cubicBezTo>
                    <a:pt x="12190" y="13783"/>
                    <a:pt x="12308" y="13758"/>
                    <a:pt x="12421" y="13758"/>
                  </a:cubicBezTo>
                  <a:cubicBezTo>
                    <a:pt x="12738" y="13758"/>
                    <a:pt x="13029" y="13951"/>
                    <a:pt x="13176" y="14269"/>
                  </a:cubicBezTo>
                  <a:cubicBezTo>
                    <a:pt x="13377" y="14703"/>
                    <a:pt x="13176" y="15203"/>
                    <a:pt x="12743" y="15370"/>
                  </a:cubicBezTo>
                  <a:cubicBezTo>
                    <a:pt x="12142" y="15637"/>
                    <a:pt x="11509" y="15771"/>
                    <a:pt x="10875" y="15771"/>
                  </a:cubicBezTo>
                  <a:cubicBezTo>
                    <a:pt x="10441" y="15771"/>
                    <a:pt x="9974" y="15704"/>
                    <a:pt x="9541" y="15570"/>
                  </a:cubicBezTo>
                  <a:cubicBezTo>
                    <a:pt x="9407" y="16137"/>
                    <a:pt x="9340" y="16738"/>
                    <a:pt x="9307" y="17305"/>
                  </a:cubicBezTo>
                  <a:cubicBezTo>
                    <a:pt x="9307" y="17972"/>
                    <a:pt x="9374" y="18939"/>
                    <a:pt x="9874" y="19707"/>
                  </a:cubicBezTo>
                  <a:cubicBezTo>
                    <a:pt x="9941" y="19773"/>
                    <a:pt x="10008" y="19873"/>
                    <a:pt x="10074" y="19974"/>
                  </a:cubicBezTo>
                  <a:cubicBezTo>
                    <a:pt x="10308" y="20274"/>
                    <a:pt x="10541" y="20641"/>
                    <a:pt x="10675" y="21108"/>
                  </a:cubicBezTo>
                  <a:cubicBezTo>
                    <a:pt x="10808" y="21541"/>
                    <a:pt x="10541" y="22008"/>
                    <a:pt x="10074" y="22142"/>
                  </a:cubicBezTo>
                  <a:lnTo>
                    <a:pt x="9874" y="22142"/>
                  </a:lnTo>
                  <a:cubicBezTo>
                    <a:pt x="9474" y="22142"/>
                    <a:pt x="9140" y="21908"/>
                    <a:pt x="9040" y="21541"/>
                  </a:cubicBezTo>
                  <a:cubicBezTo>
                    <a:pt x="9007" y="21375"/>
                    <a:pt x="8873" y="21174"/>
                    <a:pt x="8707" y="20941"/>
                  </a:cubicBezTo>
                  <a:cubicBezTo>
                    <a:pt x="8640" y="20841"/>
                    <a:pt x="8540" y="20741"/>
                    <a:pt x="8473" y="20641"/>
                  </a:cubicBezTo>
                  <a:cubicBezTo>
                    <a:pt x="7873" y="19707"/>
                    <a:pt x="7606" y="18573"/>
                    <a:pt x="7639" y="17272"/>
                  </a:cubicBezTo>
                  <a:cubicBezTo>
                    <a:pt x="7639" y="16404"/>
                    <a:pt x="7806" y="15537"/>
                    <a:pt x="8006" y="14770"/>
                  </a:cubicBezTo>
                  <a:cubicBezTo>
                    <a:pt x="7239" y="14203"/>
                    <a:pt x="6672" y="13402"/>
                    <a:pt x="6405" y="12501"/>
                  </a:cubicBezTo>
                  <a:cubicBezTo>
                    <a:pt x="6238" y="12068"/>
                    <a:pt x="6505" y="11601"/>
                    <a:pt x="6939" y="11434"/>
                  </a:cubicBezTo>
                  <a:cubicBezTo>
                    <a:pt x="7020" y="11409"/>
                    <a:pt x="7103" y="11397"/>
                    <a:pt x="7185" y="11397"/>
                  </a:cubicBezTo>
                  <a:close/>
                  <a:moveTo>
                    <a:pt x="12972" y="22399"/>
                  </a:moveTo>
                  <a:cubicBezTo>
                    <a:pt x="13388" y="22399"/>
                    <a:pt x="13753" y="22686"/>
                    <a:pt x="13844" y="23109"/>
                  </a:cubicBezTo>
                  <a:cubicBezTo>
                    <a:pt x="14177" y="24944"/>
                    <a:pt x="13744" y="26912"/>
                    <a:pt x="12709" y="28480"/>
                  </a:cubicBezTo>
                  <a:cubicBezTo>
                    <a:pt x="12609" y="28613"/>
                    <a:pt x="12509" y="28746"/>
                    <a:pt x="12409" y="28880"/>
                  </a:cubicBezTo>
                  <a:cubicBezTo>
                    <a:pt x="12176" y="29180"/>
                    <a:pt x="11976" y="29447"/>
                    <a:pt x="11876" y="29747"/>
                  </a:cubicBezTo>
                  <a:cubicBezTo>
                    <a:pt x="11675" y="30214"/>
                    <a:pt x="11642" y="30815"/>
                    <a:pt x="11642" y="31415"/>
                  </a:cubicBezTo>
                  <a:cubicBezTo>
                    <a:pt x="11609" y="32983"/>
                    <a:pt x="11675" y="34484"/>
                    <a:pt x="12476" y="35485"/>
                  </a:cubicBezTo>
                  <a:cubicBezTo>
                    <a:pt x="12743" y="35852"/>
                    <a:pt x="12676" y="36385"/>
                    <a:pt x="12343" y="36652"/>
                  </a:cubicBezTo>
                  <a:cubicBezTo>
                    <a:pt x="12176" y="36786"/>
                    <a:pt x="11976" y="36852"/>
                    <a:pt x="11809" y="36852"/>
                  </a:cubicBezTo>
                  <a:cubicBezTo>
                    <a:pt x="11542" y="36852"/>
                    <a:pt x="11308" y="36752"/>
                    <a:pt x="11142" y="36519"/>
                  </a:cubicBezTo>
                  <a:cubicBezTo>
                    <a:pt x="10008" y="35084"/>
                    <a:pt x="9941" y="33283"/>
                    <a:pt x="9974" y="31382"/>
                  </a:cubicBezTo>
                  <a:cubicBezTo>
                    <a:pt x="9974" y="30715"/>
                    <a:pt x="9974" y="29847"/>
                    <a:pt x="10308" y="29080"/>
                  </a:cubicBezTo>
                  <a:cubicBezTo>
                    <a:pt x="10508" y="28613"/>
                    <a:pt x="10808" y="28246"/>
                    <a:pt x="11042" y="27913"/>
                  </a:cubicBezTo>
                  <a:cubicBezTo>
                    <a:pt x="11142" y="27779"/>
                    <a:pt x="11208" y="27646"/>
                    <a:pt x="11308" y="27546"/>
                  </a:cubicBezTo>
                  <a:cubicBezTo>
                    <a:pt x="12109" y="26345"/>
                    <a:pt x="12443" y="24844"/>
                    <a:pt x="12176" y="23409"/>
                  </a:cubicBezTo>
                  <a:cubicBezTo>
                    <a:pt x="12109" y="22942"/>
                    <a:pt x="12409" y="22509"/>
                    <a:pt x="12843" y="22409"/>
                  </a:cubicBezTo>
                  <a:cubicBezTo>
                    <a:pt x="12886" y="22402"/>
                    <a:pt x="12930" y="22399"/>
                    <a:pt x="12972" y="22399"/>
                  </a:cubicBezTo>
                  <a:close/>
                  <a:moveTo>
                    <a:pt x="20174" y="20538"/>
                  </a:moveTo>
                  <a:cubicBezTo>
                    <a:pt x="20615" y="20538"/>
                    <a:pt x="20983" y="20894"/>
                    <a:pt x="21015" y="21341"/>
                  </a:cubicBezTo>
                  <a:cubicBezTo>
                    <a:pt x="21149" y="23276"/>
                    <a:pt x="21482" y="25177"/>
                    <a:pt x="22049" y="27012"/>
                  </a:cubicBezTo>
                  <a:cubicBezTo>
                    <a:pt x="23150" y="27412"/>
                    <a:pt x="24284" y="27712"/>
                    <a:pt x="25419" y="27946"/>
                  </a:cubicBezTo>
                  <a:lnTo>
                    <a:pt x="31723" y="29414"/>
                  </a:lnTo>
                  <a:cubicBezTo>
                    <a:pt x="33991" y="29947"/>
                    <a:pt x="36326" y="30614"/>
                    <a:pt x="37627" y="32583"/>
                  </a:cubicBezTo>
                  <a:cubicBezTo>
                    <a:pt x="37827" y="32916"/>
                    <a:pt x="37994" y="33216"/>
                    <a:pt x="38094" y="33550"/>
                  </a:cubicBezTo>
                  <a:cubicBezTo>
                    <a:pt x="38369" y="33627"/>
                    <a:pt x="38655" y="33665"/>
                    <a:pt x="38941" y="33665"/>
                  </a:cubicBezTo>
                  <a:cubicBezTo>
                    <a:pt x="39766" y="33665"/>
                    <a:pt x="40593" y="33352"/>
                    <a:pt x="41163" y="32783"/>
                  </a:cubicBezTo>
                  <a:cubicBezTo>
                    <a:pt x="41322" y="32624"/>
                    <a:pt x="41525" y="32549"/>
                    <a:pt x="41731" y="32549"/>
                  </a:cubicBezTo>
                  <a:cubicBezTo>
                    <a:pt x="41959" y="32549"/>
                    <a:pt x="42189" y="32641"/>
                    <a:pt x="42364" y="32816"/>
                  </a:cubicBezTo>
                  <a:cubicBezTo>
                    <a:pt x="42698" y="33150"/>
                    <a:pt x="42664" y="33683"/>
                    <a:pt x="42331" y="33984"/>
                  </a:cubicBezTo>
                  <a:cubicBezTo>
                    <a:pt x="41430" y="34884"/>
                    <a:pt x="40196" y="35351"/>
                    <a:pt x="38928" y="35351"/>
                  </a:cubicBezTo>
                  <a:lnTo>
                    <a:pt x="38628" y="35351"/>
                  </a:lnTo>
                  <a:cubicBezTo>
                    <a:pt x="38661" y="35385"/>
                    <a:pt x="38661" y="35418"/>
                    <a:pt x="38661" y="35485"/>
                  </a:cubicBezTo>
                  <a:cubicBezTo>
                    <a:pt x="38761" y="35785"/>
                    <a:pt x="38828" y="36118"/>
                    <a:pt x="38895" y="36419"/>
                  </a:cubicBezTo>
                  <a:cubicBezTo>
                    <a:pt x="39295" y="37720"/>
                    <a:pt x="39929" y="39020"/>
                    <a:pt x="40796" y="40088"/>
                  </a:cubicBezTo>
                  <a:cubicBezTo>
                    <a:pt x="41330" y="40755"/>
                    <a:pt x="41930" y="41389"/>
                    <a:pt x="42564" y="42056"/>
                  </a:cubicBezTo>
                  <a:cubicBezTo>
                    <a:pt x="43932" y="43390"/>
                    <a:pt x="45333" y="44825"/>
                    <a:pt x="45933" y="46759"/>
                  </a:cubicBezTo>
                  <a:cubicBezTo>
                    <a:pt x="46067" y="47193"/>
                    <a:pt x="45800" y="47660"/>
                    <a:pt x="45366" y="47793"/>
                  </a:cubicBezTo>
                  <a:cubicBezTo>
                    <a:pt x="45299" y="47827"/>
                    <a:pt x="45199" y="47860"/>
                    <a:pt x="45133" y="47860"/>
                  </a:cubicBezTo>
                  <a:cubicBezTo>
                    <a:pt x="44766" y="47860"/>
                    <a:pt x="44432" y="47627"/>
                    <a:pt x="44332" y="47260"/>
                  </a:cubicBezTo>
                  <a:cubicBezTo>
                    <a:pt x="43832" y="45692"/>
                    <a:pt x="42664" y="44491"/>
                    <a:pt x="41397" y="43223"/>
                  </a:cubicBezTo>
                  <a:cubicBezTo>
                    <a:pt x="40729" y="42590"/>
                    <a:pt x="40062" y="41889"/>
                    <a:pt x="39462" y="41155"/>
                  </a:cubicBezTo>
                  <a:cubicBezTo>
                    <a:pt x="38461" y="39888"/>
                    <a:pt x="37727" y="38420"/>
                    <a:pt x="37294" y="36852"/>
                  </a:cubicBezTo>
                  <a:cubicBezTo>
                    <a:pt x="37194" y="36519"/>
                    <a:pt x="37127" y="36185"/>
                    <a:pt x="37027" y="35852"/>
                  </a:cubicBezTo>
                  <a:cubicBezTo>
                    <a:pt x="36827" y="34984"/>
                    <a:pt x="36660" y="34184"/>
                    <a:pt x="36226" y="33517"/>
                  </a:cubicBezTo>
                  <a:cubicBezTo>
                    <a:pt x="35292" y="32082"/>
                    <a:pt x="33391" y="31515"/>
                    <a:pt x="31356" y="31048"/>
                  </a:cubicBezTo>
                  <a:lnTo>
                    <a:pt x="31289" y="31048"/>
                  </a:lnTo>
                  <a:cubicBezTo>
                    <a:pt x="30422" y="32549"/>
                    <a:pt x="29521" y="34117"/>
                    <a:pt x="29054" y="35785"/>
                  </a:cubicBezTo>
                  <a:cubicBezTo>
                    <a:pt x="28788" y="36819"/>
                    <a:pt x="28454" y="38854"/>
                    <a:pt x="29421" y="40555"/>
                  </a:cubicBezTo>
                  <a:cubicBezTo>
                    <a:pt x="29722" y="41122"/>
                    <a:pt x="30189" y="41656"/>
                    <a:pt x="30656" y="42189"/>
                  </a:cubicBezTo>
                  <a:cubicBezTo>
                    <a:pt x="30789" y="42323"/>
                    <a:pt x="30922" y="42490"/>
                    <a:pt x="31056" y="42656"/>
                  </a:cubicBezTo>
                  <a:cubicBezTo>
                    <a:pt x="31490" y="42089"/>
                    <a:pt x="31923" y="41489"/>
                    <a:pt x="32357" y="40888"/>
                  </a:cubicBezTo>
                  <a:cubicBezTo>
                    <a:pt x="32523" y="40639"/>
                    <a:pt x="32780" y="40506"/>
                    <a:pt x="33047" y="40506"/>
                  </a:cubicBezTo>
                  <a:cubicBezTo>
                    <a:pt x="33209" y="40506"/>
                    <a:pt x="33374" y="40555"/>
                    <a:pt x="33524" y="40655"/>
                  </a:cubicBezTo>
                  <a:cubicBezTo>
                    <a:pt x="33891" y="40922"/>
                    <a:pt x="33991" y="41456"/>
                    <a:pt x="33724" y="41822"/>
                  </a:cubicBezTo>
                  <a:cubicBezTo>
                    <a:pt x="33224" y="42590"/>
                    <a:pt x="32657" y="43324"/>
                    <a:pt x="32090" y="44057"/>
                  </a:cubicBezTo>
                  <a:cubicBezTo>
                    <a:pt x="32157" y="44157"/>
                    <a:pt x="32223" y="44258"/>
                    <a:pt x="32257" y="44358"/>
                  </a:cubicBezTo>
                  <a:cubicBezTo>
                    <a:pt x="32657" y="44925"/>
                    <a:pt x="32991" y="45492"/>
                    <a:pt x="33424" y="45925"/>
                  </a:cubicBezTo>
                  <a:cubicBezTo>
                    <a:pt x="34258" y="46726"/>
                    <a:pt x="35392" y="47160"/>
                    <a:pt x="36593" y="47627"/>
                  </a:cubicBezTo>
                  <a:cubicBezTo>
                    <a:pt x="37794" y="48060"/>
                    <a:pt x="38995" y="48527"/>
                    <a:pt x="40029" y="49395"/>
                  </a:cubicBezTo>
                  <a:cubicBezTo>
                    <a:pt x="41163" y="50362"/>
                    <a:pt x="41930" y="51730"/>
                    <a:pt x="42130" y="53197"/>
                  </a:cubicBezTo>
                  <a:cubicBezTo>
                    <a:pt x="42197" y="53664"/>
                    <a:pt x="41897" y="54065"/>
                    <a:pt x="41430" y="54131"/>
                  </a:cubicBezTo>
                  <a:cubicBezTo>
                    <a:pt x="41397" y="54165"/>
                    <a:pt x="41330" y="54165"/>
                    <a:pt x="41297" y="54165"/>
                  </a:cubicBezTo>
                  <a:cubicBezTo>
                    <a:pt x="40896" y="54165"/>
                    <a:pt x="40529" y="53864"/>
                    <a:pt x="40463" y="53431"/>
                  </a:cubicBezTo>
                  <a:cubicBezTo>
                    <a:pt x="40329" y="52363"/>
                    <a:pt x="39762" y="51363"/>
                    <a:pt x="38928" y="50696"/>
                  </a:cubicBezTo>
                  <a:cubicBezTo>
                    <a:pt x="38128" y="49995"/>
                    <a:pt x="37094" y="49595"/>
                    <a:pt x="35993" y="49194"/>
                  </a:cubicBezTo>
                  <a:cubicBezTo>
                    <a:pt x="34658" y="48694"/>
                    <a:pt x="33324" y="48160"/>
                    <a:pt x="32223" y="47126"/>
                  </a:cubicBezTo>
                  <a:cubicBezTo>
                    <a:pt x="31656" y="46559"/>
                    <a:pt x="31256" y="45892"/>
                    <a:pt x="30856" y="45258"/>
                  </a:cubicBezTo>
                  <a:cubicBezTo>
                    <a:pt x="30622" y="44925"/>
                    <a:pt x="30422" y="44624"/>
                    <a:pt x="30222" y="44324"/>
                  </a:cubicBezTo>
                  <a:cubicBezTo>
                    <a:pt x="29955" y="43957"/>
                    <a:pt x="29688" y="43657"/>
                    <a:pt x="29355" y="43290"/>
                  </a:cubicBezTo>
                  <a:cubicBezTo>
                    <a:pt x="28854" y="42723"/>
                    <a:pt x="28354" y="42123"/>
                    <a:pt x="27920" y="41389"/>
                  </a:cubicBezTo>
                  <a:cubicBezTo>
                    <a:pt x="26986" y="39721"/>
                    <a:pt x="26820" y="37586"/>
                    <a:pt x="27420" y="35351"/>
                  </a:cubicBezTo>
                  <a:cubicBezTo>
                    <a:pt x="27887" y="33650"/>
                    <a:pt x="28721" y="32116"/>
                    <a:pt x="29588" y="30648"/>
                  </a:cubicBezTo>
                  <a:lnTo>
                    <a:pt x="25052" y="29614"/>
                  </a:lnTo>
                  <a:cubicBezTo>
                    <a:pt x="23851" y="29314"/>
                    <a:pt x="22650" y="29047"/>
                    <a:pt x="21449" y="28613"/>
                  </a:cubicBezTo>
                  <a:cubicBezTo>
                    <a:pt x="21316" y="28546"/>
                    <a:pt x="21182" y="28513"/>
                    <a:pt x="21049" y="28446"/>
                  </a:cubicBezTo>
                  <a:cubicBezTo>
                    <a:pt x="20548" y="28246"/>
                    <a:pt x="20081" y="28079"/>
                    <a:pt x="19614" y="28013"/>
                  </a:cubicBezTo>
                  <a:lnTo>
                    <a:pt x="18881" y="28013"/>
                  </a:lnTo>
                  <a:cubicBezTo>
                    <a:pt x="18703" y="28013"/>
                    <a:pt x="18525" y="28027"/>
                    <a:pt x="18337" y="28027"/>
                  </a:cubicBezTo>
                  <a:cubicBezTo>
                    <a:pt x="18243" y="28027"/>
                    <a:pt x="18147" y="28024"/>
                    <a:pt x="18047" y="28013"/>
                  </a:cubicBezTo>
                  <a:cubicBezTo>
                    <a:pt x="17146" y="27946"/>
                    <a:pt x="16445" y="27579"/>
                    <a:pt x="16045" y="26979"/>
                  </a:cubicBezTo>
                  <a:cubicBezTo>
                    <a:pt x="15778" y="26578"/>
                    <a:pt x="15912" y="26078"/>
                    <a:pt x="16279" y="25811"/>
                  </a:cubicBezTo>
                  <a:cubicBezTo>
                    <a:pt x="16423" y="25715"/>
                    <a:pt x="16585" y="25671"/>
                    <a:pt x="16743" y="25671"/>
                  </a:cubicBezTo>
                  <a:cubicBezTo>
                    <a:pt x="17025" y="25671"/>
                    <a:pt x="17297" y="25810"/>
                    <a:pt x="17446" y="26045"/>
                  </a:cubicBezTo>
                  <a:cubicBezTo>
                    <a:pt x="17546" y="26211"/>
                    <a:pt x="17846" y="26311"/>
                    <a:pt x="18180" y="26345"/>
                  </a:cubicBezTo>
                  <a:lnTo>
                    <a:pt x="18847" y="26345"/>
                  </a:lnTo>
                  <a:cubicBezTo>
                    <a:pt x="18981" y="26328"/>
                    <a:pt x="19131" y="26320"/>
                    <a:pt x="19289" y="26320"/>
                  </a:cubicBezTo>
                  <a:cubicBezTo>
                    <a:pt x="19448" y="26320"/>
                    <a:pt x="19614" y="26328"/>
                    <a:pt x="19781" y="26345"/>
                  </a:cubicBezTo>
                  <a:cubicBezTo>
                    <a:pt x="19881" y="26345"/>
                    <a:pt x="20015" y="26378"/>
                    <a:pt x="20115" y="26411"/>
                  </a:cubicBezTo>
                  <a:cubicBezTo>
                    <a:pt x="19714" y="24777"/>
                    <a:pt x="19414" y="23109"/>
                    <a:pt x="19314" y="21441"/>
                  </a:cubicBezTo>
                  <a:cubicBezTo>
                    <a:pt x="19281" y="20974"/>
                    <a:pt x="19648" y="20574"/>
                    <a:pt x="20115" y="20541"/>
                  </a:cubicBezTo>
                  <a:cubicBezTo>
                    <a:pt x="20135" y="20539"/>
                    <a:pt x="20154" y="20538"/>
                    <a:pt x="20174" y="20538"/>
                  </a:cubicBezTo>
                  <a:close/>
                  <a:moveTo>
                    <a:pt x="17597" y="35676"/>
                  </a:moveTo>
                  <a:cubicBezTo>
                    <a:pt x="17867" y="35676"/>
                    <a:pt x="18079" y="35775"/>
                    <a:pt x="18213" y="35852"/>
                  </a:cubicBezTo>
                  <a:cubicBezTo>
                    <a:pt x="18580" y="36118"/>
                    <a:pt x="18680" y="36652"/>
                    <a:pt x="18414" y="37019"/>
                  </a:cubicBezTo>
                  <a:cubicBezTo>
                    <a:pt x="18264" y="37259"/>
                    <a:pt x="18006" y="37391"/>
                    <a:pt x="17737" y="37391"/>
                  </a:cubicBezTo>
                  <a:cubicBezTo>
                    <a:pt x="17707" y="37391"/>
                    <a:pt x="17677" y="37389"/>
                    <a:pt x="17646" y="37386"/>
                  </a:cubicBezTo>
                  <a:cubicBezTo>
                    <a:pt x="16646" y="38020"/>
                    <a:pt x="15878" y="39054"/>
                    <a:pt x="15545" y="40188"/>
                  </a:cubicBezTo>
                  <a:cubicBezTo>
                    <a:pt x="15211" y="41355"/>
                    <a:pt x="15345" y="42656"/>
                    <a:pt x="15912" y="43757"/>
                  </a:cubicBezTo>
                  <a:cubicBezTo>
                    <a:pt x="15945" y="43824"/>
                    <a:pt x="15978" y="43891"/>
                    <a:pt x="15978" y="43957"/>
                  </a:cubicBezTo>
                  <a:cubicBezTo>
                    <a:pt x="16045" y="43991"/>
                    <a:pt x="16079" y="44057"/>
                    <a:pt x="16112" y="44091"/>
                  </a:cubicBezTo>
                  <a:cubicBezTo>
                    <a:pt x="16445" y="44458"/>
                    <a:pt x="16646" y="44925"/>
                    <a:pt x="16812" y="45325"/>
                  </a:cubicBezTo>
                  <a:cubicBezTo>
                    <a:pt x="16946" y="45659"/>
                    <a:pt x="17079" y="45959"/>
                    <a:pt x="17246" y="46092"/>
                  </a:cubicBezTo>
                  <a:cubicBezTo>
                    <a:pt x="17346" y="46126"/>
                    <a:pt x="17480" y="46159"/>
                    <a:pt x="17580" y="46226"/>
                  </a:cubicBezTo>
                  <a:cubicBezTo>
                    <a:pt x="17618" y="46232"/>
                    <a:pt x="17659" y="46235"/>
                    <a:pt x="17701" y="46235"/>
                  </a:cubicBezTo>
                  <a:cubicBezTo>
                    <a:pt x="17883" y="46235"/>
                    <a:pt x="18104" y="46186"/>
                    <a:pt x="18347" y="46159"/>
                  </a:cubicBezTo>
                  <a:cubicBezTo>
                    <a:pt x="18676" y="46077"/>
                    <a:pt x="19028" y="46017"/>
                    <a:pt x="19403" y="46017"/>
                  </a:cubicBezTo>
                  <a:cubicBezTo>
                    <a:pt x="19483" y="46017"/>
                    <a:pt x="19565" y="46020"/>
                    <a:pt x="19648" y="46025"/>
                  </a:cubicBezTo>
                  <a:cubicBezTo>
                    <a:pt x="21149" y="46159"/>
                    <a:pt x="22083" y="47393"/>
                    <a:pt x="22850" y="48361"/>
                  </a:cubicBezTo>
                  <a:cubicBezTo>
                    <a:pt x="22950" y="48494"/>
                    <a:pt x="23050" y="48627"/>
                    <a:pt x="23150" y="48761"/>
                  </a:cubicBezTo>
                  <a:cubicBezTo>
                    <a:pt x="24251" y="50128"/>
                    <a:pt x="26219" y="51463"/>
                    <a:pt x="27687" y="51563"/>
                  </a:cubicBezTo>
                  <a:cubicBezTo>
                    <a:pt x="27887" y="50295"/>
                    <a:pt x="28454" y="49161"/>
                    <a:pt x="29321" y="48394"/>
                  </a:cubicBezTo>
                  <a:cubicBezTo>
                    <a:pt x="29475" y="48256"/>
                    <a:pt x="29671" y="48188"/>
                    <a:pt x="29871" y="48188"/>
                  </a:cubicBezTo>
                  <a:cubicBezTo>
                    <a:pt x="30104" y="48188"/>
                    <a:pt x="30342" y="48281"/>
                    <a:pt x="30522" y="48461"/>
                  </a:cubicBezTo>
                  <a:cubicBezTo>
                    <a:pt x="30822" y="48828"/>
                    <a:pt x="30789" y="49361"/>
                    <a:pt x="30422" y="49661"/>
                  </a:cubicBezTo>
                  <a:cubicBezTo>
                    <a:pt x="29622" y="50395"/>
                    <a:pt x="29188" y="51696"/>
                    <a:pt x="29355" y="53064"/>
                  </a:cubicBezTo>
                  <a:cubicBezTo>
                    <a:pt x="29521" y="54498"/>
                    <a:pt x="30222" y="55833"/>
                    <a:pt x="30889" y="56933"/>
                  </a:cubicBezTo>
                  <a:cubicBezTo>
                    <a:pt x="31123" y="57334"/>
                    <a:pt x="30989" y="57867"/>
                    <a:pt x="30589" y="58101"/>
                  </a:cubicBezTo>
                  <a:cubicBezTo>
                    <a:pt x="30455" y="58168"/>
                    <a:pt x="30289" y="58201"/>
                    <a:pt x="30155" y="58201"/>
                  </a:cubicBezTo>
                  <a:cubicBezTo>
                    <a:pt x="29855" y="58201"/>
                    <a:pt x="29588" y="58067"/>
                    <a:pt x="29421" y="57801"/>
                  </a:cubicBezTo>
                  <a:cubicBezTo>
                    <a:pt x="28688" y="56533"/>
                    <a:pt x="27887" y="54999"/>
                    <a:pt x="27687" y="53264"/>
                  </a:cubicBezTo>
                  <a:cubicBezTo>
                    <a:pt x="25352" y="53164"/>
                    <a:pt x="22917" y="51163"/>
                    <a:pt x="21816" y="49795"/>
                  </a:cubicBezTo>
                  <a:cubicBezTo>
                    <a:pt x="21716" y="49661"/>
                    <a:pt x="21616" y="49528"/>
                    <a:pt x="21516" y="49395"/>
                  </a:cubicBezTo>
                  <a:cubicBezTo>
                    <a:pt x="20882" y="48561"/>
                    <a:pt x="20282" y="47793"/>
                    <a:pt x="19514" y="47727"/>
                  </a:cubicBezTo>
                  <a:cubicBezTo>
                    <a:pt x="19452" y="47718"/>
                    <a:pt x="19384" y="47714"/>
                    <a:pt x="19313" y="47714"/>
                  </a:cubicBezTo>
                  <a:cubicBezTo>
                    <a:pt x="19118" y="47714"/>
                    <a:pt x="18891" y="47745"/>
                    <a:pt x="18647" y="47793"/>
                  </a:cubicBezTo>
                  <a:cubicBezTo>
                    <a:pt x="18347" y="47848"/>
                    <a:pt x="18026" y="47902"/>
                    <a:pt x="17682" y="47902"/>
                  </a:cubicBezTo>
                  <a:cubicBezTo>
                    <a:pt x="17604" y="47902"/>
                    <a:pt x="17526" y="47900"/>
                    <a:pt x="17446" y="47894"/>
                  </a:cubicBezTo>
                  <a:cubicBezTo>
                    <a:pt x="16512" y="49495"/>
                    <a:pt x="16179" y="51429"/>
                    <a:pt x="16646" y="53231"/>
                  </a:cubicBezTo>
                  <a:cubicBezTo>
                    <a:pt x="16746" y="53664"/>
                    <a:pt x="16479" y="54131"/>
                    <a:pt x="16012" y="54231"/>
                  </a:cubicBezTo>
                  <a:cubicBezTo>
                    <a:pt x="15945" y="54265"/>
                    <a:pt x="15878" y="54265"/>
                    <a:pt x="15812" y="54265"/>
                  </a:cubicBezTo>
                  <a:cubicBezTo>
                    <a:pt x="15445" y="54265"/>
                    <a:pt x="15111" y="53998"/>
                    <a:pt x="15011" y="53631"/>
                  </a:cubicBezTo>
                  <a:cubicBezTo>
                    <a:pt x="14477" y="51463"/>
                    <a:pt x="14811" y="49094"/>
                    <a:pt x="15945" y="47193"/>
                  </a:cubicBezTo>
                  <a:cubicBezTo>
                    <a:pt x="15612" y="46793"/>
                    <a:pt x="15411" y="46359"/>
                    <a:pt x="15245" y="45959"/>
                  </a:cubicBezTo>
                  <a:cubicBezTo>
                    <a:pt x="15111" y="45659"/>
                    <a:pt x="15011" y="45358"/>
                    <a:pt x="14844" y="45192"/>
                  </a:cubicBezTo>
                  <a:cubicBezTo>
                    <a:pt x="14544" y="44858"/>
                    <a:pt x="14010" y="44691"/>
                    <a:pt x="13410" y="44524"/>
                  </a:cubicBezTo>
                  <a:cubicBezTo>
                    <a:pt x="12576" y="44291"/>
                    <a:pt x="11642" y="44057"/>
                    <a:pt x="11042" y="43223"/>
                  </a:cubicBezTo>
                  <a:cubicBezTo>
                    <a:pt x="10775" y="42823"/>
                    <a:pt x="10875" y="42323"/>
                    <a:pt x="11242" y="42023"/>
                  </a:cubicBezTo>
                  <a:cubicBezTo>
                    <a:pt x="11383" y="41920"/>
                    <a:pt x="11548" y="41872"/>
                    <a:pt x="11713" y="41872"/>
                  </a:cubicBezTo>
                  <a:cubicBezTo>
                    <a:pt x="11979" y="41872"/>
                    <a:pt x="12245" y="41997"/>
                    <a:pt x="12409" y="42223"/>
                  </a:cubicBezTo>
                  <a:cubicBezTo>
                    <a:pt x="12676" y="42590"/>
                    <a:pt x="13210" y="42723"/>
                    <a:pt x="13844" y="42890"/>
                  </a:cubicBezTo>
                  <a:cubicBezTo>
                    <a:pt x="13610" y="41856"/>
                    <a:pt x="13643" y="40755"/>
                    <a:pt x="13910" y="39721"/>
                  </a:cubicBezTo>
                  <a:cubicBezTo>
                    <a:pt x="14377" y="38120"/>
                    <a:pt x="15478" y="36719"/>
                    <a:pt x="16912" y="35885"/>
                  </a:cubicBezTo>
                  <a:cubicBezTo>
                    <a:pt x="17167" y="35729"/>
                    <a:pt x="17398" y="35676"/>
                    <a:pt x="17597" y="35676"/>
                  </a:cubicBezTo>
                  <a:close/>
                  <a:moveTo>
                    <a:pt x="46195" y="60821"/>
                  </a:moveTo>
                  <a:cubicBezTo>
                    <a:pt x="46489" y="60821"/>
                    <a:pt x="46778" y="60970"/>
                    <a:pt x="46934" y="61236"/>
                  </a:cubicBezTo>
                  <a:cubicBezTo>
                    <a:pt x="47167" y="61637"/>
                    <a:pt x="47034" y="62137"/>
                    <a:pt x="46634" y="62371"/>
                  </a:cubicBezTo>
                  <a:cubicBezTo>
                    <a:pt x="46167" y="62671"/>
                    <a:pt x="45733" y="63038"/>
                    <a:pt x="45299" y="63438"/>
                  </a:cubicBezTo>
                  <a:cubicBezTo>
                    <a:pt x="44999" y="63705"/>
                    <a:pt x="44666" y="64005"/>
                    <a:pt x="44332" y="64272"/>
                  </a:cubicBezTo>
                  <a:cubicBezTo>
                    <a:pt x="43765" y="64672"/>
                    <a:pt x="43165" y="64972"/>
                    <a:pt x="42597" y="65139"/>
                  </a:cubicBezTo>
                  <a:cubicBezTo>
                    <a:pt x="42731" y="65740"/>
                    <a:pt x="43431" y="66907"/>
                    <a:pt x="43898" y="67207"/>
                  </a:cubicBezTo>
                  <a:cubicBezTo>
                    <a:pt x="44299" y="67441"/>
                    <a:pt x="44399" y="67975"/>
                    <a:pt x="44165" y="68375"/>
                  </a:cubicBezTo>
                  <a:cubicBezTo>
                    <a:pt x="43998" y="68608"/>
                    <a:pt x="43732" y="68775"/>
                    <a:pt x="43465" y="68775"/>
                  </a:cubicBezTo>
                  <a:cubicBezTo>
                    <a:pt x="43298" y="68775"/>
                    <a:pt x="43131" y="68708"/>
                    <a:pt x="42998" y="68642"/>
                  </a:cubicBezTo>
                  <a:cubicBezTo>
                    <a:pt x="42231" y="68141"/>
                    <a:pt x="41030" y="66540"/>
                    <a:pt x="40930" y="65173"/>
                  </a:cubicBezTo>
                  <a:cubicBezTo>
                    <a:pt x="40830" y="65173"/>
                    <a:pt x="40763" y="65139"/>
                    <a:pt x="40696" y="65106"/>
                  </a:cubicBezTo>
                  <a:cubicBezTo>
                    <a:pt x="40162" y="64906"/>
                    <a:pt x="39729" y="64572"/>
                    <a:pt x="39362" y="64305"/>
                  </a:cubicBezTo>
                  <a:cubicBezTo>
                    <a:pt x="39095" y="64072"/>
                    <a:pt x="38828" y="63872"/>
                    <a:pt x="38595" y="63772"/>
                  </a:cubicBezTo>
                  <a:cubicBezTo>
                    <a:pt x="38409" y="63686"/>
                    <a:pt x="38205" y="63643"/>
                    <a:pt x="38003" y="63643"/>
                  </a:cubicBezTo>
                  <a:cubicBezTo>
                    <a:pt x="37734" y="63643"/>
                    <a:pt x="37470" y="63719"/>
                    <a:pt x="37260" y="63872"/>
                  </a:cubicBezTo>
                  <a:cubicBezTo>
                    <a:pt x="37160" y="63938"/>
                    <a:pt x="37027" y="64038"/>
                    <a:pt x="36893" y="64138"/>
                  </a:cubicBezTo>
                  <a:cubicBezTo>
                    <a:pt x="36627" y="64372"/>
                    <a:pt x="36260" y="64639"/>
                    <a:pt x="35793" y="64806"/>
                  </a:cubicBezTo>
                  <a:cubicBezTo>
                    <a:pt x="35721" y="64821"/>
                    <a:pt x="35649" y="64828"/>
                    <a:pt x="35579" y="64828"/>
                  </a:cubicBezTo>
                  <a:cubicBezTo>
                    <a:pt x="35190" y="64828"/>
                    <a:pt x="34838" y="64600"/>
                    <a:pt x="34725" y="64205"/>
                  </a:cubicBezTo>
                  <a:cubicBezTo>
                    <a:pt x="34592" y="63772"/>
                    <a:pt x="34859" y="63305"/>
                    <a:pt x="35326" y="63171"/>
                  </a:cubicBezTo>
                  <a:cubicBezTo>
                    <a:pt x="35459" y="63138"/>
                    <a:pt x="35659" y="62971"/>
                    <a:pt x="35859" y="62838"/>
                  </a:cubicBezTo>
                  <a:cubicBezTo>
                    <a:pt x="35993" y="62704"/>
                    <a:pt x="36160" y="62571"/>
                    <a:pt x="36360" y="62437"/>
                  </a:cubicBezTo>
                  <a:cubicBezTo>
                    <a:pt x="36860" y="62129"/>
                    <a:pt x="37438" y="61966"/>
                    <a:pt x="38017" y="61966"/>
                  </a:cubicBezTo>
                  <a:cubicBezTo>
                    <a:pt x="38442" y="61966"/>
                    <a:pt x="38867" y="62054"/>
                    <a:pt x="39262" y="62237"/>
                  </a:cubicBezTo>
                  <a:cubicBezTo>
                    <a:pt x="39729" y="62437"/>
                    <a:pt x="40096" y="62704"/>
                    <a:pt x="40396" y="62971"/>
                  </a:cubicBezTo>
                  <a:cubicBezTo>
                    <a:pt x="40696" y="63204"/>
                    <a:pt x="40996" y="63438"/>
                    <a:pt x="41263" y="63538"/>
                  </a:cubicBezTo>
                  <a:cubicBezTo>
                    <a:pt x="41398" y="63585"/>
                    <a:pt x="41537" y="63605"/>
                    <a:pt x="41678" y="63605"/>
                  </a:cubicBezTo>
                  <a:cubicBezTo>
                    <a:pt x="42340" y="63605"/>
                    <a:pt x="43029" y="63158"/>
                    <a:pt x="43331" y="62938"/>
                  </a:cubicBezTo>
                  <a:cubicBezTo>
                    <a:pt x="43598" y="62704"/>
                    <a:pt x="43865" y="62437"/>
                    <a:pt x="44165" y="62170"/>
                  </a:cubicBezTo>
                  <a:cubicBezTo>
                    <a:pt x="44666" y="61737"/>
                    <a:pt x="45166" y="61303"/>
                    <a:pt x="45766" y="60936"/>
                  </a:cubicBezTo>
                  <a:cubicBezTo>
                    <a:pt x="45900" y="60858"/>
                    <a:pt x="46048" y="60821"/>
                    <a:pt x="46195" y="60821"/>
                  </a:cubicBezTo>
                  <a:close/>
                  <a:moveTo>
                    <a:pt x="20246" y="56097"/>
                  </a:moveTo>
                  <a:cubicBezTo>
                    <a:pt x="20685" y="56097"/>
                    <a:pt x="21050" y="56421"/>
                    <a:pt x="21082" y="56867"/>
                  </a:cubicBezTo>
                  <a:cubicBezTo>
                    <a:pt x="21282" y="59068"/>
                    <a:pt x="22817" y="60936"/>
                    <a:pt x="24651" y="62971"/>
                  </a:cubicBezTo>
                  <a:cubicBezTo>
                    <a:pt x="25085" y="63438"/>
                    <a:pt x="25552" y="63972"/>
                    <a:pt x="26119" y="64172"/>
                  </a:cubicBezTo>
                  <a:cubicBezTo>
                    <a:pt x="26386" y="64261"/>
                    <a:pt x="26697" y="64290"/>
                    <a:pt x="27023" y="64290"/>
                  </a:cubicBezTo>
                  <a:cubicBezTo>
                    <a:pt x="27186" y="64290"/>
                    <a:pt x="27353" y="64283"/>
                    <a:pt x="27520" y="64272"/>
                  </a:cubicBezTo>
                  <a:cubicBezTo>
                    <a:pt x="27220" y="63271"/>
                    <a:pt x="27053" y="62237"/>
                    <a:pt x="27086" y="61170"/>
                  </a:cubicBezTo>
                  <a:cubicBezTo>
                    <a:pt x="27086" y="60703"/>
                    <a:pt x="27487" y="60336"/>
                    <a:pt x="27954" y="60336"/>
                  </a:cubicBezTo>
                  <a:cubicBezTo>
                    <a:pt x="28421" y="60369"/>
                    <a:pt x="28788" y="60736"/>
                    <a:pt x="28754" y="61203"/>
                  </a:cubicBezTo>
                  <a:cubicBezTo>
                    <a:pt x="28754" y="62304"/>
                    <a:pt x="28954" y="63371"/>
                    <a:pt x="29355" y="64372"/>
                  </a:cubicBezTo>
                  <a:cubicBezTo>
                    <a:pt x="29388" y="64372"/>
                    <a:pt x="29421" y="64372"/>
                    <a:pt x="29421" y="64405"/>
                  </a:cubicBezTo>
                  <a:cubicBezTo>
                    <a:pt x="30489" y="64672"/>
                    <a:pt x="31423" y="65373"/>
                    <a:pt x="32290" y="66540"/>
                  </a:cubicBezTo>
                  <a:cubicBezTo>
                    <a:pt x="32524" y="66874"/>
                    <a:pt x="32724" y="67207"/>
                    <a:pt x="32957" y="67508"/>
                  </a:cubicBezTo>
                  <a:cubicBezTo>
                    <a:pt x="33291" y="68041"/>
                    <a:pt x="33624" y="68542"/>
                    <a:pt x="34025" y="68975"/>
                  </a:cubicBezTo>
                  <a:cubicBezTo>
                    <a:pt x="34998" y="70048"/>
                    <a:pt x="36475" y="70655"/>
                    <a:pt x="37940" y="70655"/>
                  </a:cubicBezTo>
                  <a:cubicBezTo>
                    <a:pt x="38433" y="70655"/>
                    <a:pt x="38925" y="70586"/>
                    <a:pt x="39395" y="70443"/>
                  </a:cubicBezTo>
                  <a:cubicBezTo>
                    <a:pt x="39478" y="70418"/>
                    <a:pt x="39562" y="70406"/>
                    <a:pt x="39647" y="70406"/>
                  </a:cubicBezTo>
                  <a:cubicBezTo>
                    <a:pt x="40006" y="70406"/>
                    <a:pt x="40355" y="70625"/>
                    <a:pt x="40463" y="70977"/>
                  </a:cubicBezTo>
                  <a:cubicBezTo>
                    <a:pt x="40563" y="71444"/>
                    <a:pt x="40329" y="71911"/>
                    <a:pt x="39896" y="72044"/>
                  </a:cubicBezTo>
                  <a:cubicBezTo>
                    <a:pt x="39262" y="72244"/>
                    <a:pt x="38595" y="72344"/>
                    <a:pt x="37927" y="72344"/>
                  </a:cubicBezTo>
                  <a:cubicBezTo>
                    <a:pt x="35993" y="72344"/>
                    <a:pt x="34091" y="71544"/>
                    <a:pt x="32757" y="70109"/>
                  </a:cubicBezTo>
                  <a:cubicBezTo>
                    <a:pt x="32290" y="69576"/>
                    <a:pt x="31890" y="69009"/>
                    <a:pt x="31523" y="68442"/>
                  </a:cubicBezTo>
                  <a:cubicBezTo>
                    <a:pt x="31323" y="68141"/>
                    <a:pt x="31123" y="67841"/>
                    <a:pt x="30922" y="67541"/>
                  </a:cubicBezTo>
                  <a:cubicBezTo>
                    <a:pt x="30289" y="66674"/>
                    <a:pt x="29688" y="66207"/>
                    <a:pt x="29021" y="66040"/>
                  </a:cubicBezTo>
                  <a:cubicBezTo>
                    <a:pt x="28767" y="65976"/>
                    <a:pt x="28487" y="65953"/>
                    <a:pt x="28196" y="65953"/>
                  </a:cubicBezTo>
                  <a:cubicBezTo>
                    <a:pt x="28029" y="65953"/>
                    <a:pt x="27858" y="65961"/>
                    <a:pt x="27687" y="65973"/>
                  </a:cubicBezTo>
                  <a:cubicBezTo>
                    <a:pt x="27553" y="65973"/>
                    <a:pt x="27416" y="65974"/>
                    <a:pt x="27276" y="65974"/>
                  </a:cubicBezTo>
                  <a:cubicBezTo>
                    <a:pt x="26714" y="65974"/>
                    <a:pt x="26106" y="65953"/>
                    <a:pt x="25519" y="65740"/>
                  </a:cubicBezTo>
                  <a:cubicBezTo>
                    <a:pt x="24585" y="65406"/>
                    <a:pt x="23917" y="64672"/>
                    <a:pt x="23384" y="64072"/>
                  </a:cubicBezTo>
                  <a:cubicBezTo>
                    <a:pt x="21816" y="62337"/>
                    <a:pt x="19648" y="59969"/>
                    <a:pt x="19414" y="57000"/>
                  </a:cubicBezTo>
                  <a:cubicBezTo>
                    <a:pt x="19348" y="56533"/>
                    <a:pt x="19714" y="56133"/>
                    <a:pt x="20181" y="56099"/>
                  </a:cubicBezTo>
                  <a:cubicBezTo>
                    <a:pt x="20203" y="56098"/>
                    <a:pt x="20224" y="56097"/>
                    <a:pt x="20246" y="56097"/>
                  </a:cubicBezTo>
                  <a:close/>
                  <a:moveTo>
                    <a:pt x="5867" y="1"/>
                  </a:moveTo>
                  <a:cubicBezTo>
                    <a:pt x="5046" y="1"/>
                    <a:pt x="4241" y="203"/>
                    <a:pt x="3603" y="726"/>
                  </a:cubicBezTo>
                  <a:cubicBezTo>
                    <a:pt x="2569" y="1560"/>
                    <a:pt x="2035" y="3095"/>
                    <a:pt x="2035" y="5330"/>
                  </a:cubicBezTo>
                  <a:cubicBezTo>
                    <a:pt x="2035" y="6297"/>
                    <a:pt x="2102" y="7531"/>
                    <a:pt x="2669" y="8532"/>
                  </a:cubicBezTo>
                  <a:cubicBezTo>
                    <a:pt x="3060" y="9282"/>
                    <a:pt x="3867" y="10001"/>
                    <a:pt x="4807" y="10001"/>
                  </a:cubicBezTo>
                  <a:cubicBezTo>
                    <a:pt x="4828" y="10001"/>
                    <a:pt x="4849" y="10000"/>
                    <a:pt x="4871" y="10000"/>
                  </a:cubicBezTo>
                  <a:cubicBezTo>
                    <a:pt x="4890" y="9998"/>
                    <a:pt x="4910" y="9998"/>
                    <a:pt x="4929" y="9998"/>
                  </a:cubicBezTo>
                  <a:cubicBezTo>
                    <a:pt x="5371" y="9998"/>
                    <a:pt x="5738" y="10353"/>
                    <a:pt x="5738" y="10800"/>
                  </a:cubicBezTo>
                  <a:cubicBezTo>
                    <a:pt x="5771" y="11267"/>
                    <a:pt x="5404" y="11668"/>
                    <a:pt x="4937" y="11668"/>
                  </a:cubicBezTo>
                  <a:cubicBezTo>
                    <a:pt x="4870" y="11672"/>
                    <a:pt x="4803" y="11674"/>
                    <a:pt x="4735" y="11674"/>
                  </a:cubicBezTo>
                  <a:cubicBezTo>
                    <a:pt x="3732" y="11674"/>
                    <a:pt x="2719" y="11213"/>
                    <a:pt x="1968" y="10400"/>
                  </a:cubicBezTo>
                  <a:lnTo>
                    <a:pt x="1968" y="10400"/>
                  </a:lnTo>
                  <a:cubicBezTo>
                    <a:pt x="0" y="15270"/>
                    <a:pt x="1535" y="22309"/>
                    <a:pt x="5604" y="26411"/>
                  </a:cubicBezTo>
                  <a:lnTo>
                    <a:pt x="5871" y="26712"/>
                  </a:lnTo>
                  <a:cubicBezTo>
                    <a:pt x="6905" y="27746"/>
                    <a:pt x="8206" y="29047"/>
                    <a:pt x="8140" y="30781"/>
                  </a:cubicBezTo>
                  <a:cubicBezTo>
                    <a:pt x="8140" y="31215"/>
                    <a:pt x="7739" y="31582"/>
                    <a:pt x="7306" y="31582"/>
                  </a:cubicBezTo>
                  <a:lnTo>
                    <a:pt x="7272" y="31582"/>
                  </a:lnTo>
                  <a:cubicBezTo>
                    <a:pt x="6805" y="31548"/>
                    <a:pt x="6438" y="31182"/>
                    <a:pt x="6472" y="30715"/>
                  </a:cubicBezTo>
                  <a:cubicBezTo>
                    <a:pt x="6505" y="29714"/>
                    <a:pt x="5571" y="28780"/>
                    <a:pt x="4704" y="27913"/>
                  </a:cubicBezTo>
                  <a:lnTo>
                    <a:pt x="4437" y="27646"/>
                  </a:lnTo>
                  <a:lnTo>
                    <a:pt x="4437" y="27646"/>
                  </a:lnTo>
                  <a:cubicBezTo>
                    <a:pt x="4003" y="31215"/>
                    <a:pt x="4470" y="34851"/>
                    <a:pt x="5771" y="38220"/>
                  </a:cubicBezTo>
                  <a:cubicBezTo>
                    <a:pt x="6705" y="40622"/>
                    <a:pt x="7939" y="42156"/>
                    <a:pt x="9407" y="42823"/>
                  </a:cubicBezTo>
                  <a:cubicBezTo>
                    <a:pt x="9841" y="42990"/>
                    <a:pt x="10041" y="43490"/>
                    <a:pt x="9874" y="43924"/>
                  </a:cubicBezTo>
                  <a:cubicBezTo>
                    <a:pt x="9707" y="44224"/>
                    <a:pt x="9407" y="44424"/>
                    <a:pt x="9074" y="44424"/>
                  </a:cubicBezTo>
                  <a:cubicBezTo>
                    <a:pt x="8973" y="44424"/>
                    <a:pt x="8873" y="44391"/>
                    <a:pt x="8740" y="44358"/>
                  </a:cubicBezTo>
                  <a:cubicBezTo>
                    <a:pt x="8073" y="44057"/>
                    <a:pt x="7472" y="43657"/>
                    <a:pt x="6872" y="43123"/>
                  </a:cubicBezTo>
                  <a:lnTo>
                    <a:pt x="6872" y="43123"/>
                  </a:lnTo>
                  <a:cubicBezTo>
                    <a:pt x="6739" y="46626"/>
                    <a:pt x="7339" y="50162"/>
                    <a:pt x="8707" y="53431"/>
                  </a:cubicBezTo>
                  <a:cubicBezTo>
                    <a:pt x="9140" y="54465"/>
                    <a:pt x="9774" y="55732"/>
                    <a:pt x="10808" y="56566"/>
                  </a:cubicBezTo>
                  <a:cubicBezTo>
                    <a:pt x="11342" y="57007"/>
                    <a:pt x="12102" y="57351"/>
                    <a:pt x="12863" y="57351"/>
                  </a:cubicBezTo>
                  <a:cubicBezTo>
                    <a:pt x="13196" y="57351"/>
                    <a:pt x="13529" y="57286"/>
                    <a:pt x="13844" y="57133"/>
                  </a:cubicBezTo>
                  <a:cubicBezTo>
                    <a:pt x="13955" y="57078"/>
                    <a:pt x="14078" y="57051"/>
                    <a:pt x="14203" y="57051"/>
                  </a:cubicBezTo>
                  <a:cubicBezTo>
                    <a:pt x="14377" y="57051"/>
                    <a:pt x="14555" y="57103"/>
                    <a:pt x="14711" y="57200"/>
                  </a:cubicBezTo>
                  <a:cubicBezTo>
                    <a:pt x="14944" y="57400"/>
                    <a:pt x="15078" y="57701"/>
                    <a:pt x="15044" y="58034"/>
                  </a:cubicBezTo>
                  <a:cubicBezTo>
                    <a:pt x="14711" y="60069"/>
                    <a:pt x="15245" y="62237"/>
                    <a:pt x="16445" y="63938"/>
                  </a:cubicBezTo>
                  <a:cubicBezTo>
                    <a:pt x="17246" y="65006"/>
                    <a:pt x="18313" y="65873"/>
                    <a:pt x="19514" y="66440"/>
                  </a:cubicBezTo>
                  <a:cubicBezTo>
                    <a:pt x="19181" y="65806"/>
                    <a:pt x="18847" y="65106"/>
                    <a:pt x="18614" y="64405"/>
                  </a:cubicBezTo>
                  <a:cubicBezTo>
                    <a:pt x="18447" y="63972"/>
                    <a:pt x="18680" y="63505"/>
                    <a:pt x="19114" y="63338"/>
                  </a:cubicBezTo>
                  <a:cubicBezTo>
                    <a:pt x="19210" y="63301"/>
                    <a:pt x="19307" y="63284"/>
                    <a:pt x="19402" y="63284"/>
                  </a:cubicBezTo>
                  <a:cubicBezTo>
                    <a:pt x="19739" y="63284"/>
                    <a:pt x="20051" y="63500"/>
                    <a:pt x="20181" y="63838"/>
                  </a:cubicBezTo>
                  <a:cubicBezTo>
                    <a:pt x="20615" y="65039"/>
                    <a:pt x="21216" y="66173"/>
                    <a:pt x="21949" y="67241"/>
                  </a:cubicBezTo>
                  <a:cubicBezTo>
                    <a:pt x="22116" y="67341"/>
                    <a:pt x="22250" y="67541"/>
                    <a:pt x="22283" y="67741"/>
                  </a:cubicBezTo>
                  <a:cubicBezTo>
                    <a:pt x="23417" y="69242"/>
                    <a:pt x="24785" y="70576"/>
                    <a:pt x="26353" y="71577"/>
                  </a:cubicBezTo>
                  <a:cubicBezTo>
                    <a:pt x="28354" y="72911"/>
                    <a:pt x="30722" y="73779"/>
                    <a:pt x="32957" y="74546"/>
                  </a:cubicBezTo>
                  <a:cubicBezTo>
                    <a:pt x="35141" y="75297"/>
                    <a:pt x="37558" y="76032"/>
                    <a:pt x="39870" y="76032"/>
                  </a:cubicBezTo>
                  <a:cubicBezTo>
                    <a:pt x="40947" y="76032"/>
                    <a:pt x="42001" y="75872"/>
                    <a:pt x="42998" y="75480"/>
                  </a:cubicBezTo>
                  <a:cubicBezTo>
                    <a:pt x="44399" y="74946"/>
                    <a:pt x="45766" y="73879"/>
                    <a:pt x="47167" y="72278"/>
                  </a:cubicBezTo>
                  <a:cubicBezTo>
                    <a:pt x="48068" y="71277"/>
                    <a:pt x="49302" y="69576"/>
                    <a:pt x="49502" y="67741"/>
                  </a:cubicBezTo>
                  <a:lnTo>
                    <a:pt x="49502" y="67741"/>
                  </a:lnTo>
                  <a:cubicBezTo>
                    <a:pt x="49135" y="68075"/>
                    <a:pt x="48735" y="68375"/>
                    <a:pt x="48335" y="68575"/>
                  </a:cubicBezTo>
                  <a:cubicBezTo>
                    <a:pt x="48101" y="68675"/>
                    <a:pt x="47868" y="68742"/>
                    <a:pt x="47668" y="68742"/>
                  </a:cubicBezTo>
                  <a:cubicBezTo>
                    <a:pt x="47301" y="68742"/>
                    <a:pt x="47001" y="68575"/>
                    <a:pt x="46800" y="68275"/>
                  </a:cubicBezTo>
                  <a:cubicBezTo>
                    <a:pt x="46500" y="67908"/>
                    <a:pt x="46600" y="67374"/>
                    <a:pt x="46967" y="67107"/>
                  </a:cubicBezTo>
                  <a:cubicBezTo>
                    <a:pt x="47127" y="66993"/>
                    <a:pt x="47302" y="66942"/>
                    <a:pt x="47482" y="66942"/>
                  </a:cubicBezTo>
                  <a:cubicBezTo>
                    <a:pt x="47566" y="66942"/>
                    <a:pt x="47650" y="66953"/>
                    <a:pt x="47734" y="66974"/>
                  </a:cubicBezTo>
                  <a:cubicBezTo>
                    <a:pt x="48468" y="66574"/>
                    <a:pt x="49102" y="65740"/>
                    <a:pt x="49436" y="64706"/>
                  </a:cubicBezTo>
                  <a:cubicBezTo>
                    <a:pt x="49769" y="63638"/>
                    <a:pt x="49803" y="62437"/>
                    <a:pt x="49803" y="61303"/>
                  </a:cubicBezTo>
                  <a:cubicBezTo>
                    <a:pt x="49803" y="60536"/>
                    <a:pt x="49803" y="59669"/>
                    <a:pt x="49669" y="58835"/>
                  </a:cubicBezTo>
                  <a:cubicBezTo>
                    <a:pt x="49502" y="57667"/>
                    <a:pt x="49069" y="56566"/>
                    <a:pt x="48468" y="55566"/>
                  </a:cubicBezTo>
                  <a:cubicBezTo>
                    <a:pt x="47701" y="56166"/>
                    <a:pt x="46767" y="56566"/>
                    <a:pt x="45800" y="56566"/>
                  </a:cubicBezTo>
                  <a:cubicBezTo>
                    <a:pt x="45399" y="56566"/>
                    <a:pt x="44999" y="56500"/>
                    <a:pt x="44599" y="56333"/>
                  </a:cubicBezTo>
                  <a:cubicBezTo>
                    <a:pt x="44165" y="56166"/>
                    <a:pt x="43965" y="55699"/>
                    <a:pt x="44099" y="55265"/>
                  </a:cubicBezTo>
                  <a:cubicBezTo>
                    <a:pt x="44229" y="54927"/>
                    <a:pt x="44561" y="54711"/>
                    <a:pt x="44907" y="54711"/>
                  </a:cubicBezTo>
                  <a:cubicBezTo>
                    <a:pt x="45005" y="54711"/>
                    <a:pt x="45104" y="54728"/>
                    <a:pt x="45199" y="54765"/>
                  </a:cubicBezTo>
                  <a:cubicBezTo>
                    <a:pt x="45392" y="54833"/>
                    <a:pt x="45591" y="54865"/>
                    <a:pt x="45792" y="54865"/>
                  </a:cubicBezTo>
                  <a:cubicBezTo>
                    <a:pt x="46670" y="54865"/>
                    <a:pt x="47579" y="54264"/>
                    <a:pt x="48068" y="53531"/>
                  </a:cubicBezTo>
                  <a:cubicBezTo>
                    <a:pt x="48869" y="52463"/>
                    <a:pt x="49135" y="50996"/>
                    <a:pt x="49369" y="49695"/>
                  </a:cubicBezTo>
                  <a:cubicBezTo>
                    <a:pt x="49836" y="47060"/>
                    <a:pt x="50203" y="44524"/>
                    <a:pt x="49569" y="42323"/>
                  </a:cubicBezTo>
                  <a:lnTo>
                    <a:pt x="49569" y="42323"/>
                  </a:lnTo>
                  <a:cubicBezTo>
                    <a:pt x="49002" y="42723"/>
                    <a:pt x="48368" y="43023"/>
                    <a:pt x="47734" y="43190"/>
                  </a:cubicBezTo>
                  <a:lnTo>
                    <a:pt x="47534" y="43190"/>
                  </a:lnTo>
                  <a:cubicBezTo>
                    <a:pt x="47167" y="43190"/>
                    <a:pt x="46800" y="42957"/>
                    <a:pt x="46734" y="42556"/>
                  </a:cubicBezTo>
                  <a:cubicBezTo>
                    <a:pt x="46600" y="42089"/>
                    <a:pt x="46901" y="41656"/>
                    <a:pt x="47334" y="41556"/>
                  </a:cubicBezTo>
                  <a:cubicBezTo>
                    <a:pt x="48268" y="41322"/>
                    <a:pt x="49135" y="40622"/>
                    <a:pt x="49736" y="39621"/>
                  </a:cubicBezTo>
                  <a:cubicBezTo>
                    <a:pt x="50370" y="38587"/>
                    <a:pt x="50637" y="37319"/>
                    <a:pt x="50803" y="36319"/>
                  </a:cubicBezTo>
                  <a:cubicBezTo>
                    <a:pt x="51003" y="35351"/>
                    <a:pt x="51170" y="34084"/>
                    <a:pt x="50937" y="32916"/>
                  </a:cubicBezTo>
                  <a:cubicBezTo>
                    <a:pt x="50770" y="31782"/>
                    <a:pt x="50203" y="30848"/>
                    <a:pt x="49436" y="30348"/>
                  </a:cubicBezTo>
                  <a:cubicBezTo>
                    <a:pt x="49369" y="30314"/>
                    <a:pt x="49302" y="30248"/>
                    <a:pt x="49236" y="30147"/>
                  </a:cubicBezTo>
                  <a:cubicBezTo>
                    <a:pt x="48969" y="30214"/>
                    <a:pt x="48668" y="30214"/>
                    <a:pt x="48368" y="30214"/>
                  </a:cubicBezTo>
                  <a:cubicBezTo>
                    <a:pt x="48035" y="30214"/>
                    <a:pt x="47701" y="30214"/>
                    <a:pt x="47334" y="30147"/>
                  </a:cubicBezTo>
                  <a:cubicBezTo>
                    <a:pt x="41997" y="29514"/>
                    <a:pt x="36927" y="26311"/>
                    <a:pt x="31823" y="20374"/>
                  </a:cubicBezTo>
                  <a:lnTo>
                    <a:pt x="31490" y="19974"/>
                  </a:lnTo>
                  <a:cubicBezTo>
                    <a:pt x="30556" y="18873"/>
                    <a:pt x="29688" y="17839"/>
                    <a:pt x="28554" y="17105"/>
                  </a:cubicBezTo>
                  <a:cubicBezTo>
                    <a:pt x="26686" y="15871"/>
                    <a:pt x="24284" y="15637"/>
                    <a:pt x="22416" y="15570"/>
                  </a:cubicBezTo>
                  <a:lnTo>
                    <a:pt x="22049" y="15570"/>
                  </a:lnTo>
                  <a:cubicBezTo>
                    <a:pt x="20949" y="15537"/>
                    <a:pt x="19781" y="15504"/>
                    <a:pt x="18680" y="15037"/>
                  </a:cubicBezTo>
                  <a:cubicBezTo>
                    <a:pt x="16946" y="14336"/>
                    <a:pt x="15545" y="12668"/>
                    <a:pt x="14678" y="10200"/>
                  </a:cubicBezTo>
                  <a:cubicBezTo>
                    <a:pt x="14411" y="9499"/>
                    <a:pt x="14211" y="8765"/>
                    <a:pt x="14010" y="8065"/>
                  </a:cubicBezTo>
                  <a:cubicBezTo>
                    <a:pt x="13710" y="6931"/>
                    <a:pt x="13410" y="5863"/>
                    <a:pt x="12910" y="4863"/>
                  </a:cubicBezTo>
                  <a:cubicBezTo>
                    <a:pt x="11976" y="2928"/>
                    <a:pt x="10308" y="1327"/>
                    <a:pt x="8306" y="526"/>
                  </a:cubicBezTo>
                  <a:cubicBezTo>
                    <a:pt x="7592" y="220"/>
                    <a:pt x="6721" y="1"/>
                    <a:pt x="586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 name="Google Shape;358;p36"/>
            <p:cNvSpPr/>
            <p:nvPr/>
          </p:nvSpPr>
          <p:spPr>
            <a:xfrm>
              <a:off x="-517937" y="2246125"/>
              <a:ext cx="595863" cy="836625"/>
            </a:xfrm>
            <a:custGeom>
              <a:avLst/>
              <a:gdLst/>
              <a:ahLst/>
              <a:cxnLst/>
              <a:rect l="l" t="t" r="r" b="b"/>
              <a:pathLst>
                <a:path w="47669" h="66930" extrusionOk="0">
                  <a:moveTo>
                    <a:pt x="31920" y="2447"/>
                  </a:moveTo>
                  <a:cubicBezTo>
                    <a:pt x="32021" y="2447"/>
                    <a:pt x="32123" y="2451"/>
                    <a:pt x="32224" y="2459"/>
                  </a:cubicBezTo>
                  <a:cubicBezTo>
                    <a:pt x="32691" y="2492"/>
                    <a:pt x="33025" y="2926"/>
                    <a:pt x="32991" y="3393"/>
                  </a:cubicBezTo>
                  <a:cubicBezTo>
                    <a:pt x="32961" y="3792"/>
                    <a:pt x="32591" y="4135"/>
                    <a:pt x="32194" y="4135"/>
                  </a:cubicBezTo>
                  <a:cubicBezTo>
                    <a:pt x="32160" y="4135"/>
                    <a:pt x="32125" y="4132"/>
                    <a:pt x="32091" y="4127"/>
                  </a:cubicBezTo>
                  <a:cubicBezTo>
                    <a:pt x="32025" y="4121"/>
                    <a:pt x="31960" y="4118"/>
                    <a:pt x="31895" y="4118"/>
                  </a:cubicBezTo>
                  <a:cubicBezTo>
                    <a:pt x="31195" y="4118"/>
                    <a:pt x="30517" y="4442"/>
                    <a:pt x="30089" y="4961"/>
                  </a:cubicBezTo>
                  <a:cubicBezTo>
                    <a:pt x="29655" y="5494"/>
                    <a:pt x="29422" y="6195"/>
                    <a:pt x="29188" y="6929"/>
                  </a:cubicBezTo>
                  <a:cubicBezTo>
                    <a:pt x="29088" y="7229"/>
                    <a:pt x="29022" y="7496"/>
                    <a:pt x="28922" y="7796"/>
                  </a:cubicBezTo>
                  <a:cubicBezTo>
                    <a:pt x="28321" y="9430"/>
                    <a:pt x="27287" y="10498"/>
                    <a:pt x="26020" y="10665"/>
                  </a:cubicBezTo>
                  <a:cubicBezTo>
                    <a:pt x="25986" y="10698"/>
                    <a:pt x="25953" y="10698"/>
                    <a:pt x="25919" y="10698"/>
                  </a:cubicBezTo>
                  <a:cubicBezTo>
                    <a:pt x="25486" y="10698"/>
                    <a:pt x="25152" y="10398"/>
                    <a:pt x="25086" y="9964"/>
                  </a:cubicBezTo>
                  <a:cubicBezTo>
                    <a:pt x="25019" y="9497"/>
                    <a:pt x="25319" y="9097"/>
                    <a:pt x="25786" y="8997"/>
                  </a:cubicBezTo>
                  <a:cubicBezTo>
                    <a:pt x="26687" y="8863"/>
                    <a:pt x="27187" y="7629"/>
                    <a:pt x="27320" y="7229"/>
                  </a:cubicBezTo>
                  <a:cubicBezTo>
                    <a:pt x="27421" y="6995"/>
                    <a:pt x="27487" y="6729"/>
                    <a:pt x="27587" y="6462"/>
                  </a:cubicBezTo>
                  <a:cubicBezTo>
                    <a:pt x="27854" y="5561"/>
                    <a:pt x="28154" y="4660"/>
                    <a:pt x="28788" y="3893"/>
                  </a:cubicBezTo>
                  <a:cubicBezTo>
                    <a:pt x="29556" y="2972"/>
                    <a:pt x="30747" y="2447"/>
                    <a:pt x="31920" y="2447"/>
                  </a:cubicBezTo>
                  <a:close/>
                  <a:moveTo>
                    <a:pt x="20633" y="9209"/>
                  </a:moveTo>
                  <a:cubicBezTo>
                    <a:pt x="21007" y="9209"/>
                    <a:pt x="21364" y="9463"/>
                    <a:pt x="21450" y="9864"/>
                  </a:cubicBezTo>
                  <a:cubicBezTo>
                    <a:pt x="21550" y="10331"/>
                    <a:pt x="21249" y="10765"/>
                    <a:pt x="20816" y="10865"/>
                  </a:cubicBezTo>
                  <a:cubicBezTo>
                    <a:pt x="18848" y="11332"/>
                    <a:pt x="17247" y="13133"/>
                    <a:pt x="17046" y="15135"/>
                  </a:cubicBezTo>
                  <a:cubicBezTo>
                    <a:pt x="17046" y="15235"/>
                    <a:pt x="17013" y="15335"/>
                    <a:pt x="17013" y="15401"/>
                  </a:cubicBezTo>
                  <a:cubicBezTo>
                    <a:pt x="16980" y="15702"/>
                    <a:pt x="16980" y="16069"/>
                    <a:pt x="16846" y="16435"/>
                  </a:cubicBezTo>
                  <a:cubicBezTo>
                    <a:pt x="16646" y="17136"/>
                    <a:pt x="16146" y="17636"/>
                    <a:pt x="15545" y="17803"/>
                  </a:cubicBezTo>
                  <a:cubicBezTo>
                    <a:pt x="15479" y="17837"/>
                    <a:pt x="15412" y="17837"/>
                    <a:pt x="15312" y="17837"/>
                  </a:cubicBezTo>
                  <a:cubicBezTo>
                    <a:pt x="14945" y="17837"/>
                    <a:pt x="14611" y="17603"/>
                    <a:pt x="14511" y="17236"/>
                  </a:cubicBezTo>
                  <a:cubicBezTo>
                    <a:pt x="14378" y="16802"/>
                    <a:pt x="14645" y="16335"/>
                    <a:pt x="15078" y="16202"/>
                  </a:cubicBezTo>
                  <a:cubicBezTo>
                    <a:pt x="15112" y="16202"/>
                    <a:pt x="15178" y="16102"/>
                    <a:pt x="15245" y="15935"/>
                  </a:cubicBezTo>
                  <a:cubicBezTo>
                    <a:pt x="15312" y="15768"/>
                    <a:pt x="15312" y="15535"/>
                    <a:pt x="15345" y="15268"/>
                  </a:cubicBezTo>
                  <a:lnTo>
                    <a:pt x="15345" y="14968"/>
                  </a:lnTo>
                  <a:cubicBezTo>
                    <a:pt x="15645" y="12232"/>
                    <a:pt x="17780" y="9831"/>
                    <a:pt x="20449" y="9230"/>
                  </a:cubicBezTo>
                  <a:cubicBezTo>
                    <a:pt x="20510" y="9216"/>
                    <a:pt x="20572" y="9209"/>
                    <a:pt x="20633" y="9209"/>
                  </a:cubicBezTo>
                  <a:close/>
                  <a:moveTo>
                    <a:pt x="40517" y="3907"/>
                  </a:moveTo>
                  <a:cubicBezTo>
                    <a:pt x="40576" y="3907"/>
                    <a:pt x="40636" y="3914"/>
                    <a:pt x="40697" y="3927"/>
                  </a:cubicBezTo>
                  <a:cubicBezTo>
                    <a:pt x="41164" y="3993"/>
                    <a:pt x="41431" y="4460"/>
                    <a:pt x="41364" y="4894"/>
                  </a:cubicBezTo>
                  <a:cubicBezTo>
                    <a:pt x="41197" y="5728"/>
                    <a:pt x="40863" y="6562"/>
                    <a:pt x="40396" y="7262"/>
                  </a:cubicBezTo>
                  <a:cubicBezTo>
                    <a:pt x="40196" y="7562"/>
                    <a:pt x="39996" y="7796"/>
                    <a:pt x="39796" y="7996"/>
                  </a:cubicBezTo>
                  <a:cubicBezTo>
                    <a:pt x="40563" y="9030"/>
                    <a:pt x="40897" y="10431"/>
                    <a:pt x="40797" y="11966"/>
                  </a:cubicBezTo>
                  <a:cubicBezTo>
                    <a:pt x="40697" y="13133"/>
                    <a:pt x="40363" y="14234"/>
                    <a:pt x="40030" y="15268"/>
                  </a:cubicBezTo>
                  <a:cubicBezTo>
                    <a:pt x="39896" y="15702"/>
                    <a:pt x="39796" y="16135"/>
                    <a:pt x="39663" y="16536"/>
                  </a:cubicBezTo>
                  <a:cubicBezTo>
                    <a:pt x="39229" y="18237"/>
                    <a:pt x="39229" y="19471"/>
                    <a:pt x="39663" y="20472"/>
                  </a:cubicBezTo>
                  <a:cubicBezTo>
                    <a:pt x="39829" y="20905"/>
                    <a:pt x="39663" y="21372"/>
                    <a:pt x="39229" y="21573"/>
                  </a:cubicBezTo>
                  <a:cubicBezTo>
                    <a:pt x="39129" y="21639"/>
                    <a:pt x="38995" y="21639"/>
                    <a:pt x="38895" y="21639"/>
                  </a:cubicBezTo>
                  <a:cubicBezTo>
                    <a:pt x="38562" y="21639"/>
                    <a:pt x="38262" y="21472"/>
                    <a:pt x="38128" y="21139"/>
                  </a:cubicBezTo>
                  <a:cubicBezTo>
                    <a:pt x="37528" y="19805"/>
                    <a:pt x="37494" y="18170"/>
                    <a:pt x="38028" y="16102"/>
                  </a:cubicBezTo>
                  <a:cubicBezTo>
                    <a:pt x="38162" y="15668"/>
                    <a:pt x="38295" y="15235"/>
                    <a:pt x="38428" y="14801"/>
                  </a:cubicBezTo>
                  <a:cubicBezTo>
                    <a:pt x="38729" y="13767"/>
                    <a:pt x="39029" y="12800"/>
                    <a:pt x="39096" y="11832"/>
                  </a:cubicBezTo>
                  <a:cubicBezTo>
                    <a:pt x="39196" y="10831"/>
                    <a:pt x="38995" y="9564"/>
                    <a:pt x="38228" y="8763"/>
                  </a:cubicBezTo>
                  <a:cubicBezTo>
                    <a:pt x="37961" y="8797"/>
                    <a:pt x="37728" y="8797"/>
                    <a:pt x="37528" y="8797"/>
                  </a:cubicBezTo>
                  <a:lnTo>
                    <a:pt x="37494" y="8797"/>
                  </a:lnTo>
                  <a:cubicBezTo>
                    <a:pt x="36260" y="8797"/>
                    <a:pt x="34893" y="8730"/>
                    <a:pt x="33992" y="7729"/>
                  </a:cubicBezTo>
                  <a:cubicBezTo>
                    <a:pt x="33658" y="7396"/>
                    <a:pt x="33692" y="6862"/>
                    <a:pt x="34025" y="6562"/>
                  </a:cubicBezTo>
                  <a:cubicBezTo>
                    <a:pt x="34188" y="6399"/>
                    <a:pt x="34399" y="6316"/>
                    <a:pt x="34606" y="6316"/>
                  </a:cubicBezTo>
                  <a:cubicBezTo>
                    <a:pt x="34824" y="6316"/>
                    <a:pt x="35039" y="6407"/>
                    <a:pt x="35193" y="6595"/>
                  </a:cubicBezTo>
                  <a:cubicBezTo>
                    <a:pt x="35693" y="7095"/>
                    <a:pt x="36594" y="7129"/>
                    <a:pt x="37528" y="7129"/>
                  </a:cubicBezTo>
                  <a:cubicBezTo>
                    <a:pt x="37695" y="7129"/>
                    <a:pt x="37828" y="7129"/>
                    <a:pt x="37961" y="7095"/>
                  </a:cubicBezTo>
                  <a:cubicBezTo>
                    <a:pt x="38095" y="7029"/>
                    <a:pt x="38228" y="6995"/>
                    <a:pt x="38362" y="6995"/>
                  </a:cubicBezTo>
                  <a:cubicBezTo>
                    <a:pt x="38562" y="6862"/>
                    <a:pt x="38762" y="6662"/>
                    <a:pt x="38995" y="6328"/>
                  </a:cubicBezTo>
                  <a:cubicBezTo>
                    <a:pt x="39329" y="5828"/>
                    <a:pt x="39596" y="5194"/>
                    <a:pt x="39696" y="4594"/>
                  </a:cubicBezTo>
                  <a:cubicBezTo>
                    <a:pt x="39783" y="4187"/>
                    <a:pt x="40123" y="3907"/>
                    <a:pt x="40517" y="3907"/>
                  </a:cubicBezTo>
                  <a:close/>
                  <a:moveTo>
                    <a:pt x="22779" y="22792"/>
                  </a:moveTo>
                  <a:cubicBezTo>
                    <a:pt x="23073" y="22792"/>
                    <a:pt x="23362" y="22940"/>
                    <a:pt x="23518" y="23207"/>
                  </a:cubicBezTo>
                  <a:cubicBezTo>
                    <a:pt x="24518" y="24975"/>
                    <a:pt x="24585" y="27177"/>
                    <a:pt x="23718" y="29011"/>
                  </a:cubicBezTo>
                  <a:cubicBezTo>
                    <a:pt x="23584" y="29311"/>
                    <a:pt x="23418" y="29612"/>
                    <a:pt x="23251" y="29878"/>
                  </a:cubicBezTo>
                  <a:cubicBezTo>
                    <a:pt x="23084" y="30212"/>
                    <a:pt x="22917" y="30512"/>
                    <a:pt x="22784" y="30812"/>
                  </a:cubicBezTo>
                  <a:cubicBezTo>
                    <a:pt x="22350" y="31847"/>
                    <a:pt x="22450" y="33081"/>
                    <a:pt x="23051" y="34015"/>
                  </a:cubicBezTo>
                  <a:cubicBezTo>
                    <a:pt x="23318" y="34415"/>
                    <a:pt x="23184" y="34949"/>
                    <a:pt x="22784" y="35182"/>
                  </a:cubicBezTo>
                  <a:cubicBezTo>
                    <a:pt x="22650" y="35282"/>
                    <a:pt x="22484" y="35316"/>
                    <a:pt x="22350" y="35316"/>
                  </a:cubicBezTo>
                  <a:cubicBezTo>
                    <a:pt x="22050" y="35316"/>
                    <a:pt x="21783" y="35182"/>
                    <a:pt x="21616" y="34915"/>
                  </a:cubicBezTo>
                  <a:cubicBezTo>
                    <a:pt x="20749" y="33514"/>
                    <a:pt x="20616" y="31680"/>
                    <a:pt x="21249" y="30145"/>
                  </a:cubicBezTo>
                  <a:cubicBezTo>
                    <a:pt x="21416" y="29745"/>
                    <a:pt x="21616" y="29378"/>
                    <a:pt x="21817" y="29045"/>
                  </a:cubicBezTo>
                  <a:cubicBezTo>
                    <a:pt x="21950" y="28778"/>
                    <a:pt x="22083" y="28544"/>
                    <a:pt x="22217" y="28311"/>
                  </a:cubicBezTo>
                  <a:cubicBezTo>
                    <a:pt x="22851" y="26976"/>
                    <a:pt x="22784" y="25342"/>
                    <a:pt x="22050" y="24041"/>
                  </a:cubicBezTo>
                  <a:cubicBezTo>
                    <a:pt x="21817" y="23641"/>
                    <a:pt x="21950" y="23107"/>
                    <a:pt x="22350" y="22907"/>
                  </a:cubicBezTo>
                  <a:cubicBezTo>
                    <a:pt x="22484" y="22829"/>
                    <a:pt x="22632" y="22792"/>
                    <a:pt x="22779" y="22792"/>
                  </a:cubicBezTo>
                  <a:close/>
                  <a:moveTo>
                    <a:pt x="39033" y="25325"/>
                  </a:moveTo>
                  <a:cubicBezTo>
                    <a:pt x="39246" y="25325"/>
                    <a:pt x="39462" y="25409"/>
                    <a:pt x="39629" y="25575"/>
                  </a:cubicBezTo>
                  <a:cubicBezTo>
                    <a:pt x="39963" y="25909"/>
                    <a:pt x="39963" y="26443"/>
                    <a:pt x="39663" y="26776"/>
                  </a:cubicBezTo>
                  <a:cubicBezTo>
                    <a:pt x="38228" y="28211"/>
                    <a:pt x="37695" y="30579"/>
                    <a:pt x="38395" y="32514"/>
                  </a:cubicBezTo>
                  <a:cubicBezTo>
                    <a:pt x="38495" y="32747"/>
                    <a:pt x="38595" y="32981"/>
                    <a:pt x="38729" y="33248"/>
                  </a:cubicBezTo>
                  <a:cubicBezTo>
                    <a:pt x="38895" y="33614"/>
                    <a:pt x="39062" y="34015"/>
                    <a:pt x="39162" y="34415"/>
                  </a:cubicBezTo>
                  <a:cubicBezTo>
                    <a:pt x="39529" y="35549"/>
                    <a:pt x="39496" y="36783"/>
                    <a:pt x="39096" y="37918"/>
                  </a:cubicBezTo>
                  <a:cubicBezTo>
                    <a:pt x="38962" y="38251"/>
                    <a:pt x="38629" y="38485"/>
                    <a:pt x="38295" y="38485"/>
                  </a:cubicBezTo>
                  <a:cubicBezTo>
                    <a:pt x="38195" y="38485"/>
                    <a:pt x="38095" y="38451"/>
                    <a:pt x="38028" y="38418"/>
                  </a:cubicBezTo>
                  <a:cubicBezTo>
                    <a:pt x="37561" y="38251"/>
                    <a:pt x="37361" y="37784"/>
                    <a:pt x="37494" y="37350"/>
                  </a:cubicBezTo>
                  <a:cubicBezTo>
                    <a:pt x="37795" y="36550"/>
                    <a:pt x="37795" y="35716"/>
                    <a:pt x="37561" y="34915"/>
                  </a:cubicBezTo>
                  <a:cubicBezTo>
                    <a:pt x="37461" y="34582"/>
                    <a:pt x="37328" y="34282"/>
                    <a:pt x="37161" y="33915"/>
                  </a:cubicBezTo>
                  <a:cubicBezTo>
                    <a:pt x="37061" y="33648"/>
                    <a:pt x="36927" y="33381"/>
                    <a:pt x="36827" y="33081"/>
                  </a:cubicBezTo>
                  <a:cubicBezTo>
                    <a:pt x="35893" y="30546"/>
                    <a:pt x="36527" y="27510"/>
                    <a:pt x="38462" y="25575"/>
                  </a:cubicBezTo>
                  <a:cubicBezTo>
                    <a:pt x="38612" y="25409"/>
                    <a:pt x="38820" y="25325"/>
                    <a:pt x="39033" y="25325"/>
                  </a:cubicBezTo>
                  <a:close/>
                  <a:moveTo>
                    <a:pt x="12544" y="28777"/>
                  </a:moveTo>
                  <a:cubicBezTo>
                    <a:pt x="12772" y="28777"/>
                    <a:pt x="13002" y="28869"/>
                    <a:pt x="13177" y="29045"/>
                  </a:cubicBezTo>
                  <a:cubicBezTo>
                    <a:pt x="14211" y="30179"/>
                    <a:pt x="14378" y="32013"/>
                    <a:pt x="13577" y="34048"/>
                  </a:cubicBezTo>
                  <a:cubicBezTo>
                    <a:pt x="13477" y="34382"/>
                    <a:pt x="13344" y="34682"/>
                    <a:pt x="13210" y="34982"/>
                  </a:cubicBezTo>
                  <a:cubicBezTo>
                    <a:pt x="12777" y="35983"/>
                    <a:pt x="12376" y="36917"/>
                    <a:pt x="12443" y="37884"/>
                  </a:cubicBezTo>
                  <a:cubicBezTo>
                    <a:pt x="12510" y="38585"/>
                    <a:pt x="12877" y="39285"/>
                    <a:pt x="13511" y="39786"/>
                  </a:cubicBezTo>
                  <a:cubicBezTo>
                    <a:pt x="14049" y="40239"/>
                    <a:pt x="14683" y="40475"/>
                    <a:pt x="15291" y="40475"/>
                  </a:cubicBezTo>
                  <a:cubicBezTo>
                    <a:pt x="15399" y="40475"/>
                    <a:pt x="15506" y="40468"/>
                    <a:pt x="15612" y="40453"/>
                  </a:cubicBezTo>
                  <a:cubicBezTo>
                    <a:pt x="15979" y="40419"/>
                    <a:pt x="16346" y="40286"/>
                    <a:pt x="16746" y="40152"/>
                  </a:cubicBezTo>
                  <a:cubicBezTo>
                    <a:pt x="17113" y="40052"/>
                    <a:pt x="17447" y="39919"/>
                    <a:pt x="17847" y="39852"/>
                  </a:cubicBezTo>
                  <a:cubicBezTo>
                    <a:pt x="18202" y="39778"/>
                    <a:pt x="18564" y="39742"/>
                    <a:pt x="18927" y="39742"/>
                  </a:cubicBezTo>
                  <a:cubicBezTo>
                    <a:pt x="20681" y="39742"/>
                    <a:pt x="22474" y="40584"/>
                    <a:pt x="23718" y="42020"/>
                  </a:cubicBezTo>
                  <a:cubicBezTo>
                    <a:pt x="25019" y="43522"/>
                    <a:pt x="25719" y="45556"/>
                    <a:pt x="25686" y="47825"/>
                  </a:cubicBezTo>
                  <a:cubicBezTo>
                    <a:pt x="25686" y="48292"/>
                    <a:pt x="25319" y="48659"/>
                    <a:pt x="24852" y="48659"/>
                  </a:cubicBezTo>
                  <a:cubicBezTo>
                    <a:pt x="24385" y="48659"/>
                    <a:pt x="23985" y="48292"/>
                    <a:pt x="24018" y="47825"/>
                  </a:cubicBezTo>
                  <a:cubicBezTo>
                    <a:pt x="24018" y="46991"/>
                    <a:pt x="23918" y="46223"/>
                    <a:pt x="23685" y="45490"/>
                  </a:cubicBezTo>
                  <a:cubicBezTo>
                    <a:pt x="23051" y="46457"/>
                    <a:pt x="22250" y="47324"/>
                    <a:pt x="21283" y="47958"/>
                  </a:cubicBezTo>
                  <a:cubicBezTo>
                    <a:pt x="21149" y="48058"/>
                    <a:pt x="20983" y="48125"/>
                    <a:pt x="20816" y="48125"/>
                  </a:cubicBezTo>
                  <a:cubicBezTo>
                    <a:pt x="20549" y="48125"/>
                    <a:pt x="20282" y="47991"/>
                    <a:pt x="20115" y="47758"/>
                  </a:cubicBezTo>
                  <a:cubicBezTo>
                    <a:pt x="19848" y="47358"/>
                    <a:pt x="19949" y="46857"/>
                    <a:pt x="20349" y="46590"/>
                  </a:cubicBezTo>
                  <a:cubicBezTo>
                    <a:pt x="21416" y="45857"/>
                    <a:pt x="22250" y="44822"/>
                    <a:pt x="22784" y="43655"/>
                  </a:cubicBezTo>
                  <a:cubicBezTo>
                    <a:pt x="22784" y="43622"/>
                    <a:pt x="22817" y="43622"/>
                    <a:pt x="22817" y="43588"/>
                  </a:cubicBezTo>
                  <a:cubicBezTo>
                    <a:pt x="22684" y="43421"/>
                    <a:pt x="22584" y="43255"/>
                    <a:pt x="22450" y="43121"/>
                  </a:cubicBezTo>
                  <a:cubicBezTo>
                    <a:pt x="21531" y="42063"/>
                    <a:pt x="20194" y="41446"/>
                    <a:pt x="18923" y="41446"/>
                  </a:cubicBezTo>
                  <a:cubicBezTo>
                    <a:pt x="18672" y="41446"/>
                    <a:pt x="18423" y="41471"/>
                    <a:pt x="18181" y="41520"/>
                  </a:cubicBezTo>
                  <a:cubicBezTo>
                    <a:pt x="17880" y="41553"/>
                    <a:pt x="17580" y="41654"/>
                    <a:pt x="17280" y="41754"/>
                  </a:cubicBezTo>
                  <a:cubicBezTo>
                    <a:pt x="16813" y="41920"/>
                    <a:pt x="16346" y="42054"/>
                    <a:pt x="15846" y="42121"/>
                  </a:cubicBezTo>
                  <a:cubicBezTo>
                    <a:pt x="15651" y="42151"/>
                    <a:pt x="15463" y="42167"/>
                    <a:pt x="15275" y="42167"/>
                  </a:cubicBezTo>
                  <a:cubicBezTo>
                    <a:pt x="15045" y="42167"/>
                    <a:pt x="14817" y="42142"/>
                    <a:pt x="14578" y="42087"/>
                  </a:cubicBezTo>
                  <a:cubicBezTo>
                    <a:pt x="14078" y="42854"/>
                    <a:pt x="14044" y="43888"/>
                    <a:pt x="14545" y="44656"/>
                  </a:cubicBezTo>
                  <a:cubicBezTo>
                    <a:pt x="14778" y="45056"/>
                    <a:pt x="14678" y="45556"/>
                    <a:pt x="14278" y="45823"/>
                  </a:cubicBezTo>
                  <a:cubicBezTo>
                    <a:pt x="14144" y="45923"/>
                    <a:pt x="13978" y="45957"/>
                    <a:pt x="13811" y="45957"/>
                  </a:cubicBezTo>
                  <a:cubicBezTo>
                    <a:pt x="13544" y="45957"/>
                    <a:pt x="13277" y="45823"/>
                    <a:pt x="13110" y="45556"/>
                  </a:cubicBezTo>
                  <a:cubicBezTo>
                    <a:pt x="12343" y="44322"/>
                    <a:pt x="12310" y="42754"/>
                    <a:pt x="12977" y="41487"/>
                  </a:cubicBezTo>
                  <a:cubicBezTo>
                    <a:pt x="12810" y="41387"/>
                    <a:pt x="12610" y="41253"/>
                    <a:pt x="12443" y="41120"/>
                  </a:cubicBezTo>
                  <a:cubicBezTo>
                    <a:pt x="11476" y="40319"/>
                    <a:pt x="10842" y="39152"/>
                    <a:pt x="10775" y="37984"/>
                  </a:cubicBezTo>
                  <a:cubicBezTo>
                    <a:pt x="10675" y="36650"/>
                    <a:pt x="11176" y="35482"/>
                    <a:pt x="11643" y="34315"/>
                  </a:cubicBezTo>
                  <a:cubicBezTo>
                    <a:pt x="11776" y="34015"/>
                    <a:pt x="11909" y="33748"/>
                    <a:pt x="12010" y="33481"/>
                  </a:cubicBezTo>
                  <a:cubicBezTo>
                    <a:pt x="12276" y="32781"/>
                    <a:pt x="12777" y="31113"/>
                    <a:pt x="11943" y="30179"/>
                  </a:cubicBezTo>
                  <a:cubicBezTo>
                    <a:pt x="11609" y="29845"/>
                    <a:pt x="11643" y="29311"/>
                    <a:pt x="11976" y="29011"/>
                  </a:cubicBezTo>
                  <a:cubicBezTo>
                    <a:pt x="12135" y="28853"/>
                    <a:pt x="12338" y="28777"/>
                    <a:pt x="12544" y="28777"/>
                  </a:cubicBezTo>
                  <a:close/>
                  <a:moveTo>
                    <a:pt x="41412" y="49305"/>
                  </a:moveTo>
                  <a:cubicBezTo>
                    <a:pt x="41474" y="49305"/>
                    <a:pt x="41536" y="49312"/>
                    <a:pt x="41597" y="49326"/>
                  </a:cubicBezTo>
                  <a:cubicBezTo>
                    <a:pt x="42064" y="49459"/>
                    <a:pt x="42331" y="49926"/>
                    <a:pt x="42198" y="50360"/>
                  </a:cubicBezTo>
                  <a:cubicBezTo>
                    <a:pt x="41931" y="51394"/>
                    <a:pt x="41397" y="52895"/>
                    <a:pt x="40130" y="53729"/>
                  </a:cubicBezTo>
                  <a:cubicBezTo>
                    <a:pt x="40030" y="53796"/>
                    <a:pt x="39929" y="53862"/>
                    <a:pt x="39829" y="53929"/>
                  </a:cubicBezTo>
                  <a:cubicBezTo>
                    <a:pt x="39729" y="55864"/>
                    <a:pt x="40930" y="58466"/>
                    <a:pt x="41898" y="59566"/>
                  </a:cubicBezTo>
                  <a:cubicBezTo>
                    <a:pt x="42198" y="59933"/>
                    <a:pt x="42164" y="60467"/>
                    <a:pt x="41797" y="60767"/>
                  </a:cubicBezTo>
                  <a:cubicBezTo>
                    <a:pt x="41664" y="60901"/>
                    <a:pt x="41464" y="60967"/>
                    <a:pt x="41264" y="60967"/>
                  </a:cubicBezTo>
                  <a:cubicBezTo>
                    <a:pt x="41030" y="60967"/>
                    <a:pt x="40797" y="60867"/>
                    <a:pt x="40630" y="60667"/>
                  </a:cubicBezTo>
                  <a:cubicBezTo>
                    <a:pt x="39629" y="59533"/>
                    <a:pt x="38295" y="56965"/>
                    <a:pt x="38162" y="54563"/>
                  </a:cubicBezTo>
                  <a:cubicBezTo>
                    <a:pt x="37828" y="54663"/>
                    <a:pt x="37561" y="54796"/>
                    <a:pt x="37294" y="54930"/>
                  </a:cubicBezTo>
                  <a:cubicBezTo>
                    <a:pt x="36727" y="55263"/>
                    <a:pt x="36227" y="55830"/>
                    <a:pt x="35827" y="56664"/>
                  </a:cubicBezTo>
                  <a:cubicBezTo>
                    <a:pt x="35660" y="56965"/>
                    <a:pt x="35360" y="57131"/>
                    <a:pt x="35059" y="57131"/>
                  </a:cubicBezTo>
                  <a:cubicBezTo>
                    <a:pt x="34926" y="57131"/>
                    <a:pt x="34792" y="57098"/>
                    <a:pt x="34692" y="57031"/>
                  </a:cubicBezTo>
                  <a:cubicBezTo>
                    <a:pt x="34259" y="56831"/>
                    <a:pt x="34092" y="56331"/>
                    <a:pt x="34325" y="55897"/>
                  </a:cubicBezTo>
                  <a:cubicBezTo>
                    <a:pt x="34893" y="54796"/>
                    <a:pt x="35593" y="53962"/>
                    <a:pt x="36460" y="53462"/>
                  </a:cubicBezTo>
                  <a:cubicBezTo>
                    <a:pt x="36927" y="53195"/>
                    <a:pt x="37428" y="53028"/>
                    <a:pt x="37928" y="52895"/>
                  </a:cubicBezTo>
                  <a:cubicBezTo>
                    <a:pt x="38395" y="52728"/>
                    <a:pt x="38829" y="52595"/>
                    <a:pt x="39196" y="52328"/>
                  </a:cubicBezTo>
                  <a:cubicBezTo>
                    <a:pt x="39796" y="51928"/>
                    <a:pt x="40230" y="51160"/>
                    <a:pt x="40563" y="49926"/>
                  </a:cubicBezTo>
                  <a:cubicBezTo>
                    <a:pt x="40678" y="49554"/>
                    <a:pt x="41038" y="49305"/>
                    <a:pt x="41412" y="49305"/>
                  </a:cubicBezTo>
                  <a:close/>
                  <a:moveTo>
                    <a:pt x="35780" y="0"/>
                  </a:moveTo>
                  <a:cubicBezTo>
                    <a:pt x="34781" y="0"/>
                    <a:pt x="33744" y="101"/>
                    <a:pt x="32691" y="224"/>
                  </a:cubicBezTo>
                  <a:cubicBezTo>
                    <a:pt x="26320" y="924"/>
                    <a:pt x="24352" y="4160"/>
                    <a:pt x="23151" y="6061"/>
                  </a:cubicBezTo>
                  <a:cubicBezTo>
                    <a:pt x="22617" y="6929"/>
                    <a:pt x="22217" y="7562"/>
                    <a:pt x="21550" y="7763"/>
                  </a:cubicBezTo>
                  <a:cubicBezTo>
                    <a:pt x="21350" y="7796"/>
                    <a:pt x="21149" y="7829"/>
                    <a:pt x="20716" y="7829"/>
                  </a:cubicBezTo>
                  <a:cubicBezTo>
                    <a:pt x="18881" y="7929"/>
                    <a:pt x="14011" y="8130"/>
                    <a:pt x="11376" y="11799"/>
                  </a:cubicBezTo>
                  <a:cubicBezTo>
                    <a:pt x="9274" y="14768"/>
                    <a:pt x="8741" y="17870"/>
                    <a:pt x="9775" y="21039"/>
                  </a:cubicBezTo>
                  <a:cubicBezTo>
                    <a:pt x="10566" y="20892"/>
                    <a:pt x="11366" y="20818"/>
                    <a:pt x="12153" y="20818"/>
                  </a:cubicBezTo>
                  <a:cubicBezTo>
                    <a:pt x="13689" y="20818"/>
                    <a:pt x="15179" y="21099"/>
                    <a:pt x="16479" y="21673"/>
                  </a:cubicBezTo>
                  <a:cubicBezTo>
                    <a:pt x="16513" y="20305"/>
                    <a:pt x="17180" y="18937"/>
                    <a:pt x="18014" y="17970"/>
                  </a:cubicBezTo>
                  <a:cubicBezTo>
                    <a:pt x="19315" y="16502"/>
                    <a:pt x="21116" y="15635"/>
                    <a:pt x="22717" y="14901"/>
                  </a:cubicBezTo>
                  <a:lnTo>
                    <a:pt x="25252" y="13667"/>
                  </a:lnTo>
                  <a:cubicBezTo>
                    <a:pt x="25819" y="13400"/>
                    <a:pt x="26453" y="13100"/>
                    <a:pt x="27187" y="13000"/>
                  </a:cubicBezTo>
                  <a:cubicBezTo>
                    <a:pt x="27301" y="12987"/>
                    <a:pt x="27417" y="12981"/>
                    <a:pt x="27533" y="12981"/>
                  </a:cubicBezTo>
                  <a:cubicBezTo>
                    <a:pt x="28330" y="12981"/>
                    <a:pt x="29153" y="13276"/>
                    <a:pt x="29822" y="13800"/>
                  </a:cubicBezTo>
                  <a:cubicBezTo>
                    <a:pt x="30189" y="14100"/>
                    <a:pt x="30489" y="14434"/>
                    <a:pt x="30690" y="14801"/>
                  </a:cubicBezTo>
                  <a:cubicBezTo>
                    <a:pt x="30756" y="14801"/>
                    <a:pt x="30790" y="14834"/>
                    <a:pt x="30823" y="14834"/>
                  </a:cubicBezTo>
                  <a:cubicBezTo>
                    <a:pt x="30964" y="14877"/>
                    <a:pt x="31111" y="14898"/>
                    <a:pt x="31261" y="14898"/>
                  </a:cubicBezTo>
                  <a:cubicBezTo>
                    <a:pt x="31928" y="14898"/>
                    <a:pt x="32643" y="14493"/>
                    <a:pt x="33025" y="13867"/>
                  </a:cubicBezTo>
                  <a:cubicBezTo>
                    <a:pt x="33492" y="13100"/>
                    <a:pt x="33558" y="12032"/>
                    <a:pt x="33191" y="10998"/>
                  </a:cubicBezTo>
                  <a:cubicBezTo>
                    <a:pt x="33025" y="10565"/>
                    <a:pt x="33258" y="10098"/>
                    <a:pt x="33725" y="9931"/>
                  </a:cubicBezTo>
                  <a:cubicBezTo>
                    <a:pt x="33807" y="9905"/>
                    <a:pt x="33891" y="9893"/>
                    <a:pt x="33974" y="9893"/>
                  </a:cubicBezTo>
                  <a:cubicBezTo>
                    <a:pt x="34325" y="9893"/>
                    <a:pt x="34657" y="10113"/>
                    <a:pt x="34792" y="10465"/>
                  </a:cubicBezTo>
                  <a:cubicBezTo>
                    <a:pt x="35293" y="11966"/>
                    <a:pt x="35193" y="13533"/>
                    <a:pt x="34459" y="14734"/>
                  </a:cubicBezTo>
                  <a:cubicBezTo>
                    <a:pt x="33758" y="15902"/>
                    <a:pt x="32491" y="16602"/>
                    <a:pt x="31257" y="16602"/>
                  </a:cubicBezTo>
                  <a:cubicBezTo>
                    <a:pt x="31223" y="16602"/>
                    <a:pt x="31223" y="16602"/>
                    <a:pt x="31190" y="16569"/>
                  </a:cubicBezTo>
                  <a:cubicBezTo>
                    <a:pt x="31190" y="17736"/>
                    <a:pt x="30656" y="18771"/>
                    <a:pt x="30189" y="19671"/>
                  </a:cubicBezTo>
                  <a:cubicBezTo>
                    <a:pt x="29922" y="20205"/>
                    <a:pt x="29689" y="20672"/>
                    <a:pt x="29522" y="21172"/>
                  </a:cubicBezTo>
                  <a:cubicBezTo>
                    <a:pt x="29022" y="22673"/>
                    <a:pt x="29489" y="24441"/>
                    <a:pt x="30623" y="25509"/>
                  </a:cubicBezTo>
                  <a:cubicBezTo>
                    <a:pt x="30790" y="25675"/>
                    <a:pt x="30890" y="25876"/>
                    <a:pt x="30890" y="26076"/>
                  </a:cubicBezTo>
                  <a:cubicBezTo>
                    <a:pt x="31023" y="26142"/>
                    <a:pt x="31123" y="26276"/>
                    <a:pt x="31157" y="26409"/>
                  </a:cubicBezTo>
                  <a:cubicBezTo>
                    <a:pt x="31323" y="26843"/>
                    <a:pt x="31123" y="27343"/>
                    <a:pt x="30690" y="27510"/>
                  </a:cubicBezTo>
                  <a:cubicBezTo>
                    <a:pt x="28822" y="28244"/>
                    <a:pt x="26987" y="30913"/>
                    <a:pt x="27421" y="33248"/>
                  </a:cubicBezTo>
                  <a:cubicBezTo>
                    <a:pt x="27721" y="34849"/>
                    <a:pt x="28755" y="36150"/>
                    <a:pt x="29622" y="36717"/>
                  </a:cubicBezTo>
                  <a:cubicBezTo>
                    <a:pt x="29996" y="36930"/>
                    <a:pt x="30263" y="36994"/>
                    <a:pt x="30440" y="36994"/>
                  </a:cubicBezTo>
                  <a:cubicBezTo>
                    <a:pt x="30484" y="36994"/>
                    <a:pt x="30523" y="36990"/>
                    <a:pt x="30556" y="36984"/>
                  </a:cubicBezTo>
                  <a:cubicBezTo>
                    <a:pt x="30633" y="36964"/>
                    <a:pt x="30710" y="36955"/>
                    <a:pt x="30785" y="36955"/>
                  </a:cubicBezTo>
                  <a:cubicBezTo>
                    <a:pt x="31103" y="36955"/>
                    <a:pt x="31395" y="37121"/>
                    <a:pt x="31557" y="37417"/>
                  </a:cubicBezTo>
                  <a:cubicBezTo>
                    <a:pt x="31724" y="37784"/>
                    <a:pt x="31624" y="38251"/>
                    <a:pt x="31290" y="38485"/>
                  </a:cubicBezTo>
                  <a:cubicBezTo>
                    <a:pt x="30256" y="39252"/>
                    <a:pt x="29555" y="40553"/>
                    <a:pt x="29489" y="41954"/>
                  </a:cubicBezTo>
                  <a:cubicBezTo>
                    <a:pt x="29389" y="42988"/>
                    <a:pt x="29455" y="44856"/>
                    <a:pt x="30489" y="45756"/>
                  </a:cubicBezTo>
                  <a:cubicBezTo>
                    <a:pt x="30589" y="45857"/>
                    <a:pt x="30690" y="45923"/>
                    <a:pt x="30790" y="45990"/>
                  </a:cubicBezTo>
                  <a:cubicBezTo>
                    <a:pt x="30956" y="46023"/>
                    <a:pt x="31123" y="46157"/>
                    <a:pt x="31223" y="46290"/>
                  </a:cubicBezTo>
                  <a:cubicBezTo>
                    <a:pt x="32072" y="46802"/>
                    <a:pt x="32915" y="46971"/>
                    <a:pt x="33648" y="46971"/>
                  </a:cubicBezTo>
                  <a:cubicBezTo>
                    <a:pt x="34729" y="46971"/>
                    <a:pt x="35568" y="46603"/>
                    <a:pt x="35827" y="46424"/>
                  </a:cubicBezTo>
                  <a:cubicBezTo>
                    <a:pt x="35980" y="46321"/>
                    <a:pt x="36148" y="46273"/>
                    <a:pt x="36313" y="46273"/>
                  </a:cubicBezTo>
                  <a:cubicBezTo>
                    <a:pt x="36576" y="46273"/>
                    <a:pt x="36830" y="46398"/>
                    <a:pt x="36994" y="46624"/>
                  </a:cubicBezTo>
                  <a:cubicBezTo>
                    <a:pt x="37261" y="46991"/>
                    <a:pt x="37194" y="47524"/>
                    <a:pt x="36794" y="47791"/>
                  </a:cubicBezTo>
                  <a:cubicBezTo>
                    <a:pt x="36193" y="48225"/>
                    <a:pt x="35026" y="48659"/>
                    <a:pt x="33658" y="48659"/>
                  </a:cubicBezTo>
                  <a:cubicBezTo>
                    <a:pt x="33225" y="48659"/>
                    <a:pt x="32758" y="48625"/>
                    <a:pt x="32324" y="48525"/>
                  </a:cubicBezTo>
                  <a:lnTo>
                    <a:pt x="32324" y="48525"/>
                  </a:lnTo>
                  <a:cubicBezTo>
                    <a:pt x="32658" y="49659"/>
                    <a:pt x="32624" y="50860"/>
                    <a:pt x="32591" y="51861"/>
                  </a:cubicBezTo>
                  <a:cubicBezTo>
                    <a:pt x="32591" y="52294"/>
                    <a:pt x="32224" y="52661"/>
                    <a:pt x="31757" y="52661"/>
                  </a:cubicBezTo>
                  <a:cubicBezTo>
                    <a:pt x="31290" y="52661"/>
                    <a:pt x="30923" y="52294"/>
                    <a:pt x="30923" y="51827"/>
                  </a:cubicBezTo>
                  <a:cubicBezTo>
                    <a:pt x="30956" y="50693"/>
                    <a:pt x="30956" y="49426"/>
                    <a:pt x="30489" y="48458"/>
                  </a:cubicBezTo>
                  <a:cubicBezTo>
                    <a:pt x="30423" y="48292"/>
                    <a:pt x="30323" y="48125"/>
                    <a:pt x="30223" y="47991"/>
                  </a:cubicBezTo>
                  <a:cubicBezTo>
                    <a:pt x="30122" y="47825"/>
                    <a:pt x="30022" y="47658"/>
                    <a:pt x="29922" y="47458"/>
                  </a:cubicBezTo>
                  <a:cubicBezTo>
                    <a:pt x="29756" y="47324"/>
                    <a:pt x="29555" y="47191"/>
                    <a:pt x="29389" y="47024"/>
                  </a:cubicBezTo>
                  <a:cubicBezTo>
                    <a:pt x="27854" y="45723"/>
                    <a:pt x="27687" y="43488"/>
                    <a:pt x="27787" y="41854"/>
                  </a:cubicBezTo>
                  <a:cubicBezTo>
                    <a:pt x="27888" y="40553"/>
                    <a:pt x="28355" y="39319"/>
                    <a:pt x="29088" y="38318"/>
                  </a:cubicBezTo>
                  <a:cubicBezTo>
                    <a:pt x="28955" y="38251"/>
                    <a:pt x="28855" y="38218"/>
                    <a:pt x="28755" y="38118"/>
                  </a:cubicBezTo>
                  <a:cubicBezTo>
                    <a:pt x="27254" y="37217"/>
                    <a:pt x="26086" y="35416"/>
                    <a:pt x="25753" y="33548"/>
                  </a:cubicBezTo>
                  <a:cubicBezTo>
                    <a:pt x="25219" y="30679"/>
                    <a:pt x="27020" y="27744"/>
                    <a:pt x="29155" y="26409"/>
                  </a:cubicBezTo>
                  <a:cubicBezTo>
                    <a:pt x="27787" y="24875"/>
                    <a:pt x="27287" y="22640"/>
                    <a:pt x="27921" y="20672"/>
                  </a:cubicBezTo>
                  <a:cubicBezTo>
                    <a:pt x="28121" y="20038"/>
                    <a:pt x="28421" y="19471"/>
                    <a:pt x="28721" y="18904"/>
                  </a:cubicBezTo>
                  <a:cubicBezTo>
                    <a:pt x="29155" y="18037"/>
                    <a:pt x="29589" y="17203"/>
                    <a:pt x="29522" y="16402"/>
                  </a:cubicBezTo>
                  <a:cubicBezTo>
                    <a:pt x="29455" y="15935"/>
                    <a:pt x="29188" y="15468"/>
                    <a:pt x="28788" y="15135"/>
                  </a:cubicBezTo>
                  <a:cubicBezTo>
                    <a:pt x="28418" y="14850"/>
                    <a:pt x="27999" y="14686"/>
                    <a:pt x="27593" y="14686"/>
                  </a:cubicBezTo>
                  <a:cubicBezTo>
                    <a:pt x="27524" y="14686"/>
                    <a:pt x="27455" y="14691"/>
                    <a:pt x="27387" y="14701"/>
                  </a:cubicBezTo>
                  <a:cubicBezTo>
                    <a:pt x="26920" y="14734"/>
                    <a:pt x="26453" y="14968"/>
                    <a:pt x="25986" y="15201"/>
                  </a:cubicBezTo>
                  <a:lnTo>
                    <a:pt x="23418" y="16402"/>
                  </a:lnTo>
                  <a:cubicBezTo>
                    <a:pt x="21917" y="17136"/>
                    <a:pt x="20349" y="17870"/>
                    <a:pt x="19281" y="19104"/>
                  </a:cubicBezTo>
                  <a:cubicBezTo>
                    <a:pt x="18414" y="20105"/>
                    <a:pt x="17780" y="21739"/>
                    <a:pt x="18447" y="23074"/>
                  </a:cubicBezTo>
                  <a:cubicBezTo>
                    <a:pt x="18481" y="23107"/>
                    <a:pt x="18514" y="23174"/>
                    <a:pt x="18514" y="23240"/>
                  </a:cubicBezTo>
                  <a:cubicBezTo>
                    <a:pt x="18748" y="23641"/>
                    <a:pt x="18948" y="24141"/>
                    <a:pt x="19048" y="24675"/>
                  </a:cubicBezTo>
                  <a:cubicBezTo>
                    <a:pt x="19381" y="26276"/>
                    <a:pt x="19015" y="28010"/>
                    <a:pt x="18047" y="29378"/>
                  </a:cubicBezTo>
                  <a:cubicBezTo>
                    <a:pt x="17883" y="29604"/>
                    <a:pt x="17630" y="29729"/>
                    <a:pt x="17366" y="29729"/>
                  </a:cubicBezTo>
                  <a:cubicBezTo>
                    <a:pt x="17202" y="29729"/>
                    <a:pt x="17033" y="29681"/>
                    <a:pt x="16880" y="29578"/>
                  </a:cubicBezTo>
                  <a:cubicBezTo>
                    <a:pt x="16513" y="29311"/>
                    <a:pt x="16413" y="28778"/>
                    <a:pt x="16680" y="28411"/>
                  </a:cubicBezTo>
                  <a:cubicBezTo>
                    <a:pt x="17647" y="26976"/>
                    <a:pt x="17513" y="25542"/>
                    <a:pt x="17413" y="25008"/>
                  </a:cubicBezTo>
                  <a:cubicBezTo>
                    <a:pt x="17280" y="24341"/>
                    <a:pt x="16980" y="23908"/>
                    <a:pt x="16780" y="23774"/>
                  </a:cubicBezTo>
                  <a:cubicBezTo>
                    <a:pt x="15469" y="22920"/>
                    <a:pt x="13826" y="22501"/>
                    <a:pt x="12102" y="22501"/>
                  </a:cubicBezTo>
                  <a:cubicBezTo>
                    <a:pt x="9921" y="22501"/>
                    <a:pt x="7609" y="23171"/>
                    <a:pt x="5672" y="24475"/>
                  </a:cubicBezTo>
                  <a:cubicBezTo>
                    <a:pt x="3470" y="25976"/>
                    <a:pt x="1" y="29512"/>
                    <a:pt x="1168" y="36717"/>
                  </a:cubicBezTo>
                  <a:cubicBezTo>
                    <a:pt x="1232" y="36715"/>
                    <a:pt x="1297" y="36714"/>
                    <a:pt x="1361" y="36714"/>
                  </a:cubicBezTo>
                  <a:cubicBezTo>
                    <a:pt x="2434" y="36714"/>
                    <a:pt x="3525" y="36973"/>
                    <a:pt x="4437" y="37350"/>
                  </a:cubicBezTo>
                  <a:cubicBezTo>
                    <a:pt x="6772" y="38318"/>
                    <a:pt x="8774" y="40219"/>
                    <a:pt x="9908" y="42521"/>
                  </a:cubicBezTo>
                  <a:cubicBezTo>
                    <a:pt x="10442" y="43655"/>
                    <a:pt x="10775" y="44822"/>
                    <a:pt x="11109" y="45990"/>
                  </a:cubicBezTo>
                  <a:cubicBezTo>
                    <a:pt x="11309" y="46690"/>
                    <a:pt x="11509" y="47391"/>
                    <a:pt x="11743" y="48025"/>
                  </a:cubicBezTo>
                  <a:cubicBezTo>
                    <a:pt x="12210" y="49426"/>
                    <a:pt x="13144" y="51194"/>
                    <a:pt x="14778" y="51861"/>
                  </a:cubicBezTo>
                  <a:cubicBezTo>
                    <a:pt x="15612" y="52194"/>
                    <a:pt x="16579" y="52228"/>
                    <a:pt x="17580" y="52261"/>
                  </a:cubicBezTo>
                  <a:lnTo>
                    <a:pt x="17947" y="52294"/>
                  </a:lnTo>
                  <a:cubicBezTo>
                    <a:pt x="20015" y="52361"/>
                    <a:pt x="22717" y="52628"/>
                    <a:pt x="24952" y="54096"/>
                  </a:cubicBezTo>
                  <a:cubicBezTo>
                    <a:pt x="26253" y="54930"/>
                    <a:pt x="27254" y="56131"/>
                    <a:pt x="28221" y="57265"/>
                  </a:cubicBezTo>
                  <a:lnTo>
                    <a:pt x="28588" y="57665"/>
                  </a:lnTo>
                  <a:cubicBezTo>
                    <a:pt x="33391" y="63269"/>
                    <a:pt x="38095" y="66271"/>
                    <a:pt x="42998" y="66872"/>
                  </a:cubicBezTo>
                  <a:cubicBezTo>
                    <a:pt x="43293" y="66910"/>
                    <a:pt x="43567" y="66929"/>
                    <a:pt x="43821" y="66929"/>
                  </a:cubicBezTo>
                  <a:cubicBezTo>
                    <a:pt x="44659" y="66929"/>
                    <a:pt x="45267" y="66722"/>
                    <a:pt x="45600" y="66338"/>
                  </a:cubicBezTo>
                  <a:cubicBezTo>
                    <a:pt x="45934" y="65971"/>
                    <a:pt x="46067" y="65337"/>
                    <a:pt x="46167" y="64770"/>
                  </a:cubicBezTo>
                  <a:cubicBezTo>
                    <a:pt x="46834" y="60600"/>
                    <a:pt x="46367" y="56297"/>
                    <a:pt x="44766" y="52328"/>
                  </a:cubicBezTo>
                  <a:cubicBezTo>
                    <a:pt x="44433" y="51461"/>
                    <a:pt x="43999" y="50593"/>
                    <a:pt x="43599" y="49726"/>
                  </a:cubicBezTo>
                  <a:cubicBezTo>
                    <a:pt x="43065" y="48592"/>
                    <a:pt x="42498" y="47424"/>
                    <a:pt x="42064" y="46190"/>
                  </a:cubicBezTo>
                  <a:cubicBezTo>
                    <a:pt x="40663" y="45656"/>
                    <a:pt x="39796" y="44089"/>
                    <a:pt x="39396" y="43421"/>
                  </a:cubicBezTo>
                  <a:cubicBezTo>
                    <a:pt x="39196" y="43021"/>
                    <a:pt x="39329" y="42521"/>
                    <a:pt x="39729" y="42287"/>
                  </a:cubicBezTo>
                  <a:cubicBezTo>
                    <a:pt x="39865" y="42214"/>
                    <a:pt x="40006" y="42181"/>
                    <a:pt x="40145" y="42181"/>
                  </a:cubicBezTo>
                  <a:cubicBezTo>
                    <a:pt x="40449" y="42181"/>
                    <a:pt x="40736" y="42345"/>
                    <a:pt x="40897" y="42621"/>
                  </a:cubicBezTo>
                  <a:cubicBezTo>
                    <a:pt x="41661" y="43990"/>
                    <a:pt x="42334" y="44660"/>
                    <a:pt x="43003" y="44660"/>
                  </a:cubicBezTo>
                  <a:cubicBezTo>
                    <a:pt x="43035" y="44660"/>
                    <a:pt x="43067" y="44659"/>
                    <a:pt x="43098" y="44656"/>
                  </a:cubicBezTo>
                  <a:cubicBezTo>
                    <a:pt x="43799" y="44622"/>
                    <a:pt x="44366" y="43855"/>
                    <a:pt x="44633" y="43155"/>
                  </a:cubicBezTo>
                  <a:cubicBezTo>
                    <a:pt x="45267" y="41620"/>
                    <a:pt x="45267" y="39952"/>
                    <a:pt x="45267" y="38151"/>
                  </a:cubicBezTo>
                  <a:cubicBezTo>
                    <a:pt x="45267" y="37484"/>
                    <a:pt x="45267" y="36817"/>
                    <a:pt x="45300" y="36116"/>
                  </a:cubicBezTo>
                  <a:cubicBezTo>
                    <a:pt x="45367" y="34982"/>
                    <a:pt x="45500" y="33848"/>
                    <a:pt x="45667" y="32747"/>
                  </a:cubicBezTo>
                  <a:cubicBezTo>
                    <a:pt x="45934" y="30812"/>
                    <a:pt x="46167" y="29011"/>
                    <a:pt x="45934" y="27210"/>
                  </a:cubicBezTo>
                  <a:cubicBezTo>
                    <a:pt x="45734" y="25776"/>
                    <a:pt x="45200" y="24441"/>
                    <a:pt x="44433" y="23240"/>
                  </a:cubicBezTo>
                  <a:cubicBezTo>
                    <a:pt x="44266" y="23107"/>
                    <a:pt x="44166" y="22940"/>
                    <a:pt x="44099" y="22773"/>
                  </a:cubicBezTo>
                  <a:cubicBezTo>
                    <a:pt x="43799" y="22340"/>
                    <a:pt x="43432" y="21973"/>
                    <a:pt x="43065" y="21606"/>
                  </a:cubicBezTo>
                  <a:cubicBezTo>
                    <a:pt x="42731" y="21272"/>
                    <a:pt x="42731" y="20739"/>
                    <a:pt x="43032" y="20405"/>
                  </a:cubicBezTo>
                  <a:cubicBezTo>
                    <a:pt x="43203" y="20234"/>
                    <a:pt x="43427" y="20150"/>
                    <a:pt x="43649" y="20150"/>
                  </a:cubicBezTo>
                  <a:cubicBezTo>
                    <a:pt x="43860" y="20150"/>
                    <a:pt x="44070" y="20225"/>
                    <a:pt x="44233" y="20372"/>
                  </a:cubicBezTo>
                  <a:cubicBezTo>
                    <a:pt x="44399" y="20538"/>
                    <a:pt x="44566" y="20705"/>
                    <a:pt x="44733" y="20872"/>
                  </a:cubicBezTo>
                  <a:cubicBezTo>
                    <a:pt x="47668" y="13667"/>
                    <a:pt x="46701" y="4594"/>
                    <a:pt x="39796" y="858"/>
                  </a:cubicBezTo>
                  <a:cubicBezTo>
                    <a:pt x="38576" y="208"/>
                    <a:pt x="37217" y="0"/>
                    <a:pt x="3578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 name="Google Shape;359;p36"/>
            <p:cNvSpPr/>
            <p:nvPr/>
          </p:nvSpPr>
          <p:spPr>
            <a:xfrm>
              <a:off x="112100" y="2732650"/>
              <a:ext cx="639225" cy="950175"/>
            </a:xfrm>
            <a:custGeom>
              <a:avLst/>
              <a:gdLst/>
              <a:ahLst/>
              <a:cxnLst/>
              <a:rect l="l" t="t" r="r" b="b"/>
              <a:pathLst>
                <a:path w="51138" h="76014" extrusionOk="0">
                  <a:moveTo>
                    <a:pt x="44002" y="11400"/>
                  </a:moveTo>
                  <a:cubicBezTo>
                    <a:pt x="44088" y="11400"/>
                    <a:pt x="44177" y="11412"/>
                    <a:pt x="44266" y="11438"/>
                  </a:cubicBezTo>
                  <a:cubicBezTo>
                    <a:pt x="44699" y="11605"/>
                    <a:pt x="44933" y="12072"/>
                    <a:pt x="44799" y="12505"/>
                  </a:cubicBezTo>
                  <a:cubicBezTo>
                    <a:pt x="44499" y="13406"/>
                    <a:pt x="43932" y="14173"/>
                    <a:pt x="43198" y="14774"/>
                  </a:cubicBezTo>
                  <a:cubicBezTo>
                    <a:pt x="43365" y="15541"/>
                    <a:pt x="43532" y="16408"/>
                    <a:pt x="43565" y="17275"/>
                  </a:cubicBezTo>
                  <a:cubicBezTo>
                    <a:pt x="43598" y="18576"/>
                    <a:pt x="43298" y="19710"/>
                    <a:pt x="42698" y="20611"/>
                  </a:cubicBezTo>
                  <a:cubicBezTo>
                    <a:pt x="42631" y="20744"/>
                    <a:pt x="42564" y="20845"/>
                    <a:pt x="42498" y="20945"/>
                  </a:cubicBezTo>
                  <a:cubicBezTo>
                    <a:pt x="42331" y="21145"/>
                    <a:pt x="42197" y="21345"/>
                    <a:pt x="42131" y="21512"/>
                  </a:cubicBezTo>
                  <a:cubicBezTo>
                    <a:pt x="42031" y="21912"/>
                    <a:pt x="41697" y="22145"/>
                    <a:pt x="41330" y="22145"/>
                  </a:cubicBezTo>
                  <a:cubicBezTo>
                    <a:pt x="41263" y="22145"/>
                    <a:pt x="41197" y="22145"/>
                    <a:pt x="41130" y="22112"/>
                  </a:cubicBezTo>
                  <a:cubicBezTo>
                    <a:pt x="40663" y="22012"/>
                    <a:pt x="40396" y="21545"/>
                    <a:pt x="40530" y="21078"/>
                  </a:cubicBezTo>
                  <a:cubicBezTo>
                    <a:pt x="40630" y="20611"/>
                    <a:pt x="40897" y="20277"/>
                    <a:pt x="41130" y="19944"/>
                  </a:cubicBezTo>
                  <a:cubicBezTo>
                    <a:pt x="41197" y="19877"/>
                    <a:pt x="41263" y="19777"/>
                    <a:pt x="41297" y="19677"/>
                  </a:cubicBezTo>
                  <a:cubicBezTo>
                    <a:pt x="41831" y="18910"/>
                    <a:pt x="41897" y="17976"/>
                    <a:pt x="41897" y="17309"/>
                  </a:cubicBezTo>
                  <a:cubicBezTo>
                    <a:pt x="41864" y="16708"/>
                    <a:pt x="41764" y="16141"/>
                    <a:pt x="41664" y="15541"/>
                  </a:cubicBezTo>
                  <a:cubicBezTo>
                    <a:pt x="41230" y="15674"/>
                    <a:pt x="40763" y="15741"/>
                    <a:pt x="40329" y="15741"/>
                  </a:cubicBezTo>
                  <a:cubicBezTo>
                    <a:pt x="39696" y="15741"/>
                    <a:pt x="39029" y="15607"/>
                    <a:pt x="38461" y="15374"/>
                  </a:cubicBezTo>
                  <a:cubicBezTo>
                    <a:pt x="38028" y="15174"/>
                    <a:pt x="37828" y="14673"/>
                    <a:pt x="38028" y="14273"/>
                  </a:cubicBezTo>
                  <a:cubicBezTo>
                    <a:pt x="38155" y="13943"/>
                    <a:pt x="38476" y="13748"/>
                    <a:pt x="38814" y="13748"/>
                  </a:cubicBezTo>
                  <a:cubicBezTo>
                    <a:pt x="38919" y="13748"/>
                    <a:pt x="39026" y="13767"/>
                    <a:pt x="39129" y="13806"/>
                  </a:cubicBezTo>
                  <a:cubicBezTo>
                    <a:pt x="39512" y="13973"/>
                    <a:pt x="39929" y="14056"/>
                    <a:pt x="40346" y="14056"/>
                  </a:cubicBezTo>
                  <a:cubicBezTo>
                    <a:pt x="40763" y="14056"/>
                    <a:pt x="41180" y="13973"/>
                    <a:pt x="41564" y="13806"/>
                  </a:cubicBezTo>
                  <a:cubicBezTo>
                    <a:pt x="41697" y="13639"/>
                    <a:pt x="41831" y="13539"/>
                    <a:pt x="42031" y="13506"/>
                  </a:cubicBezTo>
                  <a:cubicBezTo>
                    <a:pt x="42064" y="13506"/>
                    <a:pt x="42064" y="13506"/>
                    <a:pt x="42097" y="13473"/>
                  </a:cubicBezTo>
                  <a:cubicBezTo>
                    <a:pt x="42598" y="13106"/>
                    <a:pt x="42998" y="12572"/>
                    <a:pt x="43198" y="11971"/>
                  </a:cubicBezTo>
                  <a:cubicBezTo>
                    <a:pt x="43306" y="11620"/>
                    <a:pt x="43633" y="11400"/>
                    <a:pt x="44002" y="11400"/>
                  </a:cubicBezTo>
                  <a:close/>
                  <a:moveTo>
                    <a:pt x="38198" y="22403"/>
                  </a:moveTo>
                  <a:cubicBezTo>
                    <a:pt x="38241" y="22403"/>
                    <a:pt x="38284" y="22406"/>
                    <a:pt x="38328" y="22412"/>
                  </a:cubicBezTo>
                  <a:cubicBezTo>
                    <a:pt x="38795" y="22512"/>
                    <a:pt x="39095" y="22946"/>
                    <a:pt x="38995" y="23413"/>
                  </a:cubicBezTo>
                  <a:cubicBezTo>
                    <a:pt x="38762" y="24814"/>
                    <a:pt x="39062" y="26315"/>
                    <a:pt x="39896" y="27516"/>
                  </a:cubicBezTo>
                  <a:cubicBezTo>
                    <a:pt x="39963" y="27649"/>
                    <a:pt x="40063" y="27783"/>
                    <a:pt x="40129" y="27883"/>
                  </a:cubicBezTo>
                  <a:cubicBezTo>
                    <a:pt x="40396" y="28250"/>
                    <a:pt x="40663" y="28617"/>
                    <a:pt x="40863" y="29084"/>
                  </a:cubicBezTo>
                  <a:cubicBezTo>
                    <a:pt x="41197" y="29851"/>
                    <a:pt x="41197" y="30685"/>
                    <a:pt x="41230" y="31385"/>
                  </a:cubicBezTo>
                  <a:cubicBezTo>
                    <a:pt x="41263" y="33287"/>
                    <a:pt x="41197" y="35088"/>
                    <a:pt x="40029" y="36522"/>
                  </a:cubicBezTo>
                  <a:cubicBezTo>
                    <a:pt x="39862" y="36723"/>
                    <a:pt x="39629" y="36856"/>
                    <a:pt x="39395" y="36856"/>
                  </a:cubicBezTo>
                  <a:cubicBezTo>
                    <a:pt x="39195" y="36856"/>
                    <a:pt x="39029" y="36789"/>
                    <a:pt x="38862" y="36656"/>
                  </a:cubicBezTo>
                  <a:cubicBezTo>
                    <a:pt x="38495" y="36356"/>
                    <a:pt x="38428" y="35855"/>
                    <a:pt x="38728" y="35488"/>
                  </a:cubicBezTo>
                  <a:cubicBezTo>
                    <a:pt x="39529" y="34488"/>
                    <a:pt x="39562" y="32987"/>
                    <a:pt x="39529" y="31419"/>
                  </a:cubicBezTo>
                  <a:cubicBezTo>
                    <a:pt x="39529" y="30818"/>
                    <a:pt x="39529" y="30218"/>
                    <a:pt x="39329" y="29751"/>
                  </a:cubicBezTo>
                  <a:cubicBezTo>
                    <a:pt x="39195" y="29451"/>
                    <a:pt x="38995" y="29184"/>
                    <a:pt x="38795" y="28884"/>
                  </a:cubicBezTo>
                  <a:cubicBezTo>
                    <a:pt x="38695" y="28750"/>
                    <a:pt x="38562" y="28617"/>
                    <a:pt x="38495" y="28483"/>
                  </a:cubicBezTo>
                  <a:cubicBezTo>
                    <a:pt x="37427" y="26916"/>
                    <a:pt x="37027" y="24947"/>
                    <a:pt x="37361" y="23113"/>
                  </a:cubicBezTo>
                  <a:cubicBezTo>
                    <a:pt x="37421" y="22689"/>
                    <a:pt x="37783" y="22403"/>
                    <a:pt x="38198" y="22403"/>
                  </a:cubicBezTo>
                  <a:close/>
                  <a:moveTo>
                    <a:pt x="31031" y="20542"/>
                  </a:moveTo>
                  <a:cubicBezTo>
                    <a:pt x="31050" y="20542"/>
                    <a:pt x="31070" y="20543"/>
                    <a:pt x="31090" y="20544"/>
                  </a:cubicBezTo>
                  <a:cubicBezTo>
                    <a:pt x="31523" y="20578"/>
                    <a:pt x="31890" y="20978"/>
                    <a:pt x="31857" y="21445"/>
                  </a:cubicBezTo>
                  <a:cubicBezTo>
                    <a:pt x="31757" y="23113"/>
                    <a:pt x="31490" y="24781"/>
                    <a:pt x="31056" y="26415"/>
                  </a:cubicBezTo>
                  <a:cubicBezTo>
                    <a:pt x="31190" y="26382"/>
                    <a:pt x="31290" y="26348"/>
                    <a:pt x="31423" y="26348"/>
                  </a:cubicBezTo>
                  <a:cubicBezTo>
                    <a:pt x="31590" y="26332"/>
                    <a:pt x="31748" y="26323"/>
                    <a:pt x="31903" y="26323"/>
                  </a:cubicBezTo>
                  <a:cubicBezTo>
                    <a:pt x="32057" y="26323"/>
                    <a:pt x="32207" y="26332"/>
                    <a:pt x="32357" y="26348"/>
                  </a:cubicBezTo>
                  <a:lnTo>
                    <a:pt x="33024" y="26348"/>
                  </a:lnTo>
                  <a:cubicBezTo>
                    <a:pt x="33358" y="26315"/>
                    <a:pt x="33625" y="26215"/>
                    <a:pt x="33725" y="26048"/>
                  </a:cubicBezTo>
                  <a:cubicBezTo>
                    <a:pt x="33895" y="25814"/>
                    <a:pt x="34162" y="25674"/>
                    <a:pt x="34436" y="25674"/>
                  </a:cubicBezTo>
                  <a:cubicBezTo>
                    <a:pt x="34591" y="25674"/>
                    <a:pt x="34748" y="25719"/>
                    <a:pt x="34892" y="25815"/>
                  </a:cubicBezTo>
                  <a:cubicBezTo>
                    <a:pt x="35293" y="26082"/>
                    <a:pt x="35393" y="26582"/>
                    <a:pt x="35126" y="26982"/>
                  </a:cubicBezTo>
                  <a:cubicBezTo>
                    <a:pt x="34759" y="27583"/>
                    <a:pt x="34025" y="27950"/>
                    <a:pt x="33124" y="28016"/>
                  </a:cubicBezTo>
                  <a:cubicBezTo>
                    <a:pt x="33024" y="28027"/>
                    <a:pt x="32928" y="28031"/>
                    <a:pt x="32834" y="28031"/>
                  </a:cubicBezTo>
                  <a:cubicBezTo>
                    <a:pt x="32646" y="28031"/>
                    <a:pt x="32468" y="28016"/>
                    <a:pt x="32290" y="28016"/>
                  </a:cubicBezTo>
                  <a:lnTo>
                    <a:pt x="31590" y="28016"/>
                  </a:lnTo>
                  <a:cubicBezTo>
                    <a:pt x="31123" y="28083"/>
                    <a:pt x="30623" y="28250"/>
                    <a:pt x="30122" y="28450"/>
                  </a:cubicBezTo>
                  <a:cubicBezTo>
                    <a:pt x="29989" y="28517"/>
                    <a:pt x="29855" y="28550"/>
                    <a:pt x="29755" y="28617"/>
                  </a:cubicBezTo>
                  <a:cubicBezTo>
                    <a:pt x="28554" y="29050"/>
                    <a:pt x="27320" y="29317"/>
                    <a:pt x="26153" y="29617"/>
                  </a:cubicBezTo>
                  <a:lnTo>
                    <a:pt x="21616" y="30652"/>
                  </a:lnTo>
                  <a:cubicBezTo>
                    <a:pt x="22450" y="32119"/>
                    <a:pt x="23284" y="33654"/>
                    <a:pt x="23751" y="35355"/>
                  </a:cubicBezTo>
                  <a:cubicBezTo>
                    <a:pt x="24351" y="37590"/>
                    <a:pt x="24185" y="39725"/>
                    <a:pt x="23251" y="41393"/>
                  </a:cubicBezTo>
                  <a:cubicBezTo>
                    <a:pt x="22850" y="42126"/>
                    <a:pt x="22317" y="42727"/>
                    <a:pt x="21816" y="43294"/>
                  </a:cubicBezTo>
                  <a:cubicBezTo>
                    <a:pt x="21516" y="43627"/>
                    <a:pt x="21216" y="43961"/>
                    <a:pt x="20982" y="44328"/>
                  </a:cubicBezTo>
                  <a:cubicBezTo>
                    <a:pt x="20749" y="44628"/>
                    <a:pt x="20549" y="44928"/>
                    <a:pt x="20349" y="45262"/>
                  </a:cubicBezTo>
                  <a:cubicBezTo>
                    <a:pt x="19948" y="45896"/>
                    <a:pt x="19515" y="46563"/>
                    <a:pt x="18948" y="47130"/>
                  </a:cubicBezTo>
                  <a:cubicBezTo>
                    <a:pt x="17880" y="48164"/>
                    <a:pt x="16512" y="48698"/>
                    <a:pt x="15212" y="49198"/>
                  </a:cubicBezTo>
                  <a:cubicBezTo>
                    <a:pt x="14111" y="49598"/>
                    <a:pt x="13043" y="49999"/>
                    <a:pt x="12243" y="50699"/>
                  </a:cubicBezTo>
                  <a:cubicBezTo>
                    <a:pt x="11442" y="51366"/>
                    <a:pt x="10875" y="52367"/>
                    <a:pt x="10708" y="53435"/>
                  </a:cubicBezTo>
                  <a:cubicBezTo>
                    <a:pt x="10642" y="53868"/>
                    <a:pt x="10308" y="54168"/>
                    <a:pt x="9874" y="54168"/>
                  </a:cubicBezTo>
                  <a:cubicBezTo>
                    <a:pt x="9841" y="54168"/>
                    <a:pt x="9808" y="54168"/>
                    <a:pt x="9774" y="54135"/>
                  </a:cubicBezTo>
                  <a:cubicBezTo>
                    <a:pt x="9307" y="54068"/>
                    <a:pt x="8974" y="53668"/>
                    <a:pt x="9040" y="53201"/>
                  </a:cubicBezTo>
                  <a:cubicBezTo>
                    <a:pt x="9274" y="51733"/>
                    <a:pt x="10041" y="50366"/>
                    <a:pt x="11142" y="49398"/>
                  </a:cubicBezTo>
                  <a:cubicBezTo>
                    <a:pt x="12176" y="48531"/>
                    <a:pt x="13410" y="48064"/>
                    <a:pt x="14611" y="47630"/>
                  </a:cubicBezTo>
                  <a:cubicBezTo>
                    <a:pt x="15812" y="47163"/>
                    <a:pt x="16946" y="46730"/>
                    <a:pt x="17747" y="45929"/>
                  </a:cubicBezTo>
                  <a:cubicBezTo>
                    <a:pt x="18214" y="45495"/>
                    <a:pt x="18547" y="44928"/>
                    <a:pt x="18914" y="44361"/>
                  </a:cubicBezTo>
                  <a:cubicBezTo>
                    <a:pt x="18981" y="44261"/>
                    <a:pt x="19048" y="44161"/>
                    <a:pt x="19114" y="44061"/>
                  </a:cubicBezTo>
                  <a:cubicBezTo>
                    <a:pt x="18514" y="43327"/>
                    <a:pt x="17980" y="42593"/>
                    <a:pt x="17446" y="41826"/>
                  </a:cubicBezTo>
                  <a:cubicBezTo>
                    <a:pt x="17180" y="41459"/>
                    <a:pt x="17280" y="40926"/>
                    <a:pt x="17680" y="40659"/>
                  </a:cubicBezTo>
                  <a:cubicBezTo>
                    <a:pt x="17818" y="40558"/>
                    <a:pt x="17980" y="40510"/>
                    <a:pt x="18142" y="40510"/>
                  </a:cubicBezTo>
                  <a:cubicBezTo>
                    <a:pt x="18411" y="40510"/>
                    <a:pt x="18681" y="40643"/>
                    <a:pt x="18847" y="40892"/>
                  </a:cubicBezTo>
                  <a:cubicBezTo>
                    <a:pt x="19248" y="41493"/>
                    <a:pt x="19681" y="42093"/>
                    <a:pt x="20148" y="42660"/>
                  </a:cubicBezTo>
                  <a:cubicBezTo>
                    <a:pt x="20282" y="42493"/>
                    <a:pt x="20415" y="42327"/>
                    <a:pt x="20549" y="42193"/>
                  </a:cubicBezTo>
                  <a:cubicBezTo>
                    <a:pt x="21016" y="41659"/>
                    <a:pt x="21449" y="41126"/>
                    <a:pt x="21783" y="40559"/>
                  </a:cubicBezTo>
                  <a:cubicBezTo>
                    <a:pt x="22750" y="38857"/>
                    <a:pt x="22417" y="36823"/>
                    <a:pt x="22116" y="35789"/>
                  </a:cubicBezTo>
                  <a:cubicBezTo>
                    <a:pt x="21649" y="34121"/>
                    <a:pt x="20749" y="32553"/>
                    <a:pt x="19882" y="31052"/>
                  </a:cubicBezTo>
                  <a:lnTo>
                    <a:pt x="19848" y="31052"/>
                  </a:lnTo>
                  <a:cubicBezTo>
                    <a:pt x="17813" y="31519"/>
                    <a:pt x="15912" y="32086"/>
                    <a:pt x="14978" y="33520"/>
                  </a:cubicBezTo>
                  <a:cubicBezTo>
                    <a:pt x="14544" y="34187"/>
                    <a:pt x="14344" y="34988"/>
                    <a:pt x="14144" y="35855"/>
                  </a:cubicBezTo>
                  <a:cubicBezTo>
                    <a:pt x="14077" y="36189"/>
                    <a:pt x="13977" y="36522"/>
                    <a:pt x="13911" y="36856"/>
                  </a:cubicBezTo>
                  <a:cubicBezTo>
                    <a:pt x="13477" y="38424"/>
                    <a:pt x="12710" y="39891"/>
                    <a:pt x="11709" y="41159"/>
                  </a:cubicBezTo>
                  <a:cubicBezTo>
                    <a:pt x="11142" y="41893"/>
                    <a:pt x="10441" y="42593"/>
                    <a:pt x="9808" y="43227"/>
                  </a:cubicBezTo>
                  <a:cubicBezTo>
                    <a:pt x="8540" y="44495"/>
                    <a:pt x="7339" y="45696"/>
                    <a:pt x="6872" y="47263"/>
                  </a:cubicBezTo>
                  <a:cubicBezTo>
                    <a:pt x="6772" y="47630"/>
                    <a:pt x="6439" y="47864"/>
                    <a:pt x="6072" y="47864"/>
                  </a:cubicBezTo>
                  <a:cubicBezTo>
                    <a:pt x="5972" y="47864"/>
                    <a:pt x="5905" y="47831"/>
                    <a:pt x="5805" y="47797"/>
                  </a:cubicBezTo>
                  <a:cubicBezTo>
                    <a:pt x="5371" y="47664"/>
                    <a:pt x="5138" y="47197"/>
                    <a:pt x="5271" y="46763"/>
                  </a:cubicBezTo>
                  <a:cubicBezTo>
                    <a:pt x="5872" y="44828"/>
                    <a:pt x="7273" y="43427"/>
                    <a:pt x="8607" y="42060"/>
                  </a:cubicBezTo>
                  <a:cubicBezTo>
                    <a:pt x="9274" y="41393"/>
                    <a:pt x="9874" y="40792"/>
                    <a:pt x="10408" y="40092"/>
                  </a:cubicBezTo>
                  <a:cubicBezTo>
                    <a:pt x="11242" y="39024"/>
                    <a:pt x="11909" y="37757"/>
                    <a:pt x="12276" y="36422"/>
                  </a:cubicBezTo>
                  <a:cubicBezTo>
                    <a:pt x="12376" y="36122"/>
                    <a:pt x="12443" y="35789"/>
                    <a:pt x="12510" y="35488"/>
                  </a:cubicBezTo>
                  <a:cubicBezTo>
                    <a:pt x="12510" y="35422"/>
                    <a:pt x="12543" y="35388"/>
                    <a:pt x="12543" y="35355"/>
                  </a:cubicBezTo>
                  <a:lnTo>
                    <a:pt x="12243" y="35355"/>
                  </a:lnTo>
                  <a:cubicBezTo>
                    <a:pt x="11009" y="35355"/>
                    <a:pt x="9741" y="34888"/>
                    <a:pt x="8840" y="33987"/>
                  </a:cubicBezTo>
                  <a:cubicBezTo>
                    <a:pt x="8507" y="33687"/>
                    <a:pt x="8507" y="33153"/>
                    <a:pt x="8807" y="32820"/>
                  </a:cubicBezTo>
                  <a:cubicBezTo>
                    <a:pt x="8982" y="32645"/>
                    <a:pt x="9212" y="32552"/>
                    <a:pt x="9440" y="32552"/>
                  </a:cubicBezTo>
                  <a:cubicBezTo>
                    <a:pt x="9646" y="32552"/>
                    <a:pt x="9849" y="32628"/>
                    <a:pt x="10008" y="32786"/>
                  </a:cubicBezTo>
                  <a:cubicBezTo>
                    <a:pt x="10602" y="33356"/>
                    <a:pt x="11436" y="33668"/>
                    <a:pt x="12249" y="33668"/>
                  </a:cubicBezTo>
                  <a:cubicBezTo>
                    <a:pt x="12531" y="33668"/>
                    <a:pt x="12811" y="33631"/>
                    <a:pt x="13077" y="33554"/>
                  </a:cubicBezTo>
                  <a:cubicBezTo>
                    <a:pt x="13210" y="33220"/>
                    <a:pt x="13377" y="32920"/>
                    <a:pt x="13577" y="32586"/>
                  </a:cubicBezTo>
                  <a:cubicBezTo>
                    <a:pt x="14845" y="30618"/>
                    <a:pt x="17180" y="29951"/>
                    <a:pt x="19481" y="29417"/>
                  </a:cubicBezTo>
                  <a:lnTo>
                    <a:pt x="25752" y="27950"/>
                  </a:lnTo>
                  <a:cubicBezTo>
                    <a:pt x="26887" y="27716"/>
                    <a:pt x="28054" y="27416"/>
                    <a:pt x="29121" y="27016"/>
                  </a:cubicBezTo>
                  <a:cubicBezTo>
                    <a:pt x="29689" y="25181"/>
                    <a:pt x="30055" y="23280"/>
                    <a:pt x="30189" y="21345"/>
                  </a:cubicBezTo>
                  <a:cubicBezTo>
                    <a:pt x="30221" y="20898"/>
                    <a:pt x="30589" y="20542"/>
                    <a:pt x="31031" y="20542"/>
                  </a:cubicBezTo>
                  <a:close/>
                  <a:moveTo>
                    <a:pt x="33594" y="35646"/>
                  </a:moveTo>
                  <a:cubicBezTo>
                    <a:pt x="33790" y="35646"/>
                    <a:pt x="34023" y="35700"/>
                    <a:pt x="34292" y="35855"/>
                  </a:cubicBezTo>
                  <a:cubicBezTo>
                    <a:pt x="35726" y="36689"/>
                    <a:pt x="36827" y="38090"/>
                    <a:pt x="37261" y="39691"/>
                  </a:cubicBezTo>
                  <a:cubicBezTo>
                    <a:pt x="37561" y="40725"/>
                    <a:pt x="37594" y="41826"/>
                    <a:pt x="37361" y="42894"/>
                  </a:cubicBezTo>
                  <a:cubicBezTo>
                    <a:pt x="37994" y="42693"/>
                    <a:pt x="38528" y="42560"/>
                    <a:pt x="38795" y="42193"/>
                  </a:cubicBezTo>
                  <a:cubicBezTo>
                    <a:pt x="38955" y="41974"/>
                    <a:pt x="39198" y="41850"/>
                    <a:pt x="39453" y="41850"/>
                  </a:cubicBezTo>
                  <a:cubicBezTo>
                    <a:pt x="39625" y="41850"/>
                    <a:pt x="39802" y="41906"/>
                    <a:pt x="39963" y="42026"/>
                  </a:cubicBezTo>
                  <a:cubicBezTo>
                    <a:pt x="40329" y="42293"/>
                    <a:pt x="40396" y="42827"/>
                    <a:pt x="40129" y="43194"/>
                  </a:cubicBezTo>
                  <a:cubicBezTo>
                    <a:pt x="39529" y="44061"/>
                    <a:pt x="38595" y="44295"/>
                    <a:pt x="37794" y="44528"/>
                  </a:cubicBezTo>
                  <a:cubicBezTo>
                    <a:pt x="37194" y="44695"/>
                    <a:pt x="36627" y="44862"/>
                    <a:pt x="36360" y="45162"/>
                  </a:cubicBezTo>
                  <a:cubicBezTo>
                    <a:pt x="36193" y="45362"/>
                    <a:pt x="36060" y="45662"/>
                    <a:pt x="35960" y="45962"/>
                  </a:cubicBezTo>
                  <a:cubicBezTo>
                    <a:pt x="35793" y="46329"/>
                    <a:pt x="35593" y="46796"/>
                    <a:pt x="35259" y="47163"/>
                  </a:cubicBezTo>
                  <a:cubicBezTo>
                    <a:pt x="36360" y="49098"/>
                    <a:pt x="36727" y="51466"/>
                    <a:pt x="36193" y="53635"/>
                  </a:cubicBezTo>
                  <a:cubicBezTo>
                    <a:pt x="36093" y="54002"/>
                    <a:pt x="35760" y="54268"/>
                    <a:pt x="35359" y="54268"/>
                  </a:cubicBezTo>
                  <a:cubicBezTo>
                    <a:pt x="35293" y="54268"/>
                    <a:pt x="35226" y="54268"/>
                    <a:pt x="35159" y="54235"/>
                  </a:cubicBezTo>
                  <a:cubicBezTo>
                    <a:pt x="34725" y="54135"/>
                    <a:pt x="34459" y="53668"/>
                    <a:pt x="34559" y="53234"/>
                  </a:cubicBezTo>
                  <a:cubicBezTo>
                    <a:pt x="34992" y="51433"/>
                    <a:pt x="34692" y="49465"/>
                    <a:pt x="33725" y="47897"/>
                  </a:cubicBezTo>
                  <a:cubicBezTo>
                    <a:pt x="33645" y="47903"/>
                    <a:pt x="33567" y="47906"/>
                    <a:pt x="33489" y="47906"/>
                  </a:cubicBezTo>
                  <a:cubicBezTo>
                    <a:pt x="33145" y="47906"/>
                    <a:pt x="32823" y="47852"/>
                    <a:pt x="32524" y="47797"/>
                  </a:cubicBezTo>
                  <a:cubicBezTo>
                    <a:pt x="32279" y="47743"/>
                    <a:pt x="32034" y="47688"/>
                    <a:pt x="31825" y="47688"/>
                  </a:cubicBezTo>
                  <a:cubicBezTo>
                    <a:pt x="31778" y="47688"/>
                    <a:pt x="31733" y="47691"/>
                    <a:pt x="31690" y="47697"/>
                  </a:cubicBezTo>
                  <a:cubicBezTo>
                    <a:pt x="30923" y="47764"/>
                    <a:pt x="30322" y="48531"/>
                    <a:pt x="29689" y="49365"/>
                  </a:cubicBezTo>
                  <a:cubicBezTo>
                    <a:pt x="29588" y="49498"/>
                    <a:pt x="29488" y="49632"/>
                    <a:pt x="29355" y="49765"/>
                  </a:cubicBezTo>
                  <a:cubicBezTo>
                    <a:pt x="28288" y="51133"/>
                    <a:pt x="25852" y="53134"/>
                    <a:pt x="23517" y="53234"/>
                  </a:cubicBezTo>
                  <a:cubicBezTo>
                    <a:pt x="23517" y="53234"/>
                    <a:pt x="23517" y="53234"/>
                    <a:pt x="23517" y="53268"/>
                  </a:cubicBezTo>
                  <a:cubicBezTo>
                    <a:pt x="23317" y="54969"/>
                    <a:pt x="22517" y="56503"/>
                    <a:pt x="21783" y="57771"/>
                  </a:cubicBezTo>
                  <a:cubicBezTo>
                    <a:pt x="21616" y="58038"/>
                    <a:pt x="21349" y="58205"/>
                    <a:pt x="21049" y="58205"/>
                  </a:cubicBezTo>
                  <a:cubicBezTo>
                    <a:pt x="20916" y="58205"/>
                    <a:pt x="20749" y="58138"/>
                    <a:pt x="20615" y="58071"/>
                  </a:cubicBezTo>
                  <a:cubicBezTo>
                    <a:pt x="20215" y="57838"/>
                    <a:pt x="20082" y="57304"/>
                    <a:pt x="20315" y="56904"/>
                  </a:cubicBezTo>
                  <a:cubicBezTo>
                    <a:pt x="20982" y="55803"/>
                    <a:pt x="21683" y="54469"/>
                    <a:pt x="21850" y="53034"/>
                  </a:cubicBezTo>
                  <a:cubicBezTo>
                    <a:pt x="22016" y="51667"/>
                    <a:pt x="21583" y="50366"/>
                    <a:pt x="20749" y="49632"/>
                  </a:cubicBezTo>
                  <a:cubicBezTo>
                    <a:pt x="20415" y="49332"/>
                    <a:pt x="20382" y="48798"/>
                    <a:pt x="20682" y="48431"/>
                  </a:cubicBezTo>
                  <a:cubicBezTo>
                    <a:pt x="20862" y="48251"/>
                    <a:pt x="21100" y="48158"/>
                    <a:pt x="21334" y="48158"/>
                  </a:cubicBezTo>
                  <a:cubicBezTo>
                    <a:pt x="21533" y="48158"/>
                    <a:pt x="21729" y="48226"/>
                    <a:pt x="21883" y="48364"/>
                  </a:cubicBezTo>
                  <a:cubicBezTo>
                    <a:pt x="22750" y="49165"/>
                    <a:pt x="23317" y="50266"/>
                    <a:pt x="23517" y="51533"/>
                  </a:cubicBezTo>
                  <a:cubicBezTo>
                    <a:pt x="24952" y="51466"/>
                    <a:pt x="26953" y="50099"/>
                    <a:pt x="28054" y="48731"/>
                  </a:cubicBezTo>
                  <a:cubicBezTo>
                    <a:pt x="28154" y="48598"/>
                    <a:pt x="28254" y="48464"/>
                    <a:pt x="28354" y="48331"/>
                  </a:cubicBezTo>
                  <a:cubicBezTo>
                    <a:pt x="29121" y="47364"/>
                    <a:pt x="30055" y="46129"/>
                    <a:pt x="31557" y="45996"/>
                  </a:cubicBezTo>
                  <a:cubicBezTo>
                    <a:pt x="31620" y="45991"/>
                    <a:pt x="31684" y="45989"/>
                    <a:pt x="31746" y="45989"/>
                  </a:cubicBezTo>
                  <a:cubicBezTo>
                    <a:pt x="32141" y="45989"/>
                    <a:pt x="32507" y="46072"/>
                    <a:pt x="32824" y="46129"/>
                  </a:cubicBezTo>
                  <a:cubicBezTo>
                    <a:pt x="33094" y="46156"/>
                    <a:pt x="33320" y="46205"/>
                    <a:pt x="33503" y="46205"/>
                  </a:cubicBezTo>
                  <a:cubicBezTo>
                    <a:pt x="33546" y="46205"/>
                    <a:pt x="33586" y="46202"/>
                    <a:pt x="33625" y="46196"/>
                  </a:cubicBezTo>
                  <a:cubicBezTo>
                    <a:pt x="33725" y="46129"/>
                    <a:pt x="33858" y="46096"/>
                    <a:pt x="33958" y="46063"/>
                  </a:cubicBezTo>
                  <a:cubicBezTo>
                    <a:pt x="34125" y="45929"/>
                    <a:pt x="34258" y="45629"/>
                    <a:pt x="34392" y="45295"/>
                  </a:cubicBezTo>
                  <a:cubicBezTo>
                    <a:pt x="34559" y="44895"/>
                    <a:pt x="34759" y="44428"/>
                    <a:pt x="35092" y="44061"/>
                  </a:cubicBezTo>
                  <a:cubicBezTo>
                    <a:pt x="35126" y="44028"/>
                    <a:pt x="35159" y="43961"/>
                    <a:pt x="35192" y="43928"/>
                  </a:cubicBezTo>
                  <a:cubicBezTo>
                    <a:pt x="35226" y="43861"/>
                    <a:pt x="35259" y="43794"/>
                    <a:pt x="35293" y="43728"/>
                  </a:cubicBezTo>
                  <a:cubicBezTo>
                    <a:pt x="35860" y="42627"/>
                    <a:pt x="35993" y="41326"/>
                    <a:pt x="35659" y="40158"/>
                  </a:cubicBezTo>
                  <a:cubicBezTo>
                    <a:pt x="35326" y="39024"/>
                    <a:pt x="34559" y="38023"/>
                    <a:pt x="33525" y="37390"/>
                  </a:cubicBezTo>
                  <a:cubicBezTo>
                    <a:pt x="33258" y="37390"/>
                    <a:pt x="32958" y="37256"/>
                    <a:pt x="32791" y="37023"/>
                  </a:cubicBezTo>
                  <a:cubicBezTo>
                    <a:pt x="32524" y="36622"/>
                    <a:pt x="32624" y="36089"/>
                    <a:pt x="32991" y="35822"/>
                  </a:cubicBezTo>
                  <a:cubicBezTo>
                    <a:pt x="33125" y="35745"/>
                    <a:pt x="33326" y="35646"/>
                    <a:pt x="33594" y="35646"/>
                  </a:cubicBezTo>
                  <a:close/>
                  <a:moveTo>
                    <a:pt x="4984" y="60825"/>
                  </a:moveTo>
                  <a:cubicBezTo>
                    <a:pt x="5127" y="60825"/>
                    <a:pt x="5271" y="60862"/>
                    <a:pt x="5405" y="60940"/>
                  </a:cubicBezTo>
                  <a:cubicBezTo>
                    <a:pt x="6038" y="61273"/>
                    <a:pt x="6539" y="61740"/>
                    <a:pt x="7006" y="62174"/>
                  </a:cubicBezTo>
                  <a:cubicBezTo>
                    <a:pt x="7306" y="62441"/>
                    <a:pt x="7573" y="62708"/>
                    <a:pt x="7873" y="62908"/>
                  </a:cubicBezTo>
                  <a:cubicBezTo>
                    <a:pt x="8172" y="63126"/>
                    <a:pt x="8827" y="63587"/>
                    <a:pt x="9492" y="63587"/>
                  </a:cubicBezTo>
                  <a:cubicBezTo>
                    <a:pt x="9642" y="63587"/>
                    <a:pt x="9793" y="63564"/>
                    <a:pt x="9941" y="63508"/>
                  </a:cubicBezTo>
                  <a:cubicBezTo>
                    <a:pt x="10208" y="63408"/>
                    <a:pt x="10475" y="63208"/>
                    <a:pt x="10775" y="62975"/>
                  </a:cubicBezTo>
                  <a:cubicBezTo>
                    <a:pt x="11109" y="62708"/>
                    <a:pt x="11476" y="62408"/>
                    <a:pt x="11909" y="62207"/>
                  </a:cubicBezTo>
                  <a:cubicBezTo>
                    <a:pt x="12303" y="62038"/>
                    <a:pt x="12734" y="61953"/>
                    <a:pt x="13164" y="61953"/>
                  </a:cubicBezTo>
                  <a:cubicBezTo>
                    <a:pt x="13753" y="61953"/>
                    <a:pt x="14343" y="62113"/>
                    <a:pt x="14845" y="62441"/>
                  </a:cubicBezTo>
                  <a:cubicBezTo>
                    <a:pt x="15011" y="62541"/>
                    <a:pt x="15178" y="62674"/>
                    <a:pt x="15345" y="62808"/>
                  </a:cubicBezTo>
                  <a:cubicBezTo>
                    <a:pt x="15545" y="62975"/>
                    <a:pt x="15712" y="63108"/>
                    <a:pt x="15879" y="63175"/>
                  </a:cubicBezTo>
                  <a:cubicBezTo>
                    <a:pt x="16312" y="63308"/>
                    <a:pt x="16579" y="63775"/>
                    <a:pt x="16446" y="64209"/>
                  </a:cubicBezTo>
                  <a:cubicBezTo>
                    <a:pt x="16336" y="64566"/>
                    <a:pt x="15999" y="64810"/>
                    <a:pt x="15641" y="64810"/>
                  </a:cubicBezTo>
                  <a:cubicBezTo>
                    <a:pt x="15565" y="64810"/>
                    <a:pt x="15488" y="64799"/>
                    <a:pt x="15412" y="64776"/>
                  </a:cubicBezTo>
                  <a:cubicBezTo>
                    <a:pt x="14945" y="64643"/>
                    <a:pt x="14578" y="64342"/>
                    <a:pt x="14278" y="64109"/>
                  </a:cubicBezTo>
                  <a:cubicBezTo>
                    <a:pt x="14177" y="64009"/>
                    <a:pt x="14044" y="63942"/>
                    <a:pt x="13944" y="63842"/>
                  </a:cubicBezTo>
                  <a:cubicBezTo>
                    <a:pt x="13721" y="63712"/>
                    <a:pt x="13456" y="63644"/>
                    <a:pt x="13196" y="63644"/>
                  </a:cubicBezTo>
                  <a:cubicBezTo>
                    <a:pt x="12990" y="63644"/>
                    <a:pt x="12787" y="63687"/>
                    <a:pt x="12610" y="63775"/>
                  </a:cubicBezTo>
                  <a:cubicBezTo>
                    <a:pt x="12343" y="63875"/>
                    <a:pt x="12109" y="64075"/>
                    <a:pt x="11842" y="64276"/>
                  </a:cubicBezTo>
                  <a:cubicBezTo>
                    <a:pt x="11442" y="64576"/>
                    <a:pt x="11042" y="64909"/>
                    <a:pt x="10508" y="65110"/>
                  </a:cubicBezTo>
                  <a:cubicBezTo>
                    <a:pt x="10408" y="65143"/>
                    <a:pt x="10341" y="65143"/>
                    <a:pt x="10275" y="65176"/>
                  </a:cubicBezTo>
                  <a:cubicBezTo>
                    <a:pt x="10141" y="66511"/>
                    <a:pt x="8974" y="68145"/>
                    <a:pt x="8173" y="68612"/>
                  </a:cubicBezTo>
                  <a:cubicBezTo>
                    <a:pt x="8040" y="68712"/>
                    <a:pt x="7873" y="68745"/>
                    <a:pt x="7740" y="68745"/>
                  </a:cubicBezTo>
                  <a:cubicBezTo>
                    <a:pt x="7439" y="68745"/>
                    <a:pt x="7172" y="68612"/>
                    <a:pt x="7006" y="68379"/>
                  </a:cubicBezTo>
                  <a:cubicBezTo>
                    <a:pt x="6772" y="67978"/>
                    <a:pt x="6872" y="67445"/>
                    <a:pt x="7273" y="67211"/>
                  </a:cubicBezTo>
                  <a:cubicBezTo>
                    <a:pt x="7773" y="66911"/>
                    <a:pt x="8473" y="65743"/>
                    <a:pt x="8573" y="65143"/>
                  </a:cubicBezTo>
                  <a:cubicBezTo>
                    <a:pt x="8006" y="64976"/>
                    <a:pt x="7406" y="64676"/>
                    <a:pt x="6839" y="64242"/>
                  </a:cubicBezTo>
                  <a:cubicBezTo>
                    <a:pt x="6505" y="63975"/>
                    <a:pt x="6205" y="63709"/>
                    <a:pt x="5905" y="63442"/>
                  </a:cubicBezTo>
                  <a:cubicBezTo>
                    <a:pt x="5438" y="63041"/>
                    <a:pt x="5038" y="62641"/>
                    <a:pt x="4571" y="62374"/>
                  </a:cubicBezTo>
                  <a:cubicBezTo>
                    <a:pt x="4170" y="62141"/>
                    <a:pt x="4037" y="61640"/>
                    <a:pt x="4270" y="61240"/>
                  </a:cubicBezTo>
                  <a:cubicBezTo>
                    <a:pt x="4426" y="60973"/>
                    <a:pt x="4700" y="60825"/>
                    <a:pt x="4984" y="60825"/>
                  </a:cubicBezTo>
                  <a:close/>
                  <a:moveTo>
                    <a:pt x="30959" y="56101"/>
                  </a:moveTo>
                  <a:cubicBezTo>
                    <a:pt x="30980" y="56101"/>
                    <a:pt x="31001" y="56102"/>
                    <a:pt x="31023" y="56103"/>
                  </a:cubicBezTo>
                  <a:cubicBezTo>
                    <a:pt x="31490" y="56136"/>
                    <a:pt x="31823" y="56570"/>
                    <a:pt x="31790" y="57004"/>
                  </a:cubicBezTo>
                  <a:cubicBezTo>
                    <a:pt x="31523" y="59973"/>
                    <a:pt x="29388" y="62341"/>
                    <a:pt x="27787" y="64075"/>
                  </a:cubicBezTo>
                  <a:cubicBezTo>
                    <a:pt x="27253" y="64676"/>
                    <a:pt x="26620" y="65410"/>
                    <a:pt x="25652" y="65743"/>
                  </a:cubicBezTo>
                  <a:cubicBezTo>
                    <a:pt x="25065" y="65957"/>
                    <a:pt x="24478" y="65978"/>
                    <a:pt x="23925" y="65978"/>
                  </a:cubicBezTo>
                  <a:cubicBezTo>
                    <a:pt x="23787" y="65978"/>
                    <a:pt x="23651" y="65977"/>
                    <a:pt x="23517" y="65977"/>
                  </a:cubicBezTo>
                  <a:cubicBezTo>
                    <a:pt x="23334" y="65965"/>
                    <a:pt x="23156" y="65957"/>
                    <a:pt x="22983" y="65957"/>
                  </a:cubicBezTo>
                  <a:cubicBezTo>
                    <a:pt x="22684" y="65957"/>
                    <a:pt x="22404" y="65980"/>
                    <a:pt x="22150" y="66044"/>
                  </a:cubicBezTo>
                  <a:cubicBezTo>
                    <a:pt x="21516" y="66210"/>
                    <a:pt x="20882" y="66711"/>
                    <a:pt x="20248" y="67545"/>
                  </a:cubicBezTo>
                  <a:cubicBezTo>
                    <a:pt x="20048" y="67845"/>
                    <a:pt x="19848" y="68145"/>
                    <a:pt x="19648" y="68445"/>
                  </a:cubicBezTo>
                  <a:cubicBezTo>
                    <a:pt x="19281" y="69012"/>
                    <a:pt x="18914" y="69579"/>
                    <a:pt x="18414" y="70113"/>
                  </a:cubicBezTo>
                  <a:cubicBezTo>
                    <a:pt x="17113" y="71547"/>
                    <a:pt x="15178" y="72348"/>
                    <a:pt x="13243" y="72348"/>
                  </a:cubicBezTo>
                  <a:cubicBezTo>
                    <a:pt x="12610" y="72348"/>
                    <a:pt x="11943" y="72248"/>
                    <a:pt x="11309" y="72048"/>
                  </a:cubicBezTo>
                  <a:cubicBezTo>
                    <a:pt x="10842" y="71914"/>
                    <a:pt x="10608" y="71447"/>
                    <a:pt x="10742" y="71014"/>
                  </a:cubicBezTo>
                  <a:cubicBezTo>
                    <a:pt x="10850" y="70635"/>
                    <a:pt x="11178" y="70409"/>
                    <a:pt x="11548" y="70409"/>
                  </a:cubicBezTo>
                  <a:cubicBezTo>
                    <a:pt x="11633" y="70409"/>
                    <a:pt x="11721" y="70422"/>
                    <a:pt x="11809" y="70447"/>
                  </a:cubicBezTo>
                  <a:cubicBezTo>
                    <a:pt x="12271" y="70590"/>
                    <a:pt x="12759" y="70658"/>
                    <a:pt x="13251" y="70658"/>
                  </a:cubicBezTo>
                  <a:cubicBezTo>
                    <a:pt x="14711" y="70658"/>
                    <a:pt x="16206" y="70052"/>
                    <a:pt x="17180" y="68979"/>
                  </a:cubicBezTo>
                  <a:cubicBezTo>
                    <a:pt x="17580" y="68545"/>
                    <a:pt x="17913" y="68045"/>
                    <a:pt x="18247" y="67511"/>
                  </a:cubicBezTo>
                  <a:cubicBezTo>
                    <a:pt x="18447" y="67211"/>
                    <a:pt x="18681" y="66877"/>
                    <a:pt x="18914" y="66544"/>
                  </a:cubicBezTo>
                  <a:cubicBezTo>
                    <a:pt x="19781" y="65376"/>
                    <a:pt x="20715" y="64676"/>
                    <a:pt x="21750" y="64409"/>
                  </a:cubicBezTo>
                  <a:cubicBezTo>
                    <a:pt x="21783" y="64409"/>
                    <a:pt x="21816" y="64409"/>
                    <a:pt x="21816" y="64376"/>
                  </a:cubicBezTo>
                  <a:cubicBezTo>
                    <a:pt x="22250" y="63408"/>
                    <a:pt x="22450" y="62308"/>
                    <a:pt x="22417" y="61207"/>
                  </a:cubicBezTo>
                  <a:cubicBezTo>
                    <a:pt x="22417" y="60740"/>
                    <a:pt x="22784" y="60373"/>
                    <a:pt x="23251" y="60373"/>
                  </a:cubicBezTo>
                  <a:cubicBezTo>
                    <a:pt x="23270" y="60371"/>
                    <a:pt x="23290" y="60371"/>
                    <a:pt x="23309" y="60371"/>
                  </a:cubicBezTo>
                  <a:cubicBezTo>
                    <a:pt x="23748" y="60371"/>
                    <a:pt x="24086" y="60726"/>
                    <a:pt x="24118" y="61173"/>
                  </a:cubicBezTo>
                  <a:cubicBezTo>
                    <a:pt x="24118" y="62241"/>
                    <a:pt x="23984" y="63308"/>
                    <a:pt x="23651" y="64309"/>
                  </a:cubicBezTo>
                  <a:cubicBezTo>
                    <a:pt x="24185" y="64309"/>
                    <a:pt x="24685" y="64309"/>
                    <a:pt x="25085" y="64176"/>
                  </a:cubicBezTo>
                  <a:cubicBezTo>
                    <a:pt x="25652" y="63975"/>
                    <a:pt x="26119" y="63442"/>
                    <a:pt x="26553" y="62975"/>
                  </a:cubicBezTo>
                  <a:cubicBezTo>
                    <a:pt x="28388" y="60940"/>
                    <a:pt x="29922" y="59072"/>
                    <a:pt x="30122" y="56870"/>
                  </a:cubicBezTo>
                  <a:cubicBezTo>
                    <a:pt x="30154" y="56425"/>
                    <a:pt x="30520" y="56101"/>
                    <a:pt x="30959" y="56101"/>
                  </a:cubicBezTo>
                  <a:close/>
                  <a:moveTo>
                    <a:pt x="45296" y="0"/>
                  </a:moveTo>
                  <a:cubicBezTo>
                    <a:pt x="44450" y="0"/>
                    <a:pt x="43589" y="210"/>
                    <a:pt x="42865" y="497"/>
                  </a:cubicBezTo>
                  <a:cubicBezTo>
                    <a:pt x="40897" y="1331"/>
                    <a:pt x="39195" y="2932"/>
                    <a:pt x="38261" y="4866"/>
                  </a:cubicBezTo>
                  <a:cubicBezTo>
                    <a:pt x="37761" y="5834"/>
                    <a:pt x="37461" y="6901"/>
                    <a:pt x="37161" y="8035"/>
                  </a:cubicBezTo>
                  <a:cubicBezTo>
                    <a:pt x="36960" y="8769"/>
                    <a:pt x="36760" y="9503"/>
                    <a:pt x="36493" y="10204"/>
                  </a:cubicBezTo>
                  <a:cubicBezTo>
                    <a:pt x="35626" y="12672"/>
                    <a:pt x="34258" y="14307"/>
                    <a:pt x="32524" y="15040"/>
                  </a:cubicBezTo>
                  <a:cubicBezTo>
                    <a:pt x="31390" y="15474"/>
                    <a:pt x="30222" y="15507"/>
                    <a:pt x="29121" y="15541"/>
                  </a:cubicBezTo>
                  <a:lnTo>
                    <a:pt x="28755" y="15574"/>
                  </a:lnTo>
                  <a:cubicBezTo>
                    <a:pt x="26887" y="15641"/>
                    <a:pt x="24485" y="15874"/>
                    <a:pt x="22617" y="17109"/>
                  </a:cubicBezTo>
                  <a:cubicBezTo>
                    <a:pt x="21516" y="17809"/>
                    <a:pt x="20615" y="18876"/>
                    <a:pt x="19681" y="19977"/>
                  </a:cubicBezTo>
                  <a:lnTo>
                    <a:pt x="19348" y="20378"/>
                  </a:lnTo>
                  <a:cubicBezTo>
                    <a:pt x="14244" y="26315"/>
                    <a:pt x="9174" y="29517"/>
                    <a:pt x="3837" y="30151"/>
                  </a:cubicBezTo>
                  <a:cubicBezTo>
                    <a:pt x="3470" y="30185"/>
                    <a:pt x="3136" y="30218"/>
                    <a:pt x="2836" y="30218"/>
                  </a:cubicBezTo>
                  <a:cubicBezTo>
                    <a:pt x="2502" y="30218"/>
                    <a:pt x="2202" y="30185"/>
                    <a:pt x="1935" y="30151"/>
                  </a:cubicBezTo>
                  <a:cubicBezTo>
                    <a:pt x="1902" y="30218"/>
                    <a:pt x="1835" y="30285"/>
                    <a:pt x="1735" y="30351"/>
                  </a:cubicBezTo>
                  <a:cubicBezTo>
                    <a:pt x="968" y="30852"/>
                    <a:pt x="434" y="31786"/>
                    <a:pt x="201" y="32920"/>
                  </a:cubicBezTo>
                  <a:cubicBezTo>
                    <a:pt x="1" y="34087"/>
                    <a:pt x="167" y="35355"/>
                    <a:pt x="334" y="36322"/>
                  </a:cubicBezTo>
                  <a:cubicBezTo>
                    <a:pt x="501" y="37290"/>
                    <a:pt x="801" y="38557"/>
                    <a:pt x="1435" y="39625"/>
                  </a:cubicBezTo>
                  <a:cubicBezTo>
                    <a:pt x="2035" y="40625"/>
                    <a:pt x="2903" y="41326"/>
                    <a:pt x="3803" y="41526"/>
                  </a:cubicBezTo>
                  <a:cubicBezTo>
                    <a:pt x="4270" y="41626"/>
                    <a:pt x="4537" y="42093"/>
                    <a:pt x="4437" y="42527"/>
                  </a:cubicBezTo>
                  <a:cubicBezTo>
                    <a:pt x="4337" y="42927"/>
                    <a:pt x="4004" y="43194"/>
                    <a:pt x="3603" y="43194"/>
                  </a:cubicBezTo>
                  <a:cubicBezTo>
                    <a:pt x="3537" y="43194"/>
                    <a:pt x="3503" y="43160"/>
                    <a:pt x="3436" y="43160"/>
                  </a:cubicBezTo>
                  <a:cubicBezTo>
                    <a:pt x="2769" y="43027"/>
                    <a:pt x="2169" y="42727"/>
                    <a:pt x="1602" y="42293"/>
                  </a:cubicBezTo>
                  <a:lnTo>
                    <a:pt x="1602" y="42293"/>
                  </a:lnTo>
                  <a:cubicBezTo>
                    <a:pt x="968" y="44528"/>
                    <a:pt x="1335" y="47063"/>
                    <a:pt x="1802" y="49665"/>
                  </a:cubicBezTo>
                  <a:cubicBezTo>
                    <a:pt x="2035" y="50966"/>
                    <a:pt x="2302" y="52434"/>
                    <a:pt x="3070" y="53535"/>
                  </a:cubicBezTo>
                  <a:cubicBezTo>
                    <a:pt x="3581" y="54235"/>
                    <a:pt x="4462" y="54848"/>
                    <a:pt x="5344" y="54848"/>
                  </a:cubicBezTo>
                  <a:cubicBezTo>
                    <a:pt x="5555" y="54848"/>
                    <a:pt x="5766" y="54813"/>
                    <a:pt x="5972" y="54735"/>
                  </a:cubicBezTo>
                  <a:cubicBezTo>
                    <a:pt x="6067" y="54699"/>
                    <a:pt x="6164" y="54681"/>
                    <a:pt x="6260" y="54681"/>
                  </a:cubicBezTo>
                  <a:cubicBezTo>
                    <a:pt x="6597" y="54681"/>
                    <a:pt x="6909" y="54898"/>
                    <a:pt x="7039" y="55236"/>
                  </a:cubicBezTo>
                  <a:cubicBezTo>
                    <a:pt x="7206" y="55669"/>
                    <a:pt x="6972" y="56170"/>
                    <a:pt x="6539" y="56337"/>
                  </a:cubicBezTo>
                  <a:cubicBezTo>
                    <a:pt x="6138" y="56470"/>
                    <a:pt x="5738" y="56537"/>
                    <a:pt x="5371" y="56537"/>
                  </a:cubicBezTo>
                  <a:cubicBezTo>
                    <a:pt x="4404" y="56537"/>
                    <a:pt x="3436" y="56136"/>
                    <a:pt x="2703" y="55536"/>
                  </a:cubicBezTo>
                  <a:cubicBezTo>
                    <a:pt x="2069" y="56537"/>
                    <a:pt x="1635" y="57671"/>
                    <a:pt x="1468" y="58838"/>
                  </a:cubicBezTo>
                  <a:cubicBezTo>
                    <a:pt x="1335" y="59639"/>
                    <a:pt x="1335" y="60506"/>
                    <a:pt x="1335" y="61273"/>
                  </a:cubicBezTo>
                  <a:cubicBezTo>
                    <a:pt x="1335" y="62408"/>
                    <a:pt x="1368" y="63608"/>
                    <a:pt x="1735" y="64709"/>
                  </a:cubicBezTo>
                  <a:cubicBezTo>
                    <a:pt x="2069" y="65743"/>
                    <a:pt x="2669" y="66544"/>
                    <a:pt x="3436" y="66978"/>
                  </a:cubicBezTo>
                  <a:cubicBezTo>
                    <a:pt x="3514" y="66944"/>
                    <a:pt x="3596" y="66929"/>
                    <a:pt x="3679" y="66929"/>
                  </a:cubicBezTo>
                  <a:cubicBezTo>
                    <a:pt x="3844" y="66929"/>
                    <a:pt x="4015" y="66989"/>
                    <a:pt x="4170" y="67078"/>
                  </a:cubicBezTo>
                  <a:cubicBezTo>
                    <a:pt x="4537" y="67378"/>
                    <a:pt x="4637" y="67878"/>
                    <a:pt x="4370" y="68278"/>
                  </a:cubicBezTo>
                  <a:cubicBezTo>
                    <a:pt x="4137" y="68545"/>
                    <a:pt x="3837" y="68712"/>
                    <a:pt x="3470" y="68712"/>
                  </a:cubicBezTo>
                  <a:cubicBezTo>
                    <a:pt x="3270" y="68712"/>
                    <a:pt x="3036" y="68645"/>
                    <a:pt x="2803" y="68545"/>
                  </a:cubicBezTo>
                  <a:cubicBezTo>
                    <a:pt x="2402" y="68345"/>
                    <a:pt x="2002" y="68078"/>
                    <a:pt x="1668" y="67745"/>
                  </a:cubicBezTo>
                  <a:lnTo>
                    <a:pt x="1668" y="67745"/>
                  </a:lnTo>
                  <a:cubicBezTo>
                    <a:pt x="1835" y="69546"/>
                    <a:pt x="3103" y="71281"/>
                    <a:pt x="3970" y="72281"/>
                  </a:cubicBezTo>
                  <a:cubicBezTo>
                    <a:pt x="5371" y="73882"/>
                    <a:pt x="6739" y="74917"/>
                    <a:pt x="8140" y="75484"/>
                  </a:cubicBezTo>
                  <a:cubicBezTo>
                    <a:pt x="9132" y="75859"/>
                    <a:pt x="10172" y="76013"/>
                    <a:pt x="11232" y="76013"/>
                  </a:cubicBezTo>
                  <a:cubicBezTo>
                    <a:pt x="13560" y="76013"/>
                    <a:pt x="15980" y="75273"/>
                    <a:pt x="18180" y="74516"/>
                  </a:cubicBezTo>
                  <a:cubicBezTo>
                    <a:pt x="20415" y="73749"/>
                    <a:pt x="22784" y="72882"/>
                    <a:pt x="24785" y="71581"/>
                  </a:cubicBezTo>
                  <a:cubicBezTo>
                    <a:pt x="26386" y="70547"/>
                    <a:pt x="27754" y="69246"/>
                    <a:pt x="28855" y="67711"/>
                  </a:cubicBezTo>
                  <a:cubicBezTo>
                    <a:pt x="28921" y="67511"/>
                    <a:pt x="29021" y="67344"/>
                    <a:pt x="29222" y="67211"/>
                  </a:cubicBezTo>
                  <a:cubicBezTo>
                    <a:pt x="29922" y="66177"/>
                    <a:pt x="30522" y="65009"/>
                    <a:pt x="30956" y="63809"/>
                  </a:cubicBezTo>
                  <a:cubicBezTo>
                    <a:pt x="31086" y="63471"/>
                    <a:pt x="31399" y="63254"/>
                    <a:pt x="31751" y="63254"/>
                  </a:cubicBezTo>
                  <a:cubicBezTo>
                    <a:pt x="31851" y="63254"/>
                    <a:pt x="31954" y="63271"/>
                    <a:pt x="32057" y="63308"/>
                  </a:cubicBezTo>
                  <a:cubicBezTo>
                    <a:pt x="32491" y="63475"/>
                    <a:pt x="32691" y="63942"/>
                    <a:pt x="32557" y="64409"/>
                  </a:cubicBezTo>
                  <a:cubicBezTo>
                    <a:pt x="32290" y="65076"/>
                    <a:pt x="31990" y="65777"/>
                    <a:pt x="31657" y="66444"/>
                  </a:cubicBezTo>
                  <a:cubicBezTo>
                    <a:pt x="32857" y="65843"/>
                    <a:pt x="33892" y="64976"/>
                    <a:pt x="34692" y="63909"/>
                  </a:cubicBezTo>
                  <a:cubicBezTo>
                    <a:pt x="35926" y="62207"/>
                    <a:pt x="36427" y="60073"/>
                    <a:pt x="36126" y="58004"/>
                  </a:cubicBezTo>
                  <a:cubicBezTo>
                    <a:pt x="36060" y="57704"/>
                    <a:pt x="36193" y="57371"/>
                    <a:pt x="36460" y="57204"/>
                  </a:cubicBezTo>
                  <a:cubicBezTo>
                    <a:pt x="36600" y="57084"/>
                    <a:pt x="36776" y="57024"/>
                    <a:pt x="36960" y="57024"/>
                  </a:cubicBezTo>
                  <a:cubicBezTo>
                    <a:pt x="37082" y="57024"/>
                    <a:pt x="37207" y="57050"/>
                    <a:pt x="37327" y="57104"/>
                  </a:cubicBezTo>
                  <a:cubicBezTo>
                    <a:pt x="37632" y="57256"/>
                    <a:pt x="37958" y="57322"/>
                    <a:pt x="38287" y="57322"/>
                  </a:cubicBezTo>
                  <a:cubicBezTo>
                    <a:pt x="39039" y="57322"/>
                    <a:pt x="39806" y="56978"/>
                    <a:pt x="40363" y="56537"/>
                  </a:cubicBezTo>
                  <a:cubicBezTo>
                    <a:pt x="41364" y="55736"/>
                    <a:pt x="41997" y="54435"/>
                    <a:pt x="42431" y="53401"/>
                  </a:cubicBezTo>
                  <a:cubicBezTo>
                    <a:pt x="43799" y="50132"/>
                    <a:pt x="44399" y="46596"/>
                    <a:pt x="44266" y="43094"/>
                  </a:cubicBezTo>
                  <a:lnTo>
                    <a:pt x="44266" y="43094"/>
                  </a:lnTo>
                  <a:cubicBezTo>
                    <a:pt x="43699" y="43627"/>
                    <a:pt x="43065" y="44061"/>
                    <a:pt x="42398" y="44328"/>
                  </a:cubicBezTo>
                  <a:cubicBezTo>
                    <a:pt x="42298" y="44395"/>
                    <a:pt x="42164" y="44395"/>
                    <a:pt x="42064" y="44395"/>
                  </a:cubicBezTo>
                  <a:cubicBezTo>
                    <a:pt x="41730" y="44395"/>
                    <a:pt x="41430" y="44228"/>
                    <a:pt x="41297" y="43894"/>
                  </a:cubicBezTo>
                  <a:cubicBezTo>
                    <a:pt x="41097" y="43461"/>
                    <a:pt x="41297" y="42960"/>
                    <a:pt x="41730" y="42794"/>
                  </a:cubicBezTo>
                  <a:cubicBezTo>
                    <a:pt x="43232" y="42126"/>
                    <a:pt x="44466" y="40592"/>
                    <a:pt x="45400" y="38190"/>
                  </a:cubicBezTo>
                  <a:cubicBezTo>
                    <a:pt x="46701" y="34821"/>
                    <a:pt x="47134" y="31185"/>
                    <a:pt x="46734" y="27616"/>
                  </a:cubicBezTo>
                  <a:lnTo>
                    <a:pt x="46734" y="27616"/>
                  </a:lnTo>
                  <a:cubicBezTo>
                    <a:pt x="46634" y="27716"/>
                    <a:pt x="46534" y="27783"/>
                    <a:pt x="46467" y="27883"/>
                  </a:cubicBezTo>
                  <a:cubicBezTo>
                    <a:pt x="45567" y="28784"/>
                    <a:pt x="44666" y="29684"/>
                    <a:pt x="44699" y="30685"/>
                  </a:cubicBezTo>
                  <a:cubicBezTo>
                    <a:pt x="44699" y="31152"/>
                    <a:pt x="44332" y="31552"/>
                    <a:pt x="43899" y="31552"/>
                  </a:cubicBezTo>
                  <a:lnTo>
                    <a:pt x="43865" y="31552"/>
                  </a:lnTo>
                  <a:cubicBezTo>
                    <a:pt x="43398" y="31552"/>
                    <a:pt x="43031" y="31219"/>
                    <a:pt x="42998" y="30752"/>
                  </a:cubicBezTo>
                  <a:cubicBezTo>
                    <a:pt x="42931" y="29017"/>
                    <a:pt x="44232" y="27716"/>
                    <a:pt x="45266" y="26682"/>
                  </a:cubicBezTo>
                  <a:lnTo>
                    <a:pt x="45533" y="26415"/>
                  </a:lnTo>
                  <a:cubicBezTo>
                    <a:pt x="49603" y="22279"/>
                    <a:pt x="51137" y="15241"/>
                    <a:pt x="49202" y="10370"/>
                  </a:cubicBezTo>
                  <a:lnTo>
                    <a:pt x="49202" y="10370"/>
                  </a:lnTo>
                  <a:cubicBezTo>
                    <a:pt x="48449" y="11186"/>
                    <a:pt x="47431" y="11677"/>
                    <a:pt x="46424" y="11677"/>
                  </a:cubicBezTo>
                  <a:cubicBezTo>
                    <a:pt x="46361" y="11677"/>
                    <a:pt x="46297" y="11675"/>
                    <a:pt x="46234" y="11671"/>
                  </a:cubicBezTo>
                  <a:cubicBezTo>
                    <a:pt x="45767" y="11638"/>
                    <a:pt x="45400" y="11271"/>
                    <a:pt x="45433" y="10804"/>
                  </a:cubicBezTo>
                  <a:cubicBezTo>
                    <a:pt x="45465" y="10357"/>
                    <a:pt x="45833" y="10001"/>
                    <a:pt x="46245" y="10001"/>
                  </a:cubicBezTo>
                  <a:cubicBezTo>
                    <a:pt x="46264" y="10001"/>
                    <a:pt x="46282" y="10002"/>
                    <a:pt x="46300" y="10003"/>
                  </a:cubicBezTo>
                  <a:cubicBezTo>
                    <a:pt x="46322" y="10004"/>
                    <a:pt x="46343" y="10005"/>
                    <a:pt x="46364" y="10005"/>
                  </a:cubicBezTo>
                  <a:cubicBezTo>
                    <a:pt x="47304" y="10005"/>
                    <a:pt x="48110" y="9286"/>
                    <a:pt x="48502" y="8536"/>
                  </a:cubicBezTo>
                  <a:cubicBezTo>
                    <a:pt x="49069" y="7535"/>
                    <a:pt x="49136" y="6301"/>
                    <a:pt x="49136" y="5333"/>
                  </a:cubicBezTo>
                  <a:cubicBezTo>
                    <a:pt x="49136" y="3098"/>
                    <a:pt x="48635" y="1564"/>
                    <a:pt x="47601" y="730"/>
                  </a:cubicBezTo>
                  <a:cubicBezTo>
                    <a:pt x="46941" y="202"/>
                    <a:pt x="46125" y="0"/>
                    <a:pt x="4529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1" name="Google Shape;360;p36"/>
            <p:cNvSpPr/>
            <p:nvPr/>
          </p:nvSpPr>
          <p:spPr>
            <a:xfrm>
              <a:off x="-97212" y="2294963"/>
              <a:ext cx="97163" cy="221663"/>
            </a:xfrm>
            <a:custGeom>
              <a:avLst/>
              <a:gdLst/>
              <a:ahLst/>
              <a:cxnLst/>
              <a:rect l="l" t="t" r="r" b="b"/>
              <a:pathLst>
                <a:path w="7773" h="17733" extrusionOk="0">
                  <a:moveTo>
                    <a:pt x="6859" y="0"/>
                  </a:moveTo>
                  <a:cubicBezTo>
                    <a:pt x="6465" y="0"/>
                    <a:pt x="6125" y="280"/>
                    <a:pt x="6038" y="687"/>
                  </a:cubicBezTo>
                  <a:cubicBezTo>
                    <a:pt x="5905" y="1320"/>
                    <a:pt x="5671" y="1921"/>
                    <a:pt x="5304" y="2455"/>
                  </a:cubicBezTo>
                  <a:cubicBezTo>
                    <a:pt x="5104" y="2755"/>
                    <a:pt x="4904" y="2955"/>
                    <a:pt x="4704" y="3088"/>
                  </a:cubicBezTo>
                  <a:cubicBezTo>
                    <a:pt x="4570" y="3088"/>
                    <a:pt x="4437" y="3155"/>
                    <a:pt x="4303" y="3222"/>
                  </a:cubicBezTo>
                  <a:lnTo>
                    <a:pt x="3870" y="3222"/>
                  </a:lnTo>
                  <a:cubicBezTo>
                    <a:pt x="2936" y="3222"/>
                    <a:pt x="2035" y="3188"/>
                    <a:pt x="1535" y="2688"/>
                  </a:cubicBezTo>
                  <a:cubicBezTo>
                    <a:pt x="1377" y="2513"/>
                    <a:pt x="1155" y="2421"/>
                    <a:pt x="932" y="2421"/>
                  </a:cubicBezTo>
                  <a:cubicBezTo>
                    <a:pt x="729" y="2421"/>
                    <a:pt x="526" y="2496"/>
                    <a:pt x="367" y="2655"/>
                  </a:cubicBezTo>
                  <a:cubicBezTo>
                    <a:pt x="0" y="2988"/>
                    <a:pt x="0" y="3489"/>
                    <a:pt x="334" y="3856"/>
                  </a:cubicBezTo>
                  <a:cubicBezTo>
                    <a:pt x="1235" y="4823"/>
                    <a:pt x="2602" y="4923"/>
                    <a:pt x="3803" y="4923"/>
                  </a:cubicBezTo>
                  <a:cubicBezTo>
                    <a:pt x="3836" y="4890"/>
                    <a:pt x="3836" y="4890"/>
                    <a:pt x="3870" y="4890"/>
                  </a:cubicBezTo>
                  <a:cubicBezTo>
                    <a:pt x="4070" y="4890"/>
                    <a:pt x="4303" y="4890"/>
                    <a:pt x="4570" y="4856"/>
                  </a:cubicBezTo>
                  <a:cubicBezTo>
                    <a:pt x="5337" y="5657"/>
                    <a:pt x="5538" y="6924"/>
                    <a:pt x="5438" y="7925"/>
                  </a:cubicBezTo>
                  <a:cubicBezTo>
                    <a:pt x="5371" y="8926"/>
                    <a:pt x="5071" y="9860"/>
                    <a:pt x="4770" y="10894"/>
                  </a:cubicBezTo>
                  <a:cubicBezTo>
                    <a:pt x="4637" y="11328"/>
                    <a:pt x="4504" y="11761"/>
                    <a:pt x="4370" y="12195"/>
                  </a:cubicBezTo>
                  <a:cubicBezTo>
                    <a:pt x="3836" y="14263"/>
                    <a:pt x="3870" y="15898"/>
                    <a:pt x="4470" y="17232"/>
                  </a:cubicBezTo>
                  <a:cubicBezTo>
                    <a:pt x="4604" y="17565"/>
                    <a:pt x="4904" y="17732"/>
                    <a:pt x="5237" y="17732"/>
                  </a:cubicBezTo>
                  <a:cubicBezTo>
                    <a:pt x="5337" y="17732"/>
                    <a:pt x="5471" y="17732"/>
                    <a:pt x="5571" y="17666"/>
                  </a:cubicBezTo>
                  <a:cubicBezTo>
                    <a:pt x="6005" y="17499"/>
                    <a:pt x="6171" y="16998"/>
                    <a:pt x="6005" y="16565"/>
                  </a:cubicBezTo>
                  <a:cubicBezTo>
                    <a:pt x="5571" y="15564"/>
                    <a:pt x="5571" y="14330"/>
                    <a:pt x="6005" y="12662"/>
                  </a:cubicBezTo>
                  <a:cubicBezTo>
                    <a:pt x="6105" y="12228"/>
                    <a:pt x="6238" y="11795"/>
                    <a:pt x="6372" y="11394"/>
                  </a:cubicBezTo>
                  <a:cubicBezTo>
                    <a:pt x="6705" y="10327"/>
                    <a:pt x="7039" y="9226"/>
                    <a:pt x="7105" y="8092"/>
                  </a:cubicBezTo>
                  <a:cubicBezTo>
                    <a:pt x="7239" y="6524"/>
                    <a:pt x="6872" y="5123"/>
                    <a:pt x="6138" y="4089"/>
                  </a:cubicBezTo>
                  <a:cubicBezTo>
                    <a:pt x="6338" y="3889"/>
                    <a:pt x="6538" y="3655"/>
                    <a:pt x="6738" y="3389"/>
                  </a:cubicBezTo>
                  <a:cubicBezTo>
                    <a:pt x="7205" y="2655"/>
                    <a:pt x="7539" y="1854"/>
                    <a:pt x="7706" y="1020"/>
                  </a:cubicBezTo>
                  <a:cubicBezTo>
                    <a:pt x="7773" y="553"/>
                    <a:pt x="7472" y="120"/>
                    <a:pt x="7039" y="20"/>
                  </a:cubicBezTo>
                  <a:cubicBezTo>
                    <a:pt x="6978" y="7"/>
                    <a:pt x="6918" y="0"/>
                    <a:pt x="6859"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2" name="Google Shape;361;p36"/>
            <p:cNvSpPr/>
            <p:nvPr/>
          </p:nvSpPr>
          <p:spPr>
            <a:xfrm>
              <a:off x="-260250" y="2530888"/>
              <a:ext cx="49638" cy="156688"/>
            </a:xfrm>
            <a:custGeom>
              <a:avLst/>
              <a:gdLst/>
              <a:ahLst/>
              <a:cxnLst/>
              <a:rect l="l" t="t" r="r" b="b"/>
              <a:pathLst>
                <a:path w="3971" h="12535" extrusionOk="0">
                  <a:moveTo>
                    <a:pt x="2133" y="0"/>
                  </a:moveTo>
                  <a:cubicBezTo>
                    <a:pt x="1996" y="0"/>
                    <a:pt x="1859" y="30"/>
                    <a:pt x="1735" y="92"/>
                  </a:cubicBezTo>
                  <a:cubicBezTo>
                    <a:pt x="1335" y="326"/>
                    <a:pt x="1202" y="860"/>
                    <a:pt x="1435" y="1260"/>
                  </a:cubicBezTo>
                  <a:cubicBezTo>
                    <a:pt x="2169" y="2528"/>
                    <a:pt x="2236" y="4162"/>
                    <a:pt x="1602" y="5530"/>
                  </a:cubicBezTo>
                  <a:cubicBezTo>
                    <a:pt x="1468" y="5763"/>
                    <a:pt x="1335" y="5997"/>
                    <a:pt x="1202" y="6264"/>
                  </a:cubicBezTo>
                  <a:cubicBezTo>
                    <a:pt x="1001" y="6597"/>
                    <a:pt x="768" y="6964"/>
                    <a:pt x="634" y="7364"/>
                  </a:cubicBezTo>
                  <a:cubicBezTo>
                    <a:pt x="1" y="8899"/>
                    <a:pt x="134" y="10733"/>
                    <a:pt x="1035" y="12134"/>
                  </a:cubicBezTo>
                  <a:cubicBezTo>
                    <a:pt x="1168" y="12401"/>
                    <a:pt x="1468" y="12535"/>
                    <a:pt x="1735" y="12535"/>
                  </a:cubicBezTo>
                  <a:cubicBezTo>
                    <a:pt x="1869" y="12535"/>
                    <a:pt x="2035" y="12501"/>
                    <a:pt x="2169" y="12401"/>
                  </a:cubicBezTo>
                  <a:cubicBezTo>
                    <a:pt x="2569" y="12168"/>
                    <a:pt x="2703" y="11634"/>
                    <a:pt x="2436" y="11234"/>
                  </a:cubicBezTo>
                  <a:cubicBezTo>
                    <a:pt x="1835" y="10300"/>
                    <a:pt x="1735" y="9066"/>
                    <a:pt x="2169" y="7998"/>
                  </a:cubicBezTo>
                  <a:cubicBezTo>
                    <a:pt x="2302" y="7698"/>
                    <a:pt x="2469" y="7431"/>
                    <a:pt x="2636" y="7097"/>
                  </a:cubicBezTo>
                  <a:cubicBezTo>
                    <a:pt x="2803" y="6831"/>
                    <a:pt x="2969" y="6530"/>
                    <a:pt x="3103" y="6230"/>
                  </a:cubicBezTo>
                  <a:cubicBezTo>
                    <a:pt x="3970" y="4396"/>
                    <a:pt x="3870" y="2194"/>
                    <a:pt x="2903" y="426"/>
                  </a:cubicBezTo>
                  <a:cubicBezTo>
                    <a:pt x="2742" y="150"/>
                    <a:pt x="2437" y="0"/>
                    <a:pt x="2133"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3" name="Google Shape;362;p36"/>
            <p:cNvSpPr/>
            <p:nvPr/>
          </p:nvSpPr>
          <p:spPr>
            <a:xfrm>
              <a:off x="-69275" y="2562688"/>
              <a:ext cx="50875" cy="164500"/>
            </a:xfrm>
            <a:custGeom>
              <a:avLst/>
              <a:gdLst/>
              <a:ahLst/>
              <a:cxnLst/>
              <a:rect l="l" t="t" r="r" b="b"/>
              <a:pathLst>
                <a:path w="4070" h="13160" extrusionOk="0">
                  <a:moveTo>
                    <a:pt x="3140" y="0"/>
                  </a:moveTo>
                  <a:cubicBezTo>
                    <a:pt x="2927" y="0"/>
                    <a:pt x="2719" y="84"/>
                    <a:pt x="2569" y="250"/>
                  </a:cubicBezTo>
                  <a:cubicBezTo>
                    <a:pt x="634" y="2185"/>
                    <a:pt x="0" y="5221"/>
                    <a:pt x="934" y="7756"/>
                  </a:cubicBezTo>
                  <a:cubicBezTo>
                    <a:pt x="1034" y="8056"/>
                    <a:pt x="1168" y="8323"/>
                    <a:pt x="1301" y="8623"/>
                  </a:cubicBezTo>
                  <a:cubicBezTo>
                    <a:pt x="1435" y="8957"/>
                    <a:pt x="1568" y="9257"/>
                    <a:pt x="1668" y="9590"/>
                  </a:cubicBezTo>
                  <a:cubicBezTo>
                    <a:pt x="1935" y="10391"/>
                    <a:pt x="1902" y="11225"/>
                    <a:pt x="1601" y="12025"/>
                  </a:cubicBezTo>
                  <a:cubicBezTo>
                    <a:pt x="1468" y="12459"/>
                    <a:pt x="1701" y="12926"/>
                    <a:pt x="2135" y="13093"/>
                  </a:cubicBezTo>
                  <a:cubicBezTo>
                    <a:pt x="2235" y="13126"/>
                    <a:pt x="2302" y="13160"/>
                    <a:pt x="2402" y="13160"/>
                  </a:cubicBezTo>
                  <a:cubicBezTo>
                    <a:pt x="2736" y="13160"/>
                    <a:pt x="3069" y="12926"/>
                    <a:pt x="3203" y="12593"/>
                  </a:cubicBezTo>
                  <a:cubicBezTo>
                    <a:pt x="3603" y="11458"/>
                    <a:pt x="3636" y="10224"/>
                    <a:pt x="3269" y="9090"/>
                  </a:cubicBezTo>
                  <a:cubicBezTo>
                    <a:pt x="3169" y="8690"/>
                    <a:pt x="3002" y="8289"/>
                    <a:pt x="2836" y="7923"/>
                  </a:cubicBezTo>
                  <a:cubicBezTo>
                    <a:pt x="2702" y="7656"/>
                    <a:pt x="2602" y="7422"/>
                    <a:pt x="2502" y="7189"/>
                  </a:cubicBezTo>
                  <a:cubicBezTo>
                    <a:pt x="1802" y="5254"/>
                    <a:pt x="2335" y="2886"/>
                    <a:pt x="3770" y="1451"/>
                  </a:cubicBezTo>
                  <a:cubicBezTo>
                    <a:pt x="4070" y="1118"/>
                    <a:pt x="4070" y="584"/>
                    <a:pt x="3736" y="250"/>
                  </a:cubicBezTo>
                  <a:cubicBezTo>
                    <a:pt x="3569" y="84"/>
                    <a:pt x="3353" y="0"/>
                    <a:pt x="3140"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4" name="Google Shape;363;p36"/>
            <p:cNvSpPr/>
            <p:nvPr/>
          </p:nvSpPr>
          <p:spPr>
            <a:xfrm>
              <a:off x="-384500" y="2605838"/>
              <a:ext cx="188063" cy="248525"/>
            </a:xfrm>
            <a:custGeom>
              <a:avLst/>
              <a:gdLst/>
              <a:ahLst/>
              <a:cxnLst/>
              <a:rect l="l" t="t" r="r" b="b"/>
              <a:pathLst>
                <a:path w="15045" h="19882" extrusionOk="0">
                  <a:moveTo>
                    <a:pt x="1869" y="0"/>
                  </a:moveTo>
                  <a:cubicBezTo>
                    <a:pt x="1663" y="0"/>
                    <a:pt x="1460" y="76"/>
                    <a:pt x="1301" y="234"/>
                  </a:cubicBezTo>
                  <a:cubicBezTo>
                    <a:pt x="968" y="534"/>
                    <a:pt x="934" y="1068"/>
                    <a:pt x="1234" y="1402"/>
                  </a:cubicBezTo>
                  <a:cubicBezTo>
                    <a:pt x="2102" y="2336"/>
                    <a:pt x="1601" y="4004"/>
                    <a:pt x="1335" y="4671"/>
                  </a:cubicBezTo>
                  <a:cubicBezTo>
                    <a:pt x="1234" y="4971"/>
                    <a:pt x="1101" y="5238"/>
                    <a:pt x="968" y="5538"/>
                  </a:cubicBezTo>
                  <a:cubicBezTo>
                    <a:pt x="501" y="6672"/>
                    <a:pt x="0" y="7873"/>
                    <a:pt x="100" y="9207"/>
                  </a:cubicBezTo>
                  <a:cubicBezTo>
                    <a:pt x="167" y="10375"/>
                    <a:pt x="767" y="11542"/>
                    <a:pt x="1768" y="12343"/>
                  </a:cubicBezTo>
                  <a:cubicBezTo>
                    <a:pt x="1935" y="12476"/>
                    <a:pt x="2135" y="12610"/>
                    <a:pt x="2302" y="12710"/>
                  </a:cubicBezTo>
                  <a:cubicBezTo>
                    <a:pt x="1635" y="13977"/>
                    <a:pt x="1668" y="15545"/>
                    <a:pt x="2435" y="16779"/>
                  </a:cubicBezTo>
                  <a:cubicBezTo>
                    <a:pt x="2602" y="17046"/>
                    <a:pt x="2869" y="17180"/>
                    <a:pt x="3136" y="17180"/>
                  </a:cubicBezTo>
                  <a:cubicBezTo>
                    <a:pt x="3303" y="17180"/>
                    <a:pt x="3469" y="17146"/>
                    <a:pt x="3603" y="17046"/>
                  </a:cubicBezTo>
                  <a:cubicBezTo>
                    <a:pt x="4003" y="16779"/>
                    <a:pt x="4103" y="16279"/>
                    <a:pt x="3870" y="15879"/>
                  </a:cubicBezTo>
                  <a:cubicBezTo>
                    <a:pt x="3369" y="15111"/>
                    <a:pt x="3403" y="14077"/>
                    <a:pt x="3903" y="13310"/>
                  </a:cubicBezTo>
                  <a:cubicBezTo>
                    <a:pt x="4142" y="13365"/>
                    <a:pt x="4370" y="13390"/>
                    <a:pt x="4600" y="13390"/>
                  </a:cubicBezTo>
                  <a:cubicBezTo>
                    <a:pt x="4788" y="13390"/>
                    <a:pt x="4976" y="13374"/>
                    <a:pt x="5171" y="13344"/>
                  </a:cubicBezTo>
                  <a:cubicBezTo>
                    <a:pt x="5671" y="13277"/>
                    <a:pt x="6138" y="13143"/>
                    <a:pt x="6605" y="12977"/>
                  </a:cubicBezTo>
                  <a:cubicBezTo>
                    <a:pt x="6905" y="12877"/>
                    <a:pt x="7205" y="12776"/>
                    <a:pt x="7506" y="12743"/>
                  </a:cubicBezTo>
                  <a:cubicBezTo>
                    <a:pt x="7748" y="12694"/>
                    <a:pt x="7997" y="12669"/>
                    <a:pt x="8248" y="12669"/>
                  </a:cubicBezTo>
                  <a:cubicBezTo>
                    <a:pt x="9519" y="12669"/>
                    <a:pt x="10856" y="13286"/>
                    <a:pt x="11775" y="14344"/>
                  </a:cubicBezTo>
                  <a:cubicBezTo>
                    <a:pt x="11909" y="14478"/>
                    <a:pt x="12009" y="14644"/>
                    <a:pt x="12142" y="14811"/>
                  </a:cubicBezTo>
                  <a:cubicBezTo>
                    <a:pt x="12142" y="14845"/>
                    <a:pt x="12109" y="14845"/>
                    <a:pt x="12109" y="14878"/>
                  </a:cubicBezTo>
                  <a:cubicBezTo>
                    <a:pt x="11575" y="16045"/>
                    <a:pt x="10741" y="17080"/>
                    <a:pt x="9640" y="17813"/>
                  </a:cubicBezTo>
                  <a:cubicBezTo>
                    <a:pt x="9274" y="18047"/>
                    <a:pt x="9173" y="18581"/>
                    <a:pt x="9440" y="18981"/>
                  </a:cubicBezTo>
                  <a:cubicBezTo>
                    <a:pt x="9607" y="19214"/>
                    <a:pt x="9874" y="19348"/>
                    <a:pt x="10141" y="19348"/>
                  </a:cubicBezTo>
                  <a:cubicBezTo>
                    <a:pt x="10308" y="19348"/>
                    <a:pt x="10474" y="19281"/>
                    <a:pt x="10608" y="19181"/>
                  </a:cubicBezTo>
                  <a:cubicBezTo>
                    <a:pt x="11575" y="18514"/>
                    <a:pt x="12376" y="17680"/>
                    <a:pt x="13010" y="16713"/>
                  </a:cubicBezTo>
                  <a:cubicBezTo>
                    <a:pt x="13210" y="17446"/>
                    <a:pt x="13343" y="18214"/>
                    <a:pt x="13310" y="19048"/>
                  </a:cubicBezTo>
                  <a:cubicBezTo>
                    <a:pt x="13310" y="19515"/>
                    <a:pt x="13677" y="19882"/>
                    <a:pt x="14144" y="19882"/>
                  </a:cubicBezTo>
                  <a:lnTo>
                    <a:pt x="14177" y="19882"/>
                  </a:lnTo>
                  <a:cubicBezTo>
                    <a:pt x="14644" y="19882"/>
                    <a:pt x="15011" y="19515"/>
                    <a:pt x="15011" y="19048"/>
                  </a:cubicBezTo>
                  <a:cubicBezTo>
                    <a:pt x="15044" y="16779"/>
                    <a:pt x="14344" y="14711"/>
                    <a:pt x="13043" y="13243"/>
                  </a:cubicBezTo>
                  <a:cubicBezTo>
                    <a:pt x="11799" y="11807"/>
                    <a:pt x="10006" y="10965"/>
                    <a:pt x="8252" y="10965"/>
                  </a:cubicBezTo>
                  <a:cubicBezTo>
                    <a:pt x="7889" y="10965"/>
                    <a:pt x="7527" y="11001"/>
                    <a:pt x="7172" y="11075"/>
                  </a:cubicBezTo>
                  <a:cubicBezTo>
                    <a:pt x="6772" y="11142"/>
                    <a:pt x="6405" y="11275"/>
                    <a:pt x="6071" y="11375"/>
                  </a:cubicBezTo>
                  <a:cubicBezTo>
                    <a:pt x="5671" y="11509"/>
                    <a:pt x="5304" y="11642"/>
                    <a:pt x="4937" y="11676"/>
                  </a:cubicBezTo>
                  <a:cubicBezTo>
                    <a:pt x="4831" y="11691"/>
                    <a:pt x="4724" y="11698"/>
                    <a:pt x="4616" y="11698"/>
                  </a:cubicBezTo>
                  <a:cubicBezTo>
                    <a:pt x="4008" y="11698"/>
                    <a:pt x="3374" y="11462"/>
                    <a:pt x="2836" y="11009"/>
                  </a:cubicBezTo>
                  <a:cubicBezTo>
                    <a:pt x="2202" y="10508"/>
                    <a:pt x="1802" y="9808"/>
                    <a:pt x="1768" y="9107"/>
                  </a:cubicBezTo>
                  <a:cubicBezTo>
                    <a:pt x="1701" y="8140"/>
                    <a:pt x="2102" y="7206"/>
                    <a:pt x="2535" y="6205"/>
                  </a:cubicBezTo>
                  <a:cubicBezTo>
                    <a:pt x="2669" y="5905"/>
                    <a:pt x="2802" y="5605"/>
                    <a:pt x="2902" y="5271"/>
                  </a:cubicBezTo>
                  <a:cubicBezTo>
                    <a:pt x="3670" y="3236"/>
                    <a:pt x="3536" y="1402"/>
                    <a:pt x="2502" y="268"/>
                  </a:cubicBezTo>
                  <a:cubicBezTo>
                    <a:pt x="2327" y="92"/>
                    <a:pt x="2097" y="0"/>
                    <a:pt x="1869"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5" name="Google Shape;364;p36"/>
            <p:cNvSpPr/>
            <p:nvPr/>
          </p:nvSpPr>
          <p:spPr>
            <a:xfrm>
              <a:off x="-91800" y="2862425"/>
              <a:ext cx="103013" cy="145800"/>
            </a:xfrm>
            <a:custGeom>
              <a:avLst/>
              <a:gdLst/>
              <a:ahLst/>
              <a:cxnLst/>
              <a:rect l="l" t="t" r="r" b="b"/>
              <a:pathLst>
                <a:path w="8241" h="11664" extrusionOk="0">
                  <a:moveTo>
                    <a:pt x="7321" y="1"/>
                  </a:moveTo>
                  <a:cubicBezTo>
                    <a:pt x="6947" y="1"/>
                    <a:pt x="6587" y="250"/>
                    <a:pt x="6472" y="622"/>
                  </a:cubicBezTo>
                  <a:cubicBezTo>
                    <a:pt x="6139" y="1856"/>
                    <a:pt x="5705" y="2624"/>
                    <a:pt x="5105" y="3024"/>
                  </a:cubicBezTo>
                  <a:cubicBezTo>
                    <a:pt x="4738" y="3291"/>
                    <a:pt x="4304" y="3424"/>
                    <a:pt x="3837" y="3591"/>
                  </a:cubicBezTo>
                  <a:cubicBezTo>
                    <a:pt x="3337" y="3724"/>
                    <a:pt x="2836" y="3891"/>
                    <a:pt x="2369" y="4158"/>
                  </a:cubicBezTo>
                  <a:cubicBezTo>
                    <a:pt x="1502" y="4658"/>
                    <a:pt x="802" y="5492"/>
                    <a:pt x="234" y="6593"/>
                  </a:cubicBezTo>
                  <a:cubicBezTo>
                    <a:pt x="1" y="7027"/>
                    <a:pt x="168" y="7527"/>
                    <a:pt x="601" y="7727"/>
                  </a:cubicBezTo>
                  <a:cubicBezTo>
                    <a:pt x="701" y="7794"/>
                    <a:pt x="835" y="7827"/>
                    <a:pt x="968" y="7827"/>
                  </a:cubicBezTo>
                  <a:cubicBezTo>
                    <a:pt x="1269" y="7827"/>
                    <a:pt x="1569" y="7661"/>
                    <a:pt x="1736" y="7360"/>
                  </a:cubicBezTo>
                  <a:cubicBezTo>
                    <a:pt x="2136" y="6526"/>
                    <a:pt x="2636" y="5959"/>
                    <a:pt x="3203" y="5626"/>
                  </a:cubicBezTo>
                  <a:cubicBezTo>
                    <a:pt x="3470" y="5492"/>
                    <a:pt x="3770" y="5392"/>
                    <a:pt x="4071" y="5259"/>
                  </a:cubicBezTo>
                  <a:cubicBezTo>
                    <a:pt x="4204" y="7661"/>
                    <a:pt x="5538" y="10229"/>
                    <a:pt x="6539" y="11363"/>
                  </a:cubicBezTo>
                  <a:cubicBezTo>
                    <a:pt x="6706" y="11563"/>
                    <a:pt x="6939" y="11663"/>
                    <a:pt x="7173" y="11663"/>
                  </a:cubicBezTo>
                  <a:cubicBezTo>
                    <a:pt x="7373" y="11663"/>
                    <a:pt x="7573" y="11597"/>
                    <a:pt x="7740" y="11463"/>
                  </a:cubicBezTo>
                  <a:cubicBezTo>
                    <a:pt x="8073" y="11163"/>
                    <a:pt x="8107" y="10629"/>
                    <a:pt x="7807" y="10262"/>
                  </a:cubicBezTo>
                  <a:cubicBezTo>
                    <a:pt x="6839" y="9195"/>
                    <a:pt x="5672" y="6560"/>
                    <a:pt x="5738" y="4625"/>
                  </a:cubicBezTo>
                  <a:cubicBezTo>
                    <a:pt x="5838" y="4558"/>
                    <a:pt x="5939" y="4492"/>
                    <a:pt x="6039" y="4425"/>
                  </a:cubicBezTo>
                  <a:cubicBezTo>
                    <a:pt x="7306" y="3591"/>
                    <a:pt x="7840" y="2090"/>
                    <a:pt x="8107" y="1056"/>
                  </a:cubicBezTo>
                  <a:cubicBezTo>
                    <a:pt x="8240" y="622"/>
                    <a:pt x="7973" y="155"/>
                    <a:pt x="7506" y="22"/>
                  </a:cubicBezTo>
                  <a:cubicBezTo>
                    <a:pt x="7445" y="8"/>
                    <a:pt x="7383" y="1"/>
                    <a:pt x="7321" y="1"/>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6" name="Google Shape;365;p36"/>
            <p:cNvSpPr/>
            <p:nvPr/>
          </p:nvSpPr>
          <p:spPr>
            <a:xfrm>
              <a:off x="-496662" y="2868475"/>
              <a:ext cx="88825" cy="134325"/>
            </a:xfrm>
            <a:custGeom>
              <a:avLst/>
              <a:gdLst/>
              <a:ahLst/>
              <a:cxnLst/>
              <a:rect l="l" t="t" r="r" b="b"/>
              <a:pathLst>
                <a:path w="7106" h="10746" extrusionOk="0">
                  <a:moveTo>
                    <a:pt x="947" y="1"/>
                  </a:moveTo>
                  <a:cubicBezTo>
                    <a:pt x="865" y="1"/>
                    <a:pt x="782" y="13"/>
                    <a:pt x="701" y="38"/>
                  </a:cubicBezTo>
                  <a:cubicBezTo>
                    <a:pt x="267" y="205"/>
                    <a:pt x="0" y="672"/>
                    <a:pt x="167" y="1105"/>
                  </a:cubicBezTo>
                  <a:cubicBezTo>
                    <a:pt x="434" y="2006"/>
                    <a:pt x="1001" y="2807"/>
                    <a:pt x="1735" y="3374"/>
                  </a:cubicBezTo>
                  <a:cubicBezTo>
                    <a:pt x="1568" y="4141"/>
                    <a:pt x="1401" y="5008"/>
                    <a:pt x="1368" y="5876"/>
                  </a:cubicBezTo>
                  <a:cubicBezTo>
                    <a:pt x="1334" y="7177"/>
                    <a:pt x="1635" y="8344"/>
                    <a:pt x="2235" y="9211"/>
                  </a:cubicBezTo>
                  <a:cubicBezTo>
                    <a:pt x="2302" y="9345"/>
                    <a:pt x="2369" y="9445"/>
                    <a:pt x="2469" y="9545"/>
                  </a:cubicBezTo>
                  <a:cubicBezTo>
                    <a:pt x="2602" y="9745"/>
                    <a:pt x="2769" y="9945"/>
                    <a:pt x="2802" y="10112"/>
                  </a:cubicBezTo>
                  <a:cubicBezTo>
                    <a:pt x="2902" y="10512"/>
                    <a:pt x="3236" y="10746"/>
                    <a:pt x="3603" y="10746"/>
                  </a:cubicBezTo>
                  <a:cubicBezTo>
                    <a:pt x="3669" y="10746"/>
                    <a:pt x="3770" y="10746"/>
                    <a:pt x="3836" y="10712"/>
                  </a:cubicBezTo>
                  <a:cubicBezTo>
                    <a:pt x="4270" y="10612"/>
                    <a:pt x="4537" y="10145"/>
                    <a:pt x="4437" y="9712"/>
                  </a:cubicBezTo>
                  <a:cubicBezTo>
                    <a:pt x="4303" y="9245"/>
                    <a:pt x="4070" y="8878"/>
                    <a:pt x="3836" y="8578"/>
                  </a:cubicBezTo>
                  <a:cubicBezTo>
                    <a:pt x="3770" y="8477"/>
                    <a:pt x="3703" y="8377"/>
                    <a:pt x="3636" y="8311"/>
                  </a:cubicBezTo>
                  <a:cubicBezTo>
                    <a:pt x="3136" y="7510"/>
                    <a:pt x="3036" y="6576"/>
                    <a:pt x="3069" y="5909"/>
                  </a:cubicBezTo>
                  <a:cubicBezTo>
                    <a:pt x="3069" y="5342"/>
                    <a:pt x="3169" y="4741"/>
                    <a:pt x="3303" y="4174"/>
                  </a:cubicBezTo>
                  <a:cubicBezTo>
                    <a:pt x="3736" y="4274"/>
                    <a:pt x="4170" y="4375"/>
                    <a:pt x="4637" y="4375"/>
                  </a:cubicBezTo>
                  <a:cubicBezTo>
                    <a:pt x="5271" y="4375"/>
                    <a:pt x="5904" y="4241"/>
                    <a:pt x="6505" y="3974"/>
                  </a:cubicBezTo>
                  <a:cubicBezTo>
                    <a:pt x="6905" y="3807"/>
                    <a:pt x="7105" y="3307"/>
                    <a:pt x="6938" y="2873"/>
                  </a:cubicBezTo>
                  <a:cubicBezTo>
                    <a:pt x="6791" y="2555"/>
                    <a:pt x="6482" y="2362"/>
                    <a:pt x="6169" y="2362"/>
                  </a:cubicBezTo>
                  <a:cubicBezTo>
                    <a:pt x="6057" y="2362"/>
                    <a:pt x="5944" y="2387"/>
                    <a:pt x="5838" y="2440"/>
                  </a:cubicBezTo>
                  <a:cubicBezTo>
                    <a:pt x="5463" y="2603"/>
                    <a:pt x="5049" y="2686"/>
                    <a:pt x="4634" y="2686"/>
                  </a:cubicBezTo>
                  <a:cubicBezTo>
                    <a:pt x="4198" y="2686"/>
                    <a:pt x="3762" y="2594"/>
                    <a:pt x="3369" y="2406"/>
                  </a:cubicBezTo>
                  <a:cubicBezTo>
                    <a:pt x="3269" y="2273"/>
                    <a:pt x="3102" y="2173"/>
                    <a:pt x="2902" y="2106"/>
                  </a:cubicBezTo>
                  <a:lnTo>
                    <a:pt x="2869" y="2106"/>
                  </a:lnTo>
                  <a:cubicBezTo>
                    <a:pt x="2335" y="1739"/>
                    <a:pt x="1968" y="1206"/>
                    <a:pt x="1768" y="605"/>
                  </a:cubicBezTo>
                  <a:cubicBezTo>
                    <a:pt x="1633" y="226"/>
                    <a:pt x="1300" y="1"/>
                    <a:pt x="947" y="1"/>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7" name="Google Shape;366;p36"/>
            <p:cNvSpPr/>
            <p:nvPr/>
          </p:nvSpPr>
          <p:spPr>
            <a:xfrm>
              <a:off x="-450387" y="3006013"/>
              <a:ext cx="52975" cy="180675"/>
            </a:xfrm>
            <a:custGeom>
              <a:avLst/>
              <a:gdLst/>
              <a:ahLst/>
              <a:cxnLst/>
              <a:rect l="l" t="t" r="r" b="b"/>
              <a:pathLst>
                <a:path w="4238" h="14454" extrusionOk="0">
                  <a:moveTo>
                    <a:pt x="3032" y="0"/>
                  </a:moveTo>
                  <a:cubicBezTo>
                    <a:pt x="2990" y="0"/>
                    <a:pt x="2946" y="3"/>
                    <a:pt x="2903" y="10"/>
                  </a:cubicBezTo>
                  <a:cubicBezTo>
                    <a:pt x="2469" y="110"/>
                    <a:pt x="2169" y="543"/>
                    <a:pt x="2236" y="1010"/>
                  </a:cubicBezTo>
                  <a:cubicBezTo>
                    <a:pt x="2503" y="2411"/>
                    <a:pt x="2169" y="3946"/>
                    <a:pt x="1368" y="5147"/>
                  </a:cubicBezTo>
                  <a:cubicBezTo>
                    <a:pt x="1268" y="5247"/>
                    <a:pt x="1202" y="5380"/>
                    <a:pt x="1102" y="5514"/>
                  </a:cubicBezTo>
                  <a:cubicBezTo>
                    <a:pt x="868" y="5847"/>
                    <a:pt x="568" y="6214"/>
                    <a:pt x="368" y="6681"/>
                  </a:cubicBezTo>
                  <a:cubicBezTo>
                    <a:pt x="34" y="7448"/>
                    <a:pt x="34" y="8316"/>
                    <a:pt x="34" y="8983"/>
                  </a:cubicBezTo>
                  <a:cubicBezTo>
                    <a:pt x="1" y="10884"/>
                    <a:pt x="68" y="12685"/>
                    <a:pt x="1202" y="14120"/>
                  </a:cubicBezTo>
                  <a:cubicBezTo>
                    <a:pt x="1368" y="14353"/>
                    <a:pt x="1602" y="14453"/>
                    <a:pt x="1869" y="14453"/>
                  </a:cubicBezTo>
                  <a:cubicBezTo>
                    <a:pt x="2036" y="14453"/>
                    <a:pt x="2236" y="14387"/>
                    <a:pt x="2403" y="14253"/>
                  </a:cubicBezTo>
                  <a:cubicBezTo>
                    <a:pt x="2736" y="13986"/>
                    <a:pt x="2803" y="13453"/>
                    <a:pt x="2536" y="13086"/>
                  </a:cubicBezTo>
                  <a:cubicBezTo>
                    <a:pt x="1735" y="12085"/>
                    <a:pt x="1669" y="10584"/>
                    <a:pt x="1702" y="9016"/>
                  </a:cubicBezTo>
                  <a:cubicBezTo>
                    <a:pt x="1702" y="8416"/>
                    <a:pt x="1735" y="7815"/>
                    <a:pt x="1936" y="7348"/>
                  </a:cubicBezTo>
                  <a:cubicBezTo>
                    <a:pt x="2036" y="7048"/>
                    <a:pt x="2236" y="6781"/>
                    <a:pt x="2469" y="6481"/>
                  </a:cubicBezTo>
                  <a:cubicBezTo>
                    <a:pt x="2569" y="6347"/>
                    <a:pt x="2669" y="6214"/>
                    <a:pt x="2769" y="6081"/>
                  </a:cubicBezTo>
                  <a:cubicBezTo>
                    <a:pt x="3804" y="4513"/>
                    <a:pt x="4237" y="2545"/>
                    <a:pt x="3904" y="710"/>
                  </a:cubicBezTo>
                  <a:cubicBezTo>
                    <a:pt x="3813" y="287"/>
                    <a:pt x="3448" y="0"/>
                    <a:pt x="3032"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8" name="Google Shape;367;p36"/>
            <p:cNvSpPr/>
            <p:nvPr/>
          </p:nvSpPr>
          <p:spPr>
            <a:xfrm>
              <a:off x="-439962" y="3171838"/>
              <a:ext cx="253950" cy="281700"/>
            </a:xfrm>
            <a:custGeom>
              <a:avLst/>
              <a:gdLst/>
              <a:ahLst/>
              <a:cxnLst/>
              <a:rect l="l" t="t" r="r" b="b"/>
              <a:pathLst>
                <a:path w="20316" h="22536" extrusionOk="0">
                  <a:moveTo>
                    <a:pt x="6838" y="0"/>
                  </a:moveTo>
                  <a:cubicBezTo>
                    <a:pt x="6632" y="0"/>
                    <a:pt x="6385" y="58"/>
                    <a:pt x="6105" y="220"/>
                  </a:cubicBezTo>
                  <a:cubicBezTo>
                    <a:pt x="4671" y="1054"/>
                    <a:pt x="3603" y="2421"/>
                    <a:pt x="3136" y="4023"/>
                  </a:cubicBezTo>
                  <a:cubicBezTo>
                    <a:pt x="2836" y="5057"/>
                    <a:pt x="2803" y="6157"/>
                    <a:pt x="3036" y="7225"/>
                  </a:cubicBezTo>
                  <a:cubicBezTo>
                    <a:pt x="2436" y="7058"/>
                    <a:pt x="1869" y="6891"/>
                    <a:pt x="1635" y="6558"/>
                  </a:cubicBezTo>
                  <a:cubicBezTo>
                    <a:pt x="1475" y="6318"/>
                    <a:pt x="1219" y="6198"/>
                    <a:pt x="960" y="6198"/>
                  </a:cubicBezTo>
                  <a:cubicBezTo>
                    <a:pt x="788" y="6198"/>
                    <a:pt x="615" y="6251"/>
                    <a:pt x="468" y="6358"/>
                  </a:cubicBezTo>
                  <a:cubicBezTo>
                    <a:pt x="67" y="6624"/>
                    <a:pt x="1" y="7158"/>
                    <a:pt x="268" y="7525"/>
                  </a:cubicBezTo>
                  <a:cubicBezTo>
                    <a:pt x="868" y="8359"/>
                    <a:pt x="1802" y="8626"/>
                    <a:pt x="2636" y="8859"/>
                  </a:cubicBezTo>
                  <a:cubicBezTo>
                    <a:pt x="3203" y="9026"/>
                    <a:pt x="3770" y="9160"/>
                    <a:pt x="4037" y="9493"/>
                  </a:cubicBezTo>
                  <a:cubicBezTo>
                    <a:pt x="4204" y="9693"/>
                    <a:pt x="4337" y="9960"/>
                    <a:pt x="4471" y="10294"/>
                  </a:cubicBezTo>
                  <a:cubicBezTo>
                    <a:pt x="4604" y="10661"/>
                    <a:pt x="4804" y="11128"/>
                    <a:pt x="5138" y="11495"/>
                  </a:cubicBezTo>
                  <a:cubicBezTo>
                    <a:pt x="4037" y="13429"/>
                    <a:pt x="3670" y="15764"/>
                    <a:pt x="4204" y="17933"/>
                  </a:cubicBezTo>
                  <a:cubicBezTo>
                    <a:pt x="4304" y="18333"/>
                    <a:pt x="4637" y="18600"/>
                    <a:pt x="5038" y="18600"/>
                  </a:cubicBezTo>
                  <a:cubicBezTo>
                    <a:pt x="5104" y="18600"/>
                    <a:pt x="5171" y="18566"/>
                    <a:pt x="5238" y="18566"/>
                  </a:cubicBezTo>
                  <a:cubicBezTo>
                    <a:pt x="5671" y="18433"/>
                    <a:pt x="5972" y="17999"/>
                    <a:pt x="5838" y="17532"/>
                  </a:cubicBezTo>
                  <a:cubicBezTo>
                    <a:pt x="5405" y="15731"/>
                    <a:pt x="5705" y="13796"/>
                    <a:pt x="6672" y="12229"/>
                  </a:cubicBezTo>
                  <a:cubicBezTo>
                    <a:pt x="6731" y="12233"/>
                    <a:pt x="6790" y="12235"/>
                    <a:pt x="6848" y="12235"/>
                  </a:cubicBezTo>
                  <a:cubicBezTo>
                    <a:pt x="7215" y="12235"/>
                    <a:pt x="7556" y="12153"/>
                    <a:pt x="7873" y="12095"/>
                  </a:cubicBezTo>
                  <a:cubicBezTo>
                    <a:pt x="8116" y="12068"/>
                    <a:pt x="8359" y="12019"/>
                    <a:pt x="8584" y="12019"/>
                  </a:cubicBezTo>
                  <a:cubicBezTo>
                    <a:pt x="8637" y="12019"/>
                    <a:pt x="8689" y="12022"/>
                    <a:pt x="8740" y="12028"/>
                  </a:cubicBezTo>
                  <a:cubicBezTo>
                    <a:pt x="9474" y="12095"/>
                    <a:pt x="10075" y="12896"/>
                    <a:pt x="10708" y="13696"/>
                  </a:cubicBezTo>
                  <a:cubicBezTo>
                    <a:pt x="10842" y="13830"/>
                    <a:pt x="10942" y="13996"/>
                    <a:pt x="11042" y="14130"/>
                  </a:cubicBezTo>
                  <a:cubicBezTo>
                    <a:pt x="12109" y="15464"/>
                    <a:pt x="14578" y="17499"/>
                    <a:pt x="16879" y="17566"/>
                  </a:cubicBezTo>
                  <a:cubicBezTo>
                    <a:pt x="16879" y="17566"/>
                    <a:pt x="16879" y="17599"/>
                    <a:pt x="16879" y="17599"/>
                  </a:cubicBezTo>
                  <a:cubicBezTo>
                    <a:pt x="17080" y="19334"/>
                    <a:pt x="17880" y="20868"/>
                    <a:pt x="18647" y="22136"/>
                  </a:cubicBezTo>
                  <a:cubicBezTo>
                    <a:pt x="18814" y="22402"/>
                    <a:pt x="19081" y="22536"/>
                    <a:pt x="19381" y="22536"/>
                  </a:cubicBezTo>
                  <a:cubicBezTo>
                    <a:pt x="19515" y="22536"/>
                    <a:pt x="19648" y="22503"/>
                    <a:pt x="19782" y="22402"/>
                  </a:cubicBezTo>
                  <a:cubicBezTo>
                    <a:pt x="20182" y="22169"/>
                    <a:pt x="20315" y="21669"/>
                    <a:pt x="20082" y="21268"/>
                  </a:cubicBezTo>
                  <a:cubicBezTo>
                    <a:pt x="19415" y="20134"/>
                    <a:pt x="18747" y="18800"/>
                    <a:pt x="18547" y="17399"/>
                  </a:cubicBezTo>
                  <a:cubicBezTo>
                    <a:pt x="18414" y="16031"/>
                    <a:pt x="18814" y="14730"/>
                    <a:pt x="19648" y="13963"/>
                  </a:cubicBezTo>
                  <a:cubicBezTo>
                    <a:pt x="20015" y="13663"/>
                    <a:pt x="20015" y="13129"/>
                    <a:pt x="19715" y="12796"/>
                  </a:cubicBezTo>
                  <a:cubicBezTo>
                    <a:pt x="19554" y="12599"/>
                    <a:pt x="19326" y="12498"/>
                    <a:pt x="19098" y="12498"/>
                  </a:cubicBezTo>
                  <a:cubicBezTo>
                    <a:pt x="18900" y="12498"/>
                    <a:pt x="18702" y="12574"/>
                    <a:pt x="18547" y="12729"/>
                  </a:cubicBezTo>
                  <a:cubicBezTo>
                    <a:pt x="17647" y="13496"/>
                    <a:pt x="17080" y="14630"/>
                    <a:pt x="16913" y="15864"/>
                  </a:cubicBezTo>
                  <a:cubicBezTo>
                    <a:pt x="15445" y="15798"/>
                    <a:pt x="13444" y="14430"/>
                    <a:pt x="12376" y="13062"/>
                  </a:cubicBezTo>
                  <a:cubicBezTo>
                    <a:pt x="12276" y="12929"/>
                    <a:pt x="12176" y="12796"/>
                    <a:pt x="12043" y="12662"/>
                  </a:cubicBezTo>
                  <a:cubicBezTo>
                    <a:pt x="11309" y="11695"/>
                    <a:pt x="10375" y="10461"/>
                    <a:pt x="8874" y="10360"/>
                  </a:cubicBezTo>
                  <a:cubicBezTo>
                    <a:pt x="8788" y="10354"/>
                    <a:pt x="8704" y="10352"/>
                    <a:pt x="8620" y="10352"/>
                  </a:cubicBezTo>
                  <a:cubicBezTo>
                    <a:pt x="8249" y="10352"/>
                    <a:pt x="7900" y="10406"/>
                    <a:pt x="7573" y="10461"/>
                  </a:cubicBezTo>
                  <a:cubicBezTo>
                    <a:pt x="7273" y="10527"/>
                    <a:pt x="7006" y="10561"/>
                    <a:pt x="6772" y="10561"/>
                  </a:cubicBezTo>
                  <a:cubicBezTo>
                    <a:pt x="6672" y="10494"/>
                    <a:pt x="6572" y="10427"/>
                    <a:pt x="6439" y="10427"/>
                  </a:cubicBezTo>
                  <a:cubicBezTo>
                    <a:pt x="6272" y="10260"/>
                    <a:pt x="6172" y="9960"/>
                    <a:pt x="6005" y="9627"/>
                  </a:cubicBezTo>
                  <a:cubicBezTo>
                    <a:pt x="5838" y="9226"/>
                    <a:pt x="5671" y="8793"/>
                    <a:pt x="5338" y="8392"/>
                  </a:cubicBezTo>
                  <a:cubicBezTo>
                    <a:pt x="5271" y="8359"/>
                    <a:pt x="5238" y="8326"/>
                    <a:pt x="5204" y="8292"/>
                  </a:cubicBezTo>
                  <a:cubicBezTo>
                    <a:pt x="5204" y="8226"/>
                    <a:pt x="5171" y="8126"/>
                    <a:pt x="5138" y="8059"/>
                  </a:cubicBezTo>
                  <a:cubicBezTo>
                    <a:pt x="4571" y="6991"/>
                    <a:pt x="4404" y="5690"/>
                    <a:pt x="4771" y="4490"/>
                  </a:cubicBezTo>
                  <a:cubicBezTo>
                    <a:pt x="5071" y="3355"/>
                    <a:pt x="5838" y="2355"/>
                    <a:pt x="6872" y="1721"/>
                  </a:cubicBezTo>
                  <a:cubicBezTo>
                    <a:pt x="6903" y="1724"/>
                    <a:pt x="6933" y="1726"/>
                    <a:pt x="6963" y="1726"/>
                  </a:cubicBezTo>
                  <a:cubicBezTo>
                    <a:pt x="7232" y="1726"/>
                    <a:pt x="7490" y="1594"/>
                    <a:pt x="7640" y="1354"/>
                  </a:cubicBezTo>
                  <a:cubicBezTo>
                    <a:pt x="7906" y="954"/>
                    <a:pt x="7806" y="453"/>
                    <a:pt x="7406" y="187"/>
                  </a:cubicBezTo>
                  <a:cubicBezTo>
                    <a:pt x="7294" y="93"/>
                    <a:pt x="7099" y="0"/>
                    <a:pt x="6838"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9" name="Google Shape;368;p36"/>
            <p:cNvSpPr/>
            <p:nvPr/>
          </p:nvSpPr>
          <p:spPr>
            <a:xfrm>
              <a:off x="-142250" y="3486288"/>
              <a:ext cx="157213" cy="99013"/>
            </a:xfrm>
            <a:custGeom>
              <a:avLst/>
              <a:gdLst/>
              <a:ahLst/>
              <a:cxnLst/>
              <a:rect l="l" t="t" r="r" b="b"/>
              <a:pathLst>
                <a:path w="12577" h="7921" extrusionOk="0">
                  <a:moveTo>
                    <a:pt x="11604" y="0"/>
                  </a:moveTo>
                  <a:cubicBezTo>
                    <a:pt x="11457" y="0"/>
                    <a:pt x="11309" y="37"/>
                    <a:pt x="11175" y="115"/>
                  </a:cubicBezTo>
                  <a:cubicBezTo>
                    <a:pt x="10575" y="449"/>
                    <a:pt x="10075" y="916"/>
                    <a:pt x="9574" y="1349"/>
                  </a:cubicBezTo>
                  <a:cubicBezTo>
                    <a:pt x="9274" y="1616"/>
                    <a:pt x="9007" y="1883"/>
                    <a:pt x="8707" y="2083"/>
                  </a:cubicBezTo>
                  <a:cubicBezTo>
                    <a:pt x="8437" y="2326"/>
                    <a:pt x="7774" y="2765"/>
                    <a:pt x="7125" y="2765"/>
                  </a:cubicBezTo>
                  <a:cubicBezTo>
                    <a:pt x="6971" y="2765"/>
                    <a:pt x="6819" y="2741"/>
                    <a:pt x="6672" y="2684"/>
                  </a:cubicBezTo>
                  <a:cubicBezTo>
                    <a:pt x="6405" y="2584"/>
                    <a:pt x="6105" y="2383"/>
                    <a:pt x="5805" y="2150"/>
                  </a:cubicBezTo>
                  <a:cubicBezTo>
                    <a:pt x="5505" y="1883"/>
                    <a:pt x="5138" y="1616"/>
                    <a:pt x="4671" y="1416"/>
                  </a:cubicBezTo>
                  <a:cubicBezTo>
                    <a:pt x="4276" y="1233"/>
                    <a:pt x="3851" y="1145"/>
                    <a:pt x="3426" y="1145"/>
                  </a:cubicBezTo>
                  <a:cubicBezTo>
                    <a:pt x="2847" y="1145"/>
                    <a:pt x="2269" y="1308"/>
                    <a:pt x="1769" y="1616"/>
                  </a:cubicBezTo>
                  <a:cubicBezTo>
                    <a:pt x="1569" y="1750"/>
                    <a:pt x="1402" y="1883"/>
                    <a:pt x="1235" y="1983"/>
                  </a:cubicBezTo>
                  <a:cubicBezTo>
                    <a:pt x="1068" y="2150"/>
                    <a:pt x="868" y="2317"/>
                    <a:pt x="701" y="2350"/>
                  </a:cubicBezTo>
                  <a:cubicBezTo>
                    <a:pt x="268" y="2484"/>
                    <a:pt x="1" y="2951"/>
                    <a:pt x="134" y="3384"/>
                  </a:cubicBezTo>
                  <a:cubicBezTo>
                    <a:pt x="244" y="3742"/>
                    <a:pt x="581" y="3986"/>
                    <a:pt x="939" y="3986"/>
                  </a:cubicBezTo>
                  <a:cubicBezTo>
                    <a:pt x="1015" y="3986"/>
                    <a:pt x="1092" y="3975"/>
                    <a:pt x="1168" y="3951"/>
                  </a:cubicBezTo>
                  <a:cubicBezTo>
                    <a:pt x="1669" y="3818"/>
                    <a:pt x="2002" y="3518"/>
                    <a:pt x="2302" y="3317"/>
                  </a:cubicBezTo>
                  <a:cubicBezTo>
                    <a:pt x="2436" y="3217"/>
                    <a:pt x="2536" y="3117"/>
                    <a:pt x="2669" y="3051"/>
                  </a:cubicBezTo>
                  <a:cubicBezTo>
                    <a:pt x="2879" y="2898"/>
                    <a:pt x="3143" y="2822"/>
                    <a:pt x="3412" y="2822"/>
                  </a:cubicBezTo>
                  <a:cubicBezTo>
                    <a:pt x="3614" y="2822"/>
                    <a:pt x="3818" y="2865"/>
                    <a:pt x="4004" y="2951"/>
                  </a:cubicBezTo>
                  <a:cubicBezTo>
                    <a:pt x="4237" y="3051"/>
                    <a:pt x="4504" y="3251"/>
                    <a:pt x="4771" y="3451"/>
                  </a:cubicBezTo>
                  <a:cubicBezTo>
                    <a:pt x="5138" y="3751"/>
                    <a:pt x="5571" y="4085"/>
                    <a:pt x="6105" y="4285"/>
                  </a:cubicBezTo>
                  <a:cubicBezTo>
                    <a:pt x="6172" y="4318"/>
                    <a:pt x="6239" y="4318"/>
                    <a:pt x="6339" y="4352"/>
                  </a:cubicBezTo>
                  <a:cubicBezTo>
                    <a:pt x="6439" y="5686"/>
                    <a:pt x="7606" y="7320"/>
                    <a:pt x="8407" y="7787"/>
                  </a:cubicBezTo>
                  <a:cubicBezTo>
                    <a:pt x="8540" y="7887"/>
                    <a:pt x="8707" y="7921"/>
                    <a:pt x="8874" y="7921"/>
                  </a:cubicBezTo>
                  <a:cubicBezTo>
                    <a:pt x="9141" y="7921"/>
                    <a:pt x="9407" y="7787"/>
                    <a:pt x="9574" y="7554"/>
                  </a:cubicBezTo>
                  <a:cubicBezTo>
                    <a:pt x="9808" y="7154"/>
                    <a:pt x="9708" y="6620"/>
                    <a:pt x="9307" y="6386"/>
                  </a:cubicBezTo>
                  <a:cubicBezTo>
                    <a:pt x="8840" y="6086"/>
                    <a:pt x="8107" y="4919"/>
                    <a:pt x="8006" y="4318"/>
                  </a:cubicBezTo>
                  <a:cubicBezTo>
                    <a:pt x="8574" y="4151"/>
                    <a:pt x="9174" y="3851"/>
                    <a:pt x="9741" y="3418"/>
                  </a:cubicBezTo>
                  <a:cubicBezTo>
                    <a:pt x="10075" y="3151"/>
                    <a:pt x="10408" y="2884"/>
                    <a:pt x="10708" y="2617"/>
                  </a:cubicBezTo>
                  <a:cubicBezTo>
                    <a:pt x="11142" y="2217"/>
                    <a:pt x="11576" y="1816"/>
                    <a:pt x="12043" y="1550"/>
                  </a:cubicBezTo>
                  <a:cubicBezTo>
                    <a:pt x="12443" y="1316"/>
                    <a:pt x="12576" y="816"/>
                    <a:pt x="12343" y="415"/>
                  </a:cubicBezTo>
                  <a:cubicBezTo>
                    <a:pt x="12187" y="149"/>
                    <a:pt x="11898" y="0"/>
                    <a:pt x="11604"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0" name="Google Shape;369;p36"/>
            <p:cNvSpPr/>
            <p:nvPr/>
          </p:nvSpPr>
          <p:spPr>
            <a:xfrm>
              <a:off x="-377412" y="2982750"/>
              <a:ext cx="378613" cy="420338"/>
            </a:xfrm>
            <a:custGeom>
              <a:avLst/>
              <a:gdLst/>
              <a:ahLst/>
              <a:cxnLst/>
              <a:rect l="l" t="t" r="r" b="b"/>
              <a:pathLst>
                <a:path w="30289" h="33627" extrusionOk="0">
                  <a:moveTo>
                    <a:pt x="4396" y="0"/>
                  </a:moveTo>
                  <a:cubicBezTo>
                    <a:pt x="4376" y="0"/>
                    <a:pt x="4357" y="1"/>
                    <a:pt x="4337" y="3"/>
                  </a:cubicBezTo>
                  <a:cubicBezTo>
                    <a:pt x="3870" y="36"/>
                    <a:pt x="3503" y="436"/>
                    <a:pt x="3536" y="903"/>
                  </a:cubicBezTo>
                  <a:cubicBezTo>
                    <a:pt x="3636" y="2571"/>
                    <a:pt x="3936" y="4239"/>
                    <a:pt x="4337" y="5873"/>
                  </a:cubicBezTo>
                  <a:cubicBezTo>
                    <a:pt x="4237" y="5840"/>
                    <a:pt x="4103" y="5807"/>
                    <a:pt x="3970" y="5807"/>
                  </a:cubicBezTo>
                  <a:cubicBezTo>
                    <a:pt x="3870" y="5796"/>
                    <a:pt x="3766" y="5792"/>
                    <a:pt x="3661" y="5792"/>
                  </a:cubicBezTo>
                  <a:cubicBezTo>
                    <a:pt x="3451" y="5792"/>
                    <a:pt x="3236" y="5807"/>
                    <a:pt x="3036" y="5807"/>
                  </a:cubicBezTo>
                  <a:lnTo>
                    <a:pt x="2402" y="5807"/>
                  </a:lnTo>
                  <a:cubicBezTo>
                    <a:pt x="2035" y="5773"/>
                    <a:pt x="1768" y="5673"/>
                    <a:pt x="1668" y="5507"/>
                  </a:cubicBezTo>
                  <a:cubicBezTo>
                    <a:pt x="1519" y="5272"/>
                    <a:pt x="1247" y="5133"/>
                    <a:pt x="965" y="5133"/>
                  </a:cubicBezTo>
                  <a:cubicBezTo>
                    <a:pt x="807" y="5133"/>
                    <a:pt x="645" y="5177"/>
                    <a:pt x="501" y="5273"/>
                  </a:cubicBezTo>
                  <a:cubicBezTo>
                    <a:pt x="134" y="5540"/>
                    <a:pt x="0" y="6040"/>
                    <a:pt x="267" y="6441"/>
                  </a:cubicBezTo>
                  <a:cubicBezTo>
                    <a:pt x="667" y="7041"/>
                    <a:pt x="1368" y="7408"/>
                    <a:pt x="2269" y="7475"/>
                  </a:cubicBezTo>
                  <a:cubicBezTo>
                    <a:pt x="2419" y="7491"/>
                    <a:pt x="2561" y="7500"/>
                    <a:pt x="2698" y="7500"/>
                  </a:cubicBezTo>
                  <a:cubicBezTo>
                    <a:pt x="2836" y="7500"/>
                    <a:pt x="2969" y="7491"/>
                    <a:pt x="3103" y="7475"/>
                  </a:cubicBezTo>
                  <a:lnTo>
                    <a:pt x="3836" y="7475"/>
                  </a:lnTo>
                  <a:cubicBezTo>
                    <a:pt x="4303" y="7541"/>
                    <a:pt x="4770" y="7708"/>
                    <a:pt x="5271" y="7908"/>
                  </a:cubicBezTo>
                  <a:cubicBezTo>
                    <a:pt x="5404" y="7975"/>
                    <a:pt x="5538" y="8008"/>
                    <a:pt x="5671" y="8075"/>
                  </a:cubicBezTo>
                  <a:cubicBezTo>
                    <a:pt x="6839" y="8509"/>
                    <a:pt x="8073" y="8776"/>
                    <a:pt x="9274" y="9076"/>
                  </a:cubicBezTo>
                  <a:lnTo>
                    <a:pt x="13777" y="10110"/>
                  </a:lnTo>
                  <a:cubicBezTo>
                    <a:pt x="12943" y="11578"/>
                    <a:pt x="12109" y="13112"/>
                    <a:pt x="11642" y="14813"/>
                  </a:cubicBezTo>
                  <a:cubicBezTo>
                    <a:pt x="11042" y="17048"/>
                    <a:pt x="11208" y="19183"/>
                    <a:pt x="12142" y="20851"/>
                  </a:cubicBezTo>
                  <a:cubicBezTo>
                    <a:pt x="12543" y="21585"/>
                    <a:pt x="13076" y="22185"/>
                    <a:pt x="13577" y="22752"/>
                  </a:cubicBezTo>
                  <a:cubicBezTo>
                    <a:pt x="13877" y="23119"/>
                    <a:pt x="14177" y="23419"/>
                    <a:pt x="14444" y="23786"/>
                  </a:cubicBezTo>
                  <a:cubicBezTo>
                    <a:pt x="14644" y="24086"/>
                    <a:pt x="14844" y="24387"/>
                    <a:pt x="15044" y="24720"/>
                  </a:cubicBezTo>
                  <a:cubicBezTo>
                    <a:pt x="15478" y="25354"/>
                    <a:pt x="15878" y="26021"/>
                    <a:pt x="16445" y="26588"/>
                  </a:cubicBezTo>
                  <a:cubicBezTo>
                    <a:pt x="17513" y="27622"/>
                    <a:pt x="18880" y="28156"/>
                    <a:pt x="20215" y="28656"/>
                  </a:cubicBezTo>
                  <a:cubicBezTo>
                    <a:pt x="21316" y="29090"/>
                    <a:pt x="22350" y="29457"/>
                    <a:pt x="23150" y="30158"/>
                  </a:cubicBezTo>
                  <a:cubicBezTo>
                    <a:pt x="23984" y="30825"/>
                    <a:pt x="24518" y="31825"/>
                    <a:pt x="24685" y="32893"/>
                  </a:cubicBezTo>
                  <a:cubicBezTo>
                    <a:pt x="24751" y="33326"/>
                    <a:pt x="25118" y="33627"/>
                    <a:pt x="25519" y="33627"/>
                  </a:cubicBezTo>
                  <a:lnTo>
                    <a:pt x="25652" y="33627"/>
                  </a:lnTo>
                  <a:cubicBezTo>
                    <a:pt x="26119" y="33560"/>
                    <a:pt x="26419" y="33126"/>
                    <a:pt x="26352" y="32659"/>
                  </a:cubicBezTo>
                  <a:cubicBezTo>
                    <a:pt x="26152" y="31192"/>
                    <a:pt x="25385" y="29824"/>
                    <a:pt x="24251" y="28857"/>
                  </a:cubicBezTo>
                  <a:cubicBezTo>
                    <a:pt x="23217" y="27989"/>
                    <a:pt x="21983" y="27522"/>
                    <a:pt x="20815" y="27089"/>
                  </a:cubicBezTo>
                  <a:cubicBezTo>
                    <a:pt x="19614" y="26622"/>
                    <a:pt x="18480" y="26188"/>
                    <a:pt x="17646" y="25387"/>
                  </a:cubicBezTo>
                  <a:cubicBezTo>
                    <a:pt x="17213" y="24954"/>
                    <a:pt x="16846" y="24387"/>
                    <a:pt x="16479" y="23820"/>
                  </a:cubicBezTo>
                  <a:cubicBezTo>
                    <a:pt x="16412" y="23720"/>
                    <a:pt x="16345" y="23619"/>
                    <a:pt x="16279" y="23519"/>
                  </a:cubicBezTo>
                  <a:cubicBezTo>
                    <a:pt x="16879" y="22819"/>
                    <a:pt x="17446" y="22052"/>
                    <a:pt x="17946" y="21284"/>
                  </a:cubicBezTo>
                  <a:cubicBezTo>
                    <a:pt x="18213" y="20918"/>
                    <a:pt x="18113" y="20384"/>
                    <a:pt x="17746" y="20117"/>
                  </a:cubicBezTo>
                  <a:cubicBezTo>
                    <a:pt x="17596" y="20017"/>
                    <a:pt x="17426" y="19968"/>
                    <a:pt x="17261" y="19968"/>
                  </a:cubicBezTo>
                  <a:cubicBezTo>
                    <a:pt x="16987" y="19968"/>
                    <a:pt x="16724" y="20101"/>
                    <a:pt x="16579" y="20350"/>
                  </a:cubicBezTo>
                  <a:cubicBezTo>
                    <a:pt x="16145" y="20951"/>
                    <a:pt x="15712" y="21551"/>
                    <a:pt x="15245" y="22118"/>
                  </a:cubicBezTo>
                  <a:cubicBezTo>
                    <a:pt x="15144" y="21952"/>
                    <a:pt x="15011" y="21818"/>
                    <a:pt x="14878" y="21651"/>
                  </a:cubicBezTo>
                  <a:cubicBezTo>
                    <a:pt x="14411" y="21118"/>
                    <a:pt x="13944" y="20584"/>
                    <a:pt x="13643" y="20017"/>
                  </a:cubicBezTo>
                  <a:cubicBezTo>
                    <a:pt x="12676" y="18316"/>
                    <a:pt x="13010" y="16281"/>
                    <a:pt x="13276" y="15247"/>
                  </a:cubicBezTo>
                  <a:cubicBezTo>
                    <a:pt x="13743" y="13579"/>
                    <a:pt x="14644" y="12011"/>
                    <a:pt x="15511" y="10510"/>
                  </a:cubicBezTo>
                  <a:lnTo>
                    <a:pt x="15578" y="10510"/>
                  </a:lnTo>
                  <a:cubicBezTo>
                    <a:pt x="17613" y="10977"/>
                    <a:pt x="19514" y="11544"/>
                    <a:pt x="20448" y="12979"/>
                  </a:cubicBezTo>
                  <a:cubicBezTo>
                    <a:pt x="20849" y="13646"/>
                    <a:pt x="21049" y="14446"/>
                    <a:pt x="21249" y="15347"/>
                  </a:cubicBezTo>
                  <a:cubicBezTo>
                    <a:pt x="21349" y="15647"/>
                    <a:pt x="21416" y="15981"/>
                    <a:pt x="21516" y="16348"/>
                  </a:cubicBezTo>
                  <a:cubicBezTo>
                    <a:pt x="21949" y="17882"/>
                    <a:pt x="22683" y="19350"/>
                    <a:pt x="23684" y="20617"/>
                  </a:cubicBezTo>
                  <a:cubicBezTo>
                    <a:pt x="24284" y="21351"/>
                    <a:pt x="24951" y="22052"/>
                    <a:pt x="25619" y="22685"/>
                  </a:cubicBezTo>
                  <a:cubicBezTo>
                    <a:pt x="26853" y="23986"/>
                    <a:pt x="28054" y="25187"/>
                    <a:pt x="28521" y="26722"/>
                  </a:cubicBezTo>
                  <a:cubicBezTo>
                    <a:pt x="28654" y="27089"/>
                    <a:pt x="28988" y="27322"/>
                    <a:pt x="29355" y="27322"/>
                  </a:cubicBezTo>
                  <a:cubicBezTo>
                    <a:pt x="29421" y="27322"/>
                    <a:pt x="29521" y="27289"/>
                    <a:pt x="29588" y="27289"/>
                  </a:cubicBezTo>
                  <a:cubicBezTo>
                    <a:pt x="30022" y="27122"/>
                    <a:pt x="30289" y="26655"/>
                    <a:pt x="30155" y="26221"/>
                  </a:cubicBezTo>
                  <a:cubicBezTo>
                    <a:pt x="29555" y="24287"/>
                    <a:pt x="28154" y="22886"/>
                    <a:pt x="26786" y="21518"/>
                  </a:cubicBezTo>
                  <a:cubicBezTo>
                    <a:pt x="26152" y="20851"/>
                    <a:pt x="25519" y="20250"/>
                    <a:pt x="25018" y="19583"/>
                  </a:cubicBezTo>
                  <a:cubicBezTo>
                    <a:pt x="24151" y="18482"/>
                    <a:pt x="23517" y="17215"/>
                    <a:pt x="23117" y="15881"/>
                  </a:cubicBezTo>
                  <a:cubicBezTo>
                    <a:pt x="23050" y="15580"/>
                    <a:pt x="22983" y="15280"/>
                    <a:pt x="22883" y="14947"/>
                  </a:cubicBezTo>
                  <a:cubicBezTo>
                    <a:pt x="22883" y="14880"/>
                    <a:pt x="22883" y="14847"/>
                    <a:pt x="22850" y="14813"/>
                  </a:cubicBezTo>
                  <a:lnTo>
                    <a:pt x="23150" y="14813"/>
                  </a:lnTo>
                  <a:cubicBezTo>
                    <a:pt x="24384" y="14813"/>
                    <a:pt x="25652" y="14346"/>
                    <a:pt x="26553" y="13479"/>
                  </a:cubicBezTo>
                  <a:cubicBezTo>
                    <a:pt x="26886" y="13145"/>
                    <a:pt x="26920" y="12612"/>
                    <a:pt x="26586" y="12278"/>
                  </a:cubicBezTo>
                  <a:cubicBezTo>
                    <a:pt x="26411" y="12103"/>
                    <a:pt x="26181" y="12011"/>
                    <a:pt x="25953" y="12011"/>
                  </a:cubicBezTo>
                  <a:cubicBezTo>
                    <a:pt x="25747" y="12011"/>
                    <a:pt x="25544" y="12086"/>
                    <a:pt x="25385" y="12245"/>
                  </a:cubicBezTo>
                  <a:cubicBezTo>
                    <a:pt x="24815" y="12814"/>
                    <a:pt x="23988" y="13127"/>
                    <a:pt x="23163" y="13127"/>
                  </a:cubicBezTo>
                  <a:cubicBezTo>
                    <a:pt x="22877" y="13127"/>
                    <a:pt x="22591" y="13089"/>
                    <a:pt x="22316" y="13012"/>
                  </a:cubicBezTo>
                  <a:cubicBezTo>
                    <a:pt x="22183" y="12678"/>
                    <a:pt x="22049" y="12378"/>
                    <a:pt x="21849" y="12078"/>
                  </a:cubicBezTo>
                  <a:cubicBezTo>
                    <a:pt x="20548" y="10076"/>
                    <a:pt x="18213" y="9409"/>
                    <a:pt x="15945" y="8876"/>
                  </a:cubicBezTo>
                  <a:lnTo>
                    <a:pt x="9641" y="7408"/>
                  </a:lnTo>
                  <a:cubicBezTo>
                    <a:pt x="8506" y="7174"/>
                    <a:pt x="7339" y="6908"/>
                    <a:pt x="6271" y="6507"/>
                  </a:cubicBezTo>
                  <a:cubicBezTo>
                    <a:pt x="5704" y="4639"/>
                    <a:pt x="5337" y="2738"/>
                    <a:pt x="5237" y="803"/>
                  </a:cubicBezTo>
                  <a:cubicBezTo>
                    <a:pt x="5205" y="356"/>
                    <a:pt x="4837" y="0"/>
                    <a:pt x="4396"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1" name="Google Shape;370;p36"/>
            <p:cNvSpPr/>
            <p:nvPr/>
          </p:nvSpPr>
          <p:spPr>
            <a:xfrm>
              <a:off x="-332800" y="3427238"/>
              <a:ext cx="265200" cy="203100"/>
            </a:xfrm>
            <a:custGeom>
              <a:avLst/>
              <a:gdLst/>
              <a:ahLst/>
              <a:cxnLst/>
              <a:rect l="l" t="t" r="r" b="b"/>
              <a:pathLst>
                <a:path w="21216" h="16248" extrusionOk="0">
                  <a:moveTo>
                    <a:pt x="866" y="0"/>
                  </a:moveTo>
                  <a:cubicBezTo>
                    <a:pt x="844" y="0"/>
                    <a:pt x="823" y="1"/>
                    <a:pt x="801" y="2"/>
                  </a:cubicBezTo>
                  <a:cubicBezTo>
                    <a:pt x="367" y="36"/>
                    <a:pt x="1" y="469"/>
                    <a:pt x="34" y="903"/>
                  </a:cubicBezTo>
                  <a:cubicBezTo>
                    <a:pt x="301" y="3872"/>
                    <a:pt x="2469" y="6240"/>
                    <a:pt x="4037" y="8008"/>
                  </a:cubicBezTo>
                  <a:cubicBezTo>
                    <a:pt x="4570" y="8575"/>
                    <a:pt x="5238" y="9309"/>
                    <a:pt x="6172" y="9643"/>
                  </a:cubicBezTo>
                  <a:cubicBezTo>
                    <a:pt x="6714" y="9840"/>
                    <a:pt x="7256" y="9891"/>
                    <a:pt x="7771" y="9891"/>
                  </a:cubicBezTo>
                  <a:cubicBezTo>
                    <a:pt x="7953" y="9891"/>
                    <a:pt x="8132" y="9885"/>
                    <a:pt x="8306" y="9876"/>
                  </a:cubicBezTo>
                  <a:cubicBezTo>
                    <a:pt x="8490" y="9864"/>
                    <a:pt x="8668" y="9856"/>
                    <a:pt x="8841" y="9856"/>
                  </a:cubicBezTo>
                  <a:cubicBezTo>
                    <a:pt x="9140" y="9856"/>
                    <a:pt x="9420" y="9879"/>
                    <a:pt x="9674" y="9943"/>
                  </a:cubicBezTo>
                  <a:cubicBezTo>
                    <a:pt x="10308" y="10110"/>
                    <a:pt x="10942" y="10610"/>
                    <a:pt x="11575" y="11444"/>
                  </a:cubicBezTo>
                  <a:cubicBezTo>
                    <a:pt x="11776" y="11744"/>
                    <a:pt x="11976" y="12044"/>
                    <a:pt x="12176" y="12345"/>
                  </a:cubicBezTo>
                  <a:cubicBezTo>
                    <a:pt x="12543" y="12912"/>
                    <a:pt x="12943" y="13479"/>
                    <a:pt x="13410" y="14012"/>
                  </a:cubicBezTo>
                  <a:cubicBezTo>
                    <a:pt x="14711" y="15447"/>
                    <a:pt x="16646" y="16247"/>
                    <a:pt x="18580" y="16247"/>
                  </a:cubicBezTo>
                  <a:cubicBezTo>
                    <a:pt x="19248" y="16247"/>
                    <a:pt x="19881" y="16147"/>
                    <a:pt x="20515" y="15947"/>
                  </a:cubicBezTo>
                  <a:cubicBezTo>
                    <a:pt x="20982" y="15814"/>
                    <a:pt x="21216" y="15347"/>
                    <a:pt x="21082" y="14913"/>
                  </a:cubicBezTo>
                  <a:cubicBezTo>
                    <a:pt x="20974" y="14534"/>
                    <a:pt x="20646" y="14309"/>
                    <a:pt x="20294" y="14309"/>
                  </a:cubicBezTo>
                  <a:cubicBezTo>
                    <a:pt x="20213" y="14309"/>
                    <a:pt x="20130" y="14321"/>
                    <a:pt x="20048" y="14346"/>
                  </a:cubicBezTo>
                  <a:cubicBezTo>
                    <a:pt x="19578" y="14489"/>
                    <a:pt x="19086" y="14558"/>
                    <a:pt x="18592" y="14558"/>
                  </a:cubicBezTo>
                  <a:cubicBezTo>
                    <a:pt x="17126" y="14558"/>
                    <a:pt x="15642" y="13951"/>
                    <a:pt x="14644" y="12878"/>
                  </a:cubicBezTo>
                  <a:cubicBezTo>
                    <a:pt x="14277" y="12445"/>
                    <a:pt x="13944" y="11944"/>
                    <a:pt x="13577" y="11411"/>
                  </a:cubicBezTo>
                  <a:cubicBezTo>
                    <a:pt x="13377" y="11110"/>
                    <a:pt x="13177" y="10777"/>
                    <a:pt x="12943" y="10443"/>
                  </a:cubicBezTo>
                  <a:cubicBezTo>
                    <a:pt x="12042" y="9276"/>
                    <a:pt x="11108" y="8575"/>
                    <a:pt x="10074" y="8308"/>
                  </a:cubicBezTo>
                  <a:cubicBezTo>
                    <a:pt x="10041" y="8308"/>
                    <a:pt x="10041" y="8308"/>
                    <a:pt x="10008" y="8275"/>
                  </a:cubicBezTo>
                  <a:cubicBezTo>
                    <a:pt x="9607" y="7308"/>
                    <a:pt x="9374" y="6207"/>
                    <a:pt x="9407" y="5106"/>
                  </a:cubicBezTo>
                  <a:cubicBezTo>
                    <a:pt x="9441" y="4639"/>
                    <a:pt x="9074" y="4272"/>
                    <a:pt x="8607" y="4272"/>
                  </a:cubicBezTo>
                  <a:cubicBezTo>
                    <a:pt x="8586" y="4271"/>
                    <a:pt x="8565" y="4270"/>
                    <a:pt x="8544" y="4270"/>
                  </a:cubicBezTo>
                  <a:cubicBezTo>
                    <a:pt x="8076" y="4270"/>
                    <a:pt x="7739" y="4625"/>
                    <a:pt x="7739" y="5073"/>
                  </a:cubicBezTo>
                  <a:cubicBezTo>
                    <a:pt x="7706" y="6140"/>
                    <a:pt x="7873" y="7208"/>
                    <a:pt x="8173" y="8208"/>
                  </a:cubicBezTo>
                  <a:cubicBezTo>
                    <a:pt x="7639" y="8208"/>
                    <a:pt x="7139" y="8208"/>
                    <a:pt x="6739" y="8075"/>
                  </a:cubicBezTo>
                  <a:cubicBezTo>
                    <a:pt x="6205" y="7875"/>
                    <a:pt x="5705" y="7341"/>
                    <a:pt x="5271" y="6874"/>
                  </a:cubicBezTo>
                  <a:cubicBezTo>
                    <a:pt x="3470" y="4839"/>
                    <a:pt x="1935" y="2971"/>
                    <a:pt x="1735" y="770"/>
                  </a:cubicBezTo>
                  <a:cubicBezTo>
                    <a:pt x="1703" y="324"/>
                    <a:pt x="1307" y="0"/>
                    <a:pt x="866"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2" name="Google Shape;371;p36"/>
            <p:cNvSpPr/>
            <p:nvPr/>
          </p:nvSpPr>
          <p:spPr>
            <a:xfrm>
              <a:off x="-338225" y="2361263"/>
              <a:ext cx="89663" cy="108238"/>
            </a:xfrm>
            <a:custGeom>
              <a:avLst/>
              <a:gdLst/>
              <a:ahLst/>
              <a:cxnLst/>
              <a:rect l="l" t="t" r="r" b="b"/>
              <a:pathLst>
                <a:path w="7173" h="8659" extrusionOk="0">
                  <a:moveTo>
                    <a:pt x="6221" y="0"/>
                  </a:moveTo>
                  <a:cubicBezTo>
                    <a:pt x="6161" y="0"/>
                    <a:pt x="6100" y="6"/>
                    <a:pt x="6039" y="19"/>
                  </a:cubicBezTo>
                  <a:cubicBezTo>
                    <a:pt x="3403" y="620"/>
                    <a:pt x="1268" y="3021"/>
                    <a:pt x="968" y="5757"/>
                  </a:cubicBezTo>
                  <a:cubicBezTo>
                    <a:pt x="968" y="5857"/>
                    <a:pt x="968" y="5957"/>
                    <a:pt x="968" y="6057"/>
                  </a:cubicBezTo>
                  <a:cubicBezTo>
                    <a:pt x="935" y="6324"/>
                    <a:pt x="902" y="6557"/>
                    <a:pt x="868" y="6724"/>
                  </a:cubicBezTo>
                  <a:cubicBezTo>
                    <a:pt x="801" y="6891"/>
                    <a:pt x="735" y="6991"/>
                    <a:pt x="701" y="6991"/>
                  </a:cubicBezTo>
                  <a:cubicBezTo>
                    <a:pt x="268" y="7124"/>
                    <a:pt x="1" y="7591"/>
                    <a:pt x="134" y="8025"/>
                  </a:cubicBezTo>
                  <a:cubicBezTo>
                    <a:pt x="234" y="8392"/>
                    <a:pt x="568" y="8659"/>
                    <a:pt x="935" y="8659"/>
                  </a:cubicBezTo>
                  <a:cubicBezTo>
                    <a:pt x="1035" y="8659"/>
                    <a:pt x="1102" y="8626"/>
                    <a:pt x="1168" y="8626"/>
                  </a:cubicBezTo>
                  <a:cubicBezTo>
                    <a:pt x="1769" y="8425"/>
                    <a:pt x="2269" y="7925"/>
                    <a:pt x="2469" y="7224"/>
                  </a:cubicBezTo>
                  <a:cubicBezTo>
                    <a:pt x="2603" y="6858"/>
                    <a:pt x="2603" y="6524"/>
                    <a:pt x="2636" y="6190"/>
                  </a:cubicBezTo>
                  <a:cubicBezTo>
                    <a:pt x="2636" y="6124"/>
                    <a:pt x="2636" y="6024"/>
                    <a:pt x="2669" y="5924"/>
                  </a:cubicBezTo>
                  <a:cubicBezTo>
                    <a:pt x="2870" y="3955"/>
                    <a:pt x="4471" y="2121"/>
                    <a:pt x="6439" y="1687"/>
                  </a:cubicBezTo>
                  <a:cubicBezTo>
                    <a:pt x="6872" y="1554"/>
                    <a:pt x="7173" y="1120"/>
                    <a:pt x="7073" y="653"/>
                  </a:cubicBezTo>
                  <a:cubicBezTo>
                    <a:pt x="6986" y="276"/>
                    <a:pt x="6621" y="0"/>
                    <a:pt x="6221" y="0"/>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3" name="Google Shape;372;p36"/>
            <p:cNvSpPr/>
            <p:nvPr/>
          </p:nvSpPr>
          <p:spPr>
            <a:xfrm>
              <a:off x="-205212" y="2276700"/>
              <a:ext cx="100088" cy="103163"/>
            </a:xfrm>
            <a:custGeom>
              <a:avLst/>
              <a:gdLst/>
              <a:ahLst/>
              <a:cxnLst/>
              <a:rect l="l" t="t" r="r" b="b"/>
              <a:pathLst>
                <a:path w="8007" h="8253" extrusionOk="0">
                  <a:moveTo>
                    <a:pt x="6895" y="1"/>
                  </a:moveTo>
                  <a:cubicBezTo>
                    <a:pt x="5700" y="1"/>
                    <a:pt x="4538" y="526"/>
                    <a:pt x="3770" y="1447"/>
                  </a:cubicBezTo>
                  <a:cubicBezTo>
                    <a:pt x="3136" y="2214"/>
                    <a:pt x="2836" y="3115"/>
                    <a:pt x="2569" y="4016"/>
                  </a:cubicBezTo>
                  <a:cubicBezTo>
                    <a:pt x="2469" y="4283"/>
                    <a:pt x="2403" y="4549"/>
                    <a:pt x="2302" y="4783"/>
                  </a:cubicBezTo>
                  <a:cubicBezTo>
                    <a:pt x="2169" y="5183"/>
                    <a:pt x="1669" y="6417"/>
                    <a:pt x="768" y="6584"/>
                  </a:cubicBezTo>
                  <a:cubicBezTo>
                    <a:pt x="301" y="6651"/>
                    <a:pt x="1" y="7085"/>
                    <a:pt x="68" y="7518"/>
                  </a:cubicBezTo>
                  <a:cubicBezTo>
                    <a:pt x="134" y="7952"/>
                    <a:pt x="468" y="8252"/>
                    <a:pt x="901" y="8252"/>
                  </a:cubicBezTo>
                  <a:cubicBezTo>
                    <a:pt x="935" y="8252"/>
                    <a:pt x="968" y="8252"/>
                    <a:pt x="1002" y="8219"/>
                  </a:cubicBezTo>
                  <a:cubicBezTo>
                    <a:pt x="2269" y="8052"/>
                    <a:pt x="3303" y="6984"/>
                    <a:pt x="3904" y="5350"/>
                  </a:cubicBezTo>
                  <a:cubicBezTo>
                    <a:pt x="4004" y="5083"/>
                    <a:pt x="4104" y="4783"/>
                    <a:pt x="4170" y="4516"/>
                  </a:cubicBezTo>
                  <a:cubicBezTo>
                    <a:pt x="4404" y="3749"/>
                    <a:pt x="4637" y="3048"/>
                    <a:pt x="5071" y="2515"/>
                  </a:cubicBezTo>
                  <a:cubicBezTo>
                    <a:pt x="5499" y="1996"/>
                    <a:pt x="6177" y="1672"/>
                    <a:pt x="6877" y="1672"/>
                  </a:cubicBezTo>
                  <a:cubicBezTo>
                    <a:pt x="6942" y="1672"/>
                    <a:pt x="7007" y="1675"/>
                    <a:pt x="7073" y="1681"/>
                  </a:cubicBezTo>
                  <a:cubicBezTo>
                    <a:pt x="7107" y="1686"/>
                    <a:pt x="7142" y="1689"/>
                    <a:pt x="7176" y="1689"/>
                  </a:cubicBezTo>
                  <a:cubicBezTo>
                    <a:pt x="7573" y="1689"/>
                    <a:pt x="7943" y="1346"/>
                    <a:pt x="7973" y="947"/>
                  </a:cubicBezTo>
                  <a:cubicBezTo>
                    <a:pt x="8007" y="480"/>
                    <a:pt x="7673" y="46"/>
                    <a:pt x="7206" y="13"/>
                  </a:cubicBezTo>
                  <a:cubicBezTo>
                    <a:pt x="7102" y="5"/>
                    <a:pt x="6998" y="1"/>
                    <a:pt x="6895" y="1"/>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4" name="Google Shape;373;p36"/>
            <p:cNvSpPr/>
            <p:nvPr/>
          </p:nvSpPr>
          <p:spPr>
            <a:xfrm>
              <a:off x="-596325" y="2225425"/>
              <a:ext cx="698425" cy="1472038"/>
            </a:xfrm>
            <a:custGeom>
              <a:avLst/>
              <a:gdLst/>
              <a:ahLst/>
              <a:cxnLst/>
              <a:rect l="l" t="t" r="r" b="b"/>
              <a:pathLst>
                <a:path w="55874" h="117763" extrusionOk="0">
                  <a:moveTo>
                    <a:pt x="41983" y="1666"/>
                  </a:moveTo>
                  <a:cubicBezTo>
                    <a:pt x="43441" y="1666"/>
                    <a:pt x="44815" y="1874"/>
                    <a:pt x="46034" y="2514"/>
                  </a:cubicBezTo>
                  <a:cubicBezTo>
                    <a:pt x="52972" y="6250"/>
                    <a:pt x="53939" y="15323"/>
                    <a:pt x="51004" y="22561"/>
                  </a:cubicBezTo>
                  <a:cubicBezTo>
                    <a:pt x="50837" y="22361"/>
                    <a:pt x="50670" y="22194"/>
                    <a:pt x="50504" y="22028"/>
                  </a:cubicBezTo>
                  <a:cubicBezTo>
                    <a:pt x="50341" y="21881"/>
                    <a:pt x="50131" y="21806"/>
                    <a:pt x="49920" y="21806"/>
                  </a:cubicBezTo>
                  <a:cubicBezTo>
                    <a:pt x="49698" y="21806"/>
                    <a:pt x="49474" y="21890"/>
                    <a:pt x="49303" y="22061"/>
                  </a:cubicBezTo>
                  <a:cubicBezTo>
                    <a:pt x="49002" y="22395"/>
                    <a:pt x="49002" y="22928"/>
                    <a:pt x="49336" y="23262"/>
                  </a:cubicBezTo>
                  <a:cubicBezTo>
                    <a:pt x="49703" y="23629"/>
                    <a:pt x="50070" y="24029"/>
                    <a:pt x="50370" y="24429"/>
                  </a:cubicBezTo>
                  <a:cubicBezTo>
                    <a:pt x="50403" y="24596"/>
                    <a:pt x="50537" y="24763"/>
                    <a:pt x="50704" y="24896"/>
                  </a:cubicBezTo>
                  <a:cubicBezTo>
                    <a:pt x="51471" y="26097"/>
                    <a:pt x="52005" y="27432"/>
                    <a:pt x="52205" y="28866"/>
                  </a:cubicBezTo>
                  <a:cubicBezTo>
                    <a:pt x="52438" y="30667"/>
                    <a:pt x="52205" y="32468"/>
                    <a:pt x="51938" y="34403"/>
                  </a:cubicBezTo>
                  <a:cubicBezTo>
                    <a:pt x="51771" y="35504"/>
                    <a:pt x="51604" y="36638"/>
                    <a:pt x="51571" y="37772"/>
                  </a:cubicBezTo>
                  <a:cubicBezTo>
                    <a:pt x="51538" y="38439"/>
                    <a:pt x="51538" y="39140"/>
                    <a:pt x="51538" y="39807"/>
                  </a:cubicBezTo>
                  <a:cubicBezTo>
                    <a:pt x="51538" y="41608"/>
                    <a:pt x="51538" y="43276"/>
                    <a:pt x="50904" y="44811"/>
                  </a:cubicBezTo>
                  <a:cubicBezTo>
                    <a:pt x="50604" y="45511"/>
                    <a:pt x="50070" y="46278"/>
                    <a:pt x="49336" y="46345"/>
                  </a:cubicBezTo>
                  <a:cubicBezTo>
                    <a:pt x="49319" y="46346"/>
                    <a:pt x="49303" y="46346"/>
                    <a:pt x="49286" y="46346"/>
                  </a:cubicBezTo>
                  <a:cubicBezTo>
                    <a:pt x="48602" y="46346"/>
                    <a:pt x="47916" y="45677"/>
                    <a:pt x="47134" y="44277"/>
                  </a:cubicBezTo>
                  <a:cubicBezTo>
                    <a:pt x="46997" y="44001"/>
                    <a:pt x="46701" y="43837"/>
                    <a:pt x="46400" y="43837"/>
                  </a:cubicBezTo>
                  <a:cubicBezTo>
                    <a:pt x="46263" y="43837"/>
                    <a:pt x="46125" y="43870"/>
                    <a:pt x="46000" y="43943"/>
                  </a:cubicBezTo>
                  <a:cubicBezTo>
                    <a:pt x="45600" y="44177"/>
                    <a:pt x="45433" y="44677"/>
                    <a:pt x="45667" y="45077"/>
                  </a:cubicBezTo>
                  <a:cubicBezTo>
                    <a:pt x="46034" y="45745"/>
                    <a:pt x="46901" y="47312"/>
                    <a:pt x="48335" y="47846"/>
                  </a:cubicBezTo>
                  <a:cubicBezTo>
                    <a:pt x="48769" y="49080"/>
                    <a:pt x="49336" y="50248"/>
                    <a:pt x="49870" y="51382"/>
                  </a:cubicBezTo>
                  <a:cubicBezTo>
                    <a:pt x="50270" y="52249"/>
                    <a:pt x="50704" y="53117"/>
                    <a:pt x="51037" y="53984"/>
                  </a:cubicBezTo>
                  <a:cubicBezTo>
                    <a:pt x="52638" y="57953"/>
                    <a:pt x="53105" y="62256"/>
                    <a:pt x="52405" y="66426"/>
                  </a:cubicBezTo>
                  <a:cubicBezTo>
                    <a:pt x="52338" y="66993"/>
                    <a:pt x="52205" y="67627"/>
                    <a:pt x="51871" y="67994"/>
                  </a:cubicBezTo>
                  <a:cubicBezTo>
                    <a:pt x="51520" y="68396"/>
                    <a:pt x="50941" y="68590"/>
                    <a:pt x="50135" y="68590"/>
                  </a:cubicBezTo>
                  <a:cubicBezTo>
                    <a:pt x="49871" y="68590"/>
                    <a:pt x="49582" y="68569"/>
                    <a:pt x="49269" y="68528"/>
                  </a:cubicBezTo>
                  <a:cubicBezTo>
                    <a:pt x="44366" y="67927"/>
                    <a:pt x="39662" y="64925"/>
                    <a:pt x="34826" y="59321"/>
                  </a:cubicBezTo>
                  <a:lnTo>
                    <a:pt x="34492" y="58921"/>
                  </a:lnTo>
                  <a:cubicBezTo>
                    <a:pt x="33525" y="57787"/>
                    <a:pt x="32524" y="56586"/>
                    <a:pt x="31190" y="55752"/>
                  </a:cubicBezTo>
                  <a:cubicBezTo>
                    <a:pt x="28988" y="54284"/>
                    <a:pt x="26286" y="54017"/>
                    <a:pt x="24185" y="53950"/>
                  </a:cubicBezTo>
                  <a:lnTo>
                    <a:pt x="23851" y="53917"/>
                  </a:lnTo>
                  <a:cubicBezTo>
                    <a:pt x="22817" y="53884"/>
                    <a:pt x="21883" y="53850"/>
                    <a:pt x="21049" y="53517"/>
                  </a:cubicBezTo>
                  <a:cubicBezTo>
                    <a:pt x="19415" y="52850"/>
                    <a:pt x="18481" y="51082"/>
                    <a:pt x="17980" y="49681"/>
                  </a:cubicBezTo>
                  <a:cubicBezTo>
                    <a:pt x="17747" y="49047"/>
                    <a:pt x="17580" y="48346"/>
                    <a:pt x="17380" y="47646"/>
                  </a:cubicBezTo>
                  <a:cubicBezTo>
                    <a:pt x="17046" y="46478"/>
                    <a:pt x="16713" y="45311"/>
                    <a:pt x="16179" y="44177"/>
                  </a:cubicBezTo>
                  <a:cubicBezTo>
                    <a:pt x="15045" y="41875"/>
                    <a:pt x="13043" y="39974"/>
                    <a:pt x="10675" y="39006"/>
                  </a:cubicBezTo>
                  <a:cubicBezTo>
                    <a:pt x="9794" y="38629"/>
                    <a:pt x="8705" y="38370"/>
                    <a:pt x="7604" y="38370"/>
                  </a:cubicBezTo>
                  <a:cubicBezTo>
                    <a:pt x="7538" y="38370"/>
                    <a:pt x="7472" y="38371"/>
                    <a:pt x="7406" y="38373"/>
                  </a:cubicBezTo>
                  <a:cubicBezTo>
                    <a:pt x="6272" y="31201"/>
                    <a:pt x="9741" y="27632"/>
                    <a:pt x="11943" y="26131"/>
                  </a:cubicBezTo>
                  <a:cubicBezTo>
                    <a:pt x="13880" y="24827"/>
                    <a:pt x="16192" y="24157"/>
                    <a:pt x="18373" y="24157"/>
                  </a:cubicBezTo>
                  <a:cubicBezTo>
                    <a:pt x="20097" y="24157"/>
                    <a:pt x="21740" y="24576"/>
                    <a:pt x="23051" y="25430"/>
                  </a:cubicBezTo>
                  <a:cubicBezTo>
                    <a:pt x="23251" y="25564"/>
                    <a:pt x="23518" y="25997"/>
                    <a:pt x="23651" y="26664"/>
                  </a:cubicBezTo>
                  <a:cubicBezTo>
                    <a:pt x="23784" y="27231"/>
                    <a:pt x="23918" y="28632"/>
                    <a:pt x="22917" y="30067"/>
                  </a:cubicBezTo>
                  <a:cubicBezTo>
                    <a:pt x="22684" y="30467"/>
                    <a:pt x="22750" y="30967"/>
                    <a:pt x="23151" y="31234"/>
                  </a:cubicBezTo>
                  <a:cubicBezTo>
                    <a:pt x="23291" y="31337"/>
                    <a:pt x="23457" y="31385"/>
                    <a:pt x="23622" y="31385"/>
                  </a:cubicBezTo>
                  <a:cubicBezTo>
                    <a:pt x="23888" y="31385"/>
                    <a:pt x="24154" y="31260"/>
                    <a:pt x="24318" y="31034"/>
                  </a:cubicBezTo>
                  <a:cubicBezTo>
                    <a:pt x="25286" y="29666"/>
                    <a:pt x="25619" y="27932"/>
                    <a:pt x="25319" y="26331"/>
                  </a:cubicBezTo>
                  <a:cubicBezTo>
                    <a:pt x="25219" y="25797"/>
                    <a:pt x="25019" y="25330"/>
                    <a:pt x="24785" y="24930"/>
                  </a:cubicBezTo>
                  <a:cubicBezTo>
                    <a:pt x="24785" y="24863"/>
                    <a:pt x="24752" y="24796"/>
                    <a:pt x="24718" y="24730"/>
                  </a:cubicBezTo>
                  <a:cubicBezTo>
                    <a:pt x="24051" y="23429"/>
                    <a:pt x="24685" y="21761"/>
                    <a:pt x="25552" y="20760"/>
                  </a:cubicBezTo>
                  <a:cubicBezTo>
                    <a:pt x="26620" y="19559"/>
                    <a:pt x="28188" y="18792"/>
                    <a:pt x="29689" y="18091"/>
                  </a:cubicBezTo>
                  <a:lnTo>
                    <a:pt x="32257" y="16857"/>
                  </a:lnTo>
                  <a:cubicBezTo>
                    <a:pt x="32724" y="16624"/>
                    <a:pt x="33191" y="16390"/>
                    <a:pt x="33658" y="16357"/>
                  </a:cubicBezTo>
                  <a:cubicBezTo>
                    <a:pt x="33726" y="16347"/>
                    <a:pt x="33795" y="16342"/>
                    <a:pt x="33864" y="16342"/>
                  </a:cubicBezTo>
                  <a:cubicBezTo>
                    <a:pt x="34270" y="16342"/>
                    <a:pt x="34689" y="16506"/>
                    <a:pt x="35059" y="16791"/>
                  </a:cubicBezTo>
                  <a:cubicBezTo>
                    <a:pt x="35459" y="17124"/>
                    <a:pt x="35726" y="17591"/>
                    <a:pt x="35793" y="18058"/>
                  </a:cubicBezTo>
                  <a:cubicBezTo>
                    <a:pt x="35860" y="18859"/>
                    <a:pt x="35426" y="19693"/>
                    <a:pt x="34959" y="20560"/>
                  </a:cubicBezTo>
                  <a:cubicBezTo>
                    <a:pt x="34692" y="21127"/>
                    <a:pt x="34392" y="21694"/>
                    <a:pt x="34192" y="22328"/>
                  </a:cubicBezTo>
                  <a:cubicBezTo>
                    <a:pt x="33558" y="24296"/>
                    <a:pt x="34058" y="26531"/>
                    <a:pt x="35426" y="28065"/>
                  </a:cubicBezTo>
                  <a:cubicBezTo>
                    <a:pt x="33258" y="29400"/>
                    <a:pt x="31490" y="32335"/>
                    <a:pt x="32024" y="35204"/>
                  </a:cubicBezTo>
                  <a:cubicBezTo>
                    <a:pt x="32357" y="37072"/>
                    <a:pt x="33525" y="38873"/>
                    <a:pt x="34992" y="39807"/>
                  </a:cubicBezTo>
                  <a:cubicBezTo>
                    <a:pt x="35126" y="39874"/>
                    <a:pt x="35226" y="39940"/>
                    <a:pt x="35326" y="39974"/>
                  </a:cubicBezTo>
                  <a:cubicBezTo>
                    <a:pt x="34592" y="40975"/>
                    <a:pt x="34125" y="42209"/>
                    <a:pt x="34058" y="43510"/>
                  </a:cubicBezTo>
                  <a:cubicBezTo>
                    <a:pt x="33958" y="45144"/>
                    <a:pt x="34125" y="47379"/>
                    <a:pt x="35660" y="48680"/>
                  </a:cubicBezTo>
                  <a:cubicBezTo>
                    <a:pt x="35826" y="48847"/>
                    <a:pt x="36027" y="48980"/>
                    <a:pt x="36193" y="49114"/>
                  </a:cubicBezTo>
                  <a:cubicBezTo>
                    <a:pt x="36293" y="49314"/>
                    <a:pt x="36393" y="49481"/>
                    <a:pt x="36494" y="49647"/>
                  </a:cubicBezTo>
                  <a:cubicBezTo>
                    <a:pt x="36594" y="49814"/>
                    <a:pt x="36660" y="49948"/>
                    <a:pt x="36760" y="50114"/>
                  </a:cubicBezTo>
                  <a:cubicBezTo>
                    <a:pt x="37227" y="51082"/>
                    <a:pt x="37194" y="52349"/>
                    <a:pt x="37194" y="53483"/>
                  </a:cubicBezTo>
                  <a:cubicBezTo>
                    <a:pt x="37161" y="53950"/>
                    <a:pt x="37528" y="54317"/>
                    <a:pt x="37995" y="54351"/>
                  </a:cubicBezTo>
                  <a:lnTo>
                    <a:pt x="38028" y="54351"/>
                  </a:lnTo>
                  <a:cubicBezTo>
                    <a:pt x="38495" y="54351"/>
                    <a:pt x="38862" y="53984"/>
                    <a:pt x="38862" y="53517"/>
                  </a:cubicBezTo>
                  <a:cubicBezTo>
                    <a:pt x="38895" y="52516"/>
                    <a:pt x="38895" y="51315"/>
                    <a:pt x="38562" y="50181"/>
                  </a:cubicBezTo>
                  <a:lnTo>
                    <a:pt x="38562" y="50181"/>
                  </a:lnTo>
                  <a:cubicBezTo>
                    <a:pt x="39029" y="50281"/>
                    <a:pt x="39496" y="50315"/>
                    <a:pt x="39929" y="50315"/>
                  </a:cubicBezTo>
                  <a:cubicBezTo>
                    <a:pt x="41297" y="50315"/>
                    <a:pt x="42464" y="49881"/>
                    <a:pt x="43065" y="49447"/>
                  </a:cubicBezTo>
                  <a:cubicBezTo>
                    <a:pt x="43432" y="49180"/>
                    <a:pt x="43532" y="48680"/>
                    <a:pt x="43265" y="48280"/>
                  </a:cubicBezTo>
                  <a:cubicBezTo>
                    <a:pt x="43101" y="48054"/>
                    <a:pt x="42835" y="47929"/>
                    <a:pt x="42569" y="47929"/>
                  </a:cubicBezTo>
                  <a:cubicBezTo>
                    <a:pt x="42404" y="47929"/>
                    <a:pt x="42238" y="47977"/>
                    <a:pt x="42098" y="48080"/>
                  </a:cubicBezTo>
                  <a:cubicBezTo>
                    <a:pt x="41841" y="48277"/>
                    <a:pt x="41014" y="48637"/>
                    <a:pt x="39946" y="48637"/>
                  </a:cubicBezTo>
                  <a:cubicBezTo>
                    <a:pt x="39208" y="48637"/>
                    <a:pt x="38354" y="48465"/>
                    <a:pt x="37494" y="47946"/>
                  </a:cubicBezTo>
                  <a:cubicBezTo>
                    <a:pt x="37394" y="47813"/>
                    <a:pt x="37227" y="47713"/>
                    <a:pt x="37027" y="47646"/>
                  </a:cubicBezTo>
                  <a:cubicBezTo>
                    <a:pt x="36961" y="47579"/>
                    <a:pt x="36860" y="47513"/>
                    <a:pt x="36760" y="47412"/>
                  </a:cubicBezTo>
                  <a:cubicBezTo>
                    <a:pt x="35693" y="46512"/>
                    <a:pt x="35660" y="44644"/>
                    <a:pt x="35726" y="43610"/>
                  </a:cubicBezTo>
                  <a:cubicBezTo>
                    <a:pt x="35826" y="42209"/>
                    <a:pt x="36494" y="40908"/>
                    <a:pt x="37561" y="40141"/>
                  </a:cubicBezTo>
                  <a:cubicBezTo>
                    <a:pt x="37895" y="39907"/>
                    <a:pt x="37995" y="39473"/>
                    <a:pt x="37794" y="39107"/>
                  </a:cubicBezTo>
                  <a:cubicBezTo>
                    <a:pt x="37657" y="38803"/>
                    <a:pt x="37359" y="38614"/>
                    <a:pt x="37034" y="38614"/>
                  </a:cubicBezTo>
                  <a:cubicBezTo>
                    <a:pt x="36966" y="38614"/>
                    <a:pt x="36897" y="38622"/>
                    <a:pt x="36827" y="38640"/>
                  </a:cubicBezTo>
                  <a:cubicBezTo>
                    <a:pt x="36788" y="38655"/>
                    <a:pt x="36739" y="38664"/>
                    <a:pt x="36682" y="38664"/>
                  </a:cubicBezTo>
                  <a:cubicBezTo>
                    <a:pt x="36497" y="38664"/>
                    <a:pt x="36224" y="38577"/>
                    <a:pt x="35893" y="38373"/>
                  </a:cubicBezTo>
                  <a:cubicBezTo>
                    <a:pt x="34992" y="37806"/>
                    <a:pt x="33958" y="36505"/>
                    <a:pt x="33658" y="34904"/>
                  </a:cubicBezTo>
                  <a:cubicBezTo>
                    <a:pt x="33258" y="32569"/>
                    <a:pt x="35093" y="29900"/>
                    <a:pt x="36961" y="29166"/>
                  </a:cubicBezTo>
                  <a:cubicBezTo>
                    <a:pt x="37394" y="28999"/>
                    <a:pt x="37594" y="28499"/>
                    <a:pt x="37428" y="28065"/>
                  </a:cubicBezTo>
                  <a:cubicBezTo>
                    <a:pt x="37361" y="27932"/>
                    <a:pt x="37261" y="27798"/>
                    <a:pt x="37161" y="27732"/>
                  </a:cubicBezTo>
                  <a:cubicBezTo>
                    <a:pt x="37127" y="27532"/>
                    <a:pt x="37061" y="27331"/>
                    <a:pt x="36894" y="27198"/>
                  </a:cubicBezTo>
                  <a:cubicBezTo>
                    <a:pt x="35760" y="26097"/>
                    <a:pt x="35293" y="24329"/>
                    <a:pt x="35793" y="22828"/>
                  </a:cubicBezTo>
                  <a:cubicBezTo>
                    <a:pt x="35926" y="22361"/>
                    <a:pt x="36193" y="21861"/>
                    <a:pt x="36460" y="21327"/>
                  </a:cubicBezTo>
                  <a:cubicBezTo>
                    <a:pt x="36927" y="20427"/>
                    <a:pt x="37461" y="19392"/>
                    <a:pt x="37461" y="18258"/>
                  </a:cubicBezTo>
                  <a:lnTo>
                    <a:pt x="37528" y="18258"/>
                  </a:lnTo>
                  <a:cubicBezTo>
                    <a:pt x="38762" y="18258"/>
                    <a:pt x="40029" y="17558"/>
                    <a:pt x="40730" y="16390"/>
                  </a:cubicBezTo>
                  <a:cubicBezTo>
                    <a:pt x="41430" y="15189"/>
                    <a:pt x="41564" y="13655"/>
                    <a:pt x="41030" y="12121"/>
                  </a:cubicBezTo>
                  <a:cubicBezTo>
                    <a:pt x="40922" y="11769"/>
                    <a:pt x="40595" y="11549"/>
                    <a:pt x="40227" y="11549"/>
                  </a:cubicBezTo>
                  <a:cubicBezTo>
                    <a:pt x="40140" y="11549"/>
                    <a:pt x="40051" y="11561"/>
                    <a:pt x="39963" y="11587"/>
                  </a:cubicBezTo>
                  <a:cubicBezTo>
                    <a:pt x="39529" y="11754"/>
                    <a:pt x="39296" y="12221"/>
                    <a:pt x="39462" y="12654"/>
                  </a:cubicBezTo>
                  <a:cubicBezTo>
                    <a:pt x="39796" y="13688"/>
                    <a:pt x="39729" y="14756"/>
                    <a:pt x="39296" y="15523"/>
                  </a:cubicBezTo>
                  <a:cubicBezTo>
                    <a:pt x="38914" y="16149"/>
                    <a:pt x="38199" y="16554"/>
                    <a:pt x="37532" y="16554"/>
                  </a:cubicBezTo>
                  <a:cubicBezTo>
                    <a:pt x="37382" y="16554"/>
                    <a:pt x="37235" y="16533"/>
                    <a:pt x="37094" y="16490"/>
                  </a:cubicBezTo>
                  <a:cubicBezTo>
                    <a:pt x="37061" y="16490"/>
                    <a:pt x="37027" y="16490"/>
                    <a:pt x="36961" y="16457"/>
                  </a:cubicBezTo>
                  <a:cubicBezTo>
                    <a:pt x="36727" y="16090"/>
                    <a:pt x="36460" y="15756"/>
                    <a:pt x="36093" y="15456"/>
                  </a:cubicBezTo>
                  <a:cubicBezTo>
                    <a:pt x="35424" y="14932"/>
                    <a:pt x="34601" y="14637"/>
                    <a:pt x="33804" y="14637"/>
                  </a:cubicBezTo>
                  <a:cubicBezTo>
                    <a:pt x="33688" y="14637"/>
                    <a:pt x="33572" y="14643"/>
                    <a:pt x="33458" y="14656"/>
                  </a:cubicBezTo>
                  <a:cubicBezTo>
                    <a:pt x="32724" y="14756"/>
                    <a:pt x="32090" y="15056"/>
                    <a:pt x="31523" y="15323"/>
                  </a:cubicBezTo>
                  <a:lnTo>
                    <a:pt x="28955" y="16557"/>
                  </a:lnTo>
                  <a:cubicBezTo>
                    <a:pt x="27387" y="17291"/>
                    <a:pt x="25586" y="18158"/>
                    <a:pt x="24285" y="19626"/>
                  </a:cubicBezTo>
                  <a:cubicBezTo>
                    <a:pt x="23451" y="20593"/>
                    <a:pt x="22784" y="21961"/>
                    <a:pt x="22750" y="23362"/>
                  </a:cubicBezTo>
                  <a:cubicBezTo>
                    <a:pt x="21422" y="22764"/>
                    <a:pt x="19931" y="22475"/>
                    <a:pt x="18397" y="22475"/>
                  </a:cubicBezTo>
                  <a:cubicBezTo>
                    <a:pt x="17619" y="22475"/>
                    <a:pt x="16831" y="22549"/>
                    <a:pt x="16046" y="22695"/>
                  </a:cubicBezTo>
                  <a:cubicBezTo>
                    <a:pt x="15012" y="19526"/>
                    <a:pt x="15545" y="16424"/>
                    <a:pt x="17647" y="13488"/>
                  </a:cubicBezTo>
                  <a:cubicBezTo>
                    <a:pt x="20249" y="9786"/>
                    <a:pt x="25119" y="9585"/>
                    <a:pt x="26953" y="9485"/>
                  </a:cubicBezTo>
                  <a:cubicBezTo>
                    <a:pt x="27420" y="9485"/>
                    <a:pt x="27621" y="9452"/>
                    <a:pt x="27821" y="9419"/>
                  </a:cubicBezTo>
                  <a:cubicBezTo>
                    <a:pt x="28488" y="9218"/>
                    <a:pt x="28888" y="8618"/>
                    <a:pt x="29422" y="7751"/>
                  </a:cubicBezTo>
                  <a:cubicBezTo>
                    <a:pt x="30589" y="5816"/>
                    <a:pt x="32591" y="2580"/>
                    <a:pt x="38962" y="1880"/>
                  </a:cubicBezTo>
                  <a:cubicBezTo>
                    <a:pt x="39992" y="1759"/>
                    <a:pt x="41007" y="1666"/>
                    <a:pt x="41983" y="1666"/>
                  </a:cubicBezTo>
                  <a:close/>
                  <a:moveTo>
                    <a:pt x="7643" y="40045"/>
                  </a:moveTo>
                  <a:cubicBezTo>
                    <a:pt x="8490" y="40045"/>
                    <a:pt x="9350" y="40254"/>
                    <a:pt x="10075" y="40541"/>
                  </a:cubicBezTo>
                  <a:cubicBezTo>
                    <a:pt x="12043" y="41375"/>
                    <a:pt x="13744" y="42943"/>
                    <a:pt x="14678" y="44877"/>
                  </a:cubicBezTo>
                  <a:cubicBezTo>
                    <a:pt x="15145" y="45878"/>
                    <a:pt x="15445" y="46945"/>
                    <a:pt x="15779" y="48080"/>
                  </a:cubicBezTo>
                  <a:cubicBezTo>
                    <a:pt x="15979" y="48813"/>
                    <a:pt x="16179" y="49547"/>
                    <a:pt x="16446" y="50248"/>
                  </a:cubicBezTo>
                  <a:cubicBezTo>
                    <a:pt x="17313" y="52683"/>
                    <a:pt x="18681" y="54351"/>
                    <a:pt x="20415" y="55085"/>
                  </a:cubicBezTo>
                  <a:cubicBezTo>
                    <a:pt x="21550" y="55518"/>
                    <a:pt x="22717" y="55552"/>
                    <a:pt x="23818" y="55585"/>
                  </a:cubicBezTo>
                  <a:lnTo>
                    <a:pt x="24185" y="55618"/>
                  </a:lnTo>
                  <a:cubicBezTo>
                    <a:pt x="26053" y="55685"/>
                    <a:pt x="28454" y="55919"/>
                    <a:pt x="30322" y="57119"/>
                  </a:cubicBezTo>
                  <a:cubicBezTo>
                    <a:pt x="31423" y="57853"/>
                    <a:pt x="32324" y="58921"/>
                    <a:pt x="33258" y="59988"/>
                  </a:cubicBezTo>
                  <a:lnTo>
                    <a:pt x="33591" y="60388"/>
                  </a:lnTo>
                  <a:cubicBezTo>
                    <a:pt x="38695" y="66326"/>
                    <a:pt x="43765" y="69528"/>
                    <a:pt x="49103" y="70195"/>
                  </a:cubicBezTo>
                  <a:cubicBezTo>
                    <a:pt x="49436" y="70229"/>
                    <a:pt x="49803" y="70262"/>
                    <a:pt x="50103" y="70262"/>
                  </a:cubicBezTo>
                  <a:cubicBezTo>
                    <a:pt x="50437" y="70262"/>
                    <a:pt x="50704" y="70229"/>
                    <a:pt x="51004" y="70195"/>
                  </a:cubicBezTo>
                  <a:cubicBezTo>
                    <a:pt x="51037" y="70262"/>
                    <a:pt x="51104" y="70329"/>
                    <a:pt x="51204" y="70396"/>
                  </a:cubicBezTo>
                  <a:cubicBezTo>
                    <a:pt x="51971" y="70896"/>
                    <a:pt x="52505" y="71830"/>
                    <a:pt x="52738" y="72931"/>
                  </a:cubicBezTo>
                  <a:cubicBezTo>
                    <a:pt x="52905" y="74132"/>
                    <a:pt x="52738" y="75399"/>
                    <a:pt x="52572" y="76367"/>
                  </a:cubicBezTo>
                  <a:cubicBezTo>
                    <a:pt x="52405" y="77367"/>
                    <a:pt x="52105" y="78635"/>
                    <a:pt x="51471" y="79669"/>
                  </a:cubicBezTo>
                  <a:cubicBezTo>
                    <a:pt x="50904" y="80670"/>
                    <a:pt x="50037" y="81370"/>
                    <a:pt x="49103" y="81570"/>
                  </a:cubicBezTo>
                  <a:cubicBezTo>
                    <a:pt x="48636" y="81670"/>
                    <a:pt x="48369" y="82137"/>
                    <a:pt x="48469" y="82571"/>
                  </a:cubicBezTo>
                  <a:cubicBezTo>
                    <a:pt x="48569" y="82971"/>
                    <a:pt x="48902" y="83238"/>
                    <a:pt x="49303" y="83238"/>
                  </a:cubicBezTo>
                  <a:cubicBezTo>
                    <a:pt x="49369" y="83238"/>
                    <a:pt x="49436" y="83238"/>
                    <a:pt x="49503" y="83205"/>
                  </a:cubicBezTo>
                  <a:cubicBezTo>
                    <a:pt x="50137" y="83071"/>
                    <a:pt x="50737" y="82771"/>
                    <a:pt x="51304" y="82337"/>
                  </a:cubicBezTo>
                  <a:lnTo>
                    <a:pt x="51304" y="82337"/>
                  </a:lnTo>
                  <a:cubicBezTo>
                    <a:pt x="51938" y="84572"/>
                    <a:pt x="51604" y="87108"/>
                    <a:pt x="51104" y="89709"/>
                  </a:cubicBezTo>
                  <a:cubicBezTo>
                    <a:pt x="50870" y="91010"/>
                    <a:pt x="50637" y="92478"/>
                    <a:pt x="49836" y="93579"/>
                  </a:cubicBezTo>
                  <a:cubicBezTo>
                    <a:pt x="49325" y="94279"/>
                    <a:pt x="48444" y="94892"/>
                    <a:pt x="47562" y="94892"/>
                  </a:cubicBezTo>
                  <a:cubicBezTo>
                    <a:pt x="47351" y="94892"/>
                    <a:pt x="47140" y="94857"/>
                    <a:pt x="46934" y="94780"/>
                  </a:cubicBezTo>
                  <a:cubicBezTo>
                    <a:pt x="46839" y="94743"/>
                    <a:pt x="46742" y="94726"/>
                    <a:pt x="46646" y="94726"/>
                  </a:cubicBezTo>
                  <a:cubicBezTo>
                    <a:pt x="46309" y="94726"/>
                    <a:pt x="45997" y="94942"/>
                    <a:pt x="45867" y="95280"/>
                  </a:cubicBezTo>
                  <a:cubicBezTo>
                    <a:pt x="45700" y="95714"/>
                    <a:pt x="45934" y="96214"/>
                    <a:pt x="46367" y="96381"/>
                  </a:cubicBezTo>
                  <a:cubicBezTo>
                    <a:pt x="46768" y="96514"/>
                    <a:pt x="47168" y="96581"/>
                    <a:pt x="47535" y="96581"/>
                  </a:cubicBezTo>
                  <a:cubicBezTo>
                    <a:pt x="48502" y="96581"/>
                    <a:pt x="49469" y="96181"/>
                    <a:pt x="50203" y="95580"/>
                  </a:cubicBezTo>
                  <a:cubicBezTo>
                    <a:pt x="50837" y="96581"/>
                    <a:pt x="51271" y="97715"/>
                    <a:pt x="51438" y="98883"/>
                  </a:cubicBezTo>
                  <a:cubicBezTo>
                    <a:pt x="51571" y="99683"/>
                    <a:pt x="51571" y="100551"/>
                    <a:pt x="51571" y="101318"/>
                  </a:cubicBezTo>
                  <a:cubicBezTo>
                    <a:pt x="51571" y="102452"/>
                    <a:pt x="51538" y="103686"/>
                    <a:pt x="51171" y="104754"/>
                  </a:cubicBezTo>
                  <a:cubicBezTo>
                    <a:pt x="50837" y="105788"/>
                    <a:pt x="50237" y="106588"/>
                    <a:pt x="49469" y="107022"/>
                  </a:cubicBezTo>
                  <a:cubicBezTo>
                    <a:pt x="49396" y="107001"/>
                    <a:pt x="49318" y="106990"/>
                    <a:pt x="49240" y="106990"/>
                  </a:cubicBezTo>
                  <a:cubicBezTo>
                    <a:pt x="49070" y="106990"/>
                    <a:pt x="48895" y="107041"/>
                    <a:pt x="48736" y="107155"/>
                  </a:cubicBezTo>
                  <a:cubicBezTo>
                    <a:pt x="48369" y="107422"/>
                    <a:pt x="48269" y="107956"/>
                    <a:pt x="48535" y="108323"/>
                  </a:cubicBezTo>
                  <a:cubicBezTo>
                    <a:pt x="48769" y="108623"/>
                    <a:pt x="49069" y="108756"/>
                    <a:pt x="49436" y="108756"/>
                  </a:cubicBezTo>
                  <a:cubicBezTo>
                    <a:pt x="49636" y="108756"/>
                    <a:pt x="49870" y="108690"/>
                    <a:pt x="50103" y="108590"/>
                  </a:cubicBezTo>
                  <a:cubicBezTo>
                    <a:pt x="50504" y="108389"/>
                    <a:pt x="50904" y="108123"/>
                    <a:pt x="51237" y="107789"/>
                  </a:cubicBezTo>
                  <a:lnTo>
                    <a:pt x="51237" y="107789"/>
                  </a:lnTo>
                  <a:cubicBezTo>
                    <a:pt x="51071" y="109590"/>
                    <a:pt x="49803" y="111325"/>
                    <a:pt x="48936" y="112326"/>
                  </a:cubicBezTo>
                  <a:cubicBezTo>
                    <a:pt x="47535" y="113927"/>
                    <a:pt x="46167" y="114961"/>
                    <a:pt x="44766" y="115528"/>
                  </a:cubicBezTo>
                  <a:cubicBezTo>
                    <a:pt x="43773" y="115915"/>
                    <a:pt x="42731" y="116072"/>
                    <a:pt x="41669" y="116072"/>
                  </a:cubicBezTo>
                  <a:cubicBezTo>
                    <a:pt x="39343" y="116072"/>
                    <a:pt x="36924" y="115316"/>
                    <a:pt x="34726" y="114561"/>
                  </a:cubicBezTo>
                  <a:cubicBezTo>
                    <a:pt x="32491" y="113793"/>
                    <a:pt x="30122" y="112926"/>
                    <a:pt x="28121" y="111625"/>
                  </a:cubicBezTo>
                  <a:cubicBezTo>
                    <a:pt x="26520" y="110591"/>
                    <a:pt x="25152" y="109290"/>
                    <a:pt x="24051" y="107789"/>
                  </a:cubicBezTo>
                  <a:cubicBezTo>
                    <a:pt x="23985" y="107556"/>
                    <a:pt x="23885" y="107389"/>
                    <a:pt x="23684" y="107255"/>
                  </a:cubicBezTo>
                  <a:cubicBezTo>
                    <a:pt x="22984" y="106221"/>
                    <a:pt x="22383" y="105054"/>
                    <a:pt x="21950" y="103853"/>
                  </a:cubicBezTo>
                  <a:cubicBezTo>
                    <a:pt x="21817" y="103509"/>
                    <a:pt x="21496" y="103312"/>
                    <a:pt x="21136" y="103312"/>
                  </a:cubicBezTo>
                  <a:cubicBezTo>
                    <a:pt x="21042" y="103312"/>
                    <a:pt x="20945" y="103325"/>
                    <a:pt x="20849" y="103353"/>
                  </a:cubicBezTo>
                  <a:cubicBezTo>
                    <a:pt x="20415" y="103519"/>
                    <a:pt x="20215" y="104020"/>
                    <a:pt x="20349" y="104453"/>
                  </a:cubicBezTo>
                  <a:cubicBezTo>
                    <a:pt x="20616" y="105154"/>
                    <a:pt x="20916" y="105821"/>
                    <a:pt x="21249" y="106488"/>
                  </a:cubicBezTo>
                  <a:cubicBezTo>
                    <a:pt x="20048" y="105921"/>
                    <a:pt x="19014" y="105054"/>
                    <a:pt x="18214" y="103953"/>
                  </a:cubicBezTo>
                  <a:cubicBezTo>
                    <a:pt x="16980" y="102252"/>
                    <a:pt x="16479" y="100117"/>
                    <a:pt x="16779" y="98049"/>
                  </a:cubicBezTo>
                  <a:cubicBezTo>
                    <a:pt x="16846" y="97749"/>
                    <a:pt x="16713" y="97448"/>
                    <a:pt x="16446" y="97248"/>
                  </a:cubicBezTo>
                  <a:cubicBezTo>
                    <a:pt x="16313" y="97135"/>
                    <a:pt x="16149" y="97075"/>
                    <a:pt x="15976" y="97075"/>
                  </a:cubicBezTo>
                  <a:cubicBezTo>
                    <a:pt x="15844" y="97075"/>
                    <a:pt x="15708" y="97109"/>
                    <a:pt x="15579" y="97181"/>
                  </a:cubicBezTo>
                  <a:cubicBezTo>
                    <a:pt x="15276" y="97323"/>
                    <a:pt x="14951" y="97385"/>
                    <a:pt x="14624" y="97385"/>
                  </a:cubicBezTo>
                  <a:cubicBezTo>
                    <a:pt x="13870" y="97385"/>
                    <a:pt x="13101" y="97056"/>
                    <a:pt x="12543" y="96614"/>
                  </a:cubicBezTo>
                  <a:cubicBezTo>
                    <a:pt x="11542" y="95780"/>
                    <a:pt x="10909" y="94480"/>
                    <a:pt x="10475" y="93445"/>
                  </a:cubicBezTo>
                  <a:cubicBezTo>
                    <a:pt x="9107" y="90210"/>
                    <a:pt x="8507" y="86674"/>
                    <a:pt x="8640" y="83138"/>
                  </a:cubicBezTo>
                  <a:lnTo>
                    <a:pt x="8640" y="83138"/>
                  </a:lnTo>
                  <a:cubicBezTo>
                    <a:pt x="9207" y="83672"/>
                    <a:pt x="9841" y="84105"/>
                    <a:pt x="10508" y="84372"/>
                  </a:cubicBezTo>
                  <a:cubicBezTo>
                    <a:pt x="10608" y="84439"/>
                    <a:pt x="10742" y="84472"/>
                    <a:pt x="10842" y="84472"/>
                  </a:cubicBezTo>
                  <a:cubicBezTo>
                    <a:pt x="11175" y="84472"/>
                    <a:pt x="11476" y="84272"/>
                    <a:pt x="11609" y="83939"/>
                  </a:cubicBezTo>
                  <a:cubicBezTo>
                    <a:pt x="11809" y="83538"/>
                    <a:pt x="11609" y="83038"/>
                    <a:pt x="11175" y="82838"/>
                  </a:cubicBezTo>
                  <a:cubicBezTo>
                    <a:pt x="9674" y="82204"/>
                    <a:pt x="8440" y="80636"/>
                    <a:pt x="7506" y="78268"/>
                  </a:cubicBezTo>
                  <a:cubicBezTo>
                    <a:pt x="6205" y="74899"/>
                    <a:pt x="5772" y="71263"/>
                    <a:pt x="6172" y="67660"/>
                  </a:cubicBezTo>
                  <a:lnTo>
                    <a:pt x="6172" y="67660"/>
                  </a:lnTo>
                  <a:cubicBezTo>
                    <a:pt x="6272" y="67760"/>
                    <a:pt x="6372" y="67860"/>
                    <a:pt x="6439" y="67927"/>
                  </a:cubicBezTo>
                  <a:cubicBezTo>
                    <a:pt x="7339" y="68828"/>
                    <a:pt x="8240" y="69728"/>
                    <a:pt x="8207" y="70729"/>
                  </a:cubicBezTo>
                  <a:cubicBezTo>
                    <a:pt x="8207" y="71196"/>
                    <a:pt x="8574" y="71596"/>
                    <a:pt x="9007" y="71630"/>
                  </a:cubicBezTo>
                  <a:lnTo>
                    <a:pt x="9041" y="71630"/>
                  </a:lnTo>
                  <a:cubicBezTo>
                    <a:pt x="9508" y="71630"/>
                    <a:pt x="9875" y="71263"/>
                    <a:pt x="9908" y="70796"/>
                  </a:cubicBezTo>
                  <a:cubicBezTo>
                    <a:pt x="9975" y="69061"/>
                    <a:pt x="8674" y="67760"/>
                    <a:pt x="7640" y="66726"/>
                  </a:cubicBezTo>
                  <a:lnTo>
                    <a:pt x="7373" y="66459"/>
                  </a:lnTo>
                  <a:cubicBezTo>
                    <a:pt x="3303" y="62323"/>
                    <a:pt x="1769" y="55285"/>
                    <a:pt x="3703" y="50448"/>
                  </a:cubicBezTo>
                  <a:lnTo>
                    <a:pt x="3703" y="50448"/>
                  </a:lnTo>
                  <a:cubicBezTo>
                    <a:pt x="4488" y="51232"/>
                    <a:pt x="5479" y="51722"/>
                    <a:pt x="6509" y="51722"/>
                  </a:cubicBezTo>
                  <a:cubicBezTo>
                    <a:pt x="6575" y="51722"/>
                    <a:pt x="6640" y="51720"/>
                    <a:pt x="6706" y="51716"/>
                  </a:cubicBezTo>
                  <a:cubicBezTo>
                    <a:pt x="7173" y="51682"/>
                    <a:pt x="7540" y="51282"/>
                    <a:pt x="7506" y="50815"/>
                  </a:cubicBezTo>
                  <a:cubicBezTo>
                    <a:pt x="7474" y="50400"/>
                    <a:pt x="7106" y="50046"/>
                    <a:pt x="6665" y="50046"/>
                  </a:cubicBezTo>
                  <a:cubicBezTo>
                    <a:pt x="6645" y="50046"/>
                    <a:pt x="6625" y="50046"/>
                    <a:pt x="6606" y="50048"/>
                  </a:cubicBezTo>
                  <a:cubicBezTo>
                    <a:pt x="6585" y="50048"/>
                    <a:pt x="6565" y="50049"/>
                    <a:pt x="6544" y="50049"/>
                  </a:cubicBezTo>
                  <a:cubicBezTo>
                    <a:pt x="5635" y="50049"/>
                    <a:pt x="4828" y="49330"/>
                    <a:pt x="4404" y="48580"/>
                  </a:cubicBezTo>
                  <a:cubicBezTo>
                    <a:pt x="3870" y="47579"/>
                    <a:pt x="3804" y="46312"/>
                    <a:pt x="3804" y="45344"/>
                  </a:cubicBezTo>
                  <a:cubicBezTo>
                    <a:pt x="3804" y="43143"/>
                    <a:pt x="4304" y="41575"/>
                    <a:pt x="5338" y="40774"/>
                  </a:cubicBezTo>
                  <a:cubicBezTo>
                    <a:pt x="5998" y="40246"/>
                    <a:pt x="6814" y="40045"/>
                    <a:pt x="7643" y="40045"/>
                  </a:cubicBezTo>
                  <a:close/>
                  <a:moveTo>
                    <a:pt x="41965" y="1"/>
                  </a:moveTo>
                  <a:cubicBezTo>
                    <a:pt x="40904" y="1"/>
                    <a:pt x="39835" y="97"/>
                    <a:pt x="38795" y="212"/>
                  </a:cubicBezTo>
                  <a:cubicBezTo>
                    <a:pt x="31590" y="1013"/>
                    <a:pt x="29255" y="4815"/>
                    <a:pt x="27987" y="6850"/>
                  </a:cubicBezTo>
                  <a:cubicBezTo>
                    <a:pt x="27754" y="7217"/>
                    <a:pt x="27487" y="7651"/>
                    <a:pt x="27354" y="7784"/>
                  </a:cubicBezTo>
                  <a:cubicBezTo>
                    <a:pt x="27254" y="7817"/>
                    <a:pt x="27053" y="7817"/>
                    <a:pt x="26887" y="7817"/>
                  </a:cubicBezTo>
                  <a:cubicBezTo>
                    <a:pt x="24819" y="7918"/>
                    <a:pt x="19381" y="8151"/>
                    <a:pt x="16279" y="12521"/>
                  </a:cubicBezTo>
                  <a:cubicBezTo>
                    <a:pt x="14578" y="14856"/>
                    <a:pt x="12977" y="18558"/>
                    <a:pt x="14411" y="23095"/>
                  </a:cubicBezTo>
                  <a:cubicBezTo>
                    <a:pt x="13210" y="23462"/>
                    <a:pt x="12043" y="24029"/>
                    <a:pt x="11009" y="24730"/>
                  </a:cubicBezTo>
                  <a:cubicBezTo>
                    <a:pt x="6706" y="27632"/>
                    <a:pt x="4804" y="32702"/>
                    <a:pt x="5772" y="38673"/>
                  </a:cubicBezTo>
                  <a:cubicBezTo>
                    <a:pt x="5238" y="38840"/>
                    <a:pt x="4738" y="39107"/>
                    <a:pt x="4271" y="39473"/>
                  </a:cubicBezTo>
                  <a:cubicBezTo>
                    <a:pt x="2836" y="40608"/>
                    <a:pt x="2102" y="42609"/>
                    <a:pt x="2102" y="45378"/>
                  </a:cubicBezTo>
                  <a:cubicBezTo>
                    <a:pt x="2102" y="46345"/>
                    <a:pt x="2169" y="47579"/>
                    <a:pt x="2636" y="48747"/>
                  </a:cubicBezTo>
                  <a:cubicBezTo>
                    <a:pt x="1" y="53717"/>
                    <a:pt x="1002" y="61022"/>
                    <a:pt x="4771" y="66059"/>
                  </a:cubicBezTo>
                  <a:cubicBezTo>
                    <a:pt x="4704" y="66159"/>
                    <a:pt x="4671" y="66259"/>
                    <a:pt x="4671" y="66393"/>
                  </a:cubicBezTo>
                  <a:cubicBezTo>
                    <a:pt x="3937" y="70596"/>
                    <a:pt x="4404" y="74899"/>
                    <a:pt x="5938" y="78868"/>
                  </a:cubicBezTo>
                  <a:cubicBezTo>
                    <a:pt x="6272" y="79736"/>
                    <a:pt x="6672" y="80536"/>
                    <a:pt x="7106" y="81237"/>
                  </a:cubicBezTo>
                  <a:cubicBezTo>
                    <a:pt x="6572" y="85606"/>
                    <a:pt x="7206" y="90043"/>
                    <a:pt x="8907" y="94113"/>
                  </a:cubicBezTo>
                  <a:cubicBezTo>
                    <a:pt x="9408" y="95313"/>
                    <a:pt x="10175" y="96848"/>
                    <a:pt x="11476" y="97915"/>
                  </a:cubicBezTo>
                  <a:cubicBezTo>
                    <a:pt x="12406" y="98665"/>
                    <a:pt x="13551" y="99065"/>
                    <a:pt x="14646" y="99065"/>
                  </a:cubicBezTo>
                  <a:cubicBezTo>
                    <a:pt x="14769" y="99065"/>
                    <a:pt x="14891" y="99060"/>
                    <a:pt x="15012" y="99049"/>
                  </a:cubicBezTo>
                  <a:lnTo>
                    <a:pt x="15012" y="99049"/>
                  </a:lnTo>
                  <a:cubicBezTo>
                    <a:pt x="14978" y="101151"/>
                    <a:pt x="15612" y="103219"/>
                    <a:pt x="16846" y="104954"/>
                  </a:cubicBezTo>
                  <a:cubicBezTo>
                    <a:pt x="18214" y="106855"/>
                    <a:pt x="20315" y="108223"/>
                    <a:pt x="22650" y="108723"/>
                  </a:cubicBezTo>
                  <a:cubicBezTo>
                    <a:pt x="23885" y="110424"/>
                    <a:pt x="25419" y="111892"/>
                    <a:pt x="27187" y="113026"/>
                  </a:cubicBezTo>
                  <a:cubicBezTo>
                    <a:pt x="29355" y="114460"/>
                    <a:pt x="31824" y="115361"/>
                    <a:pt x="34192" y="116162"/>
                  </a:cubicBezTo>
                  <a:cubicBezTo>
                    <a:pt x="36527" y="116962"/>
                    <a:pt x="39095" y="117763"/>
                    <a:pt x="41631" y="117763"/>
                  </a:cubicBezTo>
                  <a:cubicBezTo>
                    <a:pt x="42898" y="117763"/>
                    <a:pt x="44166" y="117563"/>
                    <a:pt x="45367" y="117096"/>
                  </a:cubicBezTo>
                  <a:cubicBezTo>
                    <a:pt x="47034" y="116429"/>
                    <a:pt x="48602" y="115261"/>
                    <a:pt x="50203" y="113426"/>
                  </a:cubicBezTo>
                  <a:cubicBezTo>
                    <a:pt x="51571" y="111859"/>
                    <a:pt x="53739" y="108756"/>
                    <a:pt x="52672" y="105621"/>
                  </a:cubicBezTo>
                  <a:cubicBezTo>
                    <a:pt x="52705" y="105487"/>
                    <a:pt x="52738" y="105387"/>
                    <a:pt x="52772" y="105254"/>
                  </a:cubicBezTo>
                  <a:cubicBezTo>
                    <a:pt x="53205" y="103953"/>
                    <a:pt x="53239" y="102585"/>
                    <a:pt x="53239" y="101318"/>
                  </a:cubicBezTo>
                  <a:cubicBezTo>
                    <a:pt x="53239" y="100517"/>
                    <a:pt x="53239" y="99550"/>
                    <a:pt x="53072" y="98616"/>
                  </a:cubicBezTo>
                  <a:cubicBezTo>
                    <a:pt x="52872" y="97148"/>
                    <a:pt x="52305" y="95747"/>
                    <a:pt x="51504" y="94480"/>
                  </a:cubicBezTo>
                  <a:cubicBezTo>
                    <a:pt x="51571" y="94346"/>
                    <a:pt x="51571" y="94179"/>
                    <a:pt x="51538" y="94046"/>
                  </a:cubicBezTo>
                  <a:cubicBezTo>
                    <a:pt x="52271" y="92745"/>
                    <a:pt x="52538" y="91244"/>
                    <a:pt x="52772" y="90010"/>
                  </a:cubicBezTo>
                  <a:cubicBezTo>
                    <a:pt x="53339" y="86874"/>
                    <a:pt x="53739" y="83805"/>
                    <a:pt x="52605" y="81003"/>
                  </a:cubicBezTo>
                  <a:cubicBezTo>
                    <a:pt x="52738" y="80870"/>
                    <a:pt x="52839" y="80703"/>
                    <a:pt x="52939" y="80536"/>
                  </a:cubicBezTo>
                  <a:cubicBezTo>
                    <a:pt x="53706" y="79269"/>
                    <a:pt x="54039" y="77801"/>
                    <a:pt x="54240" y="76667"/>
                  </a:cubicBezTo>
                  <a:cubicBezTo>
                    <a:pt x="54440" y="75566"/>
                    <a:pt x="54606" y="74098"/>
                    <a:pt x="54373" y="72664"/>
                  </a:cubicBezTo>
                  <a:cubicBezTo>
                    <a:pt x="54139" y="71396"/>
                    <a:pt x="53539" y="70262"/>
                    <a:pt x="52738" y="69495"/>
                  </a:cubicBezTo>
                  <a:cubicBezTo>
                    <a:pt x="52872" y="69395"/>
                    <a:pt x="53005" y="69261"/>
                    <a:pt x="53139" y="69128"/>
                  </a:cubicBezTo>
                  <a:cubicBezTo>
                    <a:pt x="53739" y="68428"/>
                    <a:pt x="53973" y="67560"/>
                    <a:pt x="54106" y="66693"/>
                  </a:cubicBezTo>
                  <a:cubicBezTo>
                    <a:pt x="54840" y="62223"/>
                    <a:pt x="54340" y="57586"/>
                    <a:pt x="52605" y="53350"/>
                  </a:cubicBezTo>
                  <a:cubicBezTo>
                    <a:pt x="52238" y="52449"/>
                    <a:pt x="51804" y="51515"/>
                    <a:pt x="51404" y="50648"/>
                  </a:cubicBezTo>
                  <a:cubicBezTo>
                    <a:pt x="50971" y="49747"/>
                    <a:pt x="50537" y="48813"/>
                    <a:pt x="50170" y="47879"/>
                  </a:cubicBezTo>
                  <a:cubicBezTo>
                    <a:pt x="51137" y="47546"/>
                    <a:pt x="51971" y="46679"/>
                    <a:pt x="52472" y="45444"/>
                  </a:cubicBezTo>
                  <a:cubicBezTo>
                    <a:pt x="53239" y="43610"/>
                    <a:pt x="53239" y="41675"/>
                    <a:pt x="53205" y="39807"/>
                  </a:cubicBezTo>
                  <a:cubicBezTo>
                    <a:pt x="53205" y="39173"/>
                    <a:pt x="53205" y="38506"/>
                    <a:pt x="53239" y="37872"/>
                  </a:cubicBezTo>
                  <a:cubicBezTo>
                    <a:pt x="53306" y="36805"/>
                    <a:pt x="53439" y="35704"/>
                    <a:pt x="53606" y="34637"/>
                  </a:cubicBezTo>
                  <a:cubicBezTo>
                    <a:pt x="53873" y="32702"/>
                    <a:pt x="54173" y="30667"/>
                    <a:pt x="53873" y="28632"/>
                  </a:cubicBezTo>
                  <a:cubicBezTo>
                    <a:pt x="53639" y="26998"/>
                    <a:pt x="53072" y="25463"/>
                    <a:pt x="52171" y="24096"/>
                  </a:cubicBezTo>
                  <a:cubicBezTo>
                    <a:pt x="55874" y="16023"/>
                    <a:pt x="54940" y="5382"/>
                    <a:pt x="46834" y="1046"/>
                  </a:cubicBezTo>
                  <a:cubicBezTo>
                    <a:pt x="45336" y="246"/>
                    <a:pt x="43661" y="1"/>
                    <a:pt x="41965" y="1"/>
                  </a:cubicBezTo>
                  <a:close/>
                </a:path>
              </a:pathLst>
            </a:custGeom>
            <a:solidFill>
              <a:srgbClr val="D0A4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5" name="Google Shape;374;p36"/>
            <p:cNvSpPr/>
            <p:nvPr/>
          </p:nvSpPr>
          <p:spPr>
            <a:xfrm>
              <a:off x="177150" y="2301338"/>
              <a:ext cx="97163" cy="221950"/>
            </a:xfrm>
            <a:custGeom>
              <a:avLst/>
              <a:gdLst/>
              <a:ahLst/>
              <a:cxnLst/>
              <a:rect l="l" t="t" r="r" b="b"/>
              <a:pathLst>
                <a:path w="7773" h="17756" extrusionOk="0">
                  <a:moveTo>
                    <a:pt x="864" y="1"/>
                  </a:moveTo>
                  <a:cubicBezTo>
                    <a:pt x="821" y="1"/>
                    <a:pt x="778" y="4"/>
                    <a:pt x="734" y="10"/>
                  </a:cubicBezTo>
                  <a:cubicBezTo>
                    <a:pt x="301" y="110"/>
                    <a:pt x="0" y="544"/>
                    <a:pt x="67" y="1011"/>
                  </a:cubicBezTo>
                  <a:cubicBezTo>
                    <a:pt x="234" y="1845"/>
                    <a:pt x="567" y="2678"/>
                    <a:pt x="1068" y="3379"/>
                  </a:cubicBezTo>
                  <a:cubicBezTo>
                    <a:pt x="1235" y="3646"/>
                    <a:pt x="1435" y="3913"/>
                    <a:pt x="1668" y="4113"/>
                  </a:cubicBezTo>
                  <a:cubicBezTo>
                    <a:pt x="901" y="5114"/>
                    <a:pt x="534" y="6548"/>
                    <a:pt x="668" y="8082"/>
                  </a:cubicBezTo>
                  <a:cubicBezTo>
                    <a:pt x="768" y="9250"/>
                    <a:pt x="1101" y="10317"/>
                    <a:pt x="1401" y="11385"/>
                  </a:cubicBezTo>
                  <a:cubicBezTo>
                    <a:pt x="1535" y="11785"/>
                    <a:pt x="1668" y="12219"/>
                    <a:pt x="1768" y="12652"/>
                  </a:cubicBezTo>
                  <a:cubicBezTo>
                    <a:pt x="2235" y="14354"/>
                    <a:pt x="2235" y="15588"/>
                    <a:pt x="1802" y="16588"/>
                  </a:cubicBezTo>
                  <a:cubicBezTo>
                    <a:pt x="1602" y="17022"/>
                    <a:pt x="1802" y="17489"/>
                    <a:pt x="2202" y="17689"/>
                  </a:cubicBezTo>
                  <a:cubicBezTo>
                    <a:pt x="2335" y="17756"/>
                    <a:pt x="2435" y="17756"/>
                    <a:pt x="2569" y="17756"/>
                  </a:cubicBezTo>
                  <a:cubicBezTo>
                    <a:pt x="2869" y="17756"/>
                    <a:pt x="3203" y="17589"/>
                    <a:pt x="3336" y="17256"/>
                  </a:cubicBezTo>
                  <a:cubicBezTo>
                    <a:pt x="3903" y="15921"/>
                    <a:pt x="3937" y="14287"/>
                    <a:pt x="3403" y="12219"/>
                  </a:cubicBezTo>
                  <a:cubicBezTo>
                    <a:pt x="3303" y="11785"/>
                    <a:pt x="3136" y="11351"/>
                    <a:pt x="3036" y="10918"/>
                  </a:cubicBezTo>
                  <a:cubicBezTo>
                    <a:pt x="2702" y="9884"/>
                    <a:pt x="2435" y="8916"/>
                    <a:pt x="2335" y="7949"/>
                  </a:cubicBezTo>
                  <a:cubicBezTo>
                    <a:pt x="2269" y="6948"/>
                    <a:pt x="2469" y="5681"/>
                    <a:pt x="3203" y="4880"/>
                  </a:cubicBezTo>
                  <a:cubicBezTo>
                    <a:pt x="3470" y="4913"/>
                    <a:pt x="3703" y="4913"/>
                    <a:pt x="3903" y="4913"/>
                  </a:cubicBezTo>
                  <a:lnTo>
                    <a:pt x="3970" y="4913"/>
                  </a:lnTo>
                  <a:cubicBezTo>
                    <a:pt x="5171" y="4913"/>
                    <a:pt x="6538" y="4813"/>
                    <a:pt x="7472" y="3846"/>
                  </a:cubicBezTo>
                  <a:cubicBezTo>
                    <a:pt x="7773" y="3512"/>
                    <a:pt x="7773" y="2979"/>
                    <a:pt x="7439" y="2645"/>
                  </a:cubicBezTo>
                  <a:cubicBezTo>
                    <a:pt x="7260" y="2499"/>
                    <a:pt x="7042" y="2424"/>
                    <a:pt x="6831" y="2424"/>
                  </a:cubicBezTo>
                  <a:cubicBezTo>
                    <a:pt x="6608" y="2424"/>
                    <a:pt x="6392" y="2507"/>
                    <a:pt x="6238" y="2678"/>
                  </a:cubicBezTo>
                  <a:cubicBezTo>
                    <a:pt x="5771" y="3179"/>
                    <a:pt x="4837" y="3212"/>
                    <a:pt x="3903" y="3246"/>
                  </a:cubicBezTo>
                  <a:cubicBezTo>
                    <a:pt x="3770" y="3246"/>
                    <a:pt x="3603" y="3246"/>
                    <a:pt x="3470" y="3212"/>
                  </a:cubicBezTo>
                  <a:cubicBezTo>
                    <a:pt x="3336" y="3145"/>
                    <a:pt x="3203" y="3112"/>
                    <a:pt x="3069" y="3079"/>
                  </a:cubicBezTo>
                  <a:cubicBezTo>
                    <a:pt x="2869" y="2979"/>
                    <a:pt x="2669" y="2745"/>
                    <a:pt x="2469" y="2445"/>
                  </a:cubicBezTo>
                  <a:cubicBezTo>
                    <a:pt x="2102" y="1911"/>
                    <a:pt x="1868" y="1311"/>
                    <a:pt x="1735" y="677"/>
                  </a:cubicBezTo>
                  <a:cubicBezTo>
                    <a:pt x="1644" y="284"/>
                    <a:pt x="1280" y="1"/>
                    <a:pt x="864"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6" name="Google Shape;375;p36"/>
            <p:cNvSpPr/>
            <p:nvPr/>
          </p:nvSpPr>
          <p:spPr>
            <a:xfrm>
              <a:off x="387713" y="2537563"/>
              <a:ext cx="50050" cy="156688"/>
            </a:xfrm>
            <a:custGeom>
              <a:avLst/>
              <a:gdLst/>
              <a:ahLst/>
              <a:cxnLst/>
              <a:rect l="l" t="t" r="r" b="b"/>
              <a:pathLst>
                <a:path w="4004" h="12535" extrusionOk="0">
                  <a:moveTo>
                    <a:pt x="1846" y="0"/>
                  </a:moveTo>
                  <a:cubicBezTo>
                    <a:pt x="1551" y="0"/>
                    <a:pt x="1263" y="149"/>
                    <a:pt x="1102" y="426"/>
                  </a:cubicBezTo>
                  <a:cubicBezTo>
                    <a:pt x="101" y="2194"/>
                    <a:pt x="1" y="4395"/>
                    <a:pt x="868" y="6230"/>
                  </a:cubicBezTo>
                  <a:cubicBezTo>
                    <a:pt x="1001" y="6530"/>
                    <a:pt x="1168" y="6830"/>
                    <a:pt x="1335" y="7097"/>
                  </a:cubicBezTo>
                  <a:cubicBezTo>
                    <a:pt x="1502" y="7431"/>
                    <a:pt x="1669" y="7698"/>
                    <a:pt x="1802" y="7998"/>
                  </a:cubicBezTo>
                  <a:cubicBezTo>
                    <a:pt x="2236" y="9065"/>
                    <a:pt x="2136" y="10299"/>
                    <a:pt x="1535" y="11233"/>
                  </a:cubicBezTo>
                  <a:cubicBezTo>
                    <a:pt x="1302" y="11634"/>
                    <a:pt x="1402" y="12167"/>
                    <a:pt x="1802" y="12401"/>
                  </a:cubicBezTo>
                  <a:cubicBezTo>
                    <a:pt x="1935" y="12501"/>
                    <a:pt x="2102" y="12534"/>
                    <a:pt x="2236" y="12534"/>
                  </a:cubicBezTo>
                  <a:cubicBezTo>
                    <a:pt x="2536" y="12534"/>
                    <a:pt x="2803" y="12401"/>
                    <a:pt x="2970" y="12134"/>
                  </a:cubicBezTo>
                  <a:cubicBezTo>
                    <a:pt x="3837" y="10733"/>
                    <a:pt x="4004" y="8898"/>
                    <a:pt x="3370" y="7364"/>
                  </a:cubicBezTo>
                  <a:cubicBezTo>
                    <a:pt x="3203" y="6964"/>
                    <a:pt x="3003" y="6597"/>
                    <a:pt x="2803" y="6263"/>
                  </a:cubicBezTo>
                  <a:cubicBezTo>
                    <a:pt x="2636" y="5996"/>
                    <a:pt x="2503" y="5763"/>
                    <a:pt x="2402" y="5529"/>
                  </a:cubicBezTo>
                  <a:cubicBezTo>
                    <a:pt x="1769" y="4162"/>
                    <a:pt x="1835" y="2527"/>
                    <a:pt x="2569" y="1260"/>
                  </a:cubicBezTo>
                  <a:cubicBezTo>
                    <a:pt x="2803" y="859"/>
                    <a:pt x="2636" y="326"/>
                    <a:pt x="2236" y="92"/>
                  </a:cubicBezTo>
                  <a:cubicBezTo>
                    <a:pt x="2112" y="30"/>
                    <a:pt x="1978" y="0"/>
                    <a:pt x="1846"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7" name="Google Shape;376;p36"/>
            <p:cNvSpPr/>
            <p:nvPr/>
          </p:nvSpPr>
          <p:spPr>
            <a:xfrm>
              <a:off x="195500" y="2569300"/>
              <a:ext cx="50875" cy="164138"/>
            </a:xfrm>
            <a:custGeom>
              <a:avLst/>
              <a:gdLst/>
              <a:ahLst/>
              <a:cxnLst/>
              <a:rect l="l" t="t" r="r" b="b"/>
              <a:pathLst>
                <a:path w="4070" h="13131" extrusionOk="0">
                  <a:moveTo>
                    <a:pt x="917" y="1"/>
                  </a:moveTo>
                  <a:cubicBezTo>
                    <a:pt x="706" y="1"/>
                    <a:pt x="496" y="76"/>
                    <a:pt x="334" y="222"/>
                  </a:cubicBezTo>
                  <a:cubicBezTo>
                    <a:pt x="0" y="555"/>
                    <a:pt x="0" y="1089"/>
                    <a:pt x="334" y="1423"/>
                  </a:cubicBezTo>
                  <a:cubicBezTo>
                    <a:pt x="1768" y="2890"/>
                    <a:pt x="2268" y="5259"/>
                    <a:pt x="1568" y="7160"/>
                  </a:cubicBezTo>
                  <a:cubicBezTo>
                    <a:pt x="1468" y="7427"/>
                    <a:pt x="1368" y="7660"/>
                    <a:pt x="1268" y="7927"/>
                  </a:cubicBezTo>
                  <a:cubicBezTo>
                    <a:pt x="1101" y="8294"/>
                    <a:pt x="934" y="8661"/>
                    <a:pt x="801" y="9095"/>
                  </a:cubicBezTo>
                  <a:cubicBezTo>
                    <a:pt x="467" y="10229"/>
                    <a:pt x="467" y="11463"/>
                    <a:pt x="901" y="12597"/>
                  </a:cubicBezTo>
                  <a:cubicBezTo>
                    <a:pt x="1001" y="12931"/>
                    <a:pt x="1334" y="13131"/>
                    <a:pt x="1668" y="13131"/>
                  </a:cubicBezTo>
                  <a:cubicBezTo>
                    <a:pt x="1768" y="13131"/>
                    <a:pt x="1868" y="13131"/>
                    <a:pt x="1968" y="13098"/>
                  </a:cubicBezTo>
                  <a:cubicBezTo>
                    <a:pt x="2402" y="12931"/>
                    <a:pt x="2635" y="12464"/>
                    <a:pt x="2469" y="12030"/>
                  </a:cubicBezTo>
                  <a:cubicBezTo>
                    <a:pt x="2202" y="11230"/>
                    <a:pt x="2168" y="10362"/>
                    <a:pt x="2402" y="9595"/>
                  </a:cubicBezTo>
                  <a:cubicBezTo>
                    <a:pt x="2502" y="9262"/>
                    <a:pt x="2635" y="8928"/>
                    <a:pt x="2802" y="8594"/>
                  </a:cubicBezTo>
                  <a:cubicBezTo>
                    <a:pt x="2902" y="8328"/>
                    <a:pt x="3036" y="8061"/>
                    <a:pt x="3136" y="7760"/>
                  </a:cubicBezTo>
                  <a:cubicBezTo>
                    <a:pt x="4070" y="5192"/>
                    <a:pt x="3436" y="2190"/>
                    <a:pt x="1535" y="255"/>
                  </a:cubicBezTo>
                  <a:cubicBezTo>
                    <a:pt x="1363" y="84"/>
                    <a:pt x="1139" y="1"/>
                    <a:pt x="917"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8" name="Google Shape;377;p36"/>
            <p:cNvSpPr/>
            <p:nvPr/>
          </p:nvSpPr>
          <p:spPr>
            <a:xfrm>
              <a:off x="373950" y="2612500"/>
              <a:ext cx="187650" cy="248538"/>
            </a:xfrm>
            <a:custGeom>
              <a:avLst/>
              <a:gdLst/>
              <a:ahLst/>
              <a:cxnLst/>
              <a:rect l="l" t="t" r="r" b="b"/>
              <a:pathLst>
                <a:path w="15012" h="19883" extrusionOk="0">
                  <a:moveTo>
                    <a:pt x="13151" y="1"/>
                  </a:moveTo>
                  <a:cubicBezTo>
                    <a:pt x="12923" y="1"/>
                    <a:pt x="12701" y="93"/>
                    <a:pt x="12543" y="268"/>
                  </a:cubicBezTo>
                  <a:cubicBezTo>
                    <a:pt x="11476" y="1402"/>
                    <a:pt x="11342" y="3237"/>
                    <a:pt x="12110" y="5272"/>
                  </a:cubicBezTo>
                  <a:cubicBezTo>
                    <a:pt x="12243" y="5605"/>
                    <a:pt x="12376" y="5906"/>
                    <a:pt x="12510" y="6206"/>
                  </a:cubicBezTo>
                  <a:cubicBezTo>
                    <a:pt x="12910" y="7207"/>
                    <a:pt x="13310" y="8141"/>
                    <a:pt x="13244" y="9108"/>
                  </a:cubicBezTo>
                  <a:cubicBezTo>
                    <a:pt x="13210" y="9808"/>
                    <a:pt x="12810" y="10509"/>
                    <a:pt x="12176" y="11009"/>
                  </a:cubicBezTo>
                  <a:cubicBezTo>
                    <a:pt x="11667" y="11462"/>
                    <a:pt x="11037" y="11699"/>
                    <a:pt x="10409" y="11699"/>
                  </a:cubicBezTo>
                  <a:cubicBezTo>
                    <a:pt x="10297" y="11699"/>
                    <a:pt x="10186" y="11692"/>
                    <a:pt x="10075" y="11676"/>
                  </a:cubicBezTo>
                  <a:cubicBezTo>
                    <a:pt x="9708" y="11643"/>
                    <a:pt x="9341" y="11510"/>
                    <a:pt x="8974" y="11376"/>
                  </a:cubicBezTo>
                  <a:cubicBezTo>
                    <a:pt x="8607" y="11276"/>
                    <a:pt x="8240" y="11143"/>
                    <a:pt x="7873" y="11076"/>
                  </a:cubicBezTo>
                  <a:cubicBezTo>
                    <a:pt x="7518" y="11002"/>
                    <a:pt x="7157" y="10965"/>
                    <a:pt x="6793" y="10965"/>
                  </a:cubicBezTo>
                  <a:cubicBezTo>
                    <a:pt x="5039" y="10965"/>
                    <a:pt x="3246" y="11807"/>
                    <a:pt x="2002" y="13244"/>
                  </a:cubicBezTo>
                  <a:cubicBezTo>
                    <a:pt x="701" y="14712"/>
                    <a:pt x="1" y="16780"/>
                    <a:pt x="34" y="19048"/>
                  </a:cubicBezTo>
                  <a:cubicBezTo>
                    <a:pt x="34" y="19515"/>
                    <a:pt x="401" y="19882"/>
                    <a:pt x="868" y="19882"/>
                  </a:cubicBezTo>
                  <a:cubicBezTo>
                    <a:pt x="1335" y="19882"/>
                    <a:pt x="1702" y="19515"/>
                    <a:pt x="1702" y="19048"/>
                  </a:cubicBezTo>
                  <a:cubicBezTo>
                    <a:pt x="1702" y="18214"/>
                    <a:pt x="1802" y="17447"/>
                    <a:pt x="2002" y="16713"/>
                  </a:cubicBezTo>
                  <a:cubicBezTo>
                    <a:pt x="2636" y="17681"/>
                    <a:pt x="3470" y="18515"/>
                    <a:pt x="4404" y="19182"/>
                  </a:cubicBezTo>
                  <a:cubicBezTo>
                    <a:pt x="4571" y="19282"/>
                    <a:pt x="4738" y="19349"/>
                    <a:pt x="4904" y="19349"/>
                  </a:cubicBezTo>
                  <a:cubicBezTo>
                    <a:pt x="5171" y="19349"/>
                    <a:pt x="5438" y="19215"/>
                    <a:pt x="5605" y="18982"/>
                  </a:cubicBezTo>
                  <a:cubicBezTo>
                    <a:pt x="5838" y="18581"/>
                    <a:pt x="5772" y="18048"/>
                    <a:pt x="5371" y="17814"/>
                  </a:cubicBezTo>
                  <a:cubicBezTo>
                    <a:pt x="4304" y="17047"/>
                    <a:pt x="3437" y="16046"/>
                    <a:pt x="2903" y="14879"/>
                  </a:cubicBezTo>
                  <a:cubicBezTo>
                    <a:pt x="2903" y="14845"/>
                    <a:pt x="2903" y="14845"/>
                    <a:pt x="2903" y="14812"/>
                  </a:cubicBezTo>
                  <a:cubicBezTo>
                    <a:pt x="3003" y="14645"/>
                    <a:pt x="3137" y="14478"/>
                    <a:pt x="3270" y="14345"/>
                  </a:cubicBezTo>
                  <a:cubicBezTo>
                    <a:pt x="4189" y="13287"/>
                    <a:pt x="5527" y="12670"/>
                    <a:pt x="6778" y="12670"/>
                  </a:cubicBezTo>
                  <a:cubicBezTo>
                    <a:pt x="7025" y="12670"/>
                    <a:pt x="7269" y="12694"/>
                    <a:pt x="7506" y="12744"/>
                  </a:cubicBezTo>
                  <a:cubicBezTo>
                    <a:pt x="7807" y="12777"/>
                    <a:pt x="8107" y="12877"/>
                    <a:pt x="8440" y="12977"/>
                  </a:cubicBezTo>
                  <a:cubicBezTo>
                    <a:pt x="8874" y="13144"/>
                    <a:pt x="9341" y="13278"/>
                    <a:pt x="9875" y="13344"/>
                  </a:cubicBezTo>
                  <a:cubicBezTo>
                    <a:pt x="10055" y="13374"/>
                    <a:pt x="10241" y="13391"/>
                    <a:pt x="10429" y="13391"/>
                  </a:cubicBezTo>
                  <a:cubicBezTo>
                    <a:pt x="10658" y="13391"/>
                    <a:pt x="10889" y="13366"/>
                    <a:pt x="11109" y="13311"/>
                  </a:cubicBezTo>
                  <a:cubicBezTo>
                    <a:pt x="11609" y="14078"/>
                    <a:pt x="11643" y="15112"/>
                    <a:pt x="11176" y="15879"/>
                  </a:cubicBezTo>
                  <a:cubicBezTo>
                    <a:pt x="10909" y="16280"/>
                    <a:pt x="11042" y="16780"/>
                    <a:pt x="11442" y="17047"/>
                  </a:cubicBezTo>
                  <a:cubicBezTo>
                    <a:pt x="11576" y="17114"/>
                    <a:pt x="11709" y="17180"/>
                    <a:pt x="11876" y="17180"/>
                  </a:cubicBezTo>
                  <a:cubicBezTo>
                    <a:pt x="12176" y="17180"/>
                    <a:pt x="12443" y="17014"/>
                    <a:pt x="12610" y="16780"/>
                  </a:cubicBezTo>
                  <a:cubicBezTo>
                    <a:pt x="13344" y="15546"/>
                    <a:pt x="13377" y="13978"/>
                    <a:pt x="12710" y="12710"/>
                  </a:cubicBezTo>
                  <a:cubicBezTo>
                    <a:pt x="12910" y="12610"/>
                    <a:pt x="13077" y="12477"/>
                    <a:pt x="13244" y="12344"/>
                  </a:cubicBezTo>
                  <a:cubicBezTo>
                    <a:pt x="14244" y="11510"/>
                    <a:pt x="14845" y="10375"/>
                    <a:pt x="14945" y="9208"/>
                  </a:cubicBezTo>
                  <a:cubicBezTo>
                    <a:pt x="15012" y="7874"/>
                    <a:pt x="14511" y="6673"/>
                    <a:pt x="14044" y="5539"/>
                  </a:cubicBezTo>
                  <a:cubicBezTo>
                    <a:pt x="13911" y="5238"/>
                    <a:pt x="13811" y="4972"/>
                    <a:pt x="13711" y="4671"/>
                  </a:cubicBezTo>
                  <a:cubicBezTo>
                    <a:pt x="13444" y="4004"/>
                    <a:pt x="12910" y="2336"/>
                    <a:pt x="13777" y="1402"/>
                  </a:cubicBezTo>
                  <a:cubicBezTo>
                    <a:pt x="14078" y="1069"/>
                    <a:pt x="14078" y="535"/>
                    <a:pt x="13744" y="235"/>
                  </a:cubicBezTo>
                  <a:cubicBezTo>
                    <a:pt x="13570" y="76"/>
                    <a:pt x="13358" y="1"/>
                    <a:pt x="13151"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9" name="Google Shape;378;p36"/>
            <p:cNvSpPr/>
            <p:nvPr/>
          </p:nvSpPr>
          <p:spPr>
            <a:xfrm>
              <a:off x="166313" y="2868938"/>
              <a:ext cx="102575" cy="145963"/>
            </a:xfrm>
            <a:custGeom>
              <a:avLst/>
              <a:gdLst/>
              <a:ahLst/>
              <a:cxnLst/>
              <a:rect l="l" t="t" r="r" b="b"/>
              <a:pathLst>
                <a:path w="8206" h="11677" extrusionOk="0">
                  <a:moveTo>
                    <a:pt x="943" y="0"/>
                  </a:moveTo>
                  <a:cubicBezTo>
                    <a:pt x="863" y="0"/>
                    <a:pt x="782" y="11"/>
                    <a:pt x="701" y="34"/>
                  </a:cubicBezTo>
                  <a:cubicBezTo>
                    <a:pt x="267" y="168"/>
                    <a:pt x="0" y="635"/>
                    <a:pt x="100" y="1068"/>
                  </a:cubicBezTo>
                  <a:cubicBezTo>
                    <a:pt x="400" y="2103"/>
                    <a:pt x="901" y="3604"/>
                    <a:pt x="2168" y="4438"/>
                  </a:cubicBezTo>
                  <a:cubicBezTo>
                    <a:pt x="2268" y="4504"/>
                    <a:pt x="2368" y="4571"/>
                    <a:pt x="2469" y="4638"/>
                  </a:cubicBezTo>
                  <a:cubicBezTo>
                    <a:pt x="2569" y="6572"/>
                    <a:pt x="1368" y="9174"/>
                    <a:pt x="434" y="10275"/>
                  </a:cubicBezTo>
                  <a:cubicBezTo>
                    <a:pt x="100" y="10609"/>
                    <a:pt x="134" y="11142"/>
                    <a:pt x="500" y="11476"/>
                  </a:cubicBezTo>
                  <a:cubicBezTo>
                    <a:pt x="667" y="11609"/>
                    <a:pt x="867" y="11676"/>
                    <a:pt x="1068" y="11676"/>
                  </a:cubicBezTo>
                  <a:cubicBezTo>
                    <a:pt x="1301" y="11676"/>
                    <a:pt x="1535" y="11576"/>
                    <a:pt x="1701" y="11376"/>
                  </a:cubicBezTo>
                  <a:cubicBezTo>
                    <a:pt x="2702" y="10242"/>
                    <a:pt x="4003" y="7673"/>
                    <a:pt x="4170" y="5272"/>
                  </a:cubicBezTo>
                  <a:cubicBezTo>
                    <a:pt x="4470" y="5372"/>
                    <a:pt x="4770" y="5505"/>
                    <a:pt x="5004" y="5638"/>
                  </a:cubicBezTo>
                  <a:cubicBezTo>
                    <a:pt x="5571" y="5972"/>
                    <a:pt x="6071" y="6539"/>
                    <a:pt x="6505" y="7373"/>
                  </a:cubicBezTo>
                  <a:cubicBezTo>
                    <a:pt x="6638" y="7673"/>
                    <a:pt x="6938" y="7840"/>
                    <a:pt x="7239" y="7840"/>
                  </a:cubicBezTo>
                  <a:cubicBezTo>
                    <a:pt x="7372" y="7840"/>
                    <a:pt x="7505" y="7807"/>
                    <a:pt x="7639" y="7740"/>
                  </a:cubicBezTo>
                  <a:cubicBezTo>
                    <a:pt x="8039" y="7540"/>
                    <a:pt x="8206" y="7006"/>
                    <a:pt x="8006" y="6606"/>
                  </a:cubicBezTo>
                  <a:cubicBezTo>
                    <a:pt x="7439" y="5472"/>
                    <a:pt x="6705" y="4671"/>
                    <a:pt x="5871" y="4171"/>
                  </a:cubicBezTo>
                  <a:cubicBezTo>
                    <a:pt x="5371" y="3904"/>
                    <a:pt x="4870" y="3737"/>
                    <a:pt x="4403" y="3570"/>
                  </a:cubicBezTo>
                  <a:cubicBezTo>
                    <a:pt x="3936" y="3437"/>
                    <a:pt x="3469" y="3270"/>
                    <a:pt x="3136" y="3037"/>
                  </a:cubicBezTo>
                  <a:cubicBezTo>
                    <a:pt x="2502" y="2636"/>
                    <a:pt x="2068" y="1869"/>
                    <a:pt x="1735" y="635"/>
                  </a:cubicBezTo>
                  <a:cubicBezTo>
                    <a:pt x="1652" y="249"/>
                    <a:pt x="1319" y="0"/>
                    <a:pt x="943"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0" name="Google Shape;379;p36"/>
            <p:cNvSpPr/>
            <p:nvPr/>
          </p:nvSpPr>
          <p:spPr>
            <a:xfrm>
              <a:off x="584938" y="2875150"/>
              <a:ext cx="88825" cy="134325"/>
            </a:xfrm>
            <a:custGeom>
              <a:avLst/>
              <a:gdLst/>
              <a:ahLst/>
              <a:cxnLst/>
              <a:rect l="l" t="t" r="r" b="b"/>
              <a:pathLst>
                <a:path w="7106" h="10746" extrusionOk="0">
                  <a:moveTo>
                    <a:pt x="6159" y="1"/>
                  </a:moveTo>
                  <a:cubicBezTo>
                    <a:pt x="5808" y="1"/>
                    <a:pt x="5479" y="226"/>
                    <a:pt x="5371" y="605"/>
                  </a:cubicBezTo>
                  <a:cubicBezTo>
                    <a:pt x="5171" y="1205"/>
                    <a:pt x="4771" y="1739"/>
                    <a:pt x="4270" y="2106"/>
                  </a:cubicBezTo>
                  <a:lnTo>
                    <a:pt x="4204" y="2106"/>
                  </a:lnTo>
                  <a:cubicBezTo>
                    <a:pt x="4004" y="2139"/>
                    <a:pt x="3837" y="2273"/>
                    <a:pt x="3737" y="2406"/>
                  </a:cubicBezTo>
                  <a:cubicBezTo>
                    <a:pt x="3334" y="2581"/>
                    <a:pt x="2894" y="2674"/>
                    <a:pt x="2457" y="2674"/>
                  </a:cubicBezTo>
                  <a:cubicBezTo>
                    <a:pt x="2061" y="2674"/>
                    <a:pt x="1666" y="2598"/>
                    <a:pt x="1302" y="2440"/>
                  </a:cubicBezTo>
                  <a:cubicBezTo>
                    <a:pt x="1187" y="2387"/>
                    <a:pt x="1067" y="2362"/>
                    <a:pt x="950" y="2362"/>
                  </a:cubicBezTo>
                  <a:cubicBezTo>
                    <a:pt x="624" y="2362"/>
                    <a:pt x="315" y="2554"/>
                    <a:pt x="167" y="2873"/>
                  </a:cubicBezTo>
                  <a:cubicBezTo>
                    <a:pt x="1" y="3307"/>
                    <a:pt x="201" y="3774"/>
                    <a:pt x="634" y="3974"/>
                  </a:cubicBezTo>
                  <a:cubicBezTo>
                    <a:pt x="1202" y="4241"/>
                    <a:pt x="1835" y="4341"/>
                    <a:pt x="2469" y="4341"/>
                  </a:cubicBezTo>
                  <a:cubicBezTo>
                    <a:pt x="2936" y="4341"/>
                    <a:pt x="3403" y="4274"/>
                    <a:pt x="3803" y="4174"/>
                  </a:cubicBezTo>
                  <a:cubicBezTo>
                    <a:pt x="3937" y="4741"/>
                    <a:pt x="4037" y="5342"/>
                    <a:pt x="4037" y="5909"/>
                  </a:cubicBezTo>
                  <a:cubicBezTo>
                    <a:pt x="4070" y="6576"/>
                    <a:pt x="3970" y="7510"/>
                    <a:pt x="3470" y="8310"/>
                  </a:cubicBezTo>
                  <a:cubicBezTo>
                    <a:pt x="3403" y="8377"/>
                    <a:pt x="3336" y="8477"/>
                    <a:pt x="3303" y="8544"/>
                  </a:cubicBezTo>
                  <a:cubicBezTo>
                    <a:pt x="3070" y="8877"/>
                    <a:pt x="2803" y="9211"/>
                    <a:pt x="2669" y="9711"/>
                  </a:cubicBezTo>
                  <a:cubicBezTo>
                    <a:pt x="2569" y="10145"/>
                    <a:pt x="2836" y="10612"/>
                    <a:pt x="3270" y="10745"/>
                  </a:cubicBezTo>
                  <a:lnTo>
                    <a:pt x="3503" y="10745"/>
                  </a:lnTo>
                  <a:cubicBezTo>
                    <a:pt x="3870" y="10745"/>
                    <a:pt x="4204" y="10512"/>
                    <a:pt x="4304" y="10145"/>
                  </a:cubicBezTo>
                  <a:cubicBezTo>
                    <a:pt x="4337" y="9978"/>
                    <a:pt x="4504" y="9778"/>
                    <a:pt x="4637" y="9545"/>
                  </a:cubicBezTo>
                  <a:cubicBezTo>
                    <a:pt x="4737" y="9445"/>
                    <a:pt x="4804" y="9344"/>
                    <a:pt x="4871" y="9244"/>
                  </a:cubicBezTo>
                  <a:cubicBezTo>
                    <a:pt x="5471" y="8310"/>
                    <a:pt x="5771" y="7176"/>
                    <a:pt x="5738" y="5875"/>
                  </a:cubicBezTo>
                  <a:cubicBezTo>
                    <a:pt x="5705" y="5008"/>
                    <a:pt x="5538" y="4141"/>
                    <a:pt x="5371" y="3374"/>
                  </a:cubicBezTo>
                  <a:cubicBezTo>
                    <a:pt x="6105" y="2806"/>
                    <a:pt x="6672" y="2006"/>
                    <a:pt x="6939" y="1105"/>
                  </a:cubicBezTo>
                  <a:cubicBezTo>
                    <a:pt x="7106" y="672"/>
                    <a:pt x="6872" y="205"/>
                    <a:pt x="6405" y="38"/>
                  </a:cubicBezTo>
                  <a:cubicBezTo>
                    <a:pt x="6324" y="13"/>
                    <a:pt x="6241" y="1"/>
                    <a:pt x="6159"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1" name="Google Shape;380;p36"/>
            <p:cNvSpPr/>
            <p:nvPr/>
          </p:nvSpPr>
          <p:spPr>
            <a:xfrm>
              <a:off x="574938" y="3012688"/>
              <a:ext cx="52963" cy="180663"/>
            </a:xfrm>
            <a:custGeom>
              <a:avLst/>
              <a:gdLst/>
              <a:ahLst/>
              <a:cxnLst/>
              <a:rect l="l" t="t" r="r" b="b"/>
              <a:pathLst>
                <a:path w="4237" h="14453" extrusionOk="0">
                  <a:moveTo>
                    <a:pt x="1171" y="0"/>
                  </a:moveTo>
                  <a:cubicBezTo>
                    <a:pt x="756" y="0"/>
                    <a:pt x="394" y="286"/>
                    <a:pt x="334" y="710"/>
                  </a:cubicBezTo>
                  <a:cubicBezTo>
                    <a:pt x="0" y="2544"/>
                    <a:pt x="400" y="4513"/>
                    <a:pt x="1468" y="6080"/>
                  </a:cubicBezTo>
                  <a:cubicBezTo>
                    <a:pt x="1568" y="6214"/>
                    <a:pt x="1668" y="6347"/>
                    <a:pt x="1768" y="6481"/>
                  </a:cubicBezTo>
                  <a:cubicBezTo>
                    <a:pt x="1968" y="6781"/>
                    <a:pt x="2168" y="7048"/>
                    <a:pt x="2302" y="7315"/>
                  </a:cubicBezTo>
                  <a:cubicBezTo>
                    <a:pt x="2502" y="7815"/>
                    <a:pt x="2502" y="8415"/>
                    <a:pt x="2502" y="9016"/>
                  </a:cubicBezTo>
                  <a:cubicBezTo>
                    <a:pt x="2535" y="10584"/>
                    <a:pt x="2502" y="12085"/>
                    <a:pt x="1701" y="13085"/>
                  </a:cubicBezTo>
                  <a:cubicBezTo>
                    <a:pt x="1401" y="13452"/>
                    <a:pt x="1468" y="13953"/>
                    <a:pt x="1835" y="14253"/>
                  </a:cubicBezTo>
                  <a:cubicBezTo>
                    <a:pt x="2002" y="14386"/>
                    <a:pt x="2168" y="14453"/>
                    <a:pt x="2368" y="14453"/>
                  </a:cubicBezTo>
                  <a:cubicBezTo>
                    <a:pt x="2602" y="14453"/>
                    <a:pt x="2869" y="14320"/>
                    <a:pt x="3036" y="14119"/>
                  </a:cubicBezTo>
                  <a:cubicBezTo>
                    <a:pt x="4170" y="12685"/>
                    <a:pt x="4236" y="10884"/>
                    <a:pt x="4203" y="8982"/>
                  </a:cubicBezTo>
                  <a:cubicBezTo>
                    <a:pt x="4203" y="8282"/>
                    <a:pt x="4170" y="7448"/>
                    <a:pt x="3836" y="6681"/>
                  </a:cubicBezTo>
                  <a:cubicBezTo>
                    <a:pt x="3636" y="6214"/>
                    <a:pt x="3369" y="5847"/>
                    <a:pt x="3136" y="5480"/>
                  </a:cubicBezTo>
                  <a:cubicBezTo>
                    <a:pt x="3036" y="5380"/>
                    <a:pt x="2936" y="5246"/>
                    <a:pt x="2869" y="5113"/>
                  </a:cubicBezTo>
                  <a:cubicBezTo>
                    <a:pt x="2035" y="3912"/>
                    <a:pt x="1735" y="2411"/>
                    <a:pt x="2002" y="1010"/>
                  </a:cubicBezTo>
                  <a:cubicBezTo>
                    <a:pt x="2068" y="543"/>
                    <a:pt x="1768" y="109"/>
                    <a:pt x="1301" y="9"/>
                  </a:cubicBezTo>
                  <a:cubicBezTo>
                    <a:pt x="1257" y="3"/>
                    <a:pt x="1214" y="0"/>
                    <a:pt x="1171"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2" name="Google Shape;381;p36"/>
            <p:cNvSpPr/>
            <p:nvPr/>
          </p:nvSpPr>
          <p:spPr>
            <a:xfrm>
              <a:off x="363113" y="3178638"/>
              <a:ext cx="253950" cy="281575"/>
            </a:xfrm>
            <a:custGeom>
              <a:avLst/>
              <a:gdLst/>
              <a:ahLst/>
              <a:cxnLst/>
              <a:rect l="l" t="t" r="r" b="b"/>
              <a:pathLst>
                <a:path w="20316" h="22526" extrusionOk="0">
                  <a:moveTo>
                    <a:pt x="13502" y="0"/>
                  </a:moveTo>
                  <a:cubicBezTo>
                    <a:pt x="13229" y="0"/>
                    <a:pt x="13025" y="99"/>
                    <a:pt x="12910" y="176"/>
                  </a:cubicBezTo>
                  <a:cubicBezTo>
                    <a:pt x="12543" y="443"/>
                    <a:pt x="12443" y="977"/>
                    <a:pt x="12676" y="1344"/>
                  </a:cubicBezTo>
                  <a:cubicBezTo>
                    <a:pt x="12856" y="1584"/>
                    <a:pt x="13090" y="1716"/>
                    <a:pt x="13354" y="1716"/>
                  </a:cubicBezTo>
                  <a:cubicBezTo>
                    <a:pt x="13383" y="1716"/>
                    <a:pt x="13413" y="1714"/>
                    <a:pt x="13444" y="1711"/>
                  </a:cubicBezTo>
                  <a:cubicBezTo>
                    <a:pt x="14478" y="2344"/>
                    <a:pt x="15245" y="3345"/>
                    <a:pt x="15578" y="4513"/>
                  </a:cubicBezTo>
                  <a:cubicBezTo>
                    <a:pt x="15912" y="5680"/>
                    <a:pt x="15779" y="6981"/>
                    <a:pt x="15178" y="8082"/>
                  </a:cubicBezTo>
                  <a:cubicBezTo>
                    <a:pt x="15145" y="8149"/>
                    <a:pt x="15145" y="8215"/>
                    <a:pt x="15111" y="8282"/>
                  </a:cubicBezTo>
                  <a:cubicBezTo>
                    <a:pt x="15078" y="8315"/>
                    <a:pt x="15045" y="8349"/>
                    <a:pt x="15011" y="8415"/>
                  </a:cubicBezTo>
                  <a:cubicBezTo>
                    <a:pt x="14678" y="8782"/>
                    <a:pt x="14478" y="9249"/>
                    <a:pt x="14311" y="9616"/>
                  </a:cubicBezTo>
                  <a:cubicBezTo>
                    <a:pt x="14177" y="9983"/>
                    <a:pt x="14044" y="10250"/>
                    <a:pt x="13877" y="10417"/>
                  </a:cubicBezTo>
                  <a:cubicBezTo>
                    <a:pt x="13777" y="10450"/>
                    <a:pt x="13644" y="10484"/>
                    <a:pt x="13544" y="10550"/>
                  </a:cubicBezTo>
                  <a:cubicBezTo>
                    <a:pt x="13344" y="10550"/>
                    <a:pt x="13043" y="10517"/>
                    <a:pt x="12743" y="10450"/>
                  </a:cubicBezTo>
                  <a:cubicBezTo>
                    <a:pt x="12443" y="10396"/>
                    <a:pt x="12077" y="10341"/>
                    <a:pt x="11699" y="10341"/>
                  </a:cubicBezTo>
                  <a:cubicBezTo>
                    <a:pt x="11614" y="10341"/>
                    <a:pt x="11528" y="10344"/>
                    <a:pt x="11442" y="10350"/>
                  </a:cubicBezTo>
                  <a:cubicBezTo>
                    <a:pt x="9974" y="10484"/>
                    <a:pt x="9007" y="11685"/>
                    <a:pt x="8273" y="12685"/>
                  </a:cubicBezTo>
                  <a:cubicBezTo>
                    <a:pt x="8173" y="12819"/>
                    <a:pt x="8073" y="12919"/>
                    <a:pt x="7973" y="13052"/>
                  </a:cubicBezTo>
                  <a:cubicBezTo>
                    <a:pt x="6872" y="14420"/>
                    <a:pt x="4871" y="15787"/>
                    <a:pt x="3403" y="15888"/>
                  </a:cubicBezTo>
                  <a:cubicBezTo>
                    <a:pt x="3236" y="14620"/>
                    <a:pt x="2669" y="13486"/>
                    <a:pt x="1802" y="12719"/>
                  </a:cubicBezTo>
                  <a:cubicBezTo>
                    <a:pt x="1633" y="12580"/>
                    <a:pt x="1429" y="12513"/>
                    <a:pt x="1228" y="12513"/>
                  </a:cubicBezTo>
                  <a:cubicBezTo>
                    <a:pt x="993" y="12513"/>
                    <a:pt x="763" y="12605"/>
                    <a:pt x="601" y="12785"/>
                  </a:cubicBezTo>
                  <a:cubicBezTo>
                    <a:pt x="301" y="13152"/>
                    <a:pt x="334" y="13653"/>
                    <a:pt x="668" y="13986"/>
                  </a:cubicBezTo>
                  <a:cubicBezTo>
                    <a:pt x="1502" y="14720"/>
                    <a:pt x="1935" y="16021"/>
                    <a:pt x="1769" y="17389"/>
                  </a:cubicBezTo>
                  <a:cubicBezTo>
                    <a:pt x="1602" y="18823"/>
                    <a:pt x="901" y="20157"/>
                    <a:pt x="234" y="21258"/>
                  </a:cubicBezTo>
                  <a:cubicBezTo>
                    <a:pt x="1" y="21658"/>
                    <a:pt x="134" y="22192"/>
                    <a:pt x="534" y="22426"/>
                  </a:cubicBezTo>
                  <a:cubicBezTo>
                    <a:pt x="668" y="22492"/>
                    <a:pt x="801" y="22526"/>
                    <a:pt x="968" y="22526"/>
                  </a:cubicBezTo>
                  <a:cubicBezTo>
                    <a:pt x="1235" y="22526"/>
                    <a:pt x="1535" y="22392"/>
                    <a:pt x="1669" y="22125"/>
                  </a:cubicBezTo>
                  <a:cubicBezTo>
                    <a:pt x="2436" y="20858"/>
                    <a:pt x="3236" y="19323"/>
                    <a:pt x="3436" y="17589"/>
                  </a:cubicBezTo>
                  <a:cubicBezTo>
                    <a:pt x="3436" y="17589"/>
                    <a:pt x="3436" y="17589"/>
                    <a:pt x="3436" y="17555"/>
                  </a:cubicBezTo>
                  <a:cubicBezTo>
                    <a:pt x="5738" y="17489"/>
                    <a:pt x="8207" y="15487"/>
                    <a:pt x="9274" y="14120"/>
                  </a:cubicBezTo>
                  <a:cubicBezTo>
                    <a:pt x="9374" y="13986"/>
                    <a:pt x="9507" y="13853"/>
                    <a:pt x="9608" y="13719"/>
                  </a:cubicBezTo>
                  <a:cubicBezTo>
                    <a:pt x="10241" y="12885"/>
                    <a:pt x="10842" y="12085"/>
                    <a:pt x="11576" y="12051"/>
                  </a:cubicBezTo>
                  <a:cubicBezTo>
                    <a:pt x="11627" y="12045"/>
                    <a:pt x="11679" y="12042"/>
                    <a:pt x="11732" y="12042"/>
                  </a:cubicBezTo>
                  <a:cubicBezTo>
                    <a:pt x="11957" y="12042"/>
                    <a:pt x="12200" y="12091"/>
                    <a:pt x="12443" y="12118"/>
                  </a:cubicBezTo>
                  <a:cubicBezTo>
                    <a:pt x="12810" y="12185"/>
                    <a:pt x="13210" y="12252"/>
                    <a:pt x="13644" y="12252"/>
                  </a:cubicBezTo>
                  <a:cubicBezTo>
                    <a:pt x="14611" y="13819"/>
                    <a:pt x="14911" y="15754"/>
                    <a:pt x="14478" y="17555"/>
                  </a:cubicBezTo>
                  <a:cubicBezTo>
                    <a:pt x="14344" y="18022"/>
                    <a:pt x="14644" y="18456"/>
                    <a:pt x="15078" y="18589"/>
                  </a:cubicBezTo>
                  <a:lnTo>
                    <a:pt x="15278" y="18589"/>
                  </a:lnTo>
                  <a:cubicBezTo>
                    <a:pt x="15679" y="18589"/>
                    <a:pt x="16012" y="18356"/>
                    <a:pt x="16112" y="17956"/>
                  </a:cubicBezTo>
                  <a:cubicBezTo>
                    <a:pt x="16646" y="15787"/>
                    <a:pt x="16279" y="13452"/>
                    <a:pt x="15178" y="11518"/>
                  </a:cubicBezTo>
                  <a:cubicBezTo>
                    <a:pt x="15512" y="11151"/>
                    <a:pt x="15679" y="10684"/>
                    <a:pt x="15845" y="10283"/>
                  </a:cubicBezTo>
                  <a:cubicBezTo>
                    <a:pt x="15979" y="9983"/>
                    <a:pt x="16112" y="9716"/>
                    <a:pt x="16279" y="9516"/>
                  </a:cubicBezTo>
                  <a:cubicBezTo>
                    <a:pt x="16546" y="9183"/>
                    <a:pt x="17113" y="9016"/>
                    <a:pt x="17680" y="8882"/>
                  </a:cubicBezTo>
                  <a:cubicBezTo>
                    <a:pt x="18514" y="8649"/>
                    <a:pt x="19448" y="8382"/>
                    <a:pt x="20048" y="7548"/>
                  </a:cubicBezTo>
                  <a:cubicBezTo>
                    <a:pt x="20315" y="7148"/>
                    <a:pt x="20248" y="6614"/>
                    <a:pt x="19882" y="6347"/>
                  </a:cubicBezTo>
                  <a:cubicBezTo>
                    <a:pt x="19728" y="6245"/>
                    <a:pt x="19555" y="6197"/>
                    <a:pt x="19384" y="6197"/>
                  </a:cubicBezTo>
                  <a:cubicBezTo>
                    <a:pt x="19111" y="6197"/>
                    <a:pt x="18845" y="6321"/>
                    <a:pt x="18681" y="6547"/>
                  </a:cubicBezTo>
                  <a:cubicBezTo>
                    <a:pt x="18447" y="6881"/>
                    <a:pt x="17913" y="7048"/>
                    <a:pt x="17280" y="7215"/>
                  </a:cubicBezTo>
                  <a:cubicBezTo>
                    <a:pt x="17513" y="6181"/>
                    <a:pt x="17480" y="5080"/>
                    <a:pt x="17180" y="4046"/>
                  </a:cubicBezTo>
                  <a:cubicBezTo>
                    <a:pt x="16746" y="2445"/>
                    <a:pt x="15645" y="1044"/>
                    <a:pt x="14211" y="210"/>
                  </a:cubicBezTo>
                  <a:cubicBezTo>
                    <a:pt x="13942" y="54"/>
                    <a:pt x="13703" y="0"/>
                    <a:pt x="13502"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3" name="Google Shape;382;p36"/>
            <p:cNvSpPr/>
            <p:nvPr/>
          </p:nvSpPr>
          <p:spPr>
            <a:xfrm>
              <a:off x="162138" y="3492550"/>
              <a:ext cx="157213" cy="99425"/>
            </a:xfrm>
            <a:custGeom>
              <a:avLst/>
              <a:gdLst/>
              <a:ahLst/>
              <a:cxnLst/>
              <a:rect l="l" t="t" r="r" b="b"/>
              <a:pathLst>
                <a:path w="12577" h="7954" extrusionOk="0">
                  <a:moveTo>
                    <a:pt x="980" y="1"/>
                  </a:moveTo>
                  <a:cubicBezTo>
                    <a:pt x="683" y="1"/>
                    <a:pt x="391" y="157"/>
                    <a:pt x="234" y="448"/>
                  </a:cubicBezTo>
                  <a:cubicBezTo>
                    <a:pt x="1" y="848"/>
                    <a:pt x="134" y="1349"/>
                    <a:pt x="568" y="1582"/>
                  </a:cubicBezTo>
                  <a:cubicBezTo>
                    <a:pt x="1001" y="1849"/>
                    <a:pt x="1435" y="2216"/>
                    <a:pt x="1869" y="2650"/>
                  </a:cubicBezTo>
                  <a:cubicBezTo>
                    <a:pt x="2169" y="2917"/>
                    <a:pt x="2502" y="3183"/>
                    <a:pt x="2836" y="3450"/>
                  </a:cubicBezTo>
                  <a:cubicBezTo>
                    <a:pt x="3403" y="3884"/>
                    <a:pt x="4003" y="4184"/>
                    <a:pt x="4570" y="4351"/>
                  </a:cubicBezTo>
                  <a:cubicBezTo>
                    <a:pt x="4470" y="4918"/>
                    <a:pt x="3770" y="6085"/>
                    <a:pt x="3270" y="6419"/>
                  </a:cubicBezTo>
                  <a:cubicBezTo>
                    <a:pt x="2869" y="6653"/>
                    <a:pt x="2769" y="7186"/>
                    <a:pt x="3003" y="7553"/>
                  </a:cubicBezTo>
                  <a:cubicBezTo>
                    <a:pt x="3169" y="7820"/>
                    <a:pt x="3436" y="7953"/>
                    <a:pt x="3737" y="7953"/>
                  </a:cubicBezTo>
                  <a:cubicBezTo>
                    <a:pt x="3870" y="7953"/>
                    <a:pt x="4037" y="7920"/>
                    <a:pt x="4170" y="7820"/>
                  </a:cubicBezTo>
                  <a:cubicBezTo>
                    <a:pt x="4971" y="7320"/>
                    <a:pt x="6138" y="5719"/>
                    <a:pt x="6272" y="4384"/>
                  </a:cubicBezTo>
                  <a:cubicBezTo>
                    <a:pt x="6338" y="4351"/>
                    <a:pt x="6405" y="4351"/>
                    <a:pt x="6472" y="4318"/>
                  </a:cubicBezTo>
                  <a:cubicBezTo>
                    <a:pt x="7039" y="4117"/>
                    <a:pt x="7439" y="3784"/>
                    <a:pt x="7806" y="3484"/>
                  </a:cubicBezTo>
                  <a:cubicBezTo>
                    <a:pt x="8106" y="3283"/>
                    <a:pt x="8340" y="3083"/>
                    <a:pt x="8607" y="2983"/>
                  </a:cubicBezTo>
                  <a:cubicBezTo>
                    <a:pt x="8784" y="2895"/>
                    <a:pt x="8987" y="2852"/>
                    <a:pt x="9193" y="2852"/>
                  </a:cubicBezTo>
                  <a:cubicBezTo>
                    <a:pt x="9453" y="2852"/>
                    <a:pt x="9718" y="2920"/>
                    <a:pt x="9941" y="3050"/>
                  </a:cubicBezTo>
                  <a:cubicBezTo>
                    <a:pt x="10041" y="3150"/>
                    <a:pt x="10141" y="3217"/>
                    <a:pt x="10275" y="3317"/>
                  </a:cubicBezTo>
                  <a:cubicBezTo>
                    <a:pt x="10575" y="3550"/>
                    <a:pt x="10942" y="3851"/>
                    <a:pt x="11409" y="3984"/>
                  </a:cubicBezTo>
                  <a:cubicBezTo>
                    <a:pt x="11485" y="4007"/>
                    <a:pt x="11562" y="4018"/>
                    <a:pt x="11638" y="4018"/>
                  </a:cubicBezTo>
                  <a:cubicBezTo>
                    <a:pt x="11996" y="4018"/>
                    <a:pt x="12333" y="3774"/>
                    <a:pt x="12443" y="3417"/>
                  </a:cubicBezTo>
                  <a:cubicBezTo>
                    <a:pt x="12576" y="2983"/>
                    <a:pt x="12309" y="2516"/>
                    <a:pt x="11876" y="2383"/>
                  </a:cubicBezTo>
                  <a:cubicBezTo>
                    <a:pt x="11709" y="2316"/>
                    <a:pt x="11542" y="2183"/>
                    <a:pt x="11342" y="2016"/>
                  </a:cubicBezTo>
                  <a:cubicBezTo>
                    <a:pt x="11175" y="1882"/>
                    <a:pt x="11008" y="1749"/>
                    <a:pt x="10808" y="1649"/>
                  </a:cubicBezTo>
                  <a:cubicBezTo>
                    <a:pt x="10307" y="1321"/>
                    <a:pt x="9728" y="1161"/>
                    <a:pt x="9148" y="1161"/>
                  </a:cubicBezTo>
                  <a:cubicBezTo>
                    <a:pt x="8725" y="1161"/>
                    <a:pt x="8300" y="1246"/>
                    <a:pt x="7906" y="1415"/>
                  </a:cubicBezTo>
                  <a:cubicBezTo>
                    <a:pt x="7439" y="1616"/>
                    <a:pt x="7106" y="1916"/>
                    <a:pt x="6772" y="2149"/>
                  </a:cubicBezTo>
                  <a:cubicBezTo>
                    <a:pt x="6472" y="2383"/>
                    <a:pt x="6205" y="2616"/>
                    <a:pt x="5905" y="2716"/>
                  </a:cubicBezTo>
                  <a:cubicBezTo>
                    <a:pt x="5770" y="2763"/>
                    <a:pt x="5631" y="2783"/>
                    <a:pt x="5491" y="2783"/>
                  </a:cubicBezTo>
                  <a:cubicBezTo>
                    <a:pt x="4829" y="2783"/>
                    <a:pt x="4145" y="2336"/>
                    <a:pt x="3870" y="2116"/>
                  </a:cubicBezTo>
                  <a:cubicBezTo>
                    <a:pt x="3570" y="1882"/>
                    <a:pt x="3303" y="1649"/>
                    <a:pt x="3003" y="1382"/>
                  </a:cubicBezTo>
                  <a:cubicBezTo>
                    <a:pt x="2502" y="948"/>
                    <a:pt x="2002" y="481"/>
                    <a:pt x="1402" y="115"/>
                  </a:cubicBezTo>
                  <a:cubicBezTo>
                    <a:pt x="1270" y="38"/>
                    <a:pt x="1125" y="1"/>
                    <a:pt x="980"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4" name="Google Shape;383;p36"/>
            <p:cNvSpPr/>
            <p:nvPr/>
          </p:nvSpPr>
          <p:spPr>
            <a:xfrm>
              <a:off x="175900" y="2989425"/>
              <a:ext cx="378613" cy="420338"/>
            </a:xfrm>
            <a:custGeom>
              <a:avLst/>
              <a:gdLst/>
              <a:ahLst/>
              <a:cxnLst/>
              <a:rect l="l" t="t" r="r" b="b"/>
              <a:pathLst>
                <a:path w="30289" h="33627" extrusionOk="0">
                  <a:moveTo>
                    <a:pt x="25893" y="0"/>
                  </a:moveTo>
                  <a:cubicBezTo>
                    <a:pt x="25455" y="0"/>
                    <a:pt x="25117" y="356"/>
                    <a:pt x="25085" y="803"/>
                  </a:cubicBezTo>
                  <a:cubicBezTo>
                    <a:pt x="24951" y="2738"/>
                    <a:pt x="24585" y="4639"/>
                    <a:pt x="24017" y="6474"/>
                  </a:cubicBezTo>
                  <a:cubicBezTo>
                    <a:pt x="22950" y="6874"/>
                    <a:pt x="21783" y="7174"/>
                    <a:pt x="20648" y="7408"/>
                  </a:cubicBezTo>
                  <a:lnTo>
                    <a:pt x="14377" y="8875"/>
                  </a:lnTo>
                  <a:cubicBezTo>
                    <a:pt x="12076" y="9409"/>
                    <a:pt x="9741" y="10076"/>
                    <a:pt x="8473" y="12044"/>
                  </a:cubicBezTo>
                  <a:cubicBezTo>
                    <a:pt x="8273" y="12378"/>
                    <a:pt x="8106" y="12678"/>
                    <a:pt x="7973" y="13012"/>
                  </a:cubicBezTo>
                  <a:cubicBezTo>
                    <a:pt x="7698" y="13089"/>
                    <a:pt x="7414" y="13126"/>
                    <a:pt x="7131" y="13126"/>
                  </a:cubicBezTo>
                  <a:cubicBezTo>
                    <a:pt x="6314" y="13126"/>
                    <a:pt x="5498" y="12814"/>
                    <a:pt x="4904" y="12244"/>
                  </a:cubicBezTo>
                  <a:cubicBezTo>
                    <a:pt x="4745" y="12086"/>
                    <a:pt x="4542" y="12010"/>
                    <a:pt x="4336" y="12010"/>
                  </a:cubicBezTo>
                  <a:cubicBezTo>
                    <a:pt x="4108" y="12010"/>
                    <a:pt x="3878" y="12103"/>
                    <a:pt x="3703" y="12278"/>
                  </a:cubicBezTo>
                  <a:cubicBezTo>
                    <a:pt x="3403" y="12611"/>
                    <a:pt x="3403" y="13145"/>
                    <a:pt x="3736" y="13445"/>
                  </a:cubicBezTo>
                  <a:cubicBezTo>
                    <a:pt x="4637" y="14346"/>
                    <a:pt x="5905" y="14813"/>
                    <a:pt x="7139" y="14813"/>
                  </a:cubicBezTo>
                  <a:lnTo>
                    <a:pt x="7439" y="14813"/>
                  </a:lnTo>
                  <a:cubicBezTo>
                    <a:pt x="7439" y="14846"/>
                    <a:pt x="7406" y="14880"/>
                    <a:pt x="7406" y="14946"/>
                  </a:cubicBezTo>
                  <a:cubicBezTo>
                    <a:pt x="7339" y="15247"/>
                    <a:pt x="7239" y="15580"/>
                    <a:pt x="7172" y="15880"/>
                  </a:cubicBezTo>
                  <a:cubicBezTo>
                    <a:pt x="6805" y="17181"/>
                    <a:pt x="6138" y="18482"/>
                    <a:pt x="5304" y="19550"/>
                  </a:cubicBezTo>
                  <a:cubicBezTo>
                    <a:pt x="4770" y="20217"/>
                    <a:pt x="4137" y="20851"/>
                    <a:pt x="3503" y="21518"/>
                  </a:cubicBezTo>
                  <a:cubicBezTo>
                    <a:pt x="2135" y="22852"/>
                    <a:pt x="768" y="24286"/>
                    <a:pt x="167" y="26221"/>
                  </a:cubicBezTo>
                  <a:cubicBezTo>
                    <a:pt x="0" y="26655"/>
                    <a:pt x="267" y="27122"/>
                    <a:pt x="701" y="27255"/>
                  </a:cubicBezTo>
                  <a:cubicBezTo>
                    <a:pt x="801" y="27289"/>
                    <a:pt x="868" y="27289"/>
                    <a:pt x="968" y="27289"/>
                  </a:cubicBezTo>
                  <a:cubicBezTo>
                    <a:pt x="1301" y="27289"/>
                    <a:pt x="1635" y="27055"/>
                    <a:pt x="1768" y="26721"/>
                  </a:cubicBezTo>
                  <a:cubicBezTo>
                    <a:pt x="2235" y="25154"/>
                    <a:pt x="3436" y="23953"/>
                    <a:pt x="4704" y="22685"/>
                  </a:cubicBezTo>
                  <a:cubicBezTo>
                    <a:pt x="5337" y="22018"/>
                    <a:pt x="6038" y="21351"/>
                    <a:pt x="6605" y="20617"/>
                  </a:cubicBezTo>
                  <a:cubicBezTo>
                    <a:pt x="7606" y="19349"/>
                    <a:pt x="8373" y="17882"/>
                    <a:pt x="8773" y="16314"/>
                  </a:cubicBezTo>
                  <a:cubicBezTo>
                    <a:pt x="8873" y="15980"/>
                    <a:pt x="8973" y="15647"/>
                    <a:pt x="9040" y="15313"/>
                  </a:cubicBezTo>
                  <a:cubicBezTo>
                    <a:pt x="9240" y="14446"/>
                    <a:pt x="9440" y="13645"/>
                    <a:pt x="9874" y="12978"/>
                  </a:cubicBezTo>
                  <a:cubicBezTo>
                    <a:pt x="10808" y="11544"/>
                    <a:pt x="12709" y="10977"/>
                    <a:pt x="14744" y="10510"/>
                  </a:cubicBezTo>
                  <a:lnTo>
                    <a:pt x="14778" y="10510"/>
                  </a:lnTo>
                  <a:cubicBezTo>
                    <a:pt x="15645" y="12011"/>
                    <a:pt x="16545" y="13579"/>
                    <a:pt x="17012" y="15247"/>
                  </a:cubicBezTo>
                  <a:cubicBezTo>
                    <a:pt x="17313" y="16281"/>
                    <a:pt x="17646" y="18315"/>
                    <a:pt x="16679" y="20017"/>
                  </a:cubicBezTo>
                  <a:cubicBezTo>
                    <a:pt x="16345" y="20584"/>
                    <a:pt x="15912" y="21117"/>
                    <a:pt x="15445" y="21651"/>
                  </a:cubicBezTo>
                  <a:cubicBezTo>
                    <a:pt x="15311" y="21785"/>
                    <a:pt x="15178" y="21951"/>
                    <a:pt x="15044" y="22118"/>
                  </a:cubicBezTo>
                  <a:cubicBezTo>
                    <a:pt x="14577" y="21551"/>
                    <a:pt x="14144" y="20951"/>
                    <a:pt x="13743" y="20350"/>
                  </a:cubicBezTo>
                  <a:cubicBezTo>
                    <a:pt x="13577" y="20101"/>
                    <a:pt x="13307" y="19968"/>
                    <a:pt x="13038" y="19968"/>
                  </a:cubicBezTo>
                  <a:cubicBezTo>
                    <a:pt x="12876" y="19968"/>
                    <a:pt x="12714" y="20016"/>
                    <a:pt x="12576" y="20117"/>
                  </a:cubicBezTo>
                  <a:cubicBezTo>
                    <a:pt x="12176" y="20384"/>
                    <a:pt x="12076" y="20917"/>
                    <a:pt x="12342" y="21284"/>
                  </a:cubicBezTo>
                  <a:cubicBezTo>
                    <a:pt x="12843" y="22051"/>
                    <a:pt x="13410" y="22785"/>
                    <a:pt x="14010" y="23519"/>
                  </a:cubicBezTo>
                  <a:cubicBezTo>
                    <a:pt x="13944" y="23619"/>
                    <a:pt x="13877" y="23719"/>
                    <a:pt x="13810" y="23819"/>
                  </a:cubicBezTo>
                  <a:cubicBezTo>
                    <a:pt x="13443" y="24386"/>
                    <a:pt x="13076" y="24953"/>
                    <a:pt x="12643" y="25387"/>
                  </a:cubicBezTo>
                  <a:cubicBezTo>
                    <a:pt x="11842" y="26188"/>
                    <a:pt x="10708" y="26621"/>
                    <a:pt x="9474" y="27088"/>
                  </a:cubicBezTo>
                  <a:cubicBezTo>
                    <a:pt x="8306" y="27522"/>
                    <a:pt x="7072" y="27989"/>
                    <a:pt x="6038" y="28856"/>
                  </a:cubicBezTo>
                  <a:cubicBezTo>
                    <a:pt x="4904" y="29824"/>
                    <a:pt x="4137" y="31191"/>
                    <a:pt x="3936" y="32659"/>
                  </a:cubicBezTo>
                  <a:cubicBezTo>
                    <a:pt x="3870" y="33126"/>
                    <a:pt x="4203" y="33526"/>
                    <a:pt x="4637" y="33593"/>
                  </a:cubicBezTo>
                  <a:cubicBezTo>
                    <a:pt x="4704" y="33626"/>
                    <a:pt x="4737" y="33626"/>
                    <a:pt x="4770" y="33626"/>
                  </a:cubicBezTo>
                  <a:cubicBezTo>
                    <a:pt x="5204" y="33626"/>
                    <a:pt x="5538" y="33326"/>
                    <a:pt x="5604" y="32893"/>
                  </a:cubicBezTo>
                  <a:cubicBezTo>
                    <a:pt x="5771" y="31825"/>
                    <a:pt x="6338" y="30824"/>
                    <a:pt x="7139" y="30157"/>
                  </a:cubicBezTo>
                  <a:cubicBezTo>
                    <a:pt x="7939" y="29457"/>
                    <a:pt x="8973" y="29056"/>
                    <a:pt x="10108" y="28656"/>
                  </a:cubicBezTo>
                  <a:cubicBezTo>
                    <a:pt x="11408" y="28156"/>
                    <a:pt x="12776" y="27622"/>
                    <a:pt x="13844" y="26588"/>
                  </a:cubicBezTo>
                  <a:cubicBezTo>
                    <a:pt x="14411" y="26021"/>
                    <a:pt x="14844" y="25354"/>
                    <a:pt x="15245" y="24720"/>
                  </a:cubicBezTo>
                  <a:cubicBezTo>
                    <a:pt x="15445" y="24386"/>
                    <a:pt x="15645" y="24086"/>
                    <a:pt x="15878" y="23786"/>
                  </a:cubicBezTo>
                  <a:cubicBezTo>
                    <a:pt x="16112" y="23419"/>
                    <a:pt x="16412" y="23119"/>
                    <a:pt x="16712" y="22752"/>
                  </a:cubicBezTo>
                  <a:cubicBezTo>
                    <a:pt x="17213" y="22185"/>
                    <a:pt x="17746" y="21584"/>
                    <a:pt x="18147" y="20851"/>
                  </a:cubicBezTo>
                  <a:cubicBezTo>
                    <a:pt x="19081" y="19183"/>
                    <a:pt x="19247" y="17048"/>
                    <a:pt x="18647" y="14813"/>
                  </a:cubicBezTo>
                  <a:cubicBezTo>
                    <a:pt x="18180" y="13112"/>
                    <a:pt x="17346" y="11577"/>
                    <a:pt x="16512" y="10110"/>
                  </a:cubicBezTo>
                  <a:lnTo>
                    <a:pt x="21049" y="9075"/>
                  </a:lnTo>
                  <a:cubicBezTo>
                    <a:pt x="22216" y="8775"/>
                    <a:pt x="23450" y="8508"/>
                    <a:pt x="24618" y="8075"/>
                  </a:cubicBezTo>
                  <a:cubicBezTo>
                    <a:pt x="24751" y="8008"/>
                    <a:pt x="24885" y="7975"/>
                    <a:pt x="25018" y="7908"/>
                  </a:cubicBezTo>
                  <a:cubicBezTo>
                    <a:pt x="25519" y="7708"/>
                    <a:pt x="26019" y="7541"/>
                    <a:pt x="26486" y="7474"/>
                  </a:cubicBezTo>
                  <a:lnTo>
                    <a:pt x="27186" y="7474"/>
                  </a:lnTo>
                  <a:cubicBezTo>
                    <a:pt x="27364" y="7474"/>
                    <a:pt x="27542" y="7489"/>
                    <a:pt x="27730" y="7489"/>
                  </a:cubicBezTo>
                  <a:cubicBezTo>
                    <a:pt x="27824" y="7489"/>
                    <a:pt x="27920" y="7485"/>
                    <a:pt x="28020" y="7474"/>
                  </a:cubicBezTo>
                  <a:cubicBezTo>
                    <a:pt x="28921" y="7408"/>
                    <a:pt x="29621" y="7041"/>
                    <a:pt x="30022" y="6440"/>
                  </a:cubicBezTo>
                  <a:cubicBezTo>
                    <a:pt x="30289" y="6040"/>
                    <a:pt x="30189" y="5540"/>
                    <a:pt x="29788" y="5273"/>
                  </a:cubicBezTo>
                  <a:cubicBezTo>
                    <a:pt x="29644" y="5177"/>
                    <a:pt x="29487" y="5132"/>
                    <a:pt x="29332" y="5132"/>
                  </a:cubicBezTo>
                  <a:cubicBezTo>
                    <a:pt x="29058" y="5132"/>
                    <a:pt x="28791" y="5272"/>
                    <a:pt x="28621" y="5506"/>
                  </a:cubicBezTo>
                  <a:cubicBezTo>
                    <a:pt x="28521" y="5673"/>
                    <a:pt x="28254" y="5773"/>
                    <a:pt x="27887" y="5806"/>
                  </a:cubicBezTo>
                  <a:lnTo>
                    <a:pt x="27253" y="5806"/>
                  </a:lnTo>
                  <a:cubicBezTo>
                    <a:pt x="27103" y="5790"/>
                    <a:pt x="26953" y="5781"/>
                    <a:pt x="26799" y="5781"/>
                  </a:cubicBezTo>
                  <a:cubicBezTo>
                    <a:pt x="26644" y="5781"/>
                    <a:pt x="26486" y="5790"/>
                    <a:pt x="26319" y="5806"/>
                  </a:cubicBezTo>
                  <a:cubicBezTo>
                    <a:pt x="26186" y="5806"/>
                    <a:pt x="26086" y="5840"/>
                    <a:pt x="25952" y="5873"/>
                  </a:cubicBezTo>
                  <a:cubicBezTo>
                    <a:pt x="26386" y="4239"/>
                    <a:pt x="26653" y="2571"/>
                    <a:pt x="26753" y="903"/>
                  </a:cubicBezTo>
                  <a:cubicBezTo>
                    <a:pt x="26786" y="436"/>
                    <a:pt x="26419" y="36"/>
                    <a:pt x="25952" y="2"/>
                  </a:cubicBezTo>
                  <a:cubicBezTo>
                    <a:pt x="25932" y="1"/>
                    <a:pt x="25913" y="0"/>
                    <a:pt x="25893"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5" name="Google Shape;384;p36"/>
            <p:cNvSpPr/>
            <p:nvPr/>
          </p:nvSpPr>
          <p:spPr>
            <a:xfrm>
              <a:off x="244700" y="3433900"/>
              <a:ext cx="265200" cy="203113"/>
            </a:xfrm>
            <a:custGeom>
              <a:avLst/>
              <a:gdLst/>
              <a:ahLst/>
              <a:cxnLst/>
              <a:rect l="l" t="t" r="r" b="b"/>
              <a:pathLst>
                <a:path w="21216" h="16249" extrusionOk="0">
                  <a:moveTo>
                    <a:pt x="20351" y="1"/>
                  </a:moveTo>
                  <a:cubicBezTo>
                    <a:pt x="19912" y="1"/>
                    <a:pt x="19544" y="325"/>
                    <a:pt x="19481" y="770"/>
                  </a:cubicBezTo>
                  <a:cubicBezTo>
                    <a:pt x="19314" y="2972"/>
                    <a:pt x="17780" y="4840"/>
                    <a:pt x="15945" y="6875"/>
                  </a:cubicBezTo>
                  <a:cubicBezTo>
                    <a:pt x="15511" y="7342"/>
                    <a:pt x="15011" y="7875"/>
                    <a:pt x="14477" y="8076"/>
                  </a:cubicBezTo>
                  <a:cubicBezTo>
                    <a:pt x="14210" y="8164"/>
                    <a:pt x="13899" y="8194"/>
                    <a:pt x="13563" y="8194"/>
                  </a:cubicBezTo>
                  <a:cubicBezTo>
                    <a:pt x="13395" y="8194"/>
                    <a:pt x="13221" y="8187"/>
                    <a:pt x="13043" y="8176"/>
                  </a:cubicBezTo>
                  <a:cubicBezTo>
                    <a:pt x="13376" y="7175"/>
                    <a:pt x="13510" y="6141"/>
                    <a:pt x="13477" y="5073"/>
                  </a:cubicBezTo>
                  <a:cubicBezTo>
                    <a:pt x="13477" y="4606"/>
                    <a:pt x="13110" y="4239"/>
                    <a:pt x="12643" y="4239"/>
                  </a:cubicBezTo>
                  <a:cubicBezTo>
                    <a:pt x="12176" y="4273"/>
                    <a:pt x="11809" y="4640"/>
                    <a:pt x="11809" y="5107"/>
                  </a:cubicBezTo>
                  <a:cubicBezTo>
                    <a:pt x="11842" y="6208"/>
                    <a:pt x="11642" y="7275"/>
                    <a:pt x="11208" y="8276"/>
                  </a:cubicBezTo>
                  <a:cubicBezTo>
                    <a:pt x="11175" y="8276"/>
                    <a:pt x="11175" y="8276"/>
                    <a:pt x="11142" y="8309"/>
                  </a:cubicBezTo>
                  <a:cubicBezTo>
                    <a:pt x="10107" y="8543"/>
                    <a:pt x="9173" y="9276"/>
                    <a:pt x="8306" y="10444"/>
                  </a:cubicBezTo>
                  <a:cubicBezTo>
                    <a:pt x="8039" y="10777"/>
                    <a:pt x="7839" y="11111"/>
                    <a:pt x="7639" y="11411"/>
                  </a:cubicBezTo>
                  <a:cubicBezTo>
                    <a:pt x="7272" y="11945"/>
                    <a:pt x="6939" y="12445"/>
                    <a:pt x="6572" y="12879"/>
                  </a:cubicBezTo>
                  <a:cubicBezTo>
                    <a:pt x="5573" y="13952"/>
                    <a:pt x="4090" y="14558"/>
                    <a:pt x="2624" y="14558"/>
                  </a:cubicBezTo>
                  <a:cubicBezTo>
                    <a:pt x="2130" y="14558"/>
                    <a:pt x="1638" y="14490"/>
                    <a:pt x="1168" y="14347"/>
                  </a:cubicBezTo>
                  <a:cubicBezTo>
                    <a:pt x="1085" y="14321"/>
                    <a:pt x="1002" y="14309"/>
                    <a:pt x="919" y="14309"/>
                  </a:cubicBezTo>
                  <a:cubicBezTo>
                    <a:pt x="569" y="14309"/>
                    <a:pt x="242" y="14529"/>
                    <a:pt x="134" y="14880"/>
                  </a:cubicBezTo>
                  <a:cubicBezTo>
                    <a:pt x="0" y="15347"/>
                    <a:pt x="234" y="15814"/>
                    <a:pt x="701" y="15948"/>
                  </a:cubicBezTo>
                  <a:cubicBezTo>
                    <a:pt x="1335" y="16148"/>
                    <a:pt x="1968" y="16248"/>
                    <a:pt x="2635" y="16248"/>
                  </a:cubicBezTo>
                  <a:cubicBezTo>
                    <a:pt x="4570" y="16248"/>
                    <a:pt x="6505" y="15447"/>
                    <a:pt x="7806" y="14013"/>
                  </a:cubicBezTo>
                  <a:cubicBezTo>
                    <a:pt x="8273" y="13479"/>
                    <a:pt x="8673" y="12879"/>
                    <a:pt x="9040" y="12345"/>
                  </a:cubicBezTo>
                  <a:cubicBezTo>
                    <a:pt x="9240" y="12012"/>
                    <a:pt x="9440" y="11711"/>
                    <a:pt x="9640" y="11445"/>
                  </a:cubicBezTo>
                  <a:cubicBezTo>
                    <a:pt x="10274" y="10577"/>
                    <a:pt x="10908" y="10077"/>
                    <a:pt x="11542" y="9944"/>
                  </a:cubicBezTo>
                  <a:cubicBezTo>
                    <a:pt x="11796" y="9880"/>
                    <a:pt x="12076" y="9857"/>
                    <a:pt x="12375" y="9857"/>
                  </a:cubicBezTo>
                  <a:cubicBezTo>
                    <a:pt x="12548" y="9857"/>
                    <a:pt x="12726" y="9865"/>
                    <a:pt x="12909" y="9877"/>
                  </a:cubicBezTo>
                  <a:cubicBezTo>
                    <a:pt x="13043" y="9877"/>
                    <a:pt x="13179" y="9878"/>
                    <a:pt x="13317" y="9878"/>
                  </a:cubicBezTo>
                  <a:cubicBezTo>
                    <a:pt x="13870" y="9878"/>
                    <a:pt x="14457" y="9857"/>
                    <a:pt x="15044" y="9643"/>
                  </a:cubicBezTo>
                  <a:cubicBezTo>
                    <a:pt x="15978" y="9310"/>
                    <a:pt x="16645" y="8576"/>
                    <a:pt x="17179" y="7975"/>
                  </a:cubicBezTo>
                  <a:cubicBezTo>
                    <a:pt x="18747" y="6241"/>
                    <a:pt x="20915" y="3873"/>
                    <a:pt x="21182" y="904"/>
                  </a:cubicBezTo>
                  <a:cubicBezTo>
                    <a:pt x="21215" y="437"/>
                    <a:pt x="20882" y="36"/>
                    <a:pt x="20415" y="3"/>
                  </a:cubicBezTo>
                  <a:cubicBezTo>
                    <a:pt x="20393" y="2"/>
                    <a:pt x="20372" y="1"/>
                    <a:pt x="20351"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6" name="Google Shape;385;p36"/>
            <p:cNvSpPr/>
            <p:nvPr/>
          </p:nvSpPr>
          <p:spPr>
            <a:xfrm>
              <a:off x="426075" y="2367913"/>
              <a:ext cx="89238" cy="107850"/>
            </a:xfrm>
            <a:custGeom>
              <a:avLst/>
              <a:gdLst/>
              <a:ahLst/>
              <a:cxnLst/>
              <a:rect l="l" t="t" r="r" b="b"/>
              <a:pathLst>
                <a:path w="7139" h="8628" extrusionOk="0">
                  <a:moveTo>
                    <a:pt x="907" y="0"/>
                  </a:moveTo>
                  <a:cubicBezTo>
                    <a:pt x="519" y="0"/>
                    <a:pt x="187" y="254"/>
                    <a:pt x="101" y="655"/>
                  </a:cubicBezTo>
                  <a:cubicBezTo>
                    <a:pt x="1" y="1122"/>
                    <a:pt x="267" y="1555"/>
                    <a:pt x="734" y="1656"/>
                  </a:cubicBezTo>
                  <a:cubicBezTo>
                    <a:pt x="2669" y="2123"/>
                    <a:pt x="4304" y="3924"/>
                    <a:pt x="4504" y="5925"/>
                  </a:cubicBezTo>
                  <a:cubicBezTo>
                    <a:pt x="4504" y="6025"/>
                    <a:pt x="4504" y="6092"/>
                    <a:pt x="4504" y="6192"/>
                  </a:cubicBezTo>
                  <a:cubicBezTo>
                    <a:pt x="4537" y="6492"/>
                    <a:pt x="4571" y="6859"/>
                    <a:pt x="4671" y="7226"/>
                  </a:cubicBezTo>
                  <a:cubicBezTo>
                    <a:pt x="4904" y="7927"/>
                    <a:pt x="5371" y="8427"/>
                    <a:pt x="5972" y="8594"/>
                  </a:cubicBezTo>
                  <a:cubicBezTo>
                    <a:pt x="6038" y="8627"/>
                    <a:pt x="6138" y="8627"/>
                    <a:pt x="6205" y="8627"/>
                  </a:cubicBezTo>
                  <a:cubicBezTo>
                    <a:pt x="6572" y="8627"/>
                    <a:pt x="6906" y="8394"/>
                    <a:pt x="7006" y="8027"/>
                  </a:cubicBezTo>
                  <a:cubicBezTo>
                    <a:pt x="7139" y="7593"/>
                    <a:pt x="6906" y="7126"/>
                    <a:pt x="6439" y="6993"/>
                  </a:cubicBezTo>
                  <a:cubicBezTo>
                    <a:pt x="6439" y="6959"/>
                    <a:pt x="6338" y="6893"/>
                    <a:pt x="6272" y="6726"/>
                  </a:cubicBezTo>
                  <a:cubicBezTo>
                    <a:pt x="6238" y="6526"/>
                    <a:pt x="6205" y="6292"/>
                    <a:pt x="6205" y="6059"/>
                  </a:cubicBezTo>
                  <a:lnTo>
                    <a:pt x="6172" y="5758"/>
                  </a:lnTo>
                  <a:cubicBezTo>
                    <a:pt x="5905" y="3023"/>
                    <a:pt x="3770" y="621"/>
                    <a:pt x="1101" y="21"/>
                  </a:cubicBezTo>
                  <a:cubicBezTo>
                    <a:pt x="1036" y="7"/>
                    <a:pt x="970" y="0"/>
                    <a:pt x="907"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7" name="Google Shape;386;p36"/>
            <p:cNvSpPr/>
            <p:nvPr/>
          </p:nvSpPr>
          <p:spPr>
            <a:xfrm>
              <a:off x="282225" y="2283288"/>
              <a:ext cx="100500" cy="103238"/>
            </a:xfrm>
            <a:custGeom>
              <a:avLst/>
              <a:gdLst/>
              <a:ahLst/>
              <a:cxnLst/>
              <a:rect l="l" t="t" r="r" b="b"/>
              <a:pathLst>
                <a:path w="8040" h="8259" extrusionOk="0">
                  <a:moveTo>
                    <a:pt x="1179" y="0"/>
                  </a:moveTo>
                  <a:cubicBezTo>
                    <a:pt x="1053" y="0"/>
                    <a:pt x="927" y="7"/>
                    <a:pt x="801" y="20"/>
                  </a:cubicBezTo>
                  <a:cubicBezTo>
                    <a:pt x="334" y="53"/>
                    <a:pt x="0" y="487"/>
                    <a:pt x="34" y="920"/>
                  </a:cubicBezTo>
                  <a:cubicBezTo>
                    <a:pt x="95" y="1350"/>
                    <a:pt x="439" y="1695"/>
                    <a:pt x="858" y="1695"/>
                  </a:cubicBezTo>
                  <a:cubicBezTo>
                    <a:pt x="894" y="1695"/>
                    <a:pt x="931" y="1693"/>
                    <a:pt x="968" y="1687"/>
                  </a:cubicBezTo>
                  <a:cubicBezTo>
                    <a:pt x="1030" y="1682"/>
                    <a:pt x="1093" y="1679"/>
                    <a:pt x="1156" y="1679"/>
                  </a:cubicBezTo>
                  <a:cubicBezTo>
                    <a:pt x="1835" y="1679"/>
                    <a:pt x="2542" y="2002"/>
                    <a:pt x="2969" y="2521"/>
                  </a:cubicBezTo>
                  <a:cubicBezTo>
                    <a:pt x="3403" y="3022"/>
                    <a:pt x="3603" y="3756"/>
                    <a:pt x="3836" y="4489"/>
                  </a:cubicBezTo>
                  <a:cubicBezTo>
                    <a:pt x="3937" y="4790"/>
                    <a:pt x="4037" y="5056"/>
                    <a:pt x="4137" y="5357"/>
                  </a:cubicBezTo>
                  <a:cubicBezTo>
                    <a:pt x="4704" y="6991"/>
                    <a:pt x="5771" y="8025"/>
                    <a:pt x="7005" y="8225"/>
                  </a:cubicBezTo>
                  <a:cubicBezTo>
                    <a:pt x="7039" y="8259"/>
                    <a:pt x="7105" y="8259"/>
                    <a:pt x="7139" y="8259"/>
                  </a:cubicBezTo>
                  <a:cubicBezTo>
                    <a:pt x="7539" y="8259"/>
                    <a:pt x="7906" y="7959"/>
                    <a:pt x="7973" y="7525"/>
                  </a:cubicBezTo>
                  <a:cubicBezTo>
                    <a:pt x="8039" y="7058"/>
                    <a:pt x="7706" y="6658"/>
                    <a:pt x="7272" y="6558"/>
                  </a:cubicBezTo>
                  <a:cubicBezTo>
                    <a:pt x="6372" y="6424"/>
                    <a:pt x="5838" y="5157"/>
                    <a:pt x="5704" y="4790"/>
                  </a:cubicBezTo>
                  <a:cubicBezTo>
                    <a:pt x="5604" y="4523"/>
                    <a:pt x="5538" y="4289"/>
                    <a:pt x="5438" y="4022"/>
                  </a:cubicBezTo>
                  <a:cubicBezTo>
                    <a:pt x="5171" y="3122"/>
                    <a:pt x="4904" y="2221"/>
                    <a:pt x="4237" y="1454"/>
                  </a:cubicBezTo>
                  <a:cubicBezTo>
                    <a:pt x="3484" y="550"/>
                    <a:pt x="2350" y="0"/>
                    <a:pt x="1179"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8" name="Google Shape;387;p36"/>
            <p:cNvSpPr/>
            <p:nvPr/>
          </p:nvSpPr>
          <p:spPr>
            <a:xfrm>
              <a:off x="74988" y="2231988"/>
              <a:ext cx="698425" cy="1471738"/>
            </a:xfrm>
            <a:custGeom>
              <a:avLst/>
              <a:gdLst/>
              <a:ahLst/>
              <a:cxnLst/>
              <a:rect l="l" t="t" r="r" b="b"/>
              <a:pathLst>
                <a:path w="55874" h="117739" extrusionOk="0">
                  <a:moveTo>
                    <a:pt x="13826" y="1665"/>
                  </a:moveTo>
                  <a:cubicBezTo>
                    <a:pt x="14823" y="1665"/>
                    <a:pt x="15860" y="1765"/>
                    <a:pt x="16913" y="1889"/>
                  </a:cubicBezTo>
                  <a:cubicBezTo>
                    <a:pt x="23284" y="2589"/>
                    <a:pt x="25286" y="5825"/>
                    <a:pt x="26453" y="7726"/>
                  </a:cubicBezTo>
                  <a:cubicBezTo>
                    <a:pt x="26987" y="8593"/>
                    <a:pt x="27387" y="9227"/>
                    <a:pt x="28054" y="9427"/>
                  </a:cubicBezTo>
                  <a:cubicBezTo>
                    <a:pt x="28254" y="9461"/>
                    <a:pt x="28488" y="9494"/>
                    <a:pt x="28922" y="9494"/>
                  </a:cubicBezTo>
                  <a:cubicBezTo>
                    <a:pt x="30756" y="9594"/>
                    <a:pt x="35626" y="9794"/>
                    <a:pt x="38228" y="13464"/>
                  </a:cubicBezTo>
                  <a:cubicBezTo>
                    <a:pt x="40330" y="16432"/>
                    <a:pt x="40863" y="19535"/>
                    <a:pt x="39829" y="22704"/>
                  </a:cubicBezTo>
                  <a:cubicBezTo>
                    <a:pt x="39038" y="22556"/>
                    <a:pt x="38238" y="22482"/>
                    <a:pt x="37451" y="22482"/>
                  </a:cubicBezTo>
                  <a:cubicBezTo>
                    <a:pt x="35915" y="22482"/>
                    <a:pt x="34425" y="22764"/>
                    <a:pt x="33125" y="23337"/>
                  </a:cubicBezTo>
                  <a:cubicBezTo>
                    <a:pt x="33091" y="21970"/>
                    <a:pt x="32424" y="20602"/>
                    <a:pt x="31590" y="19635"/>
                  </a:cubicBezTo>
                  <a:cubicBezTo>
                    <a:pt x="30289" y="18167"/>
                    <a:pt x="28488" y="17300"/>
                    <a:pt x="26920" y="16566"/>
                  </a:cubicBezTo>
                  <a:lnTo>
                    <a:pt x="24352" y="15332"/>
                  </a:lnTo>
                  <a:cubicBezTo>
                    <a:pt x="23785" y="15065"/>
                    <a:pt x="23151" y="14764"/>
                    <a:pt x="22417" y="14664"/>
                  </a:cubicBezTo>
                  <a:cubicBezTo>
                    <a:pt x="22302" y="14652"/>
                    <a:pt x="22187" y="14645"/>
                    <a:pt x="22071" y="14645"/>
                  </a:cubicBezTo>
                  <a:cubicBezTo>
                    <a:pt x="21274" y="14645"/>
                    <a:pt x="20451" y="14941"/>
                    <a:pt x="19782" y="15465"/>
                  </a:cubicBezTo>
                  <a:cubicBezTo>
                    <a:pt x="19415" y="15765"/>
                    <a:pt x="19148" y="16099"/>
                    <a:pt x="18914" y="16466"/>
                  </a:cubicBezTo>
                  <a:cubicBezTo>
                    <a:pt x="18848" y="16466"/>
                    <a:pt x="18814" y="16499"/>
                    <a:pt x="18781" y="16499"/>
                  </a:cubicBezTo>
                  <a:cubicBezTo>
                    <a:pt x="18640" y="16542"/>
                    <a:pt x="18493" y="16562"/>
                    <a:pt x="18343" y="16562"/>
                  </a:cubicBezTo>
                  <a:cubicBezTo>
                    <a:pt x="17676" y="16562"/>
                    <a:pt x="16961" y="16158"/>
                    <a:pt x="16579" y="15532"/>
                  </a:cubicBezTo>
                  <a:cubicBezTo>
                    <a:pt x="16146" y="14764"/>
                    <a:pt x="16079" y="13697"/>
                    <a:pt x="16413" y="12663"/>
                  </a:cubicBezTo>
                  <a:cubicBezTo>
                    <a:pt x="16579" y="12229"/>
                    <a:pt x="16346" y="11762"/>
                    <a:pt x="15912" y="11596"/>
                  </a:cubicBezTo>
                  <a:cubicBezTo>
                    <a:pt x="15823" y="11570"/>
                    <a:pt x="15735" y="11558"/>
                    <a:pt x="15648" y="11558"/>
                  </a:cubicBezTo>
                  <a:cubicBezTo>
                    <a:pt x="15280" y="11558"/>
                    <a:pt x="14953" y="11778"/>
                    <a:pt x="14845" y="12129"/>
                  </a:cubicBezTo>
                  <a:cubicBezTo>
                    <a:pt x="14311" y="13630"/>
                    <a:pt x="14411" y="15198"/>
                    <a:pt x="15145" y="16399"/>
                  </a:cubicBezTo>
                  <a:cubicBezTo>
                    <a:pt x="15846" y="17566"/>
                    <a:pt x="17113" y="18267"/>
                    <a:pt x="18347" y="18267"/>
                  </a:cubicBezTo>
                  <a:cubicBezTo>
                    <a:pt x="18381" y="18267"/>
                    <a:pt x="18381" y="18267"/>
                    <a:pt x="18414" y="18234"/>
                  </a:cubicBezTo>
                  <a:cubicBezTo>
                    <a:pt x="18414" y="19401"/>
                    <a:pt x="18948" y="20435"/>
                    <a:pt x="19415" y="21336"/>
                  </a:cubicBezTo>
                  <a:cubicBezTo>
                    <a:pt x="19682" y="21870"/>
                    <a:pt x="19948" y="22337"/>
                    <a:pt x="20082" y="22837"/>
                  </a:cubicBezTo>
                  <a:cubicBezTo>
                    <a:pt x="20582" y="24338"/>
                    <a:pt x="20115" y="26106"/>
                    <a:pt x="18981" y="27173"/>
                  </a:cubicBezTo>
                  <a:cubicBezTo>
                    <a:pt x="18814" y="27340"/>
                    <a:pt x="18748" y="27540"/>
                    <a:pt x="18714" y="27740"/>
                  </a:cubicBezTo>
                  <a:cubicBezTo>
                    <a:pt x="18614" y="27807"/>
                    <a:pt x="18514" y="27941"/>
                    <a:pt x="18447" y="28074"/>
                  </a:cubicBezTo>
                  <a:cubicBezTo>
                    <a:pt x="18281" y="28508"/>
                    <a:pt x="18481" y="29008"/>
                    <a:pt x="18914" y="29175"/>
                  </a:cubicBezTo>
                  <a:cubicBezTo>
                    <a:pt x="20782" y="29909"/>
                    <a:pt x="22650" y="32577"/>
                    <a:pt x="22217" y="34912"/>
                  </a:cubicBezTo>
                  <a:cubicBezTo>
                    <a:pt x="21917" y="36513"/>
                    <a:pt x="20882" y="37814"/>
                    <a:pt x="19982" y="38381"/>
                  </a:cubicBezTo>
                  <a:cubicBezTo>
                    <a:pt x="19635" y="38595"/>
                    <a:pt x="19352" y="38659"/>
                    <a:pt x="19167" y="38659"/>
                  </a:cubicBezTo>
                  <a:cubicBezTo>
                    <a:pt x="19121" y="38659"/>
                    <a:pt x="19081" y="38655"/>
                    <a:pt x="19048" y="38648"/>
                  </a:cubicBezTo>
                  <a:cubicBezTo>
                    <a:pt x="18971" y="38629"/>
                    <a:pt x="18894" y="38620"/>
                    <a:pt x="18819" y="38620"/>
                  </a:cubicBezTo>
                  <a:cubicBezTo>
                    <a:pt x="18502" y="38620"/>
                    <a:pt x="18215" y="38785"/>
                    <a:pt x="18080" y="39082"/>
                  </a:cubicBezTo>
                  <a:cubicBezTo>
                    <a:pt x="17880" y="39449"/>
                    <a:pt x="18014" y="39916"/>
                    <a:pt x="18314" y="40149"/>
                  </a:cubicBezTo>
                  <a:cubicBezTo>
                    <a:pt x="19381" y="40917"/>
                    <a:pt x="20049" y="42217"/>
                    <a:pt x="20149" y="43618"/>
                  </a:cubicBezTo>
                  <a:cubicBezTo>
                    <a:pt x="20215" y="44653"/>
                    <a:pt x="20182" y="46521"/>
                    <a:pt x="19115" y="47421"/>
                  </a:cubicBezTo>
                  <a:cubicBezTo>
                    <a:pt x="19014" y="47521"/>
                    <a:pt x="18914" y="47588"/>
                    <a:pt x="18848" y="47655"/>
                  </a:cubicBezTo>
                  <a:cubicBezTo>
                    <a:pt x="18648" y="47688"/>
                    <a:pt x="18514" y="47821"/>
                    <a:pt x="18381" y="47955"/>
                  </a:cubicBezTo>
                  <a:cubicBezTo>
                    <a:pt x="17545" y="48467"/>
                    <a:pt x="16710" y="48636"/>
                    <a:pt x="15981" y="48636"/>
                  </a:cubicBezTo>
                  <a:cubicBezTo>
                    <a:pt x="14903" y="48636"/>
                    <a:pt x="14056" y="48267"/>
                    <a:pt x="13777" y="48088"/>
                  </a:cubicBezTo>
                  <a:cubicBezTo>
                    <a:pt x="13637" y="47986"/>
                    <a:pt x="13471" y="47938"/>
                    <a:pt x="13306" y="47938"/>
                  </a:cubicBezTo>
                  <a:cubicBezTo>
                    <a:pt x="13040" y="47938"/>
                    <a:pt x="12774" y="48062"/>
                    <a:pt x="12610" y="48288"/>
                  </a:cubicBezTo>
                  <a:cubicBezTo>
                    <a:pt x="12343" y="48655"/>
                    <a:pt x="12443" y="49189"/>
                    <a:pt x="12810" y="49456"/>
                  </a:cubicBezTo>
                  <a:cubicBezTo>
                    <a:pt x="13410" y="49890"/>
                    <a:pt x="14578" y="50323"/>
                    <a:pt x="15979" y="50323"/>
                  </a:cubicBezTo>
                  <a:cubicBezTo>
                    <a:pt x="16379" y="50323"/>
                    <a:pt x="16846" y="50290"/>
                    <a:pt x="17313" y="50190"/>
                  </a:cubicBezTo>
                  <a:lnTo>
                    <a:pt x="17313" y="50190"/>
                  </a:lnTo>
                  <a:cubicBezTo>
                    <a:pt x="16980" y="51324"/>
                    <a:pt x="16980" y="52525"/>
                    <a:pt x="17013" y="53526"/>
                  </a:cubicBezTo>
                  <a:cubicBezTo>
                    <a:pt x="17013" y="53959"/>
                    <a:pt x="17380" y="54326"/>
                    <a:pt x="17847" y="54326"/>
                  </a:cubicBezTo>
                  <a:lnTo>
                    <a:pt x="17880" y="54326"/>
                  </a:lnTo>
                  <a:cubicBezTo>
                    <a:pt x="18347" y="54326"/>
                    <a:pt x="18714" y="53959"/>
                    <a:pt x="18681" y="53492"/>
                  </a:cubicBezTo>
                  <a:cubicBezTo>
                    <a:pt x="18681" y="52358"/>
                    <a:pt x="18648" y="51090"/>
                    <a:pt x="19148" y="50123"/>
                  </a:cubicBezTo>
                  <a:cubicBezTo>
                    <a:pt x="19215" y="49956"/>
                    <a:pt x="19315" y="49790"/>
                    <a:pt x="19381" y="49656"/>
                  </a:cubicBezTo>
                  <a:cubicBezTo>
                    <a:pt x="19481" y="49489"/>
                    <a:pt x="19582" y="49323"/>
                    <a:pt x="19682" y="49122"/>
                  </a:cubicBezTo>
                  <a:cubicBezTo>
                    <a:pt x="19848" y="48989"/>
                    <a:pt x="20049" y="48856"/>
                    <a:pt x="20215" y="48689"/>
                  </a:cubicBezTo>
                  <a:cubicBezTo>
                    <a:pt x="21750" y="47388"/>
                    <a:pt x="21950" y="45153"/>
                    <a:pt x="21816" y="43518"/>
                  </a:cubicBezTo>
                  <a:cubicBezTo>
                    <a:pt x="21750" y="42217"/>
                    <a:pt x="21283" y="40983"/>
                    <a:pt x="20549" y="39983"/>
                  </a:cubicBezTo>
                  <a:cubicBezTo>
                    <a:pt x="20649" y="39916"/>
                    <a:pt x="20749" y="39882"/>
                    <a:pt x="20882" y="39782"/>
                  </a:cubicBezTo>
                  <a:cubicBezTo>
                    <a:pt x="22350" y="38882"/>
                    <a:pt x="23518" y="37080"/>
                    <a:pt x="23851" y="35212"/>
                  </a:cubicBezTo>
                  <a:cubicBezTo>
                    <a:pt x="24385" y="32344"/>
                    <a:pt x="22617" y="29408"/>
                    <a:pt x="20482" y="28074"/>
                  </a:cubicBezTo>
                  <a:cubicBezTo>
                    <a:pt x="21850" y="26540"/>
                    <a:pt x="22350" y="24305"/>
                    <a:pt x="21716" y="22337"/>
                  </a:cubicBezTo>
                  <a:cubicBezTo>
                    <a:pt x="21516" y="21703"/>
                    <a:pt x="21216" y="21136"/>
                    <a:pt x="20916" y="20569"/>
                  </a:cubicBezTo>
                  <a:cubicBezTo>
                    <a:pt x="20449" y="19701"/>
                    <a:pt x="20015" y="18867"/>
                    <a:pt x="20115" y="18067"/>
                  </a:cubicBezTo>
                  <a:cubicBezTo>
                    <a:pt x="20149" y="17600"/>
                    <a:pt x="20415" y="17133"/>
                    <a:pt x="20849" y="16799"/>
                  </a:cubicBezTo>
                  <a:cubicBezTo>
                    <a:pt x="21191" y="16514"/>
                    <a:pt x="21606" y="16351"/>
                    <a:pt x="22011" y="16351"/>
                  </a:cubicBezTo>
                  <a:cubicBezTo>
                    <a:pt x="22080" y="16351"/>
                    <a:pt x="22149" y="16356"/>
                    <a:pt x="22217" y="16366"/>
                  </a:cubicBezTo>
                  <a:cubicBezTo>
                    <a:pt x="22684" y="16399"/>
                    <a:pt x="23184" y="16632"/>
                    <a:pt x="23651" y="16866"/>
                  </a:cubicBezTo>
                  <a:lnTo>
                    <a:pt x="26186" y="18100"/>
                  </a:lnTo>
                  <a:cubicBezTo>
                    <a:pt x="27687" y="18801"/>
                    <a:pt x="29255" y="19535"/>
                    <a:pt x="30323" y="20769"/>
                  </a:cubicBezTo>
                  <a:cubicBezTo>
                    <a:pt x="31223" y="21770"/>
                    <a:pt x="31857" y="23437"/>
                    <a:pt x="31156" y="24738"/>
                  </a:cubicBezTo>
                  <a:cubicBezTo>
                    <a:pt x="31123" y="24805"/>
                    <a:pt x="31123" y="24872"/>
                    <a:pt x="31090" y="24938"/>
                  </a:cubicBezTo>
                  <a:cubicBezTo>
                    <a:pt x="30856" y="25339"/>
                    <a:pt x="30689" y="25806"/>
                    <a:pt x="30556" y="26339"/>
                  </a:cubicBezTo>
                  <a:cubicBezTo>
                    <a:pt x="30256" y="27941"/>
                    <a:pt x="30623" y="29675"/>
                    <a:pt x="31557" y="31043"/>
                  </a:cubicBezTo>
                  <a:cubicBezTo>
                    <a:pt x="31721" y="31269"/>
                    <a:pt x="31987" y="31394"/>
                    <a:pt x="32253" y="31394"/>
                  </a:cubicBezTo>
                  <a:cubicBezTo>
                    <a:pt x="32418" y="31394"/>
                    <a:pt x="32583" y="31345"/>
                    <a:pt x="32724" y="31243"/>
                  </a:cubicBezTo>
                  <a:cubicBezTo>
                    <a:pt x="33125" y="30976"/>
                    <a:pt x="33225" y="30476"/>
                    <a:pt x="32958" y="30075"/>
                  </a:cubicBezTo>
                  <a:cubicBezTo>
                    <a:pt x="31957" y="28641"/>
                    <a:pt x="32124" y="27240"/>
                    <a:pt x="32224" y="26673"/>
                  </a:cubicBezTo>
                  <a:cubicBezTo>
                    <a:pt x="32357" y="26006"/>
                    <a:pt x="32624" y="25572"/>
                    <a:pt x="32824" y="25439"/>
                  </a:cubicBezTo>
                  <a:cubicBezTo>
                    <a:pt x="34135" y="24584"/>
                    <a:pt x="35778" y="24166"/>
                    <a:pt x="37502" y="24166"/>
                  </a:cubicBezTo>
                  <a:cubicBezTo>
                    <a:pt x="39683" y="24166"/>
                    <a:pt x="41995" y="24835"/>
                    <a:pt x="43932" y="26139"/>
                  </a:cubicBezTo>
                  <a:cubicBezTo>
                    <a:pt x="46167" y="27640"/>
                    <a:pt x="49603" y="31210"/>
                    <a:pt x="48469" y="38381"/>
                  </a:cubicBezTo>
                  <a:cubicBezTo>
                    <a:pt x="48403" y="38380"/>
                    <a:pt x="48337" y="38379"/>
                    <a:pt x="48271" y="38379"/>
                  </a:cubicBezTo>
                  <a:cubicBezTo>
                    <a:pt x="47170" y="38379"/>
                    <a:pt x="46081" y="38637"/>
                    <a:pt x="45200" y="39015"/>
                  </a:cubicBezTo>
                  <a:cubicBezTo>
                    <a:pt x="42831" y="39983"/>
                    <a:pt x="40830" y="41884"/>
                    <a:pt x="39729" y="44186"/>
                  </a:cubicBezTo>
                  <a:cubicBezTo>
                    <a:pt x="39162" y="45286"/>
                    <a:pt x="38829" y="46487"/>
                    <a:pt x="38495" y="47655"/>
                  </a:cubicBezTo>
                  <a:cubicBezTo>
                    <a:pt x="38295" y="48355"/>
                    <a:pt x="38128" y="49022"/>
                    <a:pt x="37861" y="49689"/>
                  </a:cubicBezTo>
                  <a:cubicBezTo>
                    <a:pt x="37394" y="51090"/>
                    <a:pt x="36460" y="52858"/>
                    <a:pt x="34826" y="53526"/>
                  </a:cubicBezTo>
                  <a:cubicBezTo>
                    <a:pt x="33992" y="53859"/>
                    <a:pt x="33058" y="53893"/>
                    <a:pt x="32024" y="53926"/>
                  </a:cubicBezTo>
                  <a:lnTo>
                    <a:pt x="31657" y="53926"/>
                  </a:lnTo>
                  <a:cubicBezTo>
                    <a:pt x="29589" y="54026"/>
                    <a:pt x="26887" y="54293"/>
                    <a:pt x="24685" y="55727"/>
                  </a:cubicBezTo>
                  <a:cubicBezTo>
                    <a:pt x="23351" y="56594"/>
                    <a:pt x="22350" y="57795"/>
                    <a:pt x="21383" y="58929"/>
                  </a:cubicBezTo>
                  <a:lnTo>
                    <a:pt x="21049" y="59330"/>
                  </a:lnTo>
                  <a:cubicBezTo>
                    <a:pt x="16212" y="64934"/>
                    <a:pt x="11509" y="67936"/>
                    <a:pt x="6606" y="68536"/>
                  </a:cubicBezTo>
                  <a:cubicBezTo>
                    <a:pt x="6311" y="68575"/>
                    <a:pt x="6039" y="68594"/>
                    <a:pt x="5787" y="68594"/>
                  </a:cubicBezTo>
                  <a:cubicBezTo>
                    <a:pt x="4957" y="68594"/>
                    <a:pt x="4362" y="68387"/>
                    <a:pt x="4004" y="68003"/>
                  </a:cubicBezTo>
                  <a:cubicBezTo>
                    <a:pt x="3670" y="67636"/>
                    <a:pt x="3537" y="67002"/>
                    <a:pt x="3470" y="66435"/>
                  </a:cubicBezTo>
                  <a:cubicBezTo>
                    <a:pt x="2769" y="62232"/>
                    <a:pt x="3236" y="57962"/>
                    <a:pt x="4838" y="53993"/>
                  </a:cubicBezTo>
                  <a:cubicBezTo>
                    <a:pt x="5171" y="53125"/>
                    <a:pt x="5605" y="52258"/>
                    <a:pt x="6005" y="51391"/>
                  </a:cubicBezTo>
                  <a:cubicBezTo>
                    <a:pt x="6539" y="50257"/>
                    <a:pt x="7106" y="49089"/>
                    <a:pt x="7540" y="47855"/>
                  </a:cubicBezTo>
                  <a:cubicBezTo>
                    <a:pt x="8974" y="47321"/>
                    <a:pt x="9841" y="45753"/>
                    <a:pt x="10208" y="45086"/>
                  </a:cubicBezTo>
                  <a:cubicBezTo>
                    <a:pt x="10442" y="44686"/>
                    <a:pt x="10275" y="44186"/>
                    <a:pt x="9875" y="43952"/>
                  </a:cubicBezTo>
                  <a:cubicBezTo>
                    <a:pt x="9750" y="43879"/>
                    <a:pt x="9612" y="43845"/>
                    <a:pt x="9475" y="43845"/>
                  </a:cubicBezTo>
                  <a:cubicBezTo>
                    <a:pt x="9174" y="43845"/>
                    <a:pt x="8878" y="44010"/>
                    <a:pt x="8740" y="44286"/>
                  </a:cubicBezTo>
                  <a:cubicBezTo>
                    <a:pt x="7976" y="45655"/>
                    <a:pt x="7303" y="46325"/>
                    <a:pt x="6634" y="46325"/>
                  </a:cubicBezTo>
                  <a:cubicBezTo>
                    <a:pt x="6602" y="46325"/>
                    <a:pt x="6571" y="46323"/>
                    <a:pt x="6539" y="46320"/>
                  </a:cubicBezTo>
                  <a:cubicBezTo>
                    <a:pt x="5805" y="46287"/>
                    <a:pt x="5271" y="45520"/>
                    <a:pt x="4971" y="44819"/>
                  </a:cubicBezTo>
                  <a:cubicBezTo>
                    <a:pt x="4337" y="43285"/>
                    <a:pt x="4337" y="41617"/>
                    <a:pt x="4337" y="39816"/>
                  </a:cubicBezTo>
                  <a:cubicBezTo>
                    <a:pt x="4337" y="39149"/>
                    <a:pt x="4371" y="38481"/>
                    <a:pt x="4304" y="37781"/>
                  </a:cubicBezTo>
                  <a:cubicBezTo>
                    <a:pt x="4271" y="36647"/>
                    <a:pt x="4104" y="35513"/>
                    <a:pt x="3937" y="34412"/>
                  </a:cubicBezTo>
                  <a:cubicBezTo>
                    <a:pt x="3670" y="32477"/>
                    <a:pt x="3437" y="30676"/>
                    <a:pt x="3670" y="28875"/>
                  </a:cubicBezTo>
                  <a:cubicBezTo>
                    <a:pt x="3870" y="27440"/>
                    <a:pt x="4404" y="26106"/>
                    <a:pt x="5171" y="24905"/>
                  </a:cubicBezTo>
                  <a:cubicBezTo>
                    <a:pt x="5338" y="24772"/>
                    <a:pt x="5471" y="24605"/>
                    <a:pt x="5505" y="24438"/>
                  </a:cubicBezTo>
                  <a:cubicBezTo>
                    <a:pt x="5838" y="24004"/>
                    <a:pt x="6172" y="23638"/>
                    <a:pt x="6539" y="23271"/>
                  </a:cubicBezTo>
                  <a:cubicBezTo>
                    <a:pt x="6872" y="22937"/>
                    <a:pt x="6872" y="22403"/>
                    <a:pt x="6572" y="22070"/>
                  </a:cubicBezTo>
                  <a:cubicBezTo>
                    <a:pt x="6401" y="21899"/>
                    <a:pt x="6177" y="21815"/>
                    <a:pt x="5955" y="21815"/>
                  </a:cubicBezTo>
                  <a:cubicBezTo>
                    <a:pt x="5744" y="21815"/>
                    <a:pt x="5534" y="21890"/>
                    <a:pt x="5371" y="22036"/>
                  </a:cubicBezTo>
                  <a:cubicBezTo>
                    <a:pt x="5205" y="22203"/>
                    <a:pt x="5038" y="22370"/>
                    <a:pt x="4871" y="22537"/>
                  </a:cubicBezTo>
                  <a:cubicBezTo>
                    <a:pt x="1936" y="15332"/>
                    <a:pt x="2903" y="6258"/>
                    <a:pt x="9841" y="2522"/>
                  </a:cubicBezTo>
                  <a:cubicBezTo>
                    <a:pt x="11041" y="1873"/>
                    <a:pt x="12393" y="1665"/>
                    <a:pt x="13826" y="1665"/>
                  </a:cubicBezTo>
                  <a:close/>
                  <a:moveTo>
                    <a:pt x="48282" y="40070"/>
                  </a:moveTo>
                  <a:cubicBezTo>
                    <a:pt x="49111" y="40070"/>
                    <a:pt x="49926" y="40271"/>
                    <a:pt x="50570" y="40783"/>
                  </a:cubicBezTo>
                  <a:cubicBezTo>
                    <a:pt x="51604" y="41617"/>
                    <a:pt x="52138" y="43185"/>
                    <a:pt x="52138" y="45386"/>
                  </a:cubicBezTo>
                  <a:cubicBezTo>
                    <a:pt x="52105" y="46354"/>
                    <a:pt x="52038" y="47621"/>
                    <a:pt x="51504" y="48622"/>
                  </a:cubicBezTo>
                  <a:cubicBezTo>
                    <a:pt x="51120" y="49326"/>
                    <a:pt x="50338" y="50060"/>
                    <a:pt x="49421" y="50060"/>
                  </a:cubicBezTo>
                  <a:cubicBezTo>
                    <a:pt x="49382" y="50060"/>
                    <a:pt x="49342" y="50059"/>
                    <a:pt x="49303" y="50056"/>
                  </a:cubicBezTo>
                  <a:cubicBezTo>
                    <a:pt x="48836" y="50056"/>
                    <a:pt x="48435" y="50390"/>
                    <a:pt x="48435" y="50857"/>
                  </a:cubicBezTo>
                  <a:cubicBezTo>
                    <a:pt x="48402" y="51324"/>
                    <a:pt x="48769" y="51724"/>
                    <a:pt x="49203" y="51758"/>
                  </a:cubicBezTo>
                  <a:cubicBezTo>
                    <a:pt x="49239" y="51759"/>
                    <a:pt x="49276" y="51759"/>
                    <a:pt x="49313" y="51759"/>
                  </a:cubicBezTo>
                  <a:cubicBezTo>
                    <a:pt x="50377" y="51759"/>
                    <a:pt x="51431" y="51295"/>
                    <a:pt x="52205" y="50457"/>
                  </a:cubicBezTo>
                  <a:lnTo>
                    <a:pt x="52205" y="50457"/>
                  </a:lnTo>
                  <a:cubicBezTo>
                    <a:pt x="54140" y="55294"/>
                    <a:pt x="52605" y="62332"/>
                    <a:pt x="48536" y="66468"/>
                  </a:cubicBezTo>
                  <a:lnTo>
                    <a:pt x="48269" y="66768"/>
                  </a:lnTo>
                  <a:cubicBezTo>
                    <a:pt x="47235" y="67802"/>
                    <a:pt x="45934" y="69070"/>
                    <a:pt x="46000" y="70805"/>
                  </a:cubicBezTo>
                  <a:cubicBezTo>
                    <a:pt x="46034" y="71272"/>
                    <a:pt x="46401" y="71639"/>
                    <a:pt x="46834" y="71639"/>
                  </a:cubicBezTo>
                  <a:lnTo>
                    <a:pt x="46868" y="71639"/>
                  </a:lnTo>
                  <a:cubicBezTo>
                    <a:pt x="47335" y="71605"/>
                    <a:pt x="47702" y="71238"/>
                    <a:pt x="47702" y="70771"/>
                  </a:cubicBezTo>
                  <a:cubicBezTo>
                    <a:pt x="47635" y="69771"/>
                    <a:pt x="48569" y="68837"/>
                    <a:pt x="49470" y="67936"/>
                  </a:cubicBezTo>
                  <a:lnTo>
                    <a:pt x="49703" y="67702"/>
                  </a:lnTo>
                  <a:lnTo>
                    <a:pt x="49703" y="67702"/>
                  </a:lnTo>
                  <a:cubicBezTo>
                    <a:pt x="50137" y="71272"/>
                    <a:pt x="49703" y="74908"/>
                    <a:pt x="48369" y="78277"/>
                  </a:cubicBezTo>
                  <a:cubicBezTo>
                    <a:pt x="47435" y="80678"/>
                    <a:pt x="46234" y="82213"/>
                    <a:pt x="44733" y="82847"/>
                  </a:cubicBezTo>
                  <a:cubicBezTo>
                    <a:pt x="44299" y="83047"/>
                    <a:pt x="44099" y="83547"/>
                    <a:pt x="44299" y="83981"/>
                  </a:cubicBezTo>
                  <a:cubicBezTo>
                    <a:pt x="44433" y="84281"/>
                    <a:pt x="44733" y="84481"/>
                    <a:pt x="45066" y="84481"/>
                  </a:cubicBezTo>
                  <a:cubicBezTo>
                    <a:pt x="45166" y="84481"/>
                    <a:pt x="45300" y="84448"/>
                    <a:pt x="45400" y="84414"/>
                  </a:cubicBezTo>
                  <a:cubicBezTo>
                    <a:pt x="46067" y="84114"/>
                    <a:pt x="46701" y="83680"/>
                    <a:pt x="47268" y="83147"/>
                  </a:cubicBezTo>
                  <a:lnTo>
                    <a:pt x="47268" y="83147"/>
                  </a:lnTo>
                  <a:cubicBezTo>
                    <a:pt x="47401" y="86683"/>
                    <a:pt x="46801" y="90219"/>
                    <a:pt x="45433" y="93488"/>
                  </a:cubicBezTo>
                  <a:cubicBezTo>
                    <a:pt x="45000" y="94488"/>
                    <a:pt x="44366" y="95789"/>
                    <a:pt x="43365" y="96623"/>
                  </a:cubicBezTo>
                  <a:cubicBezTo>
                    <a:pt x="42808" y="97064"/>
                    <a:pt x="42041" y="97408"/>
                    <a:pt x="41278" y="97408"/>
                  </a:cubicBezTo>
                  <a:cubicBezTo>
                    <a:pt x="40944" y="97408"/>
                    <a:pt x="40611" y="97342"/>
                    <a:pt x="40296" y="97190"/>
                  </a:cubicBezTo>
                  <a:cubicBezTo>
                    <a:pt x="40185" y="97134"/>
                    <a:pt x="40062" y="97108"/>
                    <a:pt x="39937" y="97108"/>
                  </a:cubicBezTo>
                  <a:cubicBezTo>
                    <a:pt x="39763" y="97108"/>
                    <a:pt x="39584" y="97160"/>
                    <a:pt x="39429" y="97257"/>
                  </a:cubicBezTo>
                  <a:cubicBezTo>
                    <a:pt x="39196" y="97457"/>
                    <a:pt x="39062" y="97757"/>
                    <a:pt x="39095" y="98057"/>
                  </a:cubicBezTo>
                  <a:cubicBezTo>
                    <a:pt x="39429" y="100126"/>
                    <a:pt x="38895" y="102294"/>
                    <a:pt x="37694" y="103962"/>
                  </a:cubicBezTo>
                  <a:cubicBezTo>
                    <a:pt x="36894" y="105062"/>
                    <a:pt x="35826" y="105930"/>
                    <a:pt x="34626" y="106497"/>
                  </a:cubicBezTo>
                  <a:cubicBezTo>
                    <a:pt x="34959" y="105830"/>
                    <a:pt x="35293" y="105163"/>
                    <a:pt x="35526" y="104462"/>
                  </a:cubicBezTo>
                  <a:cubicBezTo>
                    <a:pt x="35693" y="104028"/>
                    <a:pt x="35460" y="103528"/>
                    <a:pt x="35026" y="103395"/>
                  </a:cubicBezTo>
                  <a:cubicBezTo>
                    <a:pt x="34930" y="103358"/>
                    <a:pt x="34833" y="103341"/>
                    <a:pt x="34738" y="103341"/>
                  </a:cubicBezTo>
                  <a:cubicBezTo>
                    <a:pt x="34401" y="103341"/>
                    <a:pt x="34088" y="103557"/>
                    <a:pt x="33958" y="103895"/>
                  </a:cubicBezTo>
                  <a:cubicBezTo>
                    <a:pt x="33525" y="105096"/>
                    <a:pt x="32924" y="106230"/>
                    <a:pt x="32191" y="107297"/>
                  </a:cubicBezTo>
                  <a:cubicBezTo>
                    <a:pt x="32024" y="107397"/>
                    <a:pt x="31890" y="107598"/>
                    <a:pt x="31857" y="107798"/>
                  </a:cubicBezTo>
                  <a:cubicBezTo>
                    <a:pt x="30723" y="109299"/>
                    <a:pt x="29355" y="110600"/>
                    <a:pt x="27787" y="111634"/>
                  </a:cubicBezTo>
                  <a:cubicBezTo>
                    <a:pt x="25786" y="112968"/>
                    <a:pt x="23418" y="113835"/>
                    <a:pt x="21183" y="114603"/>
                  </a:cubicBezTo>
                  <a:cubicBezTo>
                    <a:pt x="18998" y="115353"/>
                    <a:pt x="16581" y="116089"/>
                    <a:pt x="14270" y="116089"/>
                  </a:cubicBezTo>
                  <a:cubicBezTo>
                    <a:pt x="13193" y="116089"/>
                    <a:pt x="12139" y="115929"/>
                    <a:pt x="11142" y="115537"/>
                  </a:cubicBezTo>
                  <a:cubicBezTo>
                    <a:pt x="9741" y="115003"/>
                    <a:pt x="8374" y="113935"/>
                    <a:pt x="6973" y="112334"/>
                  </a:cubicBezTo>
                  <a:cubicBezTo>
                    <a:pt x="6072" y="111334"/>
                    <a:pt x="4838" y="109599"/>
                    <a:pt x="4637" y="107798"/>
                  </a:cubicBezTo>
                  <a:lnTo>
                    <a:pt x="4637" y="107798"/>
                  </a:lnTo>
                  <a:cubicBezTo>
                    <a:pt x="5004" y="108131"/>
                    <a:pt x="5405" y="108398"/>
                    <a:pt x="5805" y="108598"/>
                  </a:cubicBezTo>
                  <a:cubicBezTo>
                    <a:pt x="6039" y="108732"/>
                    <a:pt x="6272" y="108765"/>
                    <a:pt x="6472" y="108765"/>
                  </a:cubicBezTo>
                  <a:cubicBezTo>
                    <a:pt x="6839" y="108765"/>
                    <a:pt x="7139" y="108632"/>
                    <a:pt x="7339" y="108331"/>
                  </a:cubicBezTo>
                  <a:cubicBezTo>
                    <a:pt x="7640" y="107965"/>
                    <a:pt x="7540" y="107431"/>
                    <a:pt x="7173" y="107164"/>
                  </a:cubicBezTo>
                  <a:cubicBezTo>
                    <a:pt x="7013" y="107050"/>
                    <a:pt x="6838" y="106998"/>
                    <a:pt x="6658" y="106998"/>
                  </a:cubicBezTo>
                  <a:cubicBezTo>
                    <a:pt x="6574" y="106998"/>
                    <a:pt x="6490" y="107009"/>
                    <a:pt x="6405" y="107031"/>
                  </a:cubicBezTo>
                  <a:cubicBezTo>
                    <a:pt x="5672" y="106630"/>
                    <a:pt x="5038" y="105796"/>
                    <a:pt x="4704" y="104762"/>
                  </a:cubicBezTo>
                  <a:cubicBezTo>
                    <a:pt x="4371" y="103695"/>
                    <a:pt x="4337" y="102494"/>
                    <a:pt x="4337" y="101326"/>
                  </a:cubicBezTo>
                  <a:cubicBezTo>
                    <a:pt x="4337" y="100593"/>
                    <a:pt x="4337" y="99725"/>
                    <a:pt x="4471" y="98891"/>
                  </a:cubicBezTo>
                  <a:cubicBezTo>
                    <a:pt x="4637" y="97724"/>
                    <a:pt x="5071" y="96590"/>
                    <a:pt x="5672" y="95622"/>
                  </a:cubicBezTo>
                  <a:cubicBezTo>
                    <a:pt x="6439" y="96189"/>
                    <a:pt x="7373" y="96590"/>
                    <a:pt x="8340" y="96590"/>
                  </a:cubicBezTo>
                  <a:cubicBezTo>
                    <a:pt x="8740" y="96590"/>
                    <a:pt x="9141" y="96523"/>
                    <a:pt x="9541" y="96390"/>
                  </a:cubicBezTo>
                  <a:cubicBezTo>
                    <a:pt x="9975" y="96223"/>
                    <a:pt x="10175" y="95756"/>
                    <a:pt x="10041" y="95322"/>
                  </a:cubicBezTo>
                  <a:cubicBezTo>
                    <a:pt x="9914" y="94965"/>
                    <a:pt x="9591" y="94764"/>
                    <a:pt x="9252" y="94764"/>
                  </a:cubicBezTo>
                  <a:cubicBezTo>
                    <a:pt x="9148" y="94764"/>
                    <a:pt x="9042" y="94783"/>
                    <a:pt x="8941" y="94822"/>
                  </a:cubicBezTo>
                  <a:cubicBezTo>
                    <a:pt x="8753" y="94888"/>
                    <a:pt x="8560" y="94919"/>
                    <a:pt x="8364" y="94919"/>
                  </a:cubicBezTo>
                  <a:cubicBezTo>
                    <a:pt x="7480" y="94919"/>
                    <a:pt x="6564" y="94298"/>
                    <a:pt x="6072" y="93588"/>
                  </a:cubicBezTo>
                  <a:cubicBezTo>
                    <a:pt x="5271" y="92487"/>
                    <a:pt x="5004" y="91019"/>
                    <a:pt x="4771" y="89752"/>
                  </a:cubicBezTo>
                  <a:cubicBezTo>
                    <a:pt x="4304" y="87116"/>
                    <a:pt x="3937" y="84581"/>
                    <a:pt x="4571" y="82380"/>
                  </a:cubicBezTo>
                  <a:lnTo>
                    <a:pt x="4571" y="82380"/>
                  </a:lnTo>
                  <a:cubicBezTo>
                    <a:pt x="5138" y="82780"/>
                    <a:pt x="5772" y="83080"/>
                    <a:pt x="6405" y="83247"/>
                  </a:cubicBezTo>
                  <a:lnTo>
                    <a:pt x="6606" y="83247"/>
                  </a:lnTo>
                  <a:cubicBezTo>
                    <a:pt x="6973" y="83247"/>
                    <a:pt x="7339" y="82980"/>
                    <a:pt x="7440" y="82613"/>
                  </a:cubicBezTo>
                  <a:cubicBezTo>
                    <a:pt x="7540" y="82146"/>
                    <a:pt x="7239" y="81679"/>
                    <a:pt x="6806" y="81579"/>
                  </a:cubicBezTo>
                  <a:cubicBezTo>
                    <a:pt x="5872" y="81379"/>
                    <a:pt x="5004" y="80678"/>
                    <a:pt x="4404" y="79678"/>
                  </a:cubicBezTo>
                  <a:cubicBezTo>
                    <a:pt x="3770" y="78644"/>
                    <a:pt x="3503" y="77376"/>
                    <a:pt x="3337" y="76375"/>
                  </a:cubicBezTo>
                  <a:cubicBezTo>
                    <a:pt x="3136" y="75408"/>
                    <a:pt x="2970" y="74140"/>
                    <a:pt x="3203" y="72973"/>
                  </a:cubicBezTo>
                  <a:cubicBezTo>
                    <a:pt x="3403" y="71872"/>
                    <a:pt x="3970" y="70938"/>
                    <a:pt x="4738" y="70438"/>
                  </a:cubicBezTo>
                  <a:cubicBezTo>
                    <a:pt x="4804" y="70371"/>
                    <a:pt x="4871" y="70304"/>
                    <a:pt x="4938" y="70238"/>
                  </a:cubicBezTo>
                  <a:cubicBezTo>
                    <a:pt x="5205" y="70271"/>
                    <a:pt x="5505" y="70304"/>
                    <a:pt x="5805" y="70304"/>
                  </a:cubicBezTo>
                  <a:cubicBezTo>
                    <a:pt x="6139" y="70304"/>
                    <a:pt x="6472" y="70271"/>
                    <a:pt x="6839" y="70238"/>
                  </a:cubicBezTo>
                  <a:cubicBezTo>
                    <a:pt x="12176" y="69570"/>
                    <a:pt x="17247" y="66368"/>
                    <a:pt x="22317" y="60431"/>
                  </a:cubicBezTo>
                  <a:lnTo>
                    <a:pt x="22684" y="60030"/>
                  </a:lnTo>
                  <a:cubicBezTo>
                    <a:pt x="23618" y="58929"/>
                    <a:pt x="24485" y="57895"/>
                    <a:pt x="25619" y="57162"/>
                  </a:cubicBezTo>
                  <a:cubicBezTo>
                    <a:pt x="27487" y="55927"/>
                    <a:pt x="29889" y="55694"/>
                    <a:pt x="31757" y="55627"/>
                  </a:cubicBezTo>
                  <a:lnTo>
                    <a:pt x="32090" y="55627"/>
                  </a:lnTo>
                  <a:cubicBezTo>
                    <a:pt x="33225" y="55594"/>
                    <a:pt x="34392" y="55560"/>
                    <a:pt x="35493" y="55093"/>
                  </a:cubicBezTo>
                  <a:cubicBezTo>
                    <a:pt x="37227" y="54393"/>
                    <a:pt x="38628" y="52725"/>
                    <a:pt x="39496" y="50290"/>
                  </a:cubicBezTo>
                  <a:cubicBezTo>
                    <a:pt x="39729" y="49556"/>
                    <a:pt x="39963" y="48822"/>
                    <a:pt x="40163" y="48122"/>
                  </a:cubicBezTo>
                  <a:cubicBezTo>
                    <a:pt x="40463" y="46988"/>
                    <a:pt x="40763" y="45920"/>
                    <a:pt x="41264" y="44919"/>
                  </a:cubicBezTo>
                  <a:cubicBezTo>
                    <a:pt x="42198" y="42985"/>
                    <a:pt x="43866" y="41417"/>
                    <a:pt x="45867" y="40583"/>
                  </a:cubicBezTo>
                  <a:cubicBezTo>
                    <a:pt x="46575" y="40280"/>
                    <a:pt x="47435" y="40070"/>
                    <a:pt x="48282" y="40070"/>
                  </a:cubicBezTo>
                  <a:close/>
                  <a:moveTo>
                    <a:pt x="13859" y="0"/>
                  </a:moveTo>
                  <a:cubicBezTo>
                    <a:pt x="12185" y="0"/>
                    <a:pt x="10539" y="245"/>
                    <a:pt x="9041" y="1055"/>
                  </a:cubicBezTo>
                  <a:cubicBezTo>
                    <a:pt x="968" y="5391"/>
                    <a:pt x="1" y="16032"/>
                    <a:pt x="3703" y="24071"/>
                  </a:cubicBezTo>
                  <a:cubicBezTo>
                    <a:pt x="2836" y="25472"/>
                    <a:pt x="2236" y="27007"/>
                    <a:pt x="2002" y="28641"/>
                  </a:cubicBezTo>
                  <a:cubicBezTo>
                    <a:pt x="1735" y="30676"/>
                    <a:pt x="2002" y="32711"/>
                    <a:pt x="2269" y="34645"/>
                  </a:cubicBezTo>
                  <a:cubicBezTo>
                    <a:pt x="2436" y="35713"/>
                    <a:pt x="2569" y="36814"/>
                    <a:pt x="2636" y="37881"/>
                  </a:cubicBezTo>
                  <a:cubicBezTo>
                    <a:pt x="2669" y="38515"/>
                    <a:pt x="2669" y="39182"/>
                    <a:pt x="2669" y="39816"/>
                  </a:cubicBezTo>
                  <a:cubicBezTo>
                    <a:pt x="2669" y="41684"/>
                    <a:pt x="2669" y="43618"/>
                    <a:pt x="3403" y="45453"/>
                  </a:cubicBezTo>
                  <a:cubicBezTo>
                    <a:pt x="3904" y="46687"/>
                    <a:pt x="4771" y="47555"/>
                    <a:pt x="5738" y="47888"/>
                  </a:cubicBezTo>
                  <a:cubicBezTo>
                    <a:pt x="5338" y="48822"/>
                    <a:pt x="4904" y="49756"/>
                    <a:pt x="4471" y="50657"/>
                  </a:cubicBezTo>
                  <a:cubicBezTo>
                    <a:pt x="4070" y="51524"/>
                    <a:pt x="3637" y="52458"/>
                    <a:pt x="3270" y="53359"/>
                  </a:cubicBezTo>
                  <a:cubicBezTo>
                    <a:pt x="1569" y="57595"/>
                    <a:pt x="1068" y="62232"/>
                    <a:pt x="1802" y="66702"/>
                  </a:cubicBezTo>
                  <a:cubicBezTo>
                    <a:pt x="1936" y="67569"/>
                    <a:pt x="2136" y="68436"/>
                    <a:pt x="2736" y="69137"/>
                  </a:cubicBezTo>
                  <a:cubicBezTo>
                    <a:pt x="2870" y="69270"/>
                    <a:pt x="3003" y="69404"/>
                    <a:pt x="3170" y="69504"/>
                  </a:cubicBezTo>
                  <a:cubicBezTo>
                    <a:pt x="2336" y="70271"/>
                    <a:pt x="1769" y="71405"/>
                    <a:pt x="1535" y="72639"/>
                  </a:cubicBezTo>
                  <a:cubicBezTo>
                    <a:pt x="1268" y="74107"/>
                    <a:pt x="1469" y="75541"/>
                    <a:pt x="1669" y="76675"/>
                  </a:cubicBezTo>
                  <a:cubicBezTo>
                    <a:pt x="1869" y="77776"/>
                    <a:pt x="2202" y="79244"/>
                    <a:pt x="2970" y="80545"/>
                  </a:cubicBezTo>
                  <a:cubicBezTo>
                    <a:pt x="3070" y="80712"/>
                    <a:pt x="3170" y="80845"/>
                    <a:pt x="3270" y="81012"/>
                  </a:cubicBezTo>
                  <a:cubicBezTo>
                    <a:pt x="2136" y="83781"/>
                    <a:pt x="2569" y="86849"/>
                    <a:pt x="3136" y="90018"/>
                  </a:cubicBezTo>
                  <a:cubicBezTo>
                    <a:pt x="3337" y="91253"/>
                    <a:pt x="3603" y="92754"/>
                    <a:pt x="4371" y="94055"/>
                  </a:cubicBezTo>
                  <a:cubicBezTo>
                    <a:pt x="4337" y="94188"/>
                    <a:pt x="4337" y="94355"/>
                    <a:pt x="4371" y="94488"/>
                  </a:cubicBezTo>
                  <a:cubicBezTo>
                    <a:pt x="3570" y="95722"/>
                    <a:pt x="3036" y="97157"/>
                    <a:pt x="2803" y="98625"/>
                  </a:cubicBezTo>
                  <a:cubicBezTo>
                    <a:pt x="2669" y="99559"/>
                    <a:pt x="2669" y="100493"/>
                    <a:pt x="2669" y="101326"/>
                  </a:cubicBezTo>
                  <a:cubicBezTo>
                    <a:pt x="2669" y="102594"/>
                    <a:pt x="2703" y="103962"/>
                    <a:pt x="3103" y="105263"/>
                  </a:cubicBezTo>
                  <a:cubicBezTo>
                    <a:pt x="3136" y="105363"/>
                    <a:pt x="3203" y="105496"/>
                    <a:pt x="3236" y="105596"/>
                  </a:cubicBezTo>
                  <a:cubicBezTo>
                    <a:pt x="2169" y="108765"/>
                    <a:pt x="4304" y="111867"/>
                    <a:pt x="5705" y="113435"/>
                  </a:cubicBezTo>
                  <a:cubicBezTo>
                    <a:pt x="7273" y="115236"/>
                    <a:pt x="8874" y="116437"/>
                    <a:pt x="10542" y="117104"/>
                  </a:cubicBezTo>
                  <a:cubicBezTo>
                    <a:pt x="11743" y="117571"/>
                    <a:pt x="13010" y="117738"/>
                    <a:pt x="14244" y="117738"/>
                  </a:cubicBezTo>
                  <a:cubicBezTo>
                    <a:pt x="16813" y="117738"/>
                    <a:pt x="19381" y="116971"/>
                    <a:pt x="21716" y="116170"/>
                  </a:cubicBezTo>
                  <a:cubicBezTo>
                    <a:pt x="24051" y="115370"/>
                    <a:pt x="26520" y="114436"/>
                    <a:pt x="28721" y="113035"/>
                  </a:cubicBezTo>
                  <a:cubicBezTo>
                    <a:pt x="30456" y="111867"/>
                    <a:pt x="32024" y="110400"/>
                    <a:pt x="33258" y="108732"/>
                  </a:cubicBezTo>
                  <a:cubicBezTo>
                    <a:pt x="35560" y="108231"/>
                    <a:pt x="37661" y="106864"/>
                    <a:pt x="39062" y="104929"/>
                  </a:cubicBezTo>
                  <a:cubicBezTo>
                    <a:pt x="40296" y="103228"/>
                    <a:pt x="40930" y="101126"/>
                    <a:pt x="40897" y="99025"/>
                  </a:cubicBezTo>
                  <a:lnTo>
                    <a:pt x="40897" y="99025"/>
                  </a:lnTo>
                  <a:cubicBezTo>
                    <a:pt x="41044" y="99042"/>
                    <a:pt x="41194" y="99050"/>
                    <a:pt x="41345" y="99050"/>
                  </a:cubicBezTo>
                  <a:cubicBezTo>
                    <a:pt x="42389" y="99050"/>
                    <a:pt x="43496" y="98652"/>
                    <a:pt x="44399" y="97924"/>
                  </a:cubicBezTo>
                  <a:cubicBezTo>
                    <a:pt x="45734" y="96857"/>
                    <a:pt x="46467" y="95322"/>
                    <a:pt x="46968" y="94121"/>
                  </a:cubicBezTo>
                  <a:cubicBezTo>
                    <a:pt x="48669" y="90052"/>
                    <a:pt x="49303" y="85582"/>
                    <a:pt x="48802" y="81245"/>
                  </a:cubicBezTo>
                  <a:cubicBezTo>
                    <a:pt x="49236" y="80545"/>
                    <a:pt x="49603" y="79744"/>
                    <a:pt x="49937" y="78877"/>
                  </a:cubicBezTo>
                  <a:cubicBezTo>
                    <a:pt x="51504" y="74908"/>
                    <a:pt x="51938" y="70571"/>
                    <a:pt x="51237" y="66368"/>
                  </a:cubicBezTo>
                  <a:cubicBezTo>
                    <a:pt x="51204" y="66268"/>
                    <a:pt x="51171" y="66168"/>
                    <a:pt x="51104" y="66068"/>
                  </a:cubicBezTo>
                  <a:cubicBezTo>
                    <a:pt x="54907" y="61031"/>
                    <a:pt x="55874" y="53726"/>
                    <a:pt x="53272" y="48755"/>
                  </a:cubicBezTo>
                  <a:cubicBezTo>
                    <a:pt x="53706" y="47588"/>
                    <a:pt x="53773" y="46354"/>
                    <a:pt x="53773" y="45386"/>
                  </a:cubicBezTo>
                  <a:cubicBezTo>
                    <a:pt x="53806" y="42618"/>
                    <a:pt x="53072" y="40616"/>
                    <a:pt x="51604" y="39482"/>
                  </a:cubicBezTo>
                  <a:cubicBezTo>
                    <a:pt x="51171" y="39115"/>
                    <a:pt x="50670" y="38848"/>
                    <a:pt x="50137" y="38682"/>
                  </a:cubicBezTo>
                  <a:cubicBezTo>
                    <a:pt x="51071" y="32711"/>
                    <a:pt x="49203" y="27640"/>
                    <a:pt x="44900" y="24738"/>
                  </a:cubicBezTo>
                  <a:cubicBezTo>
                    <a:pt x="43832" y="24038"/>
                    <a:pt x="42665" y="23471"/>
                    <a:pt x="41497" y="23104"/>
                  </a:cubicBezTo>
                  <a:cubicBezTo>
                    <a:pt x="42932" y="18567"/>
                    <a:pt x="41297" y="14865"/>
                    <a:pt x="39629" y="12496"/>
                  </a:cubicBezTo>
                  <a:cubicBezTo>
                    <a:pt x="36527" y="8160"/>
                    <a:pt x="31056" y="7926"/>
                    <a:pt x="28988" y="7826"/>
                  </a:cubicBezTo>
                  <a:cubicBezTo>
                    <a:pt x="28821" y="7826"/>
                    <a:pt x="28655" y="7826"/>
                    <a:pt x="28555" y="7793"/>
                  </a:cubicBezTo>
                  <a:cubicBezTo>
                    <a:pt x="28388" y="7659"/>
                    <a:pt x="28121" y="7226"/>
                    <a:pt x="27887" y="6859"/>
                  </a:cubicBezTo>
                  <a:cubicBezTo>
                    <a:pt x="26653" y="4824"/>
                    <a:pt x="24285" y="1021"/>
                    <a:pt x="17113" y="221"/>
                  </a:cubicBezTo>
                  <a:cubicBezTo>
                    <a:pt x="16038" y="103"/>
                    <a:pt x="14942" y="0"/>
                    <a:pt x="13859" y="0"/>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sp>
        <p:nvSpPr>
          <p:cNvPr id="49" name="Google Shape;388;p36"/>
          <p:cNvSpPr/>
          <p:nvPr/>
        </p:nvSpPr>
        <p:spPr>
          <a:xfrm>
            <a:off x="5129818" y="2676123"/>
            <a:ext cx="979463" cy="707600"/>
          </a:xfrm>
          <a:custGeom>
            <a:avLst/>
            <a:gdLst/>
            <a:ahLst/>
            <a:cxnLst/>
            <a:rect l="l" t="t" r="r" b="b"/>
            <a:pathLst>
              <a:path w="78357" h="56608" extrusionOk="0">
                <a:moveTo>
                  <a:pt x="78356" y="1"/>
                </a:moveTo>
                <a:cubicBezTo>
                  <a:pt x="48035" y="901"/>
                  <a:pt x="20548" y="13110"/>
                  <a:pt x="0" y="32591"/>
                </a:cubicBezTo>
                <a:lnTo>
                  <a:pt x="24051" y="56608"/>
                </a:lnTo>
                <a:cubicBezTo>
                  <a:pt x="30422" y="50704"/>
                  <a:pt x="37694" y="45767"/>
                  <a:pt x="45633" y="42031"/>
                </a:cubicBezTo>
                <a:lnTo>
                  <a:pt x="56074" y="53973"/>
                </a:lnTo>
                <a:lnTo>
                  <a:pt x="55140" y="38228"/>
                </a:lnTo>
                <a:cubicBezTo>
                  <a:pt x="62478" y="35793"/>
                  <a:pt x="70284" y="34325"/>
                  <a:pt x="78356" y="33992"/>
                </a:cubicBezTo>
                <a:lnTo>
                  <a:pt x="78356"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0" name="Google Shape;389;p36"/>
          <p:cNvSpPr/>
          <p:nvPr/>
        </p:nvSpPr>
        <p:spPr>
          <a:xfrm>
            <a:off x="4664481" y="3147298"/>
            <a:ext cx="709688" cy="979463"/>
          </a:xfrm>
          <a:custGeom>
            <a:avLst/>
            <a:gdLst/>
            <a:ahLst/>
            <a:cxnLst/>
            <a:rect l="l" t="t" r="r" b="b"/>
            <a:pathLst>
              <a:path w="56775" h="78357" extrusionOk="0">
                <a:moveTo>
                  <a:pt x="32157" y="0"/>
                </a:moveTo>
                <a:cubicBezTo>
                  <a:pt x="12843" y="20615"/>
                  <a:pt x="768" y="48068"/>
                  <a:pt x="1" y="78356"/>
                </a:cubicBezTo>
                <a:lnTo>
                  <a:pt x="33992" y="78356"/>
                </a:lnTo>
                <a:cubicBezTo>
                  <a:pt x="34325" y="69317"/>
                  <a:pt x="36060" y="60644"/>
                  <a:pt x="38995" y="52538"/>
                </a:cubicBezTo>
                <a:lnTo>
                  <a:pt x="56775" y="53705"/>
                </a:lnTo>
                <a:lnTo>
                  <a:pt x="43598" y="42030"/>
                </a:lnTo>
                <a:cubicBezTo>
                  <a:pt x="47001" y="35492"/>
                  <a:pt x="51237" y="29455"/>
                  <a:pt x="56174" y="24051"/>
                </a:cubicBezTo>
                <a:lnTo>
                  <a:pt x="32157" y="0"/>
                </a:ln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1" name="Google Shape;390;p36"/>
          <p:cNvSpPr/>
          <p:nvPr/>
        </p:nvSpPr>
        <p:spPr>
          <a:xfrm>
            <a:off x="4664906" y="4216811"/>
            <a:ext cx="707588" cy="973625"/>
          </a:xfrm>
          <a:custGeom>
            <a:avLst/>
            <a:gdLst/>
            <a:ahLst/>
            <a:cxnLst/>
            <a:rect l="l" t="t" r="r" b="b"/>
            <a:pathLst>
              <a:path w="56607" h="77890" extrusionOk="0">
                <a:moveTo>
                  <a:pt x="0" y="1"/>
                </a:moveTo>
                <a:cubicBezTo>
                  <a:pt x="1001" y="30155"/>
                  <a:pt x="13209" y="57442"/>
                  <a:pt x="32557" y="77890"/>
                </a:cubicBezTo>
                <a:lnTo>
                  <a:pt x="56607" y="53872"/>
                </a:lnTo>
                <a:cubicBezTo>
                  <a:pt x="50636" y="47434"/>
                  <a:pt x="45699" y="40129"/>
                  <a:pt x="41930" y="32124"/>
                </a:cubicBezTo>
                <a:lnTo>
                  <a:pt x="55740" y="20015"/>
                </a:lnTo>
                <a:lnTo>
                  <a:pt x="37660" y="21116"/>
                </a:lnTo>
                <a:cubicBezTo>
                  <a:pt x="35592" y="14411"/>
                  <a:pt x="34325" y="7339"/>
                  <a:pt x="3399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2" name="Google Shape;391;p36"/>
          <p:cNvSpPr/>
          <p:nvPr/>
        </p:nvSpPr>
        <p:spPr>
          <a:xfrm>
            <a:off x="5136068" y="4944411"/>
            <a:ext cx="973213" cy="711363"/>
          </a:xfrm>
          <a:custGeom>
            <a:avLst/>
            <a:gdLst/>
            <a:ahLst/>
            <a:cxnLst/>
            <a:rect l="l" t="t" r="r" b="b"/>
            <a:pathLst>
              <a:path w="77857" h="56909" extrusionOk="0">
                <a:moveTo>
                  <a:pt x="55474" y="1"/>
                </a:moveTo>
                <a:lnTo>
                  <a:pt x="43165" y="13911"/>
                </a:lnTo>
                <a:cubicBezTo>
                  <a:pt x="36160" y="10408"/>
                  <a:pt x="29722" y="5972"/>
                  <a:pt x="24018" y="735"/>
                </a:cubicBezTo>
                <a:lnTo>
                  <a:pt x="1" y="24785"/>
                </a:lnTo>
                <a:cubicBezTo>
                  <a:pt x="20482" y="43966"/>
                  <a:pt x="47768" y="56008"/>
                  <a:pt x="77856" y="56908"/>
                </a:cubicBezTo>
                <a:lnTo>
                  <a:pt x="77856" y="22917"/>
                </a:lnTo>
                <a:cubicBezTo>
                  <a:pt x="69617" y="22584"/>
                  <a:pt x="61711" y="21049"/>
                  <a:pt x="54239" y="18547"/>
                </a:cubicBezTo>
                <a:lnTo>
                  <a:pt x="55474" y="1"/>
                </a:lnTo>
                <a:close/>
              </a:path>
            </a:pathLst>
          </a:custGeom>
          <a:solidFill>
            <a:srgbClr val="B271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3" name="Google Shape;392;p36"/>
          <p:cNvSpPr/>
          <p:nvPr/>
        </p:nvSpPr>
        <p:spPr>
          <a:xfrm>
            <a:off x="6199331" y="4945661"/>
            <a:ext cx="973625" cy="710113"/>
          </a:xfrm>
          <a:custGeom>
            <a:avLst/>
            <a:gdLst/>
            <a:ahLst/>
            <a:cxnLst/>
            <a:rect l="l" t="t" r="r" b="b"/>
            <a:pathLst>
              <a:path w="77890" h="56809" extrusionOk="0">
                <a:moveTo>
                  <a:pt x="22483" y="1"/>
                </a:moveTo>
                <a:lnTo>
                  <a:pt x="23584" y="18447"/>
                </a:lnTo>
                <a:cubicBezTo>
                  <a:pt x="16145" y="20983"/>
                  <a:pt x="8240" y="22484"/>
                  <a:pt x="0" y="22817"/>
                </a:cubicBezTo>
                <a:lnTo>
                  <a:pt x="0" y="56808"/>
                </a:lnTo>
                <a:cubicBezTo>
                  <a:pt x="30089" y="55908"/>
                  <a:pt x="57375" y="43866"/>
                  <a:pt x="77889" y="24685"/>
                </a:cubicBezTo>
                <a:lnTo>
                  <a:pt x="53839" y="635"/>
                </a:lnTo>
                <a:cubicBezTo>
                  <a:pt x="48101" y="5872"/>
                  <a:pt x="41630" y="10342"/>
                  <a:pt x="34625" y="13878"/>
                </a:cubicBezTo>
                <a:lnTo>
                  <a:pt x="22483" y="1"/>
                </a:lnTo>
                <a:close/>
              </a:path>
            </a:pathLst>
          </a:custGeom>
          <a:solidFill>
            <a:srgbClr val="D686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4" name="Google Shape;393;p36"/>
          <p:cNvSpPr/>
          <p:nvPr/>
        </p:nvSpPr>
        <p:spPr>
          <a:xfrm>
            <a:off x="6936518" y="4216811"/>
            <a:ext cx="707600" cy="973625"/>
          </a:xfrm>
          <a:custGeom>
            <a:avLst/>
            <a:gdLst/>
            <a:ahLst/>
            <a:cxnLst/>
            <a:rect l="l" t="t" r="r" b="b"/>
            <a:pathLst>
              <a:path w="56608" h="77890" extrusionOk="0">
                <a:moveTo>
                  <a:pt x="22617" y="1"/>
                </a:moveTo>
                <a:cubicBezTo>
                  <a:pt x="22250" y="7606"/>
                  <a:pt x="20882" y="14945"/>
                  <a:pt x="18681" y="21883"/>
                </a:cubicBezTo>
                <a:lnTo>
                  <a:pt x="601" y="20682"/>
                </a:lnTo>
                <a:lnTo>
                  <a:pt x="14311" y="32857"/>
                </a:lnTo>
                <a:cubicBezTo>
                  <a:pt x="10608" y="40563"/>
                  <a:pt x="5772" y="47635"/>
                  <a:pt x="1" y="53872"/>
                </a:cubicBezTo>
                <a:lnTo>
                  <a:pt x="24018" y="77890"/>
                </a:lnTo>
                <a:cubicBezTo>
                  <a:pt x="43398" y="57442"/>
                  <a:pt x="55574" y="30155"/>
                  <a:pt x="56608" y="1"/>
                </a:cubicBezTo>
                <a:close/>
              </a:path>
            </a:pathLst>
          </a:custGeom>
          <a:solidFill>
            <a:srgbClr val="EEB1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5" name="Google Shape;394;p36"/>
          <p:cNvSpPr/>
          <p:nvPr/>
        </p:nvSpPr>
        <p:spPr>
          <a:xfrm>
            <a:off x="6935693" y="3147298"/>
            <a:ext cx="708850" cy="979463"/>
          </a:xfrm>
          <a:custGeom>
            <a:avLst/>
            <a:gdLst/>
            <a:ahLst/>
            <a:cxnLst/>
            <a:rect l="l" t="t" r="r" b="b"/>
            <a:pathLst>
              <a:path w="56708" h="78357" extrusionOk="0">
                <a:moveTo>
                  <a:pt x="24551" y="0"/>
                </a:moveTo>
                <a:lnTo>
                  <a:pt x="534" y="24051"/>
                </a:lnTo>
                <a:cubicBezTo>
                  <a:pt x="5704" y="29722"/>
                  <a:pt x="10107" y="36093"/>
                  <a:pt x="13610" y="43031"/>
                </a:cubicBezTo>
                <a:lnTo>
                  <a:pt x="0" y="54940"/>
                </a:lnTo>
                <a:lnTo>
                  <a:pt x="18180" y="53839"/>
                </a:lnTo>
                <a:cubicBezTo>
                  <a:pt x="20815" y="61544"/>
                  <a:pt x="22383" y="69784"/>
                  <a:pt x="22716" y="78356"/>
                </a:cubicBezTo>
                <a:lnTo>
                  <a:pt x="56707" y="78356"/>
                </a:lnTo>
                <a:cubicBezTo>
                  <a:pt x="55907" y="48068"/>
                  <a:pt x="43831" y="20615"/>
                  <a:pt x="24551" y="0"/>
                </a:cubicBezTo>
                <a:close/>
              </a:path>
            </a:pathLst>
          </a:custGeom>
          <a:solidFill>
            <a:srgbClr val="FCB5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6" name="Google Shape;395;p36"/>
          <p:cNvSpPr/>
          <p:nvPr/>
        </p:nvSpPr>
        <p:spPr>
          <a:xfrm>
            <a:off x="6199743" y="2676123"/>
            <a:ext cx="979050" cy="707600"/>
          </a:xfrm>
          <a:custGeom>
            <a:avLst/>
            <a:gdLst/>
            <a:ahLst/>
            <a:cxnLst/>
            <a:rect l="l" t="t" r="r" b="b"/>
            <a:pathLst>
              <a:path w="78324" h="56608" extrusionOk="0">
                <a:moveTo>
                  <a:pt x="1" y="1"/>
                </a:moveTo>
                <a:lnTo>
                  <a:pt x="1" y="33992"/>
                </a:lnTo>
                <a:cubicBezTo>
                  <a:pt x="8340" y="34325"/>
                  <a:pt x="16412" y="35893"/>
                  <a:pt x="23985" y="38495"/>
                </a:cubicBezTo>
                <a:lnTo>
                  <a:pt x="22917" y="54239"/>
                </a:lnTo>
                <a:lnTo>
                  <a:pt x="33425" y="42364"/>
                </a:lnTo>
                <a:cubicBezTo>
                  <a:pt x="41097" y="46067"/>
                  <a:pt x="48135" y="50904"/>
                  <a:pt x="54306" y="56608"/>
                </a:cubicBezTo>
                <a:lnTo>
                  <a:pt x="78323" y="32591"/>
                </a:lnTo>
                <a:cubicBezTo>
                  <a:pt x="57775" y="13110"/>
                  <a:pt x="30322" y="901"/>
                  <a:pt x="1" y="1"/>
                </a:cubicBezTo>
                <a:close/>
              </a:path>
            </a:pathLst>
          </a:custGeom>
          <a:solidFill>
            <a:srgbClr val="FAE0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7" name="Google Shape;396;p36"/>
          <p:cNvSpPr txBox="1"/>
          <p:nvPr/>
        </p:nvSpPr>
        <p:spPr>
          <a:xfrm>
            <a:off x="2264246" y="1722387"/>
            <a:ext cx="2183195" cy="566700"/>
          </a:xfrm>
          <a:prstGeom prst="rect">
            <a:avLst/>
          </a:prstGeom>
          <a:noFill/>
          <a:ln>
            <a:noFill/>
          </a:ln>
        </p:spPr>
        <p:txBody>
          <a:bodyPr spcFirstLastPara="1" wrap="square" lIns="91425" tIns="91425" rIns="91425" bIns="91425" anchor="t" anchorCtr="0">
            <a:noAutofit/>
          </a:bodyPr>
          <a:lstStyle/>
          <a:p>
            <a:pPr lvl="0">
              <a:lnSpc>
                <a:spcPct val="115000"/>
              </a:lnSpc>
              <a:spcAft>
                <a:spcPts val="1600"/>
              </a:spcAft>
            </a:pPr>
            <a:r>
              <a:rPr lang="de-DE" b="1" dirty="0">
                <a:solidFill>
                  <a:srgbClr val="585858"/>
                </a:solidFill>
                <a:latin typeface="Arial" panose="020B0604020202020204" pitchFamily="34" charset="0"/>
                <a:ea typeface="Roboto"/>
                <a:cs typeface="Arial" panose="020B0604020202020204" pitchFamily="34" charset="0"/>
                <a:sym typeface="Roboto"/>
              </a:rPr>
              <a:t> </a:t>
            </a:r>
            <a:r>
              <a:rPr lang="de-DE" b="1" dirty="0" err="1">
                <a:solidFill>
                  <a:srgbClr val="585858"/>
                </a:solidFill>
                <a:latin typeface="Arial" panose="020B0604020202020204" pitchFamily="34" charset="0"/>
                <a:ea typeface="Roboto"/>
                <a:cs typeface="Arial" panose="020B0604020202020204" pitchFamily="34" charset="0"/>
                <a:sym typeface="Roboto"/>
              </a:rPr>
              <a:t>ish</a:t>
            </a:r>
            <a:r>
              <a:rPr lang="de-DE" b="1" dirty="0">
                <a:solidFill>
                  <a:srgbClr val="585858"/>
                </a:solidFill>
                <a:latin typeface="Arial" panose="020B0604020202020204" pitchFamily="34" charset="0"/>
                <a:ea typeface="Roboto"/>
                <a:cs typeface="Arial" panose="020B0604020202020204" pitchFamily="34" charset="0"/>
                <a:sym typeface="Roboto"/>
              </a:rPr>
              <a:t> </a:t>
            </a:r>
            <a:r>
              <a:rPr lang="de-DE" b="1" dirty="0" err="1">
                <a:solidFill>
                  <a:srgbClr val="585858"/>
                </a:solidFill>
                <a:latin typeface="Arial" panose="020B0604020202020204" pitchFamily="34" charset="0"/>
                <a:ea typeface="Roboto"/>
                <a:cs typeface="Arial" panose="020B0604020202020204" pitchFamily="34" charset="0"/>
                <a:sym typeface="Roboto"/>
              </a:rPr>
              <a:t>faoliyatida</a:t>
            </a:r>
            <a:r>
              <a:rPr lang="de-DE" b="1" dirty="0">
                <a:solidFill>
                  <a:srgbClr val="585858"/>
                </a:solidFill>
                <a:latin typeface="Arial" panose="020B0604020202020204" pitchFamily="34" charset="0"/>
                <a:ea typeface="Roboto"/>
                <a:cs typeface="Arial" panose="020B0604020202020204" pitchFamily="34" charset="0"/>
                <a:sym typeface="Roboto"/>
              </a:rPr>
              <a:t> </a:t>
            </a:r>
            <a:r>
              <a:rPr lang="de-DE" b="1" dirty="0" err="1">
                <a:solidFill>
                  <a:srgbClr val="585858"/>
                </a:solidFill>
                <a:latin typeface="Arial" panose="020B0604020202020204" pitchFamily="34" charset="0"/>
                <a:ea typeface="Roboto"/>
                <a:cs typeface="Arial" panose="020B0604020202020204" pitchFamily="34" charset="0"/>
                <a:sym typeface="Roboto"/>
              </a:rPr>
              <a:t>uzilish</a:t>
            </a:r>
            <a:r>
              <a:rPr lang="de-DE" b="1" dirty="0">
                <a:solidFill>
                  <a:srgbClr val="585858"/>
                </a:solidFill>
                <a:latin typeface="Arial" panose="020B0604020202020204" pitchFamily="34" charset="0"/>
                <a:ea typeface="Roboto"/>
                <a:cs typeface="Arial" panose="020B0604020202020204" pitchFamily="34" charset="0"/>
                <a:sym typeface="Roboto"/>
              </a:rPr>
              <a:t> </a:t>
            </a:r>
            <a:r>
              <a:rPr lang="de-DE" b="1" dirty="0" err="1">
                <a:solidFill>
                  <a:srgbClr val="585858"/>
                </a:solidFill>
                <a:latin typeface="Arial" panose="020B0604020202020204" pitchFamily="34" charset="0"/>
                <a:ea typeface="Roboto"/>
                <a:cs typeface="Arial" panose="020B0604020202020204" pitchFamily="34" charset="0"/>
                <a:sym typeface="Roboto"/>
              </a:rPr>
              <a:t>bo‘lmaydi</a:t>
            </a:r>
            <a:endParaRPr lang="de-DE" b="1" dirty="0">
              <a:solidFill>
                <a:srgbClr val="585858"/>
              </a:solidFill>
              <a:latin typeface="Arial" panose="020B0604020202020204" pitchFamily="34" charset="0"/>
              <a:ea typeface="Roboto"/>
              <a:cs typeface="Arial" panose="020B0604020202020204" pitchFamily="34" charset="0"/>
              <a:sym typeface="Roboto"/>
            </a:endParaRPr>
          </a:p>
        </p:txBody>
      </p:sp>
      <p:sp>
        <p:nvSpPr>
          <p:cNvPr id="58" name="Google Shape;397;p36"/>
          <p:cNvSpPr txBox="1"/>
          <p:nvPr/>
        </p:nvSpPr>
        <p:spPr>
          <a:xfrm>
            <a:off x="833638" y="2655901"/>
            <a:ext cx="3144224" cy="566700"/>
          </a:xfrm>
          <a:prstGeom prst="rect">
            <a:avLst/>
          </a:prstGeom>
          <a:noFill/>
          <a:ln>
            <a:noFill/>
          </a:ln>
        </p:spPr>
        <p:txBody>
          <a:bodyPr spcFirstLastPara="1" wrap="square" lIns="91425" tIns="91425" rIns="91425" bIns="91425" anchor="t" anchorCtr="0">
            <a:noAutofit/>
          </a:bodyPr>
          <a:lstStyle/>
          <a:p>
            <a:pPr lvl="0">
              <a:lnSpc>
                <a:spcPct val="115000"/>
              </a:lnSpc>
              <a:spcAft>
                <a:spcPts val="1600"/>
              </a:spcAft>
            </a:pPr>
            <a:r>
              <a:rPr lang="de-DE" b="1" dirty="0" err="1">
                <a:solidFill>
                  <a:srgbClr val="000E2A"/>
                </a:solidFill>
                <a:latin typeface="Arial" panose="020B0604020202020204" pitchFamily="34" charset="0"/>
                <a:ea typeface="Roboto"/>
                <a:cs typeface="Arial" panose="020B0604020202020204" pitchFamily="34" charset="0"/>
                <a:sym typeface="Roboto"/>
              </a:rPr>
              <a:t>xodimlarning</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yashash</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va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ishlash</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joyidan</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bir</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oyga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ajralishiga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hojat</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qolmaydi</a:t>
            </a:r>
            <a:endParaRPr b="1" dirty="0">
              <a:solidFill>
                <a:srgbClr val="000E2A"/>
              </a:solidFill>
              <a:latin typeface="Arial" panose="020B0604020202020204" pitchFamily="34" charset="0"/>
              <a:ea typeface="Roboto"/>
              <a:cs typeface="Arial" panose="020B0604020202020204" pitchFamily="34" charset="0"/>
              <a:sym typeface="Roboto"/>
            </a:endParaRPr>
          </a:p>
        </p:txBody>
      </p:sp>
      <p:sp>
        <p:nvSpPr>
          <p:cNvPr id="59" name="Google Shape;398;p36"/>
          <p:cNvSpPr txBox="1"/>
          <p:nvPr/>
        </p:nvSpPr>
        <p:spPr>
          <a:xfrm>
            <a:off x="462255" y="3830416"/>
            <a:ext cx="3652398" cy="803136"/>
          </a:xfrm>
          <a:prstGeom prst="rect">
            <a:avLst/>
          </a:prstGeom>
          <a:noFill/>
          <a:ln>
            <a:noFill/>
          </a:ln>
        </p:spPr>
        <p:txBody>
          <a:bodyPr spcFirstLastPara="1" wrap="square" lIns="91425" tIns="91425" rIns="91425" bIns="91425" anchor="t" anchorCtr="0">
            <a:noAutofit/>
          </a:bodyPr>
          <a:lstStyle/>
          <a:p>
            <a:pPr lvl="0">
              <a:lnSpc>
                <a:spcPct val="115000"/>
              </a:lnSpc>
              <a:spcAft>
                <a:spcPts val="1600"/>
              </a:spcAft>
            </a:pPr>
            <a:r>
              <a:rPr lang="de-DE" b="1" dirty="0" err="1">
                <a:solidFill>
                  <a:srgbClr val="9A7500"/>
                </a:solidFill>
                <a:latin typeface="Arial" panose="020B0604020202020204" pitchFamily="34" charset="0"/>
                <a:ea typeface="Roboto"/>
                <a:cs typeface="Arial" panose="020B0604020202020204" pitchFamily="34" charset="0"/>
                <a:sym typeface="Roboto"/>
              </a:rPr>
              <a:t>mustaqil</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ta’lim</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shaklida</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smtClean="0">
                <a:solidFill>
                  <a:srgbClr val="9A7500"/>
                </a:solidFill>
                <a:latin typeface="Arial" panose="020B0604020202020204" pitchFamily="34" charset="0"/>
                <a:ea typeface="Roboto"/>
                <a:cs typeface="Arial" panose="020B0604020202020204" pitchFamily="34" charset="0"/>
                <a:sym typeface="Roboto"/>
              </a:rPr>
              <a:t>platformadan</a:t>
            </a:r>
            <a:r>
              <a:rPr lang="de-DE" b="1" dirty="0" smtClean="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foydalangan</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holda</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malaka</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oshirishda</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o‘qish</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muddatlarini</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o‘zi</a:t>
            </a:r>
            <a:r>
              <a:rPr lang="de-DE" b="1" dirty="0">
                <a:solidFill>
                  <a:srgbClr val="9A7500"/>
                </a:solidFill>
                <a:latin typeface="Arial" panose="020B0604020202020204" pitchFamily="34" charset="0"/>
                <a:ea typeface="Roboto"/>
                <a:cs typeface="Arial" panose="020B0604020202020204" pitchFamily="34" charset="0"/>
                <a:sym typeface="Roboto"/>
              </a:rPr>
              <a:t> </a:t>
            </a:r>
            <a:r>
              <a:rPr lang="de-DE" b="1" dirty="0" err="1">
                <a:solidFill>
                  <a:srgbClr val="9A7500"/>
                </a:solidFill>
                <a:latin typeface="Arial" panose="020B0604020202020204" pitchFamily="34" charset="0"/>
                <a:ea typeface="Roboto"/>
                <a:cs typeface="Arial" panose="020B0604020202020204" pitchFamily="34" charset="0"/>
                <a:sym typeface="Roboto"/>
              </a:rPr>
              <a:t>belgilaydi</a:t>
            </a:r>
            <a:endParaRPr b="1" dirty="0">
              <a:solidFill>
                <a:srgbClr val="9A7500"/>
              </a:solidFill>
              <a:latin typeface="Arial" panose="020B0604020202020204" pitchFamily="34" charset="0"/>
              <a:ea typeface="Roboto"/>
              <a:cs typeface="Arial" panose="020B0604020202020204" pitchFamily="34" charset="0"/>
              <a:sym typeface="Roboto"/>
            </a:endParaRPr>
          </a:p>
        </p:txBody>
      </p:sp>
      <p:sp>
        <p:nvSpPr>
          <p:cNvPr id="60" name="Google Shape;399;p36"/>
          <p:cNvSpPr txBox="1"/>
          <p:nvPr/>
        </p:nvSpPr>
        <p:spPr>
          <a:xfrm>
            <a:off x="402458" y="5314034"/>
            <a:ext cx="4246383" cy="2142017"/>
          </a:xfrm>
          <a:prstGeom prst="rect">
            <a:avLst/>
          </a:prstGeom>
          <a:noFill/>
          <a:ln>
            <a:noFill/>
          </a:ln>
        </p:spPr>
        <p:txBody>
          <a:bodyPr spcFirstLastPara="1" wrap="square" lIns="91425" tIns="91425" rIns="91425" bIns="91425" anchor="t" anchorCtr="0">
            <a:noAutofit/>
          </a:bodyPr>
          <a:lstStyle/>
          <a:p>
            <a:pPr lvl="0">
              <a:lnSpc>
                <a:spcPct val="115000"/>
              </a:lnSpc>
              <a:buClr>
                <a:srgbClr val="000000"/>
              </a:buClr>
              <a:buSzPts val="1100"/>
            </a:pPr>
            <a:r>
              <a:rPr lang="de-DE" b="1" dirty="0" smtClean="0">
                <a:solidFill>
                  <a:srgbClr val="9F059F"/>
                </a:solidFill>
                <a:latin typeface="Arial" panose="020B0604020202020204" pitchFamily="34" charset="0"/>
                <a:ea typeface="Roboto"/>
                <a:cs typeface="Arial" panose="020B0604020202020204" pitchFamily="34" charset="0"/>
                <a:sym typeface="Roboto"/>
              </a:rPr>
              <a:t> </a:t>
            </a:r>
            <a:r>
              <a:rPr lang="de-DE" b="1" dirty="0" err="1" smtClean="0">
                <a:solidFill>
                  <a:srgbClr val="9F059F"/>
                </a:solidFill>
                <a:latin typeface="Arial" panose="020B0604020202020204" pitchFamily="34" charset="0"/>
                <a:ea typeface="Roboto"/>
                <a:cs typeface="Arial" panose="020B0604020202020204" pitchFamily="34" charset="0"/>
                <a:sym typeface="Roboto"/>
              </a:rPr>
              <a:t>o‘qituvchining</a:t>
            </a:r>
            <a:r>
              <a:rPr lang="de-DE" b="1" dirty="0" smtClean="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kasbiy</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ehtiyojlari</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asosida</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xohlagan</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kursni</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smtClean="0">
                <a:solidFill>
                  <a:srgbClr val="9F059F"/>
                </a:solidFill>
                <a:latin typeface="Arial" panose="020B0604020202020204" pitchFamily="34" charset="0"/>
                <a:ea typeface="Roboto"/>
                <a:cs typeface="Arial" panose="020B0604020202020204" pitchFamily="34" charset="0"/>
                <a:sym typeface="Roboto"/>
              </a:rPr>
              <a:t>tanlash</a:t>
            </a:r>
            <a:r>
              <a:rPr lang="de-DE" b="1" dirty="0" smtClean="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va</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smtClean="0">
                <a:solidFill>
                  <a:srgbClr val="9F059F"/>
                </a:solidFill>
                <a:latin typeface="Arial" panose="020B0604020202020204" pitchFamily="34" charset="0"/>
                <a:ea typeface="Roboto"/>
                <a:cs typeface="Arial" panose="020B0604020202020204" pitchFamily="34" charset="0"/>
                <a:sym typeface="Roboto"/>
              </a:rPr>
              <a:t>belgilangan</a:t>
            </a:r>
            <a:r>
              <a:rPr lang="de-DE" b="1" dirty="0" smtClean="0">
                <a:solidFill>
                  <a:srgbClr val="9F059F"/>
                </a:solidFill>
                <a:latin typeface="Arial" panose="020B0604020202020204" pitchFamily="34" charset="0"/>
                <a:ea typeface="Roboto"/>
                <a:cs typeface="Arial" panose="020B0604020202020204" pitchFamily="34" charset="0"/>
                <a:sym typeface="Roboto"/>
              </a:rPr>
              <a:t> </a:t>
            </a:r>
            <a:r>
              <a:rPr lang="de-DE" b="1" dirty="0" err="1" smtClean="0">
                <a:solidFill>
                  <a:srgbClr val="9F059F"/>
                </a:solidFill>
                <a:latin typeface="Arial" panose="020B0604020202020204" pitchFamily="34" charset="0"/>
                <a:ea typeface="Roboto"/>
                <a:cs typeface="Arial" panose="020B0604020202020204" pitchFamily="34" charset="0"/>
                <a:sym typeface="Roboto"/>
              </a:rPr>
              <a:t>kredit</a:t>
            </a:r>
            <a:r>
              <a:rPr lang="de-DE" b="1" dirty="0" smtClean="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ballarini</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jamlash</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imkoniyati</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paydo</a:t>
            </a:r>
            <a:r>
              <a:rPr lang="de-DE" b="1" dirty="0">
                <a:solidFill>
                  <a:srgbClr val="9F059F"/>
                </a:solidFill>
                <a:latin typeface="Arial" panose="020B0604020202020204" pitchFamily="34" charset="0"/>
                <a:ea typeface="Roboto"/>
                <a:cs typeface="Arial" panose="020B0604020202020204" pitchFamily="34" charset="0"/>
                <a:sym typeface="Roboto"/>
              </a:rPr>
              <a:t> </a:t>
            </a:r>
            <a:r>
              <a:rPr lang="de-DE" b="1" dirty="0" err="1">
                <a:solidFill>
                  <a:srgbClr val="9F059F"/>
                </a:solidFill>
                <a:latin typeface="Arial" panose="020B0604020202020204" pitchFamily="34" charset="0"/>
                <a:ea typeface="Roboto"/>
                <a:cs typeface="Arial" panose="020B0604020202020204" pitchFamily="34" charset="0"/>
                <a:sym typeface="Roboto"/>
              </a:rPr>
              <a:t>bo‘ldi</a:t>
            </a:r>
            <a:endParaRPr b="1" dirty="0">
              <a:solidFill>
                <a:srgbClr val="9F059F"/>
              </a:solidFill>
              <a:latin typeface="Arial" panose="020B0604020202020204" pitchFamily="34" charset="0"/>
              <a:ea typeface="Roboto"/>
              <a:cs typeface="Arial" panose="020B0604020202020204" pitchFamily="34" charset="0"/>
              <a:sym typeface="Roboto"/>
            </a:endParaRPr>
          </a:p>
        </p:txBody>
      </p:sp>
      <p:sp>
        <p:nvSpPr>
          <p:cNvPr id="61" name="Google Shape;400;p36"/>
          <p:cNvSpPr txBox="1"/>
          <p:nvPr/>
        </p:nvSpPr>
        <p:spPr>
          <a:xfrm>
            <a:off x="7367344" y="1471434"/>
            <a:ext cx="3094694" cy="490343"/>
          </a:xfrm>
          <a:prstGeom prst="rect">
            <a:avLst/>
          </a:prstGeom>
          <a:noFill/>
          <a:ln>
            <a:noFill/>
          </a:ln>
        </p:spPr>
        <p:txBody>
          <a:bodyPr spcFirstLastPara="1" wrap="square" lIns="91425" tIns="91425" rIns="91425" bIns="91425" anchor="t" anchorCtr="0">
            <a:noAutofit/>
          </a:bodyPr>
          <a:lstStyle/>
          <a:p>
            <a:pPr lvl="0" algn="r">
              <a:lnSpc>
                <a:spcPct val="115000"/>
              </a:lnSpc>
              <a:buClr>
                <a:srgbClr val="000000"/>
              </a:buClr>
              <a:buSzPts val="1100"/>
            </a:pP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o‘quvchilar</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ta’lim</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olishi</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va</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ta’lim</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sifati</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uzilishlarining</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oldi</a:t>
            </a:r>
            <a:r>
              <a:rPr lang="de-DE" b="1" dirty="0">
                <a:solidFill>
                  <a:schemeClr val="accent2">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75000"/>
                  </a:schemeClr>
                </a:solidFill>
                <a:latin typeface="Arial" panose="020B0604020202020204" pitchFamily="34" charset="0"/>
                <a:ea typeface="Roboto"/>
                <a:cs typeface="Arial" panose="020B0604020202020204" pitchFamily="34" charset="0"/>
                <a:sym typeface="Roboto"/>
              </a:rPr>
              <a:t>olindi</a:t>
            </a:r>
            <a:endParaRPr b="1" dirty="0">
              <a:solidFill>
                <a:schemeClr val="accent2">
                  <a:lumMod val="75000"/>
                </a:schemeClr>
              </a:solidFill>
              <a:latin typeface="Arial" panose="020B0604020202020204" pitchFamily="34" charset="0"/>
              <a:ea typeface="Roboto"/>
              <a:cs typeface="Arial" panose="020B0604020202020204" pitchFamily="34" charset="0"/>
              <a:sym typeface="Roboto"/>
            </a:endParaRPr>
          </a:p>
        </p:txBody>
      </p:sp>
      <p:sp>
        <p:nvSpPr>
          <p:cNvPr id="62" name="Google Shape;401;p36"/>
          <p:cNvSpPr txBox="1"/>
          <p:nvPr/>
        </p:nvSpPr>
        <p:spPr>
          <a:xfrm>
            <a:off x="8147372" y="2596909"/>
            <a:ext cx="3552994" cy="734092"/>
          </a:xfrm>
          <a:prstGeom prst="rect">
            <a:avLst/>
          </a:prstGeom>
          <a:noFill/>
          <a:ln>
            <a:noFill/>
          </a:ln>
        </p:spPr>
        <p:txBody>
          <a:bodyPr spcFirstLastPara="1" wrap="square" lIns="91425" tIns="91425" rIns="91425" bIns="91425" anchor="t" anchorCtr="0">
            <a:noAutofit/>
          </a:bodyPr>
          <a:lstStyle/>
          <a:p>
            <a:pPr lvl="0" algn="r">
              <a:lnSpc>
                <a:spcPct val="115000"/>
              </a:lnSpc>
              <a:buClr>
                <a:srgbClr val="000000"/>
              </a:buClr>
              <a:buSzPts val="1100"/>
            </a:pP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o‘qituvchilar</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kasbiy</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faoliyatidagi</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muvaffaqiyatlari</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malaka</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oshirishning</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muqobili</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sifatida</a:t>
            </a:r>
            <a:r>
              <a:rPr lang="de-DE" b="1" dirty="0">
                <a:solidFill>
                  <a:schemeClr val="accent2">
                    <a:lumMod val="50000"/>
                  </a:schemeClr>
                </a:solidFill>
                <a:latin typeface="Arial" panose="020B0604020202020204" pitchFamily="34" charset="0"/>
                <a:ea typeface="Roboto"/>
                <a:cs typeface="Arial" panose="020B0604020202020204" pitchFamily="34" charset="0"/>
                <a:sym typeface="Roboto"/>
              </a:rPr>
              <a:t> tan </a:t>
            </a:r>
            <a:r>
              <a:rPr lang="de-DE" b="1" dirty="0" err="1">
                <a:solidFill>
                  <a:schemeClr val="accent2">
                    <a:lumMod val="50000"/>
                  </a:schemeClr>
                </a:solidFill>
                <a:latin typeface="Arial" panose="020B0604020202020204" pitchFamily="34" charset="0"/>
                <a:ea typeface="Roboto"/>
                <a:cs typeface="Arial" panose="020B0604020202020204" pitchFamily="34" charset="0"/>
                <a:sym typeface="Roboto"/>
              </a:rPr>
              <a:t>olinishi</a:t>
            </a:r>
            <a:endParaRPr b="1" dirty="0">
              <a:solidFill>
                <a:schemeClr val="accent2">
                  <a:lumMod val="50000"/>
                </a:schemeClr>
              </a:solidFill>
              <a:latin typeface="Arial" panose="020B0604020202020204" pitchFamily="34" charset="0"/>
              <a:ea typeface="Roboto"/>
              <a:cs typeface="Arial" panose="020B0604020202020204" pitchFamily="34" charset="0"/>
              <a:sym typeface="Roboto"/>
            </a:endParaRPr>
          </a:p>
        </p:txBody>
      </p:sp>
      <p:sp>
        <p:nvSpPr>
          <p:cNvPr id="63" name="Google Shape;402;p36"/>
          <p:cNvSpPr txBox="1"/>
          <p:nvPr/>
        </p:nvSpPr>
        <p:spPr>
          <a:xfrm>
            <a:off x="8046687" y="3956221"/>
            <a:ext cx="3754363" cy="931326"/>
          </a:xfrm>
          <a:prstGeom prst="rect">
            <a:avLst/>
          </a:prstGeom>
          <a:noFill/>
          <a:ln>
            <a:noFill/>
          </a:ln>
        </p:spPr>
        <p:txBody>
          <a:bodyPr spcFirstLastPara="1" wrap="square" lIns="91425" tIns="91425" rIns="91425" bIns="91425" anchor="t" anchorCtr="0">
            <a:noAutofit/>
          </a:bodyPr>
          <a:lstStyle/>
          <a:p>
            <a:pPr lvl="0" algn="r">
              <a:lnSpc>
                <a:spcPct val="115000"/>
              </a:lnSpc>
              <a:buClr>
                <a:srgbClr val="000000"/>
              </a:buClr>
              <a:buSzPts val="1100"/>
            </a:pPr>
            <a:r>
              <a:rPr lang="de-DE" b="1" dirty="0" err="1">
                <a:solidFill>
                  <a:srgbClr val="F90F79"/>
                </a:solidFill>
                <a:latin typeface="Arial" panose="020B0604020202020204" pitchFamily="34" charset="0"/>
                <a:ea typeface="Roboto"/>
                <a:cs typeface="Arial" panose="020B0604020202020204" pitchFamily="34" charset="0"/>
                <a:sym typeface="Roboto"/>
              </a:rPr>
              <a:t>tizimning</a:t>
            </a:r>
            <a:r>
              <a:rPr lang="de-DE" b="1" dirty="0">
                <a:solidFill>
                  <a:srgbClr val="F90F79"/>
                </a:solidFill>
                <a:latin typeface="Arial" panose="020B0604020202020204" pitchFamily="34" charset="0"/>
                <a:ea typeface="Roboto"/>
                <a:cs typeface="Arial" panose="020B0604020202020204" pitchFamily="34" charset="0"/>
                <a:sym typeface="Roboto"/>
              </a:rPr>
              <a:t> eng </a:t>
            </a:r>
            <a:r>
              <a:rPr lang="de-DE" b="1" dirty="0" err="1">
                <a:solidFill>
                  <a:srgbClr val="F90F79"/>
                </a:solidFill>
                <a:latin typeface="Arial" panose="020B0604020202020204" pitchFamily="34" charset="0"/>
                <a:ea typeface="Roboto"/>
                <a:cs typeface="Arial" panose="020B0604020202020204" pitchFamily="34" charset="0"/>
                <a:sym typeface="Roboto"/>
              </a:rPr>
              <a:t>yaxshi</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amaliyotlari</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va</a:t>
            </a:r>
            <a:r>
              <a:rPr lang="de-DE" b="1" dirty="0">
                <a:solidFill>
                  <a:srgbClr val="F90F79"/>
                </a:solidFill>
                <a:latin typeface="Arial" panose="020B0604020202020204" pitchFamily="34" charset="0"/>
                <a:ea typeface="Roboto"/>
                <a:cs typeface="Arial" panose="020B0604020202020204" pitchFamily="34" charset="0"/>
                <a:sym typeface="Roboto"/>
              </a:rPr>
              <a:t> eng </a:t>
            </a:r>
            <a:r>
              <a:rPr lang="de-DE" b="1" dirty="0" err="1">
                <a:solidFill>
                  <a:srgbClr val="F90F79"/>
                </a:solidFill>
                <a:latin typeface="Arial" panose="020B0604020202020204" pitchFamily="34" charset="0"/>
                <a:ea typeface="Roboto"/>
                <a:cs typeface="Arial" panose="020B0604020202020204" pitchFamily="34" charset="0"/>
                <a:sym typeface="Roboto"/>
              </a:rPr>
              <a:t>sifatli</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hamda</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jozibador</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ta’lim</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kontentlari</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bilan</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tanishish</a:t>
            </a:r>
            <a:r>
              <a:rPr lang="de-DE" b="1" dirty="0">
                <a:solidFill>
                  <a:srgbClr val="F90F79"/>
                </a:solidFill>
                <a:latin typeface="Arial" panose="020B0604020202020204" pitchFamily="34" charset="0"/>
                <a:ea typeface="Roboto"/>
                <a:cs typeface="Arial" panose="020B0604020202020204" pitchFamily="34" charset="0"/>
                <a:sym typeface="Roboto"/>
              </a:rPr>
              <a:t> </a:t>
            </a:r>
            <a:r>
              <a:rPr lang="de-DE" b="1" dirty="0" err="1">
                <a:solidFill>
                  <a:srgbClr val="F90F79"/>
                </a:solidFill>
                <a:latin typeface="Arial" panose="020B0604020202020204" pitchFamily="34" charset="0"/>
                <a:ea typeface="Roboto"/>
                <a:cs typeface="Arial" panose="020B0604020202020204" pitchFamily="34" charset="0"/>
                <a:sym typeface="Roboto"/>
              </a:rPr>
              <a:t>imkoniyati</a:t>
            </a:r>
            <a:endParaRPr b="1" dirty="0">
              <a:solidFill>
                <a:srgbClr val="F90F79"/>
              </a:solidFill>
              <a:latin typeface="Arial" panose="020B0604020202020204" pitchFamily="34" charset="0"/>
              <a:ea typeface="Roboto"/>
              <a:cs typeface="Arial" panose="020B0604020202020204" pitchFamily="34" charset="0"/>
              <a:sym typeface="Roboto"/>
            </a:endParaRPr>
          </a:p>
        </p:txBody>
      </p:sp>
      <p:sp>
        <p:nvSpPr>
          <p:cNvPr id="64" name="Google Shape;403;p36"/>
          <p:cNvSpPr txBox="1"/>
          <p:nvPr/>
        </p:nvSpPr>
        <p:spPr>
          <a:xfrm>
            <a:off x="7290118" y="5405451"/>
            <a:ext cx="4349427" cy="587690"/>
          </a:xfrm>
          <a:prstGeom prst="rect">
            <a:avLst/>
          </a:prstGeom>
          <a:noFill/>
          <a:ln>
            <a:noFill/>
          </a:ln>
        </p:spPr>
        <p:txBody>
          <a:bodyPr spcFirstLastPara="1" wrap="square" lIns="91425" tIns="91425" rIns="91425" bIns="91425" anchor="t" anchorCtr="0">
            <a:noAutofit/>
          </a:bodyPr>
          <a:lstStyle/>
          <a:p>
            <a:pPr lvl="0" algn="r">
              <a:lnSpc>
                <a:spcPct val="115000"/>
              </a:lnSpc>
            </a:pPr>
            <a:r>
              <a:rPr lang="de-DE" b="1" dirty="0" err="1">
                <a:solidFill>
                  <a:srgbClr val="660066"/>
                </a:solidFill>
                <a:latin typeface="Arial" panose="020B0604020202020204" pitchFamily="34" charset="0"/>
                <a:ea typeface="Roboto"/>
                <a:cs typeface="Arial" panose="020B0604020202020204" pitchFamily="34" charset="0"/>
                <a:sym typeface="Roboto"/>
              </a:rPr>
              <a:t>bir</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vaqtning</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o‘zida</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platformadan</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kompyuter</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planshet</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yoki</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telefon</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orqali</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tas</a:t>
            </a:r>
            <a:r>
              <a:rPr lang="de-DE" b="1" dirty="0">
                <a:solidFill>
                  <a:srgbClr val="660066"/>
                </a:solidFill>
                <a:latin typeface="Arial" panose="020B0604020202020204" pitchFamily="34" charset="0"/>
                <a:ea typeface="Roboto"/>
                <a:cs typeface="Arial" panose="020B0604020202020204" pitchFamily="34" charset="0"/>
                <a:sym typeface="Roboto"/>
              </a:rPr>
              <a:t>-ix </a:t>
            </a:r>
            <a:r>
              <a:rPr lang="de-DE" b="1" dirty="0" err="1">
                <a:solidFill>
                  <a:srgbClr val="660066"/>
                </a:solidFill>
                <a:latin typeface="Arial" panose="020B0604020202020204" pitchFamily="34" charset="0"/>
                <a:ea typeface="Roboto"/>
                <a:cs typeface="Arial" panose="020B0604020202020204" pitchFamily="34" charset="0"/>
                <a:sym typeface="Roboto"/>
              </a:rPr>
              <a:t>tarmog‘i</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orqali</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foydalanish</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imkoniyati</a:t>
            </a:r>
            <a:endParaRPr b="1" dirty="0">
              <a:solidFill>
                <a:srgbClr val="660066"/>
              </a:solidFill>
              <a:latin typeface="Arial" panose="020B0604020202020204" pitchFamily="34" charset="0"/>
              <a:ea typeface="Roboto"/>
              <a:cs typeface="Arial" panose="020B0604020202020204" pitchFamily="34" charset="0"/>
              <a:sym typeface="Roboto"/>
            </a:endParaRPr>
          </a:p>
          <a:p>
            <a:pPr marL="0" lvl="0" indent="0" algn="r" rtl="0">
              <a:lnSpc>
                <a:spcPct val="115000"/>
              </a:lnSpc>
              <a:spcBef>
                <a:spcPts val="1600"/>
              </a:spcBef>
              <a:spcAft>
                <a:spcPts val="1600"/>
              </a:spcAft>
              <a:buNone/>
            </a:pPr>
            <a:endParaRPr b="1" dirty="0">
              <a:solidFill>
                <a:srgbClr val="660066"/>
              </a:solidFill>
              <a:latin typeface="Arial" panose="020B0604020202020204" pitchFamily="34" charset="0"/>
              <a:ea typeface="Roboto"/>
              <a:cs typeface="Arial" panose="020B0604020202020204" pitchFamily="34" charset="0"/>
              <a:sym typeface="Roboto"/>
            </a:endParaRPr>
          </a:p>
        </p:txBody>
      </p:sp>
      <p:pic>
        <p:nvPicPr>
          <p:cNvPr id="15" name="Рисунок 14"/>
          <p:cNvPicPr>
            <a:picLocks noChangeAspect="1"/>
          </p:cNvPicPr>
          <p:nvPr/>
        </p:nvPicPr>
        <p:blipFill>
          <a:blip r:embed="rId2"/>
          <a:stretch>
            <a:fillRect/>
          </a:stretch>
        </p:blipFill>
        <p:spPr>
          <a:xfrm>
            <a:off x="4962102" y="2916770"/>
            <a:ext cx="2407732" cy="2431493"/>
          </a:xfrm>
          <a:prstGeom prst="ellipse">
            <a:avLst/>
          </a:prstGeom>
          <a:ln>
            <a:noFill/>
          </a:ln>
          <a:effectLst>
            <a:softEdge rad="112500"/>
          </a:effectLst>
        </p:spPr>
      </p:pic>
    </p:spTree>
    <p:extLst>
      <p:ext uri="{BB962C8B-B14F-4D97-AF65-F5344CB8AC3E}">
        <p14:creationId xmlns:p14="http://schemas.microsoft.com/office/powerpoint/2010/main" val="41135859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11;p35">
            <a:extLst>
              <a:ext uri="{FF2B5EF4-FFF2-40B4-BE49-F238E27FC236}">
                <a16:creationId xmlns:a16="http://schemas.microsoft.com/office/drawing/2014/main" id="{6BDFE7A1-D3B0-484F-B92A-E428B7D1616A}"/>
              </a:ext>
            </a:extLst>
          </p:cNvPr>
          <p:cNvSpPr txBox="1"/>
          <p:nvPr/>
        </p:nvSpPr>
        <p:spPr>
          <a:xfrm>
            <a:off x="4385820" y="402714"/>
            <a:ext cx="4466631" cy="433935"/>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uz-Cyrl-UZ" sz="1800" b="1" i="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XALQ TA’LIMI TIZIMIGA</a:t>
            </a:r>
            <a:endParaRPr lang="ru-RU" sz="1800" i="0" dirty="0">
              <a:effectLst/>
              <a:latin typeface="Arial" panose="020B0604020202020204" pitchFamily="34" charset="0"/>
              <a:ea typeface="Times New Roman" panose="02020603050405020304" pitchFamily="18" charset="0"/>
              <a:cs typeface="Arial" panose="020B0604020202020204" pitchFamily="34" charset="0"/>
            </a:endParaRPr>
          </a:p>
        </p:txBody>
      </p:sp>
      <p:cxnSp>
        <p:nvCxnSpPr>
          <p:cNvPr id="3" name="Прямая соединительная линия 2">
            <a:extLst>
              <a:ext uri="{FF2B5EF4-FFF2-40B4-BE49-F238E27FC236}">
                <a16:creationId xmlns:a16="http://schemas.microsoft.com/office/drawing/2014/main" id="{FE23E0EC-FD68-486A-A32A-C3796B29E32F}"/>
              </a:ext>
            </a:extLst>
          </p:cNvPr>
          <p:cNvCxnSpPr/>
          <p:nvPr/>
        </p:nvCxnSpPr>
        <p:spPr>
          <a:xfrm flipV="1">
            <a:off x="0" y="1000440"/>
            <a:ext cx="12192000" cy="59734"/>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10" name="Google Shape;1360;p23"/>
          <p:cNvGrpSpPr/>
          <p:nvPr/>
        </p:nvGrpSpPr>
        <p:grpSpPr>
          <a:xfrm>
            <a:off x="4559820" y="1952618"/>
            <a:ext cx="3198556" cy="2940910"/>
            <a:chOff x="2972725" y="2407667"/>
            <a:chExt cx="3198556" cy="2940910"/>
          </a:xfrm>
        </p:grpSpPr>
        <p:sp>
          <p:nvSpPr>
            <p:cNvPr id="11" name="Google Shape;1361;p23"/>
            <p:cNvSpPr/>
            <p:nvPr/>
          </p:nvSpPr>
          <p:spPr>
            <a:xfrm>
              <a:off x="2972725" y="2441214"/>
              <a:ext cx="3198556" cy="2907364"/>
            </a:xfrm>
            <a:custGeom>
              <a:avLst/>
              <a:gdLst/>
              <a:ahLst/>
              <a:cxnLst/>
              <a:rect l="l" t="t" r="r" b="b"/>
              <a:pathLst>
                <a:path w="14016" h="12740" extrusionOk="0">
                  <a:moveTo>
                    <a:pt x="11789" y="0"/>
                  </a:moveTo>
                  <a:cubicBezTo>
                    <a:pt x="11488" y="0"/>
                    <a:pt x="11203" y="58"/>
                    <a:pt x="10968" y="120"/>
                  </a:cubicBezTo>
                  <a:cubicBezTo>
                    <a:pt x="10351" y="282"/>
                    <a:pt x="9690" y="375"/>
                    <a:pt x="9257" y="841"/>
                  </a:cubicBezTo>
                  <a:cubicBezTo>
                    <a:pt x="8709" y="1435"/>
                    <a:pt x="8546" y="2281"/>
                    <a:pt x="8139" y="2979"/>
                  </a:cubicBezTo>
                  <a:cubicBezTo>
                    <a:pt x="7991" y="3234"/>
                    <a:pt x="7792" y="3482"/>
                    <a:pt x="7514" y="3585"/>
                  </a:cubicBezTo>
                  <a:cubicBezTo>
                    <a:pt x="7412" y="3622"/>
                    <a:pt x="7307" y="3637"/>
                    <a:pt x="7201" y="3637"/>
                  </a:cubicBezTo>
                  <a:cubicBezTo>
                    <a:pt x="7003" y="3637"/>
                    <a:pt x="6801" y="3585"/>
                    <a:pt x="6610" y="3525"/>
                  </a:cubicBezTo>
                  <a:cubicBezTo>
                    <a:pt x="5952" y="3319"/>
                    <a:pt x="5329" y="3015"/>
                    <a:pt x="4761" y="2628"/>
                  </a:cubicBezTo>
                  <a:cubicBezTo>
                    <a:pt x="4344" y="2341"/>
                    <a:pt x="3952" y="2004"/>
                    <a:pt x="3481" y="1820"/>
                  </a:cubicBezTo>
                  <a:cubicBezTo>
                    <a:pt x="3220" y="1717"/>
                    <a:pt x="2941" y="1668"/>
                    <a:pt x="2662" y="1668"/>
                  </a:cubicBezTo>
                  <a:cubicBezTo>
                    <a:pt x="2149" y="1668"/>
                    <a:pt x="1635" y="1836"/>
                    <a:pt x="1234" y="2156"/>
                  </a:cubicBezTo>
                  <a:cubicBezTo>
                    <a:pt x="615" y="2651"/>
                    <a:pt x="287" y="3489"/>
                    <a:pt x="409" y="4272"/>
                  </a:cubicBezTo>
                  <a:cubicBezTo>
                    <a:pt x="499" y="4861"/>
                    <a:pt x="816" y="5386"/>
                    <a:pt x="1058" y="5930"/>
                  </a:cubicBezTo>
                  <a:cubicBezTo>
                    <a:pt x="1300" y="6476"/>
                    <a:pt x="1470" y="7104"/>
                    <a:pt x="1255" y="7661"/>
                  </a:cubicBezTo>
                  <a:cubicBezTo>
                    <a:pt x="1125" y="7999"/>
                    <a:pt x="866" y="8271"/>
                    <a:pt x="673" y="8579"/>
                  </a:cubicBezTo>
                  <a:cubicBezTo>
                    <a:pt x="0" y="9663"/>
                    <a:pt x="58" y="11173"/>
                    <a:pt x="1339" y="11996"/>
                  </a:cubicBezTo>
                  <a:cubicBezTo>
                    <a:pt x="1666" y="12207"/>
                    <a:pt x="2648" y="12549"/>
                    <a:pt x="3530" y="12549"/>
                  </a:cubicBezTo>
                  <a:cubicBezTo>
                    <a:pt x="3763" y="12549"/>
                    <a:pt x="3989" y="12525"/>
                    <a:pt x="4194" y="12469"/>
                  </a:cubicBezTo>
                  <a:cubicBezTo>
                    <a:pt x="4920" y="12270"/>
                    <a:pt x="5899" y="11855"/>
                    <a:pt x="6915" y="11855"/>
                  </a:cubicBezTo>
                  <a:cubicBezTo>
                    <a:pt x="7351" y="11855"/>
                    <a:pt x="7794" y="11931"/>
                    <a:pt x="8227" y="12135"/>
                  </a:cubicBezTo>
                  <a:cubicBezTo>
                    <a:pt x="8978" y="12489"/>
                    <a:pt x="9996" y="12740"/>
                    <a:pt x="10919" y="12740"/>
                  </a:cubicBezTo>
                  <a:cubicBezTo>
                    <a:pt x="11761" y="12740"/>
                    <a:pt x="12523" y="12530"/>
                    <a:pt x="12928" y="11998"/>
                  </a:cubicBezTo>
                  <a:cubicBezTo>
                    <a:pt x="13776" y="10880"/>
                    <a:pt x="11679" y="9451"/>
                    <a:pt x="12168" y="8239"/>
                  </a:cubicBezTo>
                  <a:cubicBezTo>
                    <a:pt x="12669" y="6992"/>
                    <a:pt x="12594" y="7187"/>
                    <a:pt x="13305" y="6224"/>
                  </a:cubicBezTo>
                  <a:cubicBezTo>
                    <a:pt x="14016" y="5262"/>
                    <a:pt x="13324" y="4176"/>
                    <a:pt x="12756" y="3407"/>
                  </a:cubicBezTo>
                  <a:cubicBezTo>
                    <a:pt x="12161" y="2602"/>
                    <a:pt x="13926" y="1623"/>
                    <a:pt x="13247" y="719"/>
                  </a:cubicBezTo>
                  <a:cubicBezTo>
                    <a:pt x="12823" y="158"/>
                    <a:pt x="12285" y="0"/>
                    <a:pt x="11789"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 name="Google Shape;1362;p23"/>
            <p:cNvSpPr/>
            <p:nvPr/>
          </p:nvSpPr>
          <p:spPr>
            <a:xfrm>
              <a:off x="4063555" y="2407667"/>
              <a:ext cx="838891" cy="657922"/>
            </a:xfrm>
            <a:custGeom>
              <a:avLst/>
              <a:gdLst/>
              <a:ahLst/>
              <a:cxnLst/>
              <a:rect l="l" t="t" r="r" b="b"/>
              <a:pathLst>
                <a:path w="3676" h="2883" extrusionOk="0">
                  <a:moveTo>
                    <a:pt x="1629" y="1"/>
                  </a:moveTo>
                  <a:cubicBezTo>
                    <a:pt x="1450" y="1"/>
                    <a:pt x="1267" y="33"/>
                    <a:pt x="1087" y="104"/>
                  </a:cubicBezTo>
                  <a:cubicBezTo>
                    <a:pt x="433" y="361"/>
                    <a:pt x="1" y="1087"/>
                    <a:pt x="82" y="1783"/>
                  </a:cubicBezTo>
                  <a:cubicBezTo>
                    <a:pt x="121" y="2094"/>
                    <a:pt x="256" y="2398"/>
                    <a:pt x="495" y="2597"/>
                  </a:cubicBezTo>
                  <a:cubicBezTo>
                    <a:pt x="722" y="2783"/>
                    <a:pt x="1020" y="2862"/>
                    <a:pt x="1311" y="2880"/>
                  </a:cubicBezTo>
                  <a:cubicBezTo>
                    <a:pt x="1350" y="2882"/>
                    <a:pt x="1389" y="2883"/>
                    <a:pt x="1427" y="2883"/>
                  </a:cubicBezTo>
                  <a:cubicBezTo>
                    <a:pt x="1968" y="2883"/>
                    <a:pt x="2520" y="2674"/>
                    <a:pt x="2856" y="2254"/>
                  </a:cubicBezTo>
                  <a:cubicBezTo>
                    <a:pt x="3675" y="1228"/>
                    <a:pt x="2731" y="1"/>
                    <a:pt x="1629"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 name="Google Shape;1363;p23"/>
            <p:cNvSpPr/>
            <p:nvPr/>
          </p:nvSpPr>
          <p:spPr>
            <a:xfrm>
              <a:off x="3745890" y="2474076"/>
              <a:ext cx="297354" cy="262667"/>
            </a:xfrm>
            <a:custGeom>
              <a:avLst/>
              <a:gdLst/>
              <a:ahLst/>
              <a:cxnLst/>
              <a:rect l="l" t="t" r="r" b="b"/>
              <a:pathLst>
                <a:path w="1303" h="1151" extrusionOk="0">
                  <a:moveTo>
                    <a:pt x="803" y="0"/>
                  </a:moveTo>
                  <a:cubicBezTo>
                    <a:pt x="327" y="0"/>
                    <a:pt x="1" y="814"/>
                    <a:pt x="457" y="1102"/>
                  </a:cubicBezTo>
                  <a:cubicBezTo>
                    <a:pt x="509" y="1136"/>
                    <a:pt x="567" y="1151"/>
                    <a:pt x="626" y="1151"/>
                  </a:cubicBezTo>
                  <a:cubicBezTo>
                    <a:pt x="786" y="1151"/>
                    <a:pt x="954" y="1042"/>
                    <a:pt x="1048" y="903"/>
                  </a:cubicBezTo>
                  <a:cubicBezTo>
                    <a:pt x="1198" y="682"/>
                    <a:pt x="1303" y="136"/>
                    <a:pt x="966" y="27"/>
                  </a:cubicBezTo>
                  <a:lnTo>
                    <a:pt x="966" y="27"/>
                  </a:lnTo>
                  <a:lnTo>
                    <a:pt x="1020" y="57"/>
                  </a:lnTo>
                  <a:cubicBezTo>
                    <a:pt x="946" y="18"/>
                    <a:pt x="873" y="0"/>
                    <a:pt x="803"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 name="Google Shape;1364;p23"/>
            <p:cNvSpPr/>
            <p:nvPr/>
          </p:nvSpPr>
          <p:spPr>
            <a:xfrm>
              <a:off x="3173547" y="4549616"/>
              <a:ext cx="2444102" cy="269057"/>
            </a:xfrm>
            <a:custGeom>
              <a:avLst/>
              <a:gdLst/>
              <a:ahLst/>
              <a:cxnLst/>
              <a:rect l="l" t="t" r="r" b="b"/>
              <a:pathLst>
                <a:path w="10710" h="1179" extrusionOk="0">
                  <a:moveTo>
                    <a:pt x="5355" y="0"/>
                  </a:moveTo>
                  <a:cubicBezTo>
                    <a:pt x="2397" y="0"/>
                    <a:pt x="1" y="264"/>
                    <a:pt x="1" y="589"/>
                  </a:cubicBezTo>
                  <a:cubicBezTo>
                    <a:pt x="1" y="915"/>
                    <a:pt x="2397" y="1178"/>
                    <a:pt x="5355" y="1178"/>
                  </a:cubicBezTo>
                  <a:cubicBezTo>
                    <a:pt x="8313" y="1178"/>
                    <a:pt x="10709" y="915"/>
                    <a:pt x="10709" y="589"/>
                  </a:cubicBezTo>
                  <a:cubicBezTo>
                    <a:pt x="10709" y="264"/>
                    <a:pt x="8313" y="0"/>
                    <a:pt x="5355"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 name="Google Shape;1365;p23"/>
            <p:cNvSpPr/>
            <p:nvPr/>
          </p:nvSpPr>
          <p:spPr>
            <a:xfrm>
              <a:off x="4144340" y="4370245"/>
              <a:ext cx="502969" cy="216113"/>
            </a:xfrm>
            <a:custGeom>
              <a:avLst/>
              <a:gdLst/>
              <a:ahLst/>
              <a:cxnLst/>
              <a:rect l="l" t="t" r="r" b="b"/>
              <a:pathLst>
                <a:path w="2204" h="947" extrusionOk="0">
                  <a:moveTo>
                    <a:pt x="124" y="0"/>
                  </a:moveTo>
                  <a:lnTo>
                    <a:pt x="0" y="947"/>
                  </a:lnTo>
                  <a:lnTo>
                    <a:pt x="2204" y="947"/>
                  </a:lnTo>
                  <a:lnTo>
                    <a:pt x="2095"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 name="Google Shape;1366;p23"/>
            <p:cNvSpPr/>
            <p:nvPr/>
          </p:nvSpPr>
          <p:spPr>
            <a:xfrm>
              <a:off x="3403808" y="4188821"/>
              <a:ext cx="1984036" cy="183022"/>
            </a:xfrm>
            <a:custGeom>
              <a:avLst/>
              <a:gdLst/>
              <a:ahLst/>
              <a:cxnLst/>
              <a:rect l="l" t="t" r="r" b="b"/>
              <a:pathLst>
                <a:path w="8694" h="802" extrusionOk="0">
                  <a:moveTo>
                    <a:pt x="0" y="1"/>
                  </a:moveTo>
                  <a:lnTo>
                    <a:pt x="0" y="585"/>
                  </a:lnTo>
                  <a:cubicBezTo>
                    <a:pt x="0" y="705"/>
                    <a:pt x="97" y="802"/>
                    <a:pt x="217" y="802"/>
                  </a:cubicBezTo>
                  <a:lnTo>
                    <a:pt x="8477" y="802"/>
                  </a:lnTo>
                  <a:cubicBezTo>
                    <a:pt x="8595" y="802"/>
                    <a:pt x="8694" y="705"/>
                    <a:pt x="8694" y="585"/>
                  </a:cubicBezTo>
                  <a:lnTo>
                    <a:pt x="8694" y="1"/>
                  </a:lnTo>
                  <a:close/>
                </a:path>
              </a:pathLst>
            </a:custGeom>
            <a:solidFill>
              <a:srgbClr val="EEEEEE"/>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 name="Google Shape;1367;p23"/>
            <p:cNvSpPr/>
            <p:nvPr/>
          </p:nvSpPr>
          <p:spPr>
            <a:xfrm>
              <a:off x="3403808" y="3004656"/>
              <a:ext cx="1983580" cy="1184397"/>
            </a:xfrm>
            <a:custGeom>
              <a:avLst/>
              <a:gdLst/>
              <a:ahLst/>
              <a:cxnLst/>
              <a:rect l="l" t="t" r="r" b="b"/>
              <a:pathLst>
                <a:path w="8692" h="5190" extrusionOk="0">
                  <a:moveTo>
                    <a:pt x="217" y="0"/>
                  </a:moveTo>
                  <a:cubicBezTo>
                    <a:pt x="97" y="0"/>
                    <a:pt x="0" y="99"/>
                    <a:pt x="0" y="216"/>
                  </a:cubicBezTo>
                  <a:lnTo>
                    <a:pt x="0" y="5190"/>
                  </a:lnTo>
                  <a:lnTo>
                    <a:pt x="8691" y="5190"/>
                  </a:lnTo>
                  <a:lnTo>
                    <a:pt x="8691" y="216"/>
                  </a:lnTo>
                  <a:cubicBezTo>
                    <a:pt x="8691" y="99"/>
                    <a:pt x="8595" y="0"/>
                    <a:pt x="8477" y="0"/>
                  </a:cubicBez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 name="Google Shape;1368;p23"/>
            <p:cNvSpPr/>
            <p:nvPr/>
          </p:nvSpPr>
          <p:spPr>
            <a:xfrm>
              <a:off x="3473639" y="3070608"/>
              <a:ext cx="1843917" cy="1052493"/>
            </a:xfrm>
            <a:custGeom>
              <a:avLst/>
              <a:gdLst/>
              <a:ahLst/>
              <a:cxnLst/>
              <a:rect l="l" t="t" r="r" b="b"/>
              <a:pathLst>
                <a:path w="8080" h="4612" extrusionOk="0">
                  <a:moveTo>
                    <a:pt x="1" y="0"/>
                  </a:moveTo>
                  <a:lnTo>
                    <a:pt x="1" y="4611"/>
                  </a:lnTo>
                  <a:lnTo>
                    <a:pt x="8079" y="4611"/>
                  </a:lnTo>
                  <a:lnTo>
                    <a:pt x="807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 name="Google Shape;1369;p23"/>
            <p:cNvSpPr/>
            <p:nvPr/>
          </p:nvSpPr>
          <p:spPr>
            <a:xfrm>
              <a:off x="4055796" y="4586129"/>
              <a:ext cx="680058" cy="21680"/>
            </a:xfrm>
            <a:custGeom>
              <a:avLst/>
              <a:gdLst/>
              <a:ahLst/>
              <a:cxnLst/>
              <a:rect l="l" t="t" r="r" b="b"/>
              <a:pathLst>
                <a:path w="2980" h="95" extrusionOk="0">
                  <a:moveTo>
                    <a:pt x="388" y="1"/>
                  </a:moveTo>
                  <a:lnTo>
                    <a:pt x="0" y="95"/>
                  </a:lnTo>
                  <a:lnTo>
                    <a:pt x="2980" y="93"/>
                  </a:lnTo>
                  <a:lnTo>
                    <a:pt x="2592"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 name="Google Shape;1370;p23"/>
            <p:cNvSpPr/>
            <p:nvPr/>
          </p:nvSpPr>
          <p:spPr>
            <a:xfrm>
              <a:off x="4055796" y="4607124"/>
              <a:ext cx="680058" cy="12095"/>
            </a:xfrm>
            <a:custGeom>
              <a:avLst/>
              <a:gdLst/>
              <a:ahLst/>
              <a:cxnLst/>
              <a:rect l="l" t="t" r="r" b="b"/>
              <a:pathLst>
                <a:path w="2980" h="53" extrusionOk="0">
                  <a:moveTo>
                    <a:pt x="2980" y="1"/>
                  </a:moveTo>
                  <a:lnTo>
                    <a:pt x="0" y="3"/>
                  </a:lnTo>
                  <a:lnTo>
                    <a:pt x="20" y="52"/>
                  </a:lnTo>
                  <a:lnTo>
                    <a:pt x="2958" y="52"/>
                  </a:lnTo>
                  <a:lnTo>
                    <a:pt x="2980"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1" name="Google Shape;1371;p23"/>
            <p:cNvSpPr/>
            <p:nvPr/>
          </p:nvSpPr>
          <p:spPr>
            <a:xfrm>
              <a:off x="4360224" y="4250893"/>
              <a:ext cx="70744" cy="70516"/>
            </a:xfrm>
            <a:custGeom>
              <a:avLst/>
              <a:gdLst/>
              <a:ahLst/>
              <a:cxnLst/>
              <a:rect l="l" t="t" r="r" b="b"/>
              <a:pathLst>
                <a:path w="310" h="309" extrusionOk="0">
                  <a:moveTo>
                    <a:pt x="155" y="1"/>
                  </a:moveTo>
                  <a:cubicBezTo>
                    <a:pt x="69" y="1"/>
                    <a:pt x="1" y="69"/>
                    <a:pt x="1" y="155"/>
                  </a:cubicBezTo>
                  <a:cubicBezTo>
                    <a:pt x="1" y="240"/>
                    <a:pt x="69" y="309"/>
                    <a:pt x="155" y="309"/>
                  </a:cubicBezTo>
                  <a:cubicBezTo>
                    <a:pt x="241" y="309"/>
                    <a:pt x="309" y="240"/>
                    <a:pt x="309" y="155"/>
                  </a:cubicBezTo>
                  <a:cubicBezTo>
                    <a:pt x="309" y="69"/>
                    <a:pt x="241" y="1"/>
                    <a:pt x="15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2" name="Google Shape;1372;p23"/>
            <p:cNvSpPr/>
            <p:nvPr/>
          </p:nvSpPr>
          <p:spPr>
            <a:xfrm>
              <a:off x="3160768" y="2691785"/>
              <a:ext cx="658150" cy="527159"/>
            </a:xfrm>
            <a:custGeom>
              <a:avLst/>
              <a:gdLst/>
              <a:ahLst/>
              <a:cxnLst/>
              <a:rect l="l" t="t" r="r" b="b"/>
              <a:pathLst>
                <a:path w="2884" h="2310" extrusionOk="0">
                  <a:moveTo>
                    <a:pt x="2532" y="0"/>
                  </a:moveTo>
                  <a:cubicBezTo>
                    <a:pt x="2506" y="0"/>
                    <a:pt x="2484" y="34"/>
                    <a:pt x="2509" y="54"/>
                  </a:cubicBezTo>
                  <a:cubicBezTo>
                    <a:pt x="2571" y="101"/>
                    <a:pt x="2627" y="155"/>
                    <a:pt x="2678" y="212"/>
                  </a:cubicBezTo>
                  <a:cubicBezTo>
                    <a:pt x="2566" y="174"/>
                    <a:pt x="2443" y="159"/>
                    <a:pt x="2319" y="159"/>
                  </a:cubicBezTo>
                  <a:cubicBezTo>
                    <a:pt x="2192" y="159"/>
                    <a:pt x="2063" y="175"/>
                    <a:pt x="1946" y="195"/>
                  </a:cubicBezTo>
                  <a:cubicBezTo>
                    <a:pt x="1686" y="240"/>
                    <a:pt x="1429" y="328"/>
                    <a:pt x="1192" y="439"/>
                  </a:cubicBezTo>
                  <a:cubicBezTo>
                    <a:pt x="740" y="656"/>
                    <a:pt x="344" y="1005"/>
                    <a:pt x="147" y="1472"/>
                  </a:cubicBezTo>
                  <a:cubicBezTo>
                    <a:pt x="39" y="1729"/>
                    <a:pt x="1" y="2009"/>
                    <a:pt x="48" y="2286"/>
                  </a:cubicBezTo>
                  <a:cubicBezTo>
                    <a:pt x="51" y="2302"/>
                    <a:pt x="65" y="2309"/>
                    <a:pt x="78" y="2309"/>
                  </a:cubicBezTo>
                  <a:cubicBezTo>
                    <a:pt x="96" y="2309"/>
                    <a:pt x="114" y="2297"/>
                    <a:pt x="110" y="2277"/>
                  </a:cubicBezTo>
                  <a:cubicBezTo>
                    <a:pt x="54" y="1797"/>
                    <a:pt x="254" y="1320"/>
                    <a:pt x="588" y="981"/>
                  </a:cubicBezTo>
                  <a:cubicBezTo>
                    <a:pt x="924" y="643"/>
                    <a:pt x="1380" y="429"/>
                    <a:pt x="1841" y="324"/>
                  </a:cubicBezTo>
                  <a:cubicBezTo>
                    <a:pt x="1988" y="290"/>
                    <a:pt x="2136" y="270"/>
                    <a:pt x="2288" y="268"/>
                  </a:cubicBezTo>
                  <a:cubicBezTo>
                    <a:pt x="2294" y="268"/>
                    <a:pt x="2299" y="268"/>
                    <a:pt x="2305" y="268"/>
                  </a:cubicBezTo>
                  <a:cubicBezTo>
                    <a:pt x="2449" y="268"/>
                    <a:pt x="2587" y="294"/>
                    <a:pt x="2732" y="311"/>
                  </a:cubicBezTo>
                  <a:cubicBezTo>
                    <a:pt x="2738" y="311"/>
                    <a:pt x="2744" y="309"/>
                    <a:pt x="2749" y="305"/>
                  </a:cubicBezTo>
                  <a:lnTo>
                    <a:pt x="2759" y="320"/>
                  </a:lnTo>
                  <a:cubicBezTo>
                    <a:pt x="2648" y="360"/>
                    <a:pt x="2543" y="412"/>
                    <a:pt x="2442" y="478"/>
                  </a:cubicBezTo>
                  <a:cubicBezTo>
                    <a:pt x="2401" y="505"/>
                    <a:pt x="2428" y="567"/>
                    <a:pt x="2468" y="567"/>
                  </a:cubicBezTo>
                  <a:cubicBezTo>
                    <a:pt x="2475" y="567"/>
                    <a:pt x="2484" y="565"/>
                    <a:pt x="2492" y="559"/>
                  </a:cubicBezTo>
                  <a:cubicBezTo>
                    <a:pt x="2601" y="487"/>
                    <a:pt x="2717" y="431"/>
                    <a:pt x="2841" y="388"/>
                  </a:cubicBezTo>
                  <a:cubicBezTo>
                    <a:pt x="2867" y="380"/>
                    <a:pt x="2884" y="347"/>
                    <a:pt x="2869" y="322"/>
                  </a:cubicBezTo>
                  <a:cubicBezTo>
                    <a:pt x="2785" y="191"/>
                    <a:pt x="2680" y="82"/>
                    <a:pt x="2547" y="5"/>
                  </a:cubicBezTo>
                  <a:cubicBezTo>
                    <a:pt x="2542" y="1"/>
                    <a:pt x="2537" y="0"/>
                    <a:pt x="2532" y="0"/>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3" name="Google Shape;1373;p23"/>
            <p:cNvSpPr/>
            <p:nvPr/>
          </p:nvSpPr>
          <p:spPr>
            <a:xfrm>
              <a:off x="4271680" y="2431173"/>
              <a:ext cx="976272" cy="404384"/>
            </a:xfrm>
            <a:custGeom>
              <a:avLst/>
              <a:gdLst/>
              <a:ahLst/>
              <a:cxnLst/>
              <a:rect l="l" t="t" r="r" b="b"/>
              <a:pathLst>
                <a:path w="4278" h="1772" extrusionOk="0">
                  <a:moveTo>
                    <a:pt x="1679" y="1"/>
                  </a:moveTo>
                  <a:cubicBezTo>
                    <a:pt x="1374" y="1"/>
                    <a:pt x="1071" y="48"/>
                    <a:pt x="791" y="149"/>
                  </a:cubicBezTo>
                  <a:cubicBezTo>
                    <a:pt x="489" y="258"/>
                    <a:pt x="177" y="451"/>
                    <a:pt x="12" y="738"/>
                  </a:cubicBezTo>
                  <a:cubicBezTo>
                    <a:pt x="1" y="757"/>
                    <a:pt x="18" y="779"/>
                    <a:pt x="36" y="779"/>
                  </a:cubicBezTo>
                  <a:cubicBezTo>
                    <a:pt x="42" y="779"/>
                    <a:pt x="49" y="776"/>
                    <a:pt x="55" y="770"/>
                  </a:cubicBezTo>
                  <a:cubicBezTo>
                    <a:pt x="243" y="541"/>
                    <a:pt x="462" y="367"/>
                    <a:pt x="740" y="258"/>
                  </a:cubicBezTo>
                  <a:cubicBezTo>
                    <a:pt x="1014" y="151"/>
                    <a:pt x="1310" y="102"/>
                    <a:pt x="1603" y="97"/>
                  </a:cubicBezTo>
                  <a:cubicBezTo>
                    <a:pt x="1614" y="97"/>
                    <a:pt x="1625" y="97"/>
                    <a:pt x="1635" y="97"/>
                  </a:cubicBezTo>
                  <a:cubicBezTo>
                    <a:pt x="2289" y="97"/>
                    <a:pt x="2963" y="289"/>
                    <a:pt x="3449" y="744"/>
                  </a:cubicBezTo>
                  <a:cubicBezTo>
                    <a:pt x="3702" y="980"/>
                    <a:pt x="3895" y="1275"/>
                    <a:pt x="3989" y="1607"/>
                  </a:cubicBezTo>
                  <a:cubicBezTo>
                    <a:pt x="3974" y="1592"/>
                    <a:pt x="3959" y="1577"/>
                    <a:pt x="3950" y="1566"/>
                  </a:cubicBezTo>
                  <a:cubicBezTo>
                    <a:pt x="3910" y="1532"/>
                    <a:pt x="3869" y="1496"/>
                    <a:pt x="3824" y="1464"/>
                  </a:cubicBezTo>
                  <a:cubicBezTo>
                    <a:pt x="3818" y="1459"/>
                    <a:pt x="3813" y="1457"/>
                    <a:pt x="3807" y="1457"/>
                  </a:cubicBezTo>
                  <a:cubicBezTo>
                    <a:pt x="3785" y="1457"/>
                    <a:pt x="3768" y="1492"/>
                    <a:pt x="3785" y="1513"/>
                  </a:cubicBezTo>
                  <a:cubicBezTo>
                    <a:pt x="3841" y="1577"/>
                    <a:pt x="3908" y="1635"/>
                    <a:pt x="3970" y="1693"/>
                  </a:cubicBezTo>
                  <a:cubicBezTo>
                    <a:pt x="4003" y="1726"/>
                    <a:pt x="4042" y="1772"/>
                    <a:pt x="4092" y="1772"/>
                  </a:cubicBezTo>
                  <a:cubicBezTo>
                    <a:pt x="4100" y="1772"/>
                    <a:pt x="4109" y="1771"/>
                    <a:pt x="4117" y="1768"/>
                  </a:cubicBezTo>
                  <a:cubicBezTo>
                    <a:pt x="4173" y="1751"/>
                    <a:pt x="4190" y="1689"/>
                    <a:pt x="4207" y="1641"/>
                  </a:cubicBezTo>
                  <a:cubicBezTo>
                    <a:pt x="4235" y="1560"/>
                    <a:pt x="4272" y="1481"/>
                    <a:pt x="4276" y="1397"/>
                  </a:cubicBezTo>
                  <a:cubicBezTo>
                    <a:pt x="4277" y="1378"/>
                    <a:pt x="4264" y="1369"/>
                    <a:pt x="4249" y="1369"/>
                  </a:cubicBezTo>
                  <a:cubicBezTo>
                    <a:pt x="4239" y="1369"/>
                    <a:pt x="4229" y="1374"/>
                    <a:pt x="4222" y="1382"/>
                  </a:cubicBezTo>
                  <a:cubicBezTo>
                    <a:pt x="4188" y="1427"/>
                    <a:pt x="4171" y="1479"/>
                    <a:pt x="4154" y="1532"/>
                  </a:cubicBezTo>
                  <a:cubicBezTo>
                    <a:pt x="4145" y="1556"/>
                    <a:pt x="4137" y="1581"/>
                    <a:pt x="4128" y="1605"/>
                  </a:cubicBezTo>
                  <a:cubicBezTo>
                    <a:pt x="4122" y="1622"/>
                    <a:pt x="4115" y="1637"/>
                    <a:pt x="4111" y="1654"/>
                  </a:cubicBezTo>
                  <a:cubicBezTo>
                    <a:pt x="4110" y="1669"/>
                    <a:pt x="4105" y="1678"/>
                    <a:pt x="4096" y="1678"/>
                  </a:cubicBezTo>
                  <a:cubicBezTo>
                    <a:pt x="4092" y="1678"/>
                    <a:pt x="4088" y="1677"/>
                    <a:pt x="4083" y="1674"/>
                  </a:cubicBezTo>
                  <a:cubicBezTo>
                    <a:pt x="4070" y="1674"/>
                    <a:pt x="4053" y="1665"/>
                    <a:pt x="4038" y="1652"/>
                  </a:cubicBezTo>
                  <a:lnTo>
                    <a:pt x="4038" y="1652"/>
                  </a:lnTo>
                  <a:cubicBezTo>
                    <a:pt x="4040" y="1652"/>
                    <a:pt x="4041" y="1652"/>
                    <a:pt x="4042" y="1652"/>
                  </a:cubicBezTo>
                  <a:cubicBezTo>
                    <a:pt x="4075" y="1652"/>
                    <a:pt x="4111" y="1627"/>
                    <a:pt x="4098" y="1586"/>
                  </a:cubicBezTo>
                  <a:cubicBezTo>
                    <a:pt x="3908" y="941"/>
                    <a:pt x="3387" y="448"/>
                    <a:pt x="2770" y="206"/>
                  </a:cubicBezTo>
                  <a:cubicBezTo>
                    <a:pt x="2432" y="73"/>
                    <a:pt x="2054" y="1"/>
                    <a:pt x="1679" y="1"/>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4" name="Google Shape;1374;p23"/>
            <p:cNvSpPr/>
            <p:nvPr/>
          </p:nvSpPr>
          <p:spPr>
            <a:xfrm>
              <a:off x="3704813" y="4135649"/>
              <a:ext cx="1466233" cy="384301"/>
            </a:xfrm>
            <a:custGeom>
              <a:avLst/>
              <a:gdLst/>
              <a:ahLst/>
              <a:cxnLst/>
              <a:rect l="l" t="t" r="r" b="b"/>
              <a:pathLst>
                <a:path w="6425" h="1684" extrusionOk="0">
                  <a:moveTo>
                    <a:pt x="74" y="0"/>
                  </a:moveTo>
                  <a:cubicBezTo>
                    <a:pt x="57" y="0"/>
                    <a:pt x="40" y="8"/>
                    <a:pt x="26" y="30"/>
                  </a:cubicBezTo>
                  <a:cubicBezTo>
                    <a:pt x="11" y="51"/>
                    <a:pt x="13" y="81"/>
                    <a:pt x="11" y="107"/>
                  </a:cubicBezTo>
                  <a:cubicBezTo>
                    <a:pt x="9" y="159"/>
                    <a:pt x="9" y="210"/>
                    <a:pt x="9" y="259"/>
                  </a:cubicBezTo>
                  <a:cubicBezTo>
                    <a:pt x="7" y="353"/>
                    <a:pt x="1" y="450"/>
                    <a:pt x="9" y="542"/>
                  </a:cubicBezTo>
                  <a:cubicBezTo>
                    <a:pt x="12" y="557"/>
                    <a:pt x="25" y="567"/>
                    <a:pt x="38" y="567"/>
                  </a:cubicBezTo>
                  <a:cubicBezTo>
                    <a:pt x="46" y="567"/>
                    <a:pt x="55" y="561"/>
                    <a:pt x="56" y="548"/>
                  </a:cubicBezTo>
                  <a:cubicBezTo>
                    <a:pt x="78" y="435"/>
                    <a:pt x="80" y="317"/>
                    <a:pt x="84" y="201"/>
                  </a:cubicBezTo>
                  <a:cubicBezTo>
                    <a:pt x="251" y="598"/>
                    <a:pt x="570" y="919"/>
                    <a:pt x="928" y="1150"/>
                  </a:cubicBezTo>
                  <a:cubicBezTo>
                    <a:pt x="1326" y="1411"/>
                    <a:pt x="1785" y="1566"/>
                    <a:pt x="2256" y="1634"/>
                  </a:cubicBezTo>
                  <a:cubicBezTo>
                    <a:pt x="2492" y="1669"/>
                    <a:pt x="2731" y="1683"/>
                    <a:pt x="2970" y="1683"/>
                  </a:cubicBezTo>
                  <a:cubicBezTo>
                    <a:pt x="3308" y="1683"/>
                    <a:pt x="3647" y="1654"/>
                    <a:pt x="3982" y="1613"/>
                  </a:cubicBezTo>
                  <a:cubicBezTo>
                    <a:pt x="4511" y="1546"/>
                    <a:pt x="5062" y="1476"/>
                    <a:pt x="5543" y="1234"/>
                  </a:cubicBezTo>
                  <a:cubicBezTo>
                    <a:pt x="5980" y="1011"/>
                    <a:pt x="6385" y="598"/>
                    <a:pt x="6424" y="88"/>
                  </a:cubicBezTo>
                  <a:cubicBezTo>
                    <a:pt x="6425" y="73"/>
                    <a:pt x="6412" y="65"/>
                    <a:pt x="6400" y="65"/>
                  </a:cubicBezTo>
                  <a:cubicBezTo>
                    <a:pt x="6390" y="65"/>
                    <a:pt x="6381" y="70"/>
                    <a:pt x="6379" y="81"/>
                  </a:cubicBezTo>
                  <a:cubicBezTo>
                    <a:pt x="6297" y="523"/>
                    <a:pt x="5997" y="880"/>
                    <a:pt x="5616" y="1101"/>
                  </a:cubicBezTo>
                  <a:cubicBezTo>
                    <a:pt x="5164" y="1362"/>
                    <a:pt x="4633" y="1439"/>
                    <a:pt x="4123" y="1508"/>
                  </a:cubicBezTo>
                  <a:cubicBezTo>
                    <a:pt x="3749" y="1558"/>
                    <a:pt x="3363" y="1595"/>
                    <a:pt x="2979" y="1595"/>
                  </a:cubicBezTo>
                  <a:cubicBezTo>
                    <a:pt x="2333" y="1595"/>
                    <a:pt x="1693" y="1490"/>
                    <a:pt x="1121" y="1165"/>
                  </a:cubicBezTo>
                  <a:cubicBezTo>
                    <a:pt x="692" y="923"/>
                    <a:pt x="354" y="574"/>
                    <a:pt x="121" y="139"/>
                  </a:cubicBezTo>
                  <a:cubicBezTo>
                    <a:pt x="116" y="130"/>
                    <a:pt x="107" y="125"/>
                    <a:pt x="98" y="125"/>
                  </a:cubicBezTo>
                  <a:cubicBezTo>
                    <a:pt x="95" y="125"/>
                    <a:pt x="92" y="125"/>
                    <a:pt x="88" y="126"/>
                  </a:cubicBezTo>
                  <a:cubicBezTo>
                    <a:pt x="88" y="120"/>
                    <a:pt x="91" y="114"/>
                    <a:pt x="91" y="107"/>
                  </a:cubicBezTo>
                  <a:cubicBezTo>
                    <a:pt x="91" y="94"/>
                    <a:pt x="91" y="88"/>
                    <a:pt x="91" y="86"/>
                  </a:cubicBezTo>
                  <a:cubicBezTo>
                    <a:pt x="91" y="88"/>
                    <a:pt x="93" y="96"/>
                    <a:pt x="99" y="99"/>
                  </a:cubicBezTo>
                  <a:cubicBezTo>
                    <a:pt x="127" y="111"/>
                    <a:pt x="153" y="141"/>
                    <a:pt x="178" y="161"/>
                  </a:cubicBezTo>
                  <a:cubicBezTo>
                    <a:pt x="232" y="204"/>
                    <a:pt x="285" y="255"/>
                    <a:pt x="345" y="285"/>
                  </a:cubicBezTo>
                  <a:cubicBezTo>
                    <a:pt x="352" y="288"/>
                    <a:pt x="358" y="290"/>
                    <a:pt x="364" y="290"/>
                  </a:cubicBezTo>
                  <a:cubicBezTo>
                    <a:pt x="393" y="290"/>
                    <a:pt x="412" y="254"/>
                    <a:pt x="390" y="229"/>
                  </a:cubicBezTo>
                  <a:cubicBezTo>
                    <a:pt x="333" y="161"/>
                    <a:pt x="245" y="109"/>
                    <a:pt x="174" y="56"/>
                  </a:cubicBezTo>
                  <a:cubicBezTo>
                    <a:pt x="147" y="34"/>
                    <a:pt x="109" y="0"/>
                    <a:pt x="74" y="0"/>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5" name="Google Shape;1375;p23"/>
            <p:cNvSpPr/>
            <p:nvPr/>
          </p:nvSpPr>
          <p:spPr>
            <a:xfrm>
              <a:off x="3117408" y="3353128"/>
              <a:ext cx="611140" cy="625289"/>
            </a:xfrm>
            <a:custGeom>
              <a:avLst/>
              <a:gdLst/>
              <a:ahLst/>
              <a:cxnLst/>
              <a:rect l="l" t="t" r="r" b="b"/>
              <a:pathLst>
                <a:path w="2678" h="2740" extrusionOk="0">
                  <a:moveTo>
                    <a:pt x="322" y="0"/>
                  </a:moveTo>
                  <a:cubicBezTo>
                    <a:pt x="144" y="0"/>
                    <a:pt x="0" y="146"/>
                    <a:pt x="0" y="321"/>
                  </a:cubicBezTo>
                  <a:lnTo>
                    <a:pt x="0" y="2418"/>
                  </a:lnTo>
                  <a:cubicBezTo>
                    <a:pt x="0" y="2596"/>
                    <a:pt x="144" y="2739"/>
                    <a:pt x="322" y="2739"/>
                  </a:cubicBezTo>
                  <a:lnTo>
                    <a:pt x="2356" y="2739"/>
                  </a:lnTo>
                  <a:cubicBezTo>
                    <a:pt x="2532" y="2739"/>
                    <a:pt x="2677" y="2594"/>
                    <a:pt x="2677" y="2418"/>
                  </a:cubicBezTo>
                  <a:lnTo>
                    <a:pt x="2677" y="321"/>
                  </a:lnTo>
                  <a:cubicBezTo>
                    <a:pt x="2677" y="146"/>
                    <a:pt x="2532" y="0"/>
                    <a:pt x="235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6" name="Google Shape;1376;p23"/>
            <p:cNvSpPr/>
            <p:nvPr/>
          </p:nvSpPr>
          <p:spPr>
            <a:xfrm>
              <a:off x="3249768" y="3473621"/>
              <a:ext cx="307167" cy="327250"/>
            </a:xfrm>
            <a:custGeom>
              <a:avLst/>
              <a:gdLst/>
              <a:ahLst/>
              <a:cxnLst/>
              <a:rect l="l" t="t" r="r" b="b"/>
              <a:pathLst>
                <a:path w="1346" h="1434" extrusionOk="0">
                  <a:moveTo>
                    <a:pt x="675" y="0"/>
                  </a:moveTo>
                  <a:cubicBezTo>
                    <a:pt x="664" y="0"/>
                    <a:pt x="653" y="1"/>
                    <a:pt x="641" y="1"/>
                  </a:cubicBezTo>
                  <a:cubicBezTo>
                    <a:pt x="296" y="16"/>
                    <a:pt x="14" y="307"/>
                    <a:pt x="5" y="652"/>
                  </a:cubicBezTo>
                  <a:cubicBezTo>
                    <a:pt x="1" y="866"/>
                    <a:pt x="93" y="1055"/>
                    <a:pt x="243" y="1181"/>
                  </a:cubicBezTo>
                  <a:cubicBezTo>
                    <a:pt x="324" y="1250"/>
                    <a:pt x="384" y="1338"/>
                    <a:pt x="412" y="1434"/>
                  </a:cubicBezTo>
                  <a:lnTo>
                    <a:pt x="941" y="1434"/>
                  </a:lnTo>
                  <a:cubicBezTo>
                    <a:pt x="971" y="1338"/>
                    <a:pt x="1029" y="1250"/>
                    <a:pt x="1106" y="1181"/>
                  </a:cubicBezTo>
                  <a:cubicBezTo>
                    <a:pt x="1251" y="1061"/>
                    <a:pt x="1346" y="875"/>
                    <a:pt x="1346" y="672"/>
                  </a:cubicBezTo>
                  <a:cubicBezTo>
                    <a:pt x="1346" y="304"/>
                    <a:pt x="1047" y="0"/>
                    <a:pt x="6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7" name="Google Shape;1377;p23"/>
            <p:cNvSpPr/>
            <p:nvPr/>
          </p:nvSpPr>
          <p:spPr>
            <a:xfrm>
              <a:off x="3343561" y="3618989"/>
              <a:ext cx="120950" cy="184392"/>
            </a:xfrm>
            <a:custGeom>
              <a:avLst/>
              <a:gdLst/>
              <a:ahLst/>
              <a:cxnLst/>
              <a:rect l="l" t="t" r="r" b="b"/>
              <a:pathLst>
                <a:path w="530" h="808" extrusionOk="0">
                  <a:moveTo>
                    <a:pt x="170" y="0"/>
                  </a:moveTo>
                  <a:cubicBezTo>
                    <a:pt x="147" y="0"/>
                    <a:pt x="123" y="11"/>
                    <a:pt x="108" y="30"/>
                  </a:cubicBezTo>
                  <a:cubicBezTo>
                    <a:pt x="97" y="39"/>
                    <a:pt x="84" y="45"/>
                    <a:pt x="69" y="45"/>
                  </a:cubicBezTo>
                  <a:cubicBezTo>
                    <a:pt x="59" y="45"/>
                    <a:pt x="44" y="39"/>
                    <a:pt x="39" y="30"/>
                  </a:cubicBezTo>
                  <a:cubicBezTo>
                    <a:pt x="36" y="27"/>
                    <a:pt x="30" y="23"/>
                    <a:pt x="24" y="23"/>
                  </a:cubicBezTo>
                  <a:cubicBezTo>
                    <a:pt x="21" y="23"/>
                    <a:pt x="19" y="24"/>
                    <a:pt x="16" y="26"/>
                  </a:cubicBezTo>
                  <a:cubicBezTo>
                    <a:pt x="5" y="30"/>
                    <a:pt x="1" y="39"/>
                    <a:pt x="5" y="50"/>
                  </a:cubicBezTo>
                  <a:lnTo>
                    <a:pt x="200" y="808"/>
                  </a:lnTo>
                  <a:lnTo>
                    <a:pt x="245" y="808"/>
                  </a:lnTo>
                  <a:lnTo>
                    <a:pt x="50" y="84"/>
                  </a:lnTo>
                  <a:lnTo>
                    <a:pt x="65" y="84"/>
                  </a:lnTo>
                  <a:cubicBezTo>
                    <a:pt x="89" y="84"/>
                    <a:pt x="112" y="73"/>
                    <a:pt x="132" y="54"/>
                  </a:cubicBezTo>
                  <a:cubicBezTo>
                    <a:pt x="142" y="45"/>
                    <a:pt x="153" y="39"/>
                    <a:pt x="166" y="39"/>
                  </a:cubicBezTo>
                  <a:cubicBezTo>
                    <a:pt x="181" y="39"/>
                    <a:pt x="192" y="45"/>
                    <a:pt x="200" y="54"/>
                  </a:cubicBezTo>
                  <a:cubicBezTo>
                    <a:pt x="217" y="73"/>
                    <a:pt x="240" y="83"/>
                    <a:pt x="263" y="83"/>
                  </a:cubicBezTo>
                  <a:cubicBezTo>
                    <a:pt x="286" y="83"/>
                    <a:pt x="309" y="73"/>
                    <a:pt x="326" y="54"/>
                  </a:cubicBezTo>
                  <a:cubicBezTo>
                    <a:pt x="337" y="45"/>
                    <a:pt x="346" y="39"/>
                    <a:pt x="361" y="39"/>
                  </a:cubicBezTo>
                  <a:cubicBezTo>
                    <a:pt x="371" y="39"/>
                    <a:pt x="384" y="45"/>
                    <a:pt x="395" y="54"/>
                  </a:cubicBezTo>
                  <a:cubicBezTo>
                    <a:pt x="414" y="73"/>
                    <a:pt x="434" y="84"/>
                    <a:pt x="464" y="84"/>
                  </a:cubicBezTo>
                  <a:lnTo>
                    <a:pt x="476" y="84"/>
                  </a:lnTo>
                  <a:lnTo>
                    <a:pt x="288" y="808"/>
                  </a:lnTo>
                  <a:lnTo>
                    <a:pt x="331" y="808"/>
                  </a:lnTo>
                  <a:lnTo>
                    <a:pt x="530" y="50"/>
                  </a:lnTo>
                  <a:cubicBezTo>
                    <a:pt x="530" y="39"/>
                    <a:pt x="530" y="30"/>
                    <a:pt x="521" y="26"/>
                  </a:cubicBezTo>
                  <a:cubicBezTo>
                    <a:pt x="518" y="24"/>
                    <a:pt x="515" y="23"/>
                    <a:pt x="512" y="23"/>
                  </a:cubicBezTo>
                  <a:cubicBezTo>
                    <a:pt x="506" y="23"/>
                    <a:pt x="501" y="27"/>
                    <a:pt x="498" y="30"/>
                  </a:cubicBezTo>
                  <a:cubicBezTo>
                    <a:pt x="487" y="39"/>
                    <a:pt x="476" y="45"/>
                    <a:pt x="468" y="45"/>
                  </a:cubicBezTo>
                  <a:cubicBezTo>
                    <a:pt x="453" y="45"/>
                    <a:pt x="444" y="39"/>
                    <a:pt x="429" y="30"/>
                  </a:cubicBezTo>
                  <a:cubicBezTo>
                    <a:pt x="410" y="11"/>
                    <a:pt x="391" y="0"/>
                    <a:pt x="365" y="0"/>
                  </a:cubicBezTo>
                  <a:cubicBezTo>
                    <a:pt x="341" y="0"/>
                    <a:pt x="322" y="11"/>
                    <a:pt x="303" y="30"/>
                  </a:cubicBezTo>
                  <a:cubicBezTo>
                    <a:pt x="293" y="40"/>
                    <a:pt x="281" y="45"/>
                    <a:pt x="269" y="45"/>
                  </a:cubicBezTo>
                  <a:cubicBezTo>
                    <a:pt x="256" y="45"/>
                    <a:pt x="244" y="40"/>
                    <a:pt x="234" y="30"/>
                  </a:cubicBezTo>
                  <a:cubicBezTo>
                    <a:pt x="219" y="11"/>
                    <a:pt x="196" y="0"/>
                    <a:pt x="170" y="0"/>
                  </a:cubicBezTo>
                  <a:close/>
                </a:path>
              </a:pathLst>
            </a:custGeom>
            <a:solidFill>
              <a:srgbClr val="FEB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8" name="Google Shape;1378;p23"/>
            <p:cNvSpPr/>
            <p:nvPr/>
          </p:nvSpPr>
          <p:spPr>
            <a:xfrm>
              <a:off x="3369121" y="3902878"/>
              <a:ext cx="69147" cy="23277"/>
            </a:xfrm>
            <a:custGeom>
              <a:avLst/>
              <a:gdLst/>
              <a:ahLst/>
              <a:cxnLst/>
              <a:rect l="l" t="t" r="r" b="b"/>
              <a:pathLst>
                <a:path w="303" h="102" extrusionOk="0">
                  <a:moveTo>
                    <a:pt x="0" y="1"/>
                  </a:moveTo>
                  <a:cubicBezTo>
                    <a:pt x="26" y="58"/>
                    <a:pt x="84" y="101"/>
                    <a:pt x="152" y="101"/>
                  </a:cubicBezTo>
                  <a:cubicBezTo>
                    <a:pt x="219" y="101"/>
                    <a:pt x="279" y="58"/>
                    <a:pt x="30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9" name="Google Shape;1379;p23"/>
            <p:cNvSpPr/>
            <p:nvPr/>
          </p:nvSpPr>
          <p:spPr>
            <a:xfrm>
              <a:off x="3343561" y="3799728"/>
              <a:ext cx="120950" cy="104291"/>
            </a:xfrm>
            <a:custGeom>
              <a:avLst/>
              <a:gdLst/>
              <a:ahLst/>
              <a:cxnLst/>
              <a:rect l="l" t="t" r="r" b="b"/>
              <a:pathLst>
                <a:path w="530" h="457" extrusionOk="0">
                  <a:moveTo>
                    <a:pt x="1" y="1"/>
                  </a:moveTo>
                  <a:lnTo>
                    <a:pt x="1" y="369"/>
                  </a:lnTo>
                  <a:cubicBezTo>
                    <a:pt x="1" y="418"/>
                    <a:pt x="39" y="457"/>
                    <a:pt x="89" y="457"/>
                  </a:cubicBezTo>
                  <a:lnTo>
                    <a:pt x="444" y="457"/>
                  </a:lnTo>
                  <a:cubicBezTo>
                    <a:pt x="491" y="457"/>
                    <a:pt x="530" y="418"/>
                    <a:pt x="530" y="369"/>
                  </a:cubicBezTo>
                  <a:lnTo>
                    <a:pt x="53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0" name="Google Shape;1380;p23"/>
            <p:cNvSpPr/>
            <p:nvPr/>
          </p:nvSpPr>
          <p:spPr>
            <a:xfrm>
              <a:off x="3331466" y="3817300"/>
              <a:ext cx="144455" cy="24646"/>
            </a:xfrm>
            <a:custGeom>
              <a:avLst/>
              <a:gdLst/>
              <a:ahLst/>
              <a:cxnLst/>
              <a:rect l="l" t="t" r="r" b="b"/>
              <a:pathLst>
                <a:path w="633" h="108" extrusionOk="0">
                  <a:moveTo>
                    <a:pt x="54" y="1"/>
                  </a:moveTo>
                  <a:cubicBezTo>
                    <a:pt x="26" y="1"/>
                    <a:pt x="0" y="24"/>
                    <a:pt x="0" y="54"/>
                  </a:cubicBezTo>
                  <a:cubicBezTo>
                    <a:pt x="0" y="82"/>
                    <a:pt x="24" y="108"/>
                    <a:pt x="54" y="108"/>
                  </a:cubicBezTo>
                  <a:lnTo>
                    <a:pt x="579" y="108"/>
                  </a:lnTo>
                  <a:cubicBezTo>
                    <a:pt x="609" y="108"/>
                    <a:pt x="632" y="84"/>
                    <a:pt x="632" y="54"/>
                  </a:cubicBezTo>
                  <a:cubicBezTo>
                    <a:pt x="632" y="24"/>
                    <a:pt x="609" y="1"/>
                    <a:pt x="579"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1" name="Google Shape;1381;p23"/>
            <p:cNvSpPr/>
            <p:nvPr/>
          </p:nvSpPr>
          <p:spPr>
            <a:xfrm>
              <a:off x="3331466" y="3856096"/>
              <a:ext cx="144455" cy="24646"/>
            </a:xfrm>
            <a:custGeom>
              <a:avLst/>
              <a:gdLst/>
              <a:ahLst/>
              <a:cxnLst/>
              <a:rect l="l" t="t" r="r" b="b"/>
              <a:pathLst>
                <a:path w="633" h="108" extrusionOk="0">
                  <a:moveTo>
                    <a:pt x="54" y="0"/>
                  </a:moveTo>
                  <a:cubicBezTo>
                    <a:pt x="26" y="0"/>
                    <a:pt x="0" y="26"/>
                    <a:pt x="0" y="54"/>
                  </a:cubicBezTo>
                  <a:cubicBezTo>
                    <a:pt x="0" y="84"/>
                    <a:pt x="24" y="107"/>
                    <a:pt x="54" y="107"/>
                  </a:cubicBezTo>
                  <a:lnTo>
                    <a:pt x="579" y="107"/>
                  </a:lnTo>
                  <a:cubicBezTo>
                    <a:pt x="609" y="107"/>
                    <a:pt x="632" y="84"/>
                    <a:pt x="632" y="54"/>
                  </a:cubicBezTo>
                  <a:cubicBezTo>
                    <a:pt x="632" y="26"/>
                    <a:pt x="609" y="0"/>
                    <a:pt x="579"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2" name="Google Shape;1382;p23"/>
            <p:cNvSpPr/>
            <p:nvPr/>
          </p:nvSpPr>
          <p:spPr>
            <a:xfrm>
              <a:off x="3392626" y="3394205"/>
              <a:ext cx="22136" cy="59790"/>
            </a:xfrm>
            <a:custGeom>
              <a:avLst/>
              <a:gdLst/>
              <a:ahLst/>
              <a:cxnLst/>
              <a:rect l="l" t="t" r="r" b="b"/>
              <a:pathLst>
                <a:path w="97" h="262" extrusionOk="0">
                  <a:moveTo>
                    <a:pt x="49" y="0"/>
                  </a:moveTo>
                  <a:cubicBezTo>
                    <a:pt x="24" y="0"/>
                    <a:pt x="0" y="19"/>
                    <a:pt x="0" y="49"/>
                  </a:cubicBezTo>
                  <a:lnTo>
                    <a:pt x="0" y="214"/>
                  </a:lnTo>
                  <a:cubicBezTo>
                    <a:pt x="0" y="238"/>
                    <a:pt x="19" y="261"/>
                    <a:pt x="49" y="261"/>
                  </a:cubicBezTo>
                  <a:cubicBezTo>
                    <a:pt x="77" y="261"/>
                    <a:pt x="96" y="242"/>
                    <a:pt x="96" y="214"/>
                  </a:cubicBezTo>
                  <a:lnTo>
                    <a:pt x="96" y="49"/>
                  </a:lnTo>
                  <a:cubicBezTo>
                    <a:pt x="96" y="19"/>
                    <a:pt x="73" y="0"/>
                    <a:pt x="4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3" name="Google Shape;1383;p23"/>
            <p:cNvSpPr/>
            <p:nvPr/>
          </p:nvSpPr>
          <p:spPr>
            <a:xfrm>
              <a:off x="3235163" y="3458331"/>
              <a:ext cx="51118" cy="49293"/>
            </a:xfrm>
            <a:custGeom>
              <a:avLst/>
              <a:gdLst/>
              <a:ahLst/>
              <a:cxnLst/>
              <a:rect l="l" t="t" r="r" b="b"/>
              <a:pathLst>
                <a:path w="224" h="216" extrusionOk="0">
                  <a:moveTo>
                    <a:pt x="54" y="0"/>
                  </a:moveTo>
                  <a:cubicBezTo>
                    <a:pt x="42" y="0"/>
                    <a:pt x="29" y="5"/>
                    <a:pt x="20" y="15"/>
                  </a:cubicBezTo>
                  <a:cubicBezTo>
                    <a:pt x="0" y="36"/>
                    <a:pt x="0" y="64"/>
                    <a:pt x="20" y="83"/>
                  </a:cubicBezTo>
                  <a:lnTo>
                    <a:pt x="138" y="201"/>
                  </a:lnTo>
                  <a:cubicBezTo>
                    <a:pt x="147" y="211"/>
                    <a:pt x="159" y="215"/>
                    <a:pt x="171" y="215"/>
                  </a:cubicBezTo>
                  <a:cubicBezTo>
                    <a:pt x="182" y="215"/>
                    <a:pt x="194" y="211"/>
                    <a:pt x="204" y="201"/>
                  </a:cubicBezTo>
                  <a:cubicBezTo>
                    <a:pt x="223" y="180"/>
                    <a:pt x="223" y="152"/>
                    <a:pt x="204" y="132"/>
                  </a:cubicBezTo>
                  <a:lnTo>
                    <a:pt x="88" y="15"/>
                  </a:lnTo>
                  <a:cubicBezTo>
                    <a:pt x="79" y="5"/>
                    <a:pt x="66" y="0"/>
                    <a:pt x="5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4" name="Google Shape;1384;p23"/>
            <p:cNvSpPr/>
            <p:nvPr/>
          </p:nvSpPr>
          <p:spPr>
            <a:xfrm>
              <a:off x="3172178" y="3614653"/>
              <a:ext cx="59790" cy="22136"/>
            </a:xfrm>
            <a:custGeom>
              <a:avLst/>
              <a:gdLst/>
              <a:ahLst/>
              <a:cxnLst/>
              <a:rect l="l" t="t" r="r" b="b"/>
              <a:pathLst>
                <a:path w="262" h="97" extrusionOk="0">
                  <a:moveTo>
                    <a:pt x="47" y="0"/>
                  </a:moveTo>
                  <a:cubicBezTo>
                    <a:pt x="24" y="0"/>
                    <a:pt x="0" y="19"/>
                    <a:pt x="0" y="49"/>
                  </a:cubicBezTo>
                  <a:cubicBezTo>
                    <a:pt x="0" y="73"/>
                    <a:pt x="19" y="96"/>
                    <a:pt x="47" y="96"/>
                  </a:cubicBezTo>
                  <a:lnTo>
                    <a:pt x="214" y="96"/>
                  </a:lnTo>
                  <a:cubicBezTo>
                    <a:pt x="238" y="96"/>
                    <a:pt x="261" y="77"/>
                    <a:pt x="261" y="49"/>
                  </a:cubicBezTo>
                  <a:cubicBezTo>
                    <a:pt x="261" y="26"/>
                    <a:pt x="238" y="0"/>
                    <a:pt x="21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5" name="Google Shape;1385;p23"/>
            <p:cNvSpPr/>
            <p:nvPr/>
          </p:nvSpPr>
          <p:spPr>
            <a:xfrm>
              <a:off x="3235163" y="3744274"/>
              <a:ext cx="51118" cy="48836"/>
            </a:xfrm>
            <a:custGeom>
              <a:avLst/>
              <a:gdLst/>
              <a:ahLst/>
              <a:cxnLst/>
              <a:rect l="l" t="t" r="r" b="b"/>
              <a:pathLst>
                <a:path w="224" h="214" extrusionOk="0">
                  <a:moveTo>
                    <a:pt x="171" y="0"/>
                  </a:moveTo>
                  <a:cubicBezTo>
                    <a:pt x="159" y="0"/>
                    <a:pt x="147" y="5"/>
                    <a:pt x="138" y="15"/>
                  </a:cubicBezTo>
                  <a:lnTo>
                    <a:pt x="20" y="132"/>
                  </a:lnTo>
                  <a:cubicBezTo>
                    <a:pt x="0" y="152"/>
                    <a:pt x="0" y="179"/>
                    <a:pt x="20" y="199"/>
                  </a:cubicBezTo>
                  <a:cubicBezTo>
                    <a:pt x="29" y="208"/>
                    <a:pt x="42" y="213"/>
                    <a:pt x="54" y="213"/>
                  </a:cubicBezTo>
                  <a:cubicBezTo>
                    <a:pt x="66" y="213"/>
                    <a:pt x="79" y="208"/>
                    <a:pt x="88" y="199"/>
                  </a:cubicBezTo>
                  <a:lnTo>
                    <a:pt x="204" y="83"/>
                  </a:lnTo>
                  <a:cubicBezTo>
                    <a:pt x="223" y="64"/>
                    <a:pt x="223" y="34"/>
                    <a:pt x="204" y="15"/>
                  </a:cubicBezTo>
                  <a:cubicBezTo>
                    <a:pt x="194" y="5"/>
                    <a:pt x="182" y="0"/>
                    <a:pt x="17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6" name="Google Shape;1386;p23"/>
            <p:cNvSpPr/>
            <p:nvPr/>
          </p:nvSpPr>
          <p:spPr>
            <a:xfrm>
              <a:off x="3521107" y="3744274"/>
              <a:ext cx="51118" cy="48836"/>
            </a:xfrm>
            <a:custGeom>
              <a:avLst/>
              <a:gdLst/>
              <a:ahLst/>
              <a:cxnLst/>
              <a:rect l="l" t="t" r="r" b="b"/>
              <a:pathLst>
                <a:path w="224" h="214" extrusionOk="0">
                  <a:moveTo>
                    <a:pt x="54" y="0"/>
                  </a:moveTo>
                  <a:cubicBezTo>
                    <a:pt x="42" y="0"/>
                    <a:pt x="29" y="5"/>
                    <a:pt x="20" y="15"/>
                  </a:cubicBezTo>
                  <a:cubicBezTo>
                    <a:pt x="0" y="34"/>
                    <a:pt x="0" y="64"/>
                    <a:pt x="20" y="83"/>
                  </a:cubicBezTo>
                  <a:lnTo>
                    <a:pt x="135" y="199"/>
                  </a:lnTo>
                  <a:cubicBezTo>
                    <a:pt x="146" y="208"/>
                    <a:pt x="158" y="213"/>
                    <a:pt x="170" y="213"/>
                  </a:cubicBezTo>
                  <a:cubicBezTo>
                    <a:pt x="182" y="213"/>
                    <a:pt x="194" y="208"/>
                    <a:pt x="204" y="199"/>
                  </a:cubicBezTo>
                  <a:cubicBezTo>
                    <a:pt x="223" y="179"/>
                    <a:pt x="223" y="152"/>
                    <a:pt x="204" y="132"/>
                  </a:cubicBezTo>
                  <a:lnTo>
                    <a:pt x="88" y="15"/>
                  </a:lnTo>
                  <a:cubicBezTo>
                    <a:pt x="79" y="5"/>
                    <a:pt x="66" y="0"/>
                    <a:pt x="5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7" name="Google Shape;1387;p23"/>
            <p:cNvSpPr/>
            <p:nvPr/>
          </p:nvSpPr>
          <p:spPr>
            <a:xfrm>
              <a:off x="3575420" y="3614653"/>
              <a:ext cx="59790" cy="22136"/>
            </a:xfrm>
            <a:custGeom>
              <a:avLst/>
              <a:gdLst/>
              <a:ahLst/>
              <a:cxnLst/>
              <a:rect l="l" t="t" r="r" b="b"/>
              <a:pathLst>
                <a:path w="262" h="97" extrusionOk="0">
                  <a:moveTo>
                    <a:pt x="49" y="0"/>
                  </a:moveTo>
                  <a:cubicBezTo>
                    <a:pt x="24" y="0"/>
                    <a:pt x="0" y="19"/>
                    <a:pt x="0" y="49"/>
                  </a:cubicBezTo>
                  <a:cubicBezTo>
                    <a:pt x="0" y="73"/>
                    <a:pt x="19" y="96"/>
                    <a:pt x="49" y="96"/>
                  </a:cubicBezTo>
                  <a:lnTo>
                    <a:pt x="214" y="96"/>
                  </a:lnTo>
                  <a:cubicBezTo>
                    <a:pt x="238" y="96"/>
                    <a:pt x="261" y="77"/>
                    <a:pt x="261" y="49"/>
                  </a:cubicBezTo>
                  <a:cubicBezTo>
                    <a:pt x="261" y="26"/>
                    <a:pt x="242" y="0"/>
                    <a:pt x="21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8" name="Google Shape;1388;p23"/>
            <p:cNvSpPr/>
            <p:nvPr/>
          </p:nvSpPr>
          <p:spPr>
            <a:xfrm>
              <a:off x="3521107" y="3458331"/>
              <a:ext cx="51118" cy="49293"/>
            </a:xfrm>
            <a:custGeom>
              <a:avLst/>
              <a:gdLst/>
              <a:ahLst/>
              <a:cxnLst/>
              <a:rect l="l" t="t" r="r" b="b"/>
              <a:pathLst>
                <a:path w="224" h="216" extrusionOk="0">
                  <a:moveTo>
                    <a:pt x="170" y="0"/>
                  </a:moveTo>
                  <a:cubicBezTo>
                    <a:pt x="158" y="0"/>
                    <a:pt x="146" y="5"/>
                    <a:pt x="135" y="15"/>
                  </a:cubicBezTo>
                  <a:lnTo>
                    <a:pt x="20" y="132"/>
                  </a:lnTo>
                  <a:cubicBezTo>
                    <a:pt x="0" y="152"/>
                    <a:pt x="0" y="180"/>
                    <a:pt x="20" y="201"/>
                  </a:cubicBezTo>
                  <a:cubicBezTo>
                    <a:pt x="29" y="211"/>
                    <a:pt x="42" y="215"/>
                    <a:pt x="54" y="215"/>
                  </a:cubicBezTo>
                  <a:cubicBezTo>
                    <a:pt x="66" y="215"/>
                    <a:pt x="79" y="211"/>
                    <a:pt x="88" y="201"/>
                  </a:cubicBezTo>
                  <a:lnTo>
                    <a:pt x="204" y="83"/>
                  </a:lnTo>
                  <a:cubicBezTo>
                    <a:pt x="223" y="64"/>
                    <a:pt x="223" y="36"/>
                    <a:pt x="204" y="15"/>
                  </a:cubicBezTo>
                  <a:cubicBezTo>
                    <a:pt x="194" y="5"/>
                    <a:pt x="182" y="0"/>
                    <a:pt x="17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9" name="Google Shape;1389;p23"/>
            <p:cNvSpPr/>
            <p:nvPr/>
          </p:nvSpPr>
          <p:spPr>
            <a:xfrm>
              <a:off x="3992126" y="2736285"/>
              <a:ext cx="675266" cy="675722"/>
            </a:xfrm>
            <a:custGeom>
              <a:avLst/>
              <a:gdLst/>
              <a:ahLst/>
              <a:cxnLst/>
              <a:rect l="l" t="t" r="r" b="b"/>
              <a:pathLst>
                <a:path w="2959" h="2961" extrusionOk="0">
                  <a:moveTo>
                    <a:pt x="322" y="0"/>
                  </a:moveTo>
                  <a:cubicBezTo>
                    <a:pt x="144" y="0"/>
                    <a:pt x="1" y="146"/>
                    <a:pt x="1" y="322"/>
                  </a:cubicBezTo>
                  <a:lnTo>
                    <a:pt x="1" y="2639"/>
                  </a:lnTo>
                  <a:cubicBezTo>
                    <a:pt x="1" y="2815"/>
                    <a:pt x="144" y="2960"/>
                    <a:pt x="322" y="2960"/>
                  </a:cubicBezTo>
                  <a:lnTo>
                    <a:pt x="2637" y="2960"/>
                  </a:lnTo>
                  <a:cubicBezTo>
                    <a:pt x="2815" y="2960"/>
                    <a:pt x="2959" y="2817"/>
                    <a:pt x="2959" y="2639"/>
                  </a:cubicBezTo>
                  <a:lnTo>
                    <a:pt x="2959" y="322"/>
                  </a:lnTo>
                  <a:cubicBezTo>
                    <a:pt x="2959" y="146"/>
                    <a:pt x="2815" y="0"/>
                    <a:pt x="263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0" name="Google Shape;1390;p23"/>
            <p:cNvSpPr/>
            <p:nvPr/>
          </p:nvSpPr>
          <p:spPr>
            <a:xfrm>
              <a:off x="4109653" y="2823460"/>
              <a:ext cx="165222" cy="113419"/>
            </a:xfrm>
            <a:custGeom>
              <a:avLst/>
              <a:gdLst/>
              <a:ahLst/>
              <a:cxnLst/>
              <a:rect l="l" t="t" r="r" b="b"/>
              <a:pathLst>
                <a:path w="724" h="497" extrusionOk="0">
                  <a:moveTo>
                    <a:pt x="646" y="0"/>
                  </a:moveTo>
                  <a:cubicBezTo>
                    <a:pt x="628" y="0"/>
                    <a:pt x="609" y="7"/>
                    <a:pt x="595" y="21"/>
                  </a:cubicBezTo>
                  <a:lnTo>
                    <a:pt x="291" y="325"/>
                  </a:lnTo>
                  <a:lnTo>
                    <a:pt x="129" y="162"/>
                  </a:lnTo>
                  <a:cubicBezTo>
                    <a:pt x="115" y="148"/>
                    <a:pt x="96" y="141"/>
                    <a:pt x="78" y="141"/>
                  </a:cubicBezTo>
                  <a:cubicBezTo>
                    <a:pt x="60" y="141"/>
                    <a:pt x="42" y="148"/>
                    <a:pt x="28" y="162"/>
                  </a:cubicBezTo>
                  <a:cubicBezTo>
                    <a:pt x="0" y="190"/>
                    <a:pt x="0" y="235"/>
                    <a:pt x="28" y="263"/>
                  </a:cubicBezTo>
                  <a:lnTo>
                    <a:pt x="240" y="475"/>
                  </a:lnTo>
                  <a:cubicBezTo>
                    <a:pt x="255" y="490"/>
                    <a:pt x="272" y="496"/>
                    <a:pt x="291" y="496"/>
                  </a:cubicBezTo>
                  <a:cubicBezTo>
                    <a:pt x="308" y="496"/>
                    <a:pt x="328" y="490"/>
                    <a:pt x="341" y="475"/>
                  </a:cubicBezTo>
                  <a:lnTo>
                    <a:pt x="696" y="122"/>
                  </a:lnTo>
                  <a:cubicBezTo>
                    <a:pt x="724" y="94"/>
                    <a:pt x="724" y="49"/>
                    <a:pt x="696" y="21"/>
                  </a:cubicBezTo>
                  <a:cubicBezTo>
                    <a:pt x="682" y="7"/>
                    <a:pt x="664" y="0"/>
                    <a:pt x="6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1" name="Google Shape;1391;p23"/>
            <p:cNvSpPr/>
            <p:nvPr/>
          </p:nvSpPr>
          <p:spPr>
            <a:xfrm>
              <a:off x="4305454" y="2839435"/>
              <a:ext cx="162027" cy="32405"/>
            </a:xfrm>
            <a:custGeom>
              <a:avLst/>
              <a:gdLst/>
              <a:ahLst/>
              <a:cxnLst/>
              <a:rect l="l" t="t" r="r" b="b"/>
              <a:pathLst>
                <a:path w="710" h="142" extrusionOk="0">
                  <a:moveTo>
                    <a:pt x="72" y="0"/>
                  </a:moveTo>
                  <a:cubicBezTo>
                    <a:pt x="33" y="0"/>
                    <a:pt x="1" y="32"/>
                    <a:pt x="1" y="71"/>
                  </a:cubicBezTo>
                  <a:cubicBezTo>
                    <a:pt x="1" y="109"/>
                    <a:pt x="33" y="142"/>
                    <a:pt x="72" y="142"/>
                  </a:cubicBezTo>
                  <a:lnTo>
                    <a:pt x="639" y="142"/>
                  </a:lnTo>
                  <a:cubicBezTo>
                    <a:pt x="678" y="142"/>
                    <a:pt x="710" y="112"/>
                    <a:pt x="710" y="71"/>
                  </a:cubicBezTo>
                  <a:cubicBezTo>
                    <a:pt x="710" y="32"/>
                    <a:pt x="678" y="0"/>
                    <a:pt x="6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2" name="Google Shape;1392;p23"/>
            <p:cNvSpPr/>
            <p:nvPr/>
          </p:nvSpPr>
          <p:spPr>
            <a:xfrm>
              <a:off x="4305454" y="2904474"/>
              <a:ext cx="243269" cy="32405"/>
            </a:xfrm>
            <a:custGeom>
              <a:avLst/>
              <a:gdLst/>
              <a:ahLst/>
              <a:cxnLst/>
              <a:rect l="l" t="t" r="r" b="b"/>
              <a:pathLst>
                <a:path w="1066" h="142" extrusionOk="0">
                  <a:moveTo>
                    <a:pt x="72" y="0"/>
                  </a:moveTo>
                  <a:cubicBezTo>
                    <a:pt x="33" y="0"/>
                    <a:pt x="1" y="32"/>
                    <a:pt x="1" y="71"/>
                  </a:cubicBezTo>
                  <a:cubicBezTo>
                    <a:pt x="1" y="109"/>
                    <a:pt x="33" y="141"/>
                    <a:pt x="72" y="141"/>
                  </a:cubicBezTo>
                  <a:lnTo>
                    <a:pt x="995" y="141"/>
                  </a:lnTo>
                  <a:cubicBezTo>
                    <a:pt x="1033" y="141"/>
                    <a:pt x="1065" y="109"/>
                    <a:pt x="1065" y="71"/>
                  </a:cubicBezTo>
                  <a:cubicBezTo>
                    <a:pt x="1065" y="32"/>
                    <a:pt x="1033" y="0"/>
                    <a:pt x="9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3" name="Google Shape;1393;p23"/>
            <p:cNvSpPr/>
            <p:nvPr/>
          </p:nvSpPr>
          <p:spPr>
            <a:xfrm>
              <a:off x="4109653" y="3211868"/>
              <a:ext cx="165222" cy="113647"/>
            </a:xfrm>
            <a:custGeom>
              <a:avLst/>
              <a:gdLst/>
              <a:ahLst/>
              <a:cxnLst/>
              <a:rect l="l" t="t" r="r" b="b"/>
              <a:pathLst>
                <a:path w="724" h="498" extrusionOk="0">
                  <a:moveTo>
                    <a:pt x="646" y="1"/>
                  </a:moveTo>
                  <a:cubicBezTo>
                    <a:pt x="628" y="1"/>
                    <a:pt x="609" y="8"/>
                    <a:pt x="595" y="22"/>
                  </a:cubicBezTo>
                  <a:lnTo>
                    <a:pt x="291" y="326"/>
                  </a:lnTo>
                  <a:lnTo>
                    <a:pt x="129" y="163"/>
                  </a:lnTo>
                  <a:cubicBezTo>
                    <a:pt x="115" y="149"/>
                    <a:pt x="96" y="142"/>
                    <a:pt x="78" y="142"/>
                  </a:cubicBezTo>
                  <a:cubicBezTo>
                    <a:pt x="60" y="142"/>
                    <a:pt x="42" y="149"/>
                    <a:pt x="28" y="163"/>
                  </a:cubicBezTo>
                  <a:cubicBezTo>
                    <a:pt x="0" y="191"/>
                    <a:pt x="0" y="236"/>
                    <a:pt x="28" y="264"/>
                  </a:cubicBezTo>
                  <a:lnTo>
                    <a:pt x="240" y="476"/>
                  </a:lnTo>
                  <a:cubicBezTo>
                    <a:pt x="255" y="491"/>
                    <a:pt x="272" y="497"/>
                    <a:pt x="291" y="497"/>
                  </a:cubicBezTo>
                  <a:cubicBezTo>
                    <a:pt x="308" y="497"/>
                    <a:pt x="328" y="491"/>
                    <a:pt x="341" y="476"/>
                  </a:cubicBezTo>
                  <a:lnTo>
                    <a:pt x="696" y="122"/>
                  </a:lnTo>
                  <a:cubicBezTo>
                    <a:pt x="724" y="94"/>
                    <a:pt x="724" y="49"/>
                    <a:pt x="696" y="22"/>
                  </a:cubicBezTo>
                  <a:cubicBezTo>
                    <a:pt x="682" y="8"/>
                    <a:pt x="664" y="1"/>
                    <a:pt x="6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4" name="Google Shape;1394;p23"/>
            <p:cNvSpPr/>
            <p:nvPr/>
          </p:nvSpPr>
          <p:spPr>
            <a:xfrm>
              <a:off x="4305454" y="3227842"/>
              <a:ext cx="162027" cy="33090"/>
            </a:xfrm>
            <a:custGeom>
              <a:avLst/>
              <a:gdLst/>
              <a:ahLst/>
              <a:cxnLst/>
              <a:rect l="l" t="t" r="r" b="b"/>
              <a:pathLst>
                <a:path w="710" h="145" extrusionOk="0">
                  <a:moveTo>
                    <a:pt x="72" y="1"/>
                  </a:moveTo>
                  <a:cubicBezTo>
                    <a:pt x="33" y="1"/>
                    <a:pt x="1" y="33"/>
                    <a:pt x="1" y="72"/>
                  </a:cubicBezTo>
                  <a:cubicBezTo>
                    <a:pt x="1" y="112"/>
                    <a:pt x="33" y="144"/>
                    <a:pt x="72" y="144"/>
                  </a:cubicBezTo>
                  <a:lnTo>
                    <a:pt x="639" y="144"/>
                  </a:lnTo>
                  <a:cubicBezTo>
                    <a:pt x="678" y="144"/>
                    <a:pt x="710" y="112"/>
                    <a:pt x="710" y="72"/>
                  </a:cubicBezTo>
                  <a:cubicBezTo>
                    <a:pt x="710" y="33"/>
                    <a:pt x="678" y="1"/>
                    <a:pt x="6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5" name="Google Shape;1395;p23"/>
            <p:cNvSpPr/>
            <p:nvPr/>
          </p:nvSpPr>
          <p:spPr>
            <a:xfrm>
              <a:off x="4305454" y="3292881"/>
              <a:ext cx="243269" cy="32634"/>
            </a:xfrm>
            <a:custGeom>
              <a:avLst/>
              <a:gdLst/>
              <a:ahLst/>
              <a:cxnLst/>
              <a:rect l="l" t="t" r="r" b="b"/>
              <a:pathLst>
                <a:path w="1066" h="143" extrusionOk="0">
                  <a:moveTo>
                    <a:pt x="72" y="1"/>
                  </a:moveTo>
                  <a:cubicBezTo>
                    <a:pt x="33" y="1"/>
                    <a:pt x="1" y="33"/>
                    <a:pt x="1" y="71"/>
                  </a:cubicBezTo>
                  <a:cubicBezTo>
                    <a:pt x="1" y="110"/>
                    <a:pt x="33" y="142"/>
                    <a:pt x="72" y="142"/>
                  </a:cubicBezTo>
                  <a:lnTo>
                    <a:pt x="995" y="142"/>
                  </a:lnTo>
                  <a:cubicBezTo>
                    <a:pt x="1033" y="142"/>
                    <a:pt x="1065" y="110"/>
                    <a:pt x="1065" y="71"/>
                  </a:cubicBezTo>
                  <a:cubicBezTo>
                    <a:pt x="1065" y="33"/>
                    <a:pt x="1033" y="1"/>
                    <a:pt x="99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6" name="Google Shape;1396;p23"/>
            <p:cNvSpPr/>
            <p:nvPr/>
          </p:nvSpPr>
          <p:spPr>
            <a:xfrm>
              <a:off x="4109653" y="3017436"/>
              <a:ext cx="165222" cy="113876"/>
            </a:xfrm>
            <a:custGeom>
              <a:avLst/>
              <a:gdLst/>
              <a:ahLst/>
              <a:cxnLst/>
              <a:rect l="l" t="t" r="r" b="b"/>
              <a:pathLst>
                <a:path w="724" h="499" extrusionOk="0">
                  <a:moveTo>
                    <a:pt x="646" y="0"/>
                  </a:moveTo>
                  <a:cubicBezTo>
                    <a:pt x="628" y="0"/>
                    <a:pt x="609" y="7"/>
                    <a:pt x="595" y="21"/>
                  </a:cubicBezTo>
                  <a:lnTo>
                    <a:pt x="291" y="327"/>
                  </a:lnTo>
                  <a:lnTo>
                    <a:pt x="129" y="165"/>
                  </a:lnTo>
                  <a:cubicBezTo>
                    <a:pt x="115" y="151"/>
                    <a:pt x="96" y="144"/>
                    <a:pt x="78" y="144"/>
                  </a:cubicBezTo>
                  <a:cubicBezTo>
                    <a:pt x="60" y="144"/>
                    <a:pt x="42" y="151"/>
                    <a:pt x="28" y="165"/>
                  </a:cubicBezTo>
                  <a:cubicBezTo>
                    <a:pt x="0" y="193"/>
                    <a:pt x="0" y="235"/>
                    <a:pt x="28" y="263"/>
                  </a:cubicBezTo>
                  <a:lnTo>
                    <a:pt x="240" y="477"/>
                  </a:lnTo>
                  <a:cubicBezTo>
                    <a:pt x="255" y="490"/>
                    <a:pt x="272" y="499"/>
                    <a:pt x="291" y="499"/>
                  </a:cubicBezTo>
                  <a:cubicBezTo>
                    <a:pt x="308" y="499"/>
                    <a:pt x="328" y="490"/>
                    <a:pt x="341" y="477"/>
                  </a:cubicBezTo>
                  <a:lnTo>
                    <a:pt x="696" y="122"/>
                  </a:lnTo>
                  <a:cubicBezTo>
                    <a:pt x="724" y="94"/>
                    <a:pt x="724" y="49"/>
                    <a:pt x="696" y="21"/>
                  </a:cubicBezTo>
                  <a:cubicBezTo>
                    <a:pt x="682" y="7"/>
                    <a:pt x="664" y="0"/>
                    <a:pt x="6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7" name="Google Shape;1397;p23"/>
            <p:cNvSpPr/>
            <p:nvPr/>
          </p:nvSpPr>
          <p:spPr>
            <a:xfrm>
              <a:off x="4305454" y="3033867"/>
              <a:ext cx="162027" cy="32405"/>
            </a:xfrm>
            <a:custGeom>
              <a:avLst/>
              <a:gdLst/>
              <a:ahLst/>
              <a:cxnLst/>
              <a:rect l="l" t="t" r="r" b="b"/>
              <a:pathLst>
                <a:path w="710" h="142" extrusionOk="0">
                  <a:moveTo>
                    <a:pt x="72" y="1"/>
                  </a:moveTo>
                  <a:cubicBezTo>
                    <a:pt x="33" y="1"/>
                    <a:pt x="1" y="31"/>
                    <a:pt x="1" y="71"/>
                  </a:cubicBezTo>
                  <a:cubicBezTo>
                    <a:pt x="1" y="110"/>
                    <a:pt x="33" y="142"/>
                    <a:pt x="72" y="142"/>
                  </a:cubicBezTo>
                  <a:lnTo>
                    <a:pt x="639" y="142"/>
                  </a:lnTo>
                  <a:cubicBezTo>
                    <a:pt x="678" y="142"/>
                    <a:pt x="710" y="110"/>
                    <a:pt x="710" y="71"/>
                  </a:cubicBezTo>
                  <a:cubicBezTo>
                    <a:pt x="710" y="31"/>
                    <a:pt x="678" y="1"/>
                    <a:pt x="6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8" name="Google Shape;1398;p23"/>
            <p:cNvSpPr/>
            <p:nvPr/>
          </p:nvSpPr>
          <p:spPr>
            <a:xfrm>
              <a:off x="4305454" y="3098449"/>
              <a:ext cx="243269" cy="32862"/>
            </a:xfrm>
            <a:custGeom>
              <a:avLst/>
              <a:gdLst/>
              <a:ahLst/>
              <a:cxnLst/>
              <a:rect l="l" t="t" r="r" b="b"/>
              <a:pathLst>
                <a:path w="1066" h="144" extrusionOk="0">
                  <a:moveTo>
                    <a:pt x="72" y="0"/>
                  </a:moveTo>
                  <a:cubicBezTo>
                    <a:pt x="33" y="0"/>
                    <a:pt x="1" y="32"/>
                    <a:pt x="1" y="71"/>
                  </a:cubicBezTo>
                  <a:cubicBezTo>
                    <a:pt x="1" y="112"/>
                    <a:pt x="33" y="144"/>
                    <a:pt x="72" y="144"/>
                  </a:cubicBezTo>
                  <a:lnTo>
                    <a:pt x="995" y="144"/>
                  </a:lnTo>
                  <a:cubicBezTo>
                    <a:pt x="1033" y="144"/>
                    <a:pt x="1065" y="112"/>
                    <a:pt x="1065" y="71"/>
                  </a:cubicBezTo>
                  <a:cubicBezTo>
                    <a:pt x="1065" y="32"/>
                    <a:pt x="1033" y="0"/>
                    <a:pt x="9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9" name="Google Shape;1399;p23"/>
            <p:cNvSpPr/>
            <p:nvPr/>
          </p:nvSpPr>
          <p:spPr>
            <a:xfrm>
              <a:off x="4765976" y="3059198"/>
              <a:ext cx="957102" cy="598588"/>
            </a:xfrm>
            <a:custGeom>
              <a:avLst/>
              <a:gdLst/>
              <a:ahLst/>
              <a:cxnLst/>
              <a:rect l="l" t="t" r="r" b="b"/>
              <a:pathLst>
                <a:path w="4194" h="2623" extrusionOk="0">
                  <a:moveTo>
                    <a:pt x="322" y="1"/>
                  </a:moveTo>
                  <a:cubicBezTo>
                    <a:pt x="144" y="1"/>
                    <a:pt x="0" y="147"/>
                    <a:pt x="0" y="322"/>
                  </a:cubicBezTo>
                  <a:lnTo>
                    <a:pt x="0" y="2301"/>
                  </a:lnTo>
                  <a:cubicBezTo>
                    <a:pt x="0" y="2477"/>
                    <a:pt x="144" y="2622"/>
                    <a:pt x="322" y="2622"/>
                  </a:cubicBezTo>
                  <a:lnTo>
                    <a:pt x="3873" y="2622"/>
                  </a:lnTo>
                  <a:cubicBezTo>
                    <a:pt x="4050" y="2622"/>
                    <a:pt x="4194" y="2477"/>
                    <a:pt x="4194" y="2301"/>
                  </a:cubicBezTo>
                  <a:lnTo>
                    <a:pt x="4194" y="322"/>
                  </a:lnTo>
                  <a:cubicBezTo>
                    <a:pt x="4194" y="147"/>
                    <a:pt x="4050" y="1"/>
                    <a:pt x="3873" y="1"/>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0" name="Google Shape;1400;p23"/>
            <p:cNvSpPr/>
            <p:nvPr/>
          </p:nvSpPr>
          <p:spPr>
            <a:xfrm>
              <a:off x="5462464" y="3134962"/>
              <a:ext cx="129165" cy="159289"/>
            </a:xfrm>
            <a:custGeom>
              <a:avLst/>
              <a:gdLst/>
              <a:ahLst/>
              <a:cxnLst/>
              <a:rect l="l" t="t" r="r" b="b"/>
              <a:pathLst>
                <a:path w="566" h="698" extrusionOk="0">
                  <a:moveTo>
                    <a:pt x="150" y="0"/>
                  </a:moveTo>
                  <a:cubicBezTo>
                    <a:pt x="100" y="0"/>
                    <a:pt x="49" y="11"/>
                    <a:pt x="0" y="33"/>
                  </a:cubicBezTo>
                  <a:lnTo>
                    <a:pt x="302" y="697"/>
                  </a:lnTo>
                  <a:cubicBezTo>
                    <a:pt x="484" y="614"/>
                    <a:pt x="566" y="397"/>
                    <a:pt x="482" y="215"/>
                  </a:cubicBezTo>
                  <a:cubicBezTo>
                    <a:pt x="421" y="80"/>
                    <a:pt x="288" y="0"/>
                    <a:pt x="150" y="0"/>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1" name="Google Shape;1401;p23"/>
            <p:cNvSpPr/>
            <p:nvPr/>
          </p:nvSpPr>
          <p:spPr>
            <a:xfrm>
              <a:off x="5064014" y="3304292"/>
              <a:ext cx="382476" cy="202420"/>
            </a:xfrm>
            <a:custGeom>
              <a:avLst/>
              <a:gdLst/>
              <a:ahLst/>
              <a:cxnLst/>
              <a:rect l="l" t="t" r="r" b="b"/>
              <a:pathLst>
                <a:path w="1676" h="887" extrusionOk="0">
                  <a:moveTo>
                    <a:pt x="1618" y="0"/>
                  </a:moveTo>
                  <a:lnTo>
                    <a:pt x="99" y="692"/>
                  </a:lnTo>
                  <a:lnTo>
                    <a:pt x="1" y="887"/>
                  </a:lnTo>
                  <a:lnTo>
                    <a:pt x="1" y="887"/>
                  </a:lnTo>
                  <a:lnTo>
                    <a:pt x="1676" y="124"/>
                  </a:lnTo>
                  <a:lnTo>
                    <a:pt x="1618" y="0"/>
                  </a:lnTo>
                  <a:close/>
                </a:path>
              </a:pathLst>
            </a:custGeom>
            <a:solidFill>
              <a:srgbClr val="FEB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2" name="Google Shape;1402;p23"/>
            <p:cNvSpPr/>
            <p:nvPr/>
          </p:nvSpPr>
          <p:spPr>
            <a:xfrm>
              <a:off x="5029327" y="3228527"/>
              <a:ext cx="395712" cy="214743"/>
            </a:xfrm>
            <a:custGeom>
              <a:avLst/>
              <a:gdLst/>
              <a:ahLst/>
              <a:cxnLst/>
              <a:rect l="l" t="t" r="r" b="b"/>
              <a:pathLst>
                <a:path w="1734" h="941" extrusionOk="0">
                  <a:moveTo>
                    <a:pt x="1620" y="0"/>
                  </a:moveTo>
                  <a:lnTo>
                    <a:pt x="99" y="692"/>
                  </a:lnTo>
                  <a:lnTo>
                    <a:pt x="1" y="887"/>
                  </a:lnTo>
                  <a:lnTo>
                    <a:pt x="213" y="940"/>
                  </a:lnTo>
                  <a:lnTo>
                    <a:pt x="1733" y="248"/>
                  </a:lnTo>
                  <a:lnTo>
                    <a:pt x="16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3" name="Google Shape;1403;p23"/>
            <p:cNvSpPr/>
            <p:nvPr/>
          </p:nvSpPr>
          <p:spPr>
            <a:xfrm>
              <a:off x="4995096" y="3181516"/>
              <a:ext cx="395255" cy="185989"/>
            </a:xfrm>
            <a:custGeom>
              <a:avLst/>
              <a:gdLst/>
              <a:ahLst/>
              <a:cxnLst/>
              <a:rect l="l" t="t" r="r" b="b"/>
              <a:pathLst>
                <a:path w="1732" h="815" extrusionOk="0">
                  <a:moveTo>
                    <a:pt x="1676" y="0"/>
                  </a:moveTo>
                  <a:lnTo>
                    <a:pt x="1" y="761"/>
                  </a:lnTo>
                  <a:lnTo>
                    <a:pt x="213" y="814"/>
                  </a:lnTo>
                  <a:lnTo>
                    <a:pt x="1731" y="125"/>
                  </a:lnTo>
                  <a:lnTo>
                    <a:pt x="1676" y="0"/>
                  </a:lnTo>
                  <a:close/>
                </a:path>
              </a:pathLst>
            </a:custGeom>
            <a:solidFill>
              <a:srgbClr val="FEB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4" name="Google Shape;1404;p23"/>
            <p:cNvSpPr/>
            <p:nvPr/>
          </p:nvSpPr>
          <p:spPr>
            <a:xfrm>
              <a:off x="5434166" y="3142493"/>
              <a:ext cx="97445" cy="164309"/>
            </a:xfrm>
            <a:custGeom>
              <a:avLst/>
              <a:gdLst/>
              <a:ahLst/>
              <a:cxnLst/>
              <a:rect l="l" t="t" r="r" b="b"/>
              <a:pathLst>
                <a:path w="427" h="720" extrusionOk="0">
                  <a:moveTo>
                    <a:pt x="124" y="0"/>
                  </a:moveTo>
                  <a:lnTo>
                    <a:pt x="0" y="58"/>
                  </a:lnTo>
                  <a:lnTo>
                    <a:pt x="302" y="720"/>
                  </a:lnTo>
                  <a:lnTo>
                    <a:pt x="426" y="664"/>
                  </a:lnTo>
                  <a:lnTo>
                    <a:pt x="124"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5" name="Google Shape;1405;p23"/>
            <p:cNvSpPr/>
            <p:nvPr/>
          </p:nvSpPr>
          <p:spPr>
            <a:xfrm>
              <a:off x="5396056" y="3163945"/>
              <a:ext cx="88088" cy="160430"/>
            </a:xfrm>
            <a:custGeom>
              <a:avLst/>
              <a:gdLst/>
              <a:ahLst/>
              <a:cxnLst/>
              <a:rect l="l" t="t" r="r" b="b"/>
              <a:pathLst>
                <a:path w="386" h="703" extrusionOk="0">
                  <a:moveTo>
                    <a:pt x="84" y="0"/>
                  </a:moveTo>
                  <a:lnTo>
                    <a:pt x="0" y="39"/>
                  </a:lnTo>
                  <a:lnTo>
                    <a:pt x="302" y="703"/>
                  </a:lnTo>
                  <a:lnTo>
                    <a:pt x="386" y="664"/>
                  </a:lnTo>
                  <a:lnTo>
                    <a:pt x="84"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6" name="Google Shape;1406;p23"/>
            <p:cNvSpPr/>
            <p:nvPr/>
          </p:nvSpPr>
          <p:spPr>
            <a:xfrm>
              <a:off x="4902216" y="3370700"/>
              <a:ext cx="161571" cy="141489"/>
            </a:xfrm>
            <a:custGeom>
              <a:avLst/>
              <a:gdLst/>
              <a:ahLst/>
              <a:cxnLst/>
              <a:rect l="l" t="t" r="r" b="b"/>
              <a:pathLst>
                <a:path w="708" h="620" extrusionOk="0">
                  <a:moveTo>
                    <a:pt x="316" y="0"/>
                  </a:moveTo>
                  <a:lnTo>
                    <a:pt x="1" y="467"/>
                  </a:lnTo>
                  <a:lnTo>
                    <a:pt x="1" y="467"/>
                  </a:lnTo>
                  <a:lnTo>
                    <a:pt x="125" y="411"/>
                  </a:lnTo>
                  <a:cubicBezTo>
                    <a:pt x="131" y="409"/>
                    <a:pt x="137" y="407"/>
                    <a:pt x="143" y="407"/>
                  </a:cubicBezTo>
                  <a:cubicBezTo>
                    <a:pt x="160" y="407"/>
                    <a:pt x="177" y="417"/>
                    <a:pt x="185" y="433"/>
                  </a:cubicBezTo>
                  <a:cubicBezTo>
                    <a:pt x="196" y="456"/>
                    <a:pt x="185" y="484"/>
                    <a:pt x="162" y="493"/>
                  </a:cubicBezTo>
                  <a:lnTo>
                    <a:pt x="39" y="551"/>
                  </a:lnTo>
                  <a:lnTo>
                    <a:pt x="598" y="619"/>
                  </a:lnTo>
                  <a:cubicBezTo>
                    <a:pt x="598" y="615"/>
                    <a:pt x="598" y="611"/>
                    <a:pt x="601" y="604"/>
                  </a:cubicBezTo>
                  <a:lnTo>
                    <a:pt x="708" y="397"/>
                  </a:lnTo>
                  <a:lnTo>
                    <a:pt x="481" y="339"/>
                  </a:lnTo>
                  <a:cubicBezTo>
                    <a:pt x="478" y="339"/>
                    <a:pt x="476" y="339"/>
                    <a:pt x="476" y="337"/>
                  </a:cubicBezTo>
                  <a:cubicBezTo>
                    <a:pt x="474" y="337"/>
                    <a:pt x="472" y="334"/>
                    <a:pt x="472" y="334"/>
                  </a:cubicBezTo>
                  <a:cubicBezTo>
                    <a:pt x="470" y="334"/>
                    <a:pt x="468" y="332"/>
                    <a:pt x="468" y="332"/>
                  </a:cubicBezTo>
                  <a:cubicBezTo>
                    <a:pt x="464" y="330"/>
                    <a:pt x="461" y="328"/>
                    <a:pt x="459" y="326"/>
                  </a:cubicBezTo>
                  <a:cubicBezTo>
                    <a:pt x="457" y="324"/>
                    <a:pt x="457" y="322"/>
                    <a:pt x="455" y="319"/>
                  </a:cubicBezTo>
                  <a:cubicBezTo>
                    <a:pt x="453" y="317"/>
                    <a:pt x="451" y="315"/>
                    <a:pt x="451" y="311"/>
                  </a:cubicBezTo>
                  <a:cubicBezTo>
                    <a:pt x="449" y="309"/>
                    <a:pt x="449" y="307"/>
                    <a:pt x="449" y="304"/>
                  </a:cubicBezTo>
                  <a:cubicBezTo>
                    <a:pt x="446" y="302"/>
                    <a:pt x="446" y="298"/>
                    <a:pt x="446" y="296"/>
                  </a:cubicBezTo>
                  <a:cubicBezTo>
                    <a:pt x="446" y="292"/>
                    <a:pt x="446" y="289"/>
                    <a:pt x="446" y="287"/>
                  </a:cubicBezTo>
                  <a:cubicBezTo>
                    <a:pt x="449" y="285"/>
                    <a:pt x="446" y="285"/>
                    <a:pt x="449" y="283"/>
                  </a:cubicBezTo>
                  <a:cubicBezTo>
                    <a:pt x="449" y="281"/>
                    <a:pt x="449" y="281"/>
                    <a:pt x="451" y="279"/>
                  </a:cubicBezTo>
                  <a:cubicBezTo>
                    <a:pt x="451" y="277"/>
                    <a:pt x="451" y="274"/>
                    <a:pt x="451" y="274"/>
                  </a:cubicBezTo>
                  <a:lnTo>
                    <a:pt x="558" y="65"/>
                  </a:lnTo>
                  <a:lnTo>
                    <a:pt x="329" y="7"/>
                  </a:lnTo>
                  <a:lnTo>
                    <a:pt x="324" y="5"/>
                  </a:lnTo>
                  <a:cubicBezTo>
                    <a:pt x="322" y="5"/>
                    <a:pt x="318" y="2"/>
                    <a:pt x="316" y="0"/>
                  </a:cubicBezTo>
                  <a:close/>
                </a:path>
              </a:pathLst>
            </a:custGeom>
            <a:solidFill>
              <a:srgbClr val="845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7" name="Google Shape;1407;p23"/>
            <p:cNvSpPr/>
            <p:nvPr/>
          </p:nvSpPr>
          <p:spPr>
            <a:xfrm>
              <a:off x="4891490" y="3437564"/>
              <a:ext cx="75537" cy="65267"/>
            </a:xfrm>
            <a:custGeom>
              <a:avLst/>
              <a:gdLst/>
              <a:ahLst/>
              <a:cxnLst/>
              <a:rect l="l" t="t" r="r" b="b"/>
              <a:pathLst>
                <a:path w="331" h="286" extrusionOk="0">
                  <a:moveTo>
                    <a:pt x="167" y="0"/>
                  </a:moveTo>
                  <a:cubicBezTo>
                    <a:pt x="167" y="0"/>
                    <a:pt x="166" y="1"/>
                    <a:pt x="166" y="1"/>
                  </a:cubicBezTo>
                  <a:lnTo>
                    <a:pt x="48" y="174"/>
                  </a:lnTo>
                  <a:lnTo>
                    <a:pt x="1" y="247"/>
                  </a:lnTo>
                  <a:lnTo>
                    <a:pt x="86" y="258"/>
                  </a:lnTo>
                  <a:lnTo>
                    <a:pt x="309" y="286"/>
                  </a:lnTo>
                  <a:cubicBezTo>
                    <a:pt x="330" y="275"/>
                    <a:pt x="192" y="0"/>
                    <a:pt x="167"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8" name="Google Shape;1408;p23"/>
            <p:cNvSpPr/>
            <p:nvPr/>
          </p:nvSpPr>
          <p:spPr>
            <a:xfrm>
              <a:off x="5414997" y="3155501"/>
              <a:ext cx="88316" cy="160202"/>
            </a:xfrm>
            <a:custGeom>
              <a:avLst/>
              <a:gdLst/>
              <a:ahLst/>
              <a:cxnLst/>
              <a:rect l="l" t="t" r="r" b="b"/>
              <a:pathLst>
                <a:path w="387" h="702" extrusionOk="0">
                  <a:moveTo>
                    <a:pt x="84" y="1"/>
                  </a:moveTo>
                  <a:lnTo>
                    <a:pt x="1" y="37"/>
                  </a:lnTo>
                  <a:lnTo>
                    <a:pt x="303" y="701"/>
                  </a:lnTo>
                  <a:lnTo>
                    <a:pt x="386" y="663"/>
                  </a:lnTo>
                  <a:lnTo>
                    <a:pt x="84"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9" name="Google Shape;1409;p23"/>
            <p:cNvSpPr/>
            <p:nvPr/>
          </p:nvSpPr>
          <p:spPr>
            <a:xfrm>
              <a:off x="4974101" y="3209814"/>
              <a:ext cx="459153" cy="303744"/>
            </a:xfrm>
            <a:custGeom>
              <a:avLst/>
              <a:gdLst/>
              <a:ahLst/>
              <a:cxnLst/>
              <a:rect l="l" t="t" r="r" b="b"/>
              <a:pathLst>
                <a:path w="2012" h="1331" extrusionOk="0">
                  <a:moveTo>
                    <a:pt x="1823" y="1"/>
                  </a:moveTo>
                  <a:lnTo>
                    <a:pt x="305" y="690"/>
                  </a:lnTo>
                  <a:lnTo>
                    <a:pt x="93" y="637"/>
                  </a:lnTo>
                  <a:lnTo>
                    <a:pt x="26" y="667"/>
                  </a:lnTo>
                  <a:lnTo>
                    <a:pt x="1" y="705"/>
                  </a:lnTo>
                  <a:cubicBezTo>
                    <a:pt x="3" y="707"/>
                    <a:pt x="7" y="710"/>
                    <a:pt x="9" y="710"/>
                  </a:cubicBezTo>
                  <a:lnTo>
                    <a:pt x="14" y="712"/>
                  </a:lnTo>
                  <a:lnTo>
                    <a:pt x="243" y="770"/>
                  </a:lnTo>
                  <a:lnTo>
                    <a:pt x="136" y="979"/>
                  </a:lnTo>
                  <a:cubicBezTo>
                    <a:pt x="136" y="979"/>
                    <a:pt x="136" y="982"/>
                    <a:pt x="136" y="984"/>
                  </a:cubicBezTo>
                  <a:cubicBezTo>
                    <a:pt x="134" y="986"/>
                    <a:pt x="134" y="986"/>
                    <a:pt x="134" y="988"/>
                  </a:cubicBezTo>
                  <a:cubicBezTo>
                    <a:pt x="131" y="990"/>
                    <a:pt x="134" y="990"/>
                    <a:pt x="131" y="992"/>
                  </a:cubicBezTo>
                  <a:cubicBezTo>
                    <a:pt x="131" y="994"/>
                    <a:pt x="131" y="997"/>
                    <a:pt x="131" y="1001"/>
                  </a:cubicBezTo>
                  <a:cubicBezTo>
                    <a:pt x="131" y="1003"/>
                    <a:pt x="131" y="1005"/>
                    <a:pt x="134" y="1009"/>
                  </a:cubicBezTo>
                  <a:cubicBezTo>
                    <a:pt x="134" y="1012"/>
                    <a:pt x="134" y="1014"/>
                    <a:pt x="136" y="1016"/>
                  </a:cubicBezTo>
                  <a:cubicBezTo>
                    <a:pt x="136" y="1020"/>
                    <a:pt x="138" y="1022"/>
                    <a:pt x="140" y="1024"/>
                  </a:cubicBezTo>
                  <a:cubicBezTo>
                    <a:pt x="142" y="1027"/>
                    <a:pt x="142" y="1029"/>
                    <a:pt x="144" y="1031"/>
                  </a:cubicBezTo>
                  <a:cubicBezTo>
                    <a:pt x="146" y="1033"/>
                    <a:pt x="149" y="1035"/>
                    <a:pt x="153" y="1037"/>
                  </a:cubicBezTo>
                  <a:cubicBezTo>
                    <a:pt x="153" y="1037"/>
                    <a:pt x="155" y="1039"/>
                    <a:pt x="157" y="1039"/>
                  </a:cubicBezTo>
                  <a:cubicBezTo>
                    <a:pt x="157" y="1042"/>
                    <a:pt x="159" y="1042"/>
                    <a:pt x="161" y="1042"/>
                  </a:cubicBezTo>
                  <a:lnTo>
                    <a:pt x="166" y="1044"/>
                  </a:lnTo>
                  <a:lnTo>
                    <a:pt x="393" y="1102"/>
                  </a:lnTo>
                  <a:lnTo>
                    <a:pt x="288" y="1309"/>
                  </a:lnTo>
                  <a:cubicBezTo>
                    <a:pt x="286" y="1316"/>
                    <a:pt x="283" y="1320"/>
                    <a:pt x="283" y="1324"/>
                  </a:cubicBezTo>
                  <a:lnTo>
                    <a:pt x="328" y="1331"/>
                  </a:lnTo>
                  <a:lnTo>
                    <a:pt x="395" y="1301"/>
                  </a:lnTo>
                  <a:lnTo>
                    <a:pt x="493" y="1106"/>
                  </a:lnTo>
                  <a:lnTo>
                    <a:pt x="2012" y="414"/>
                  </a:lnTo>
                  <a:lnTo>
                    <a:pt x="1975" y="330"/>
                  </a:lnTo>
                  <a:lnTo>
                    <a:pt x="455" y="1022"/>
                  </a:lnTo>
                  <a:lnTo>
                    <a:pt x="243" y="969"/>
                  </a:lnTo>
                  <a:lnTo>
                    <a:pt x="341" y="774"/>
                  </a:lnTo>
                  <a:lnTo>
                    <a:pt x="1862" y="82"/>
                  </a:lnTo>
                  <a:lnTo>
                    <a:pt x="1823"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0" name="Google Shape;1410;p23"/>
            <p:cNvSpPr/>
            <p:nvPr/>
          </p:nvSpPr>
          <p:spPr>
            <a:xfrm>
              <a:off x="5377343" y="3172616"/>
              <a:ext cx="87860" cy="160202"/>
            </a:xfrm>
            <a:custGeom>
              <a:avLst/>
              <a:gdLst/>
              <a:ahLst/>
              <a:cxnLst/>
              <a:rect l="l" t="t" r="r" b="b"/>
              <a:pathLst>
                <a:path w="385" h="702" extrusionOk="0">
                  <a:moveTo>
                    <a:pt x="82" y="1"/>
                  </a:moveTo>
                  <a:lnTo>
                    <a:pt x="1" y="39"/>
                  </a:lnTo>
                  <a:lnTo>
                    <a:pt x="56" y="164"/>
                  </a:lnTo>
                  <a:lnTo>
                    <a:pt x="95" y="245"/>
                  </a:lnTo>
                  <a:lnTo>
                    <a:pt x="208" y="493"/>
                  </a:lnTo>
                  <a:lnTo>
                    <a:pt x="245" y="577"/>
                  </a:lnTo>
                  <a:lnTo>
                    <a:pt x="303" y="701"/>
                  </a:lnTo>
                  <a:lnTo>
                    <a:pt x="384" y="665"/>
                  </a:lnTo>
                  <a:lnTo>
                    <a:pt x="82"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1" name="Google Shape;1411;p23"/>
            <p:cNvSpPr/>
            <p:nvPr/>
          </p:nvSpPr>
          <p:spPr>
            <a:xfrm>
              <a:off x="3800204" y="3510362"/>
              <a:ext cx="893204" cy="503198"/>
            </a:xfrm>
            <a:custGeom>
              <a:avLst/>
              <a:gdLst/>
              <a:ahLst/>
              <a:cxnLst/>
              <a:rect l="l" t="t" r="r" b="b"/>
              <a:pathLst>
                <a:path w="3914" h="2205" extrusionOk="0">
                  <a:moveTo>
                    <a:pt x="322" y="1"/>
                  </a:moveTo>
                  <a:cubicBezTo>
                    <a:pt x="146" y="1"/>
                    <a:pt x="0" y="144"/>
                    <a:pt x="0" y="322"/>
                  </a:cubicBezTo>
                  <a:lnTo>
                    <a:pt x="0" y="1883"/>
                  </a:lnTo>
                  <a:cubicBezTo>
                    <a:pt x="0" y="2061"/>
                    <a:pt x="146" y="2205"/>
                    <a:pt x="322" y="2205"/>
                  </a:cubicBezTo>
                  <a:lnTo>
                    <a:pt x="3592" y="2205"/>
                  </a:lnTo>
                  <a:cubicBezTo>
                    <a:pt x="3770" y="2205"/>
                    <a:pt x="3913" y="2061"/>
                    <a:pt x="3913" y="1883"/>
                  </a:cubicBezTo>
                  <a:lnTo>
                    <a:pt x="3913" y="322"/>
                  </a:lnTo>
                  <a:cubicBezTo>
                    <a:pt x="3913" y="144"/>
                    <a:pt x="3770" y="1"/>
                    <a:pt x="3592" y="1"/>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2" name="Google Shape;1412;p23"/>
            <p:cNvSpPr/>
            <p:nvPr/>
          </p:nvSpPr>
          <p:spPr>
            <a:xfrm>
              <a:off x="3923436" y="3914060"/>
              <a:ext cx="317893" cy="60931"/>
            </a:xfrm>
            <a:custGeom>
              <a:avLst/>
              <a:gdLst/>
              <a:ahLst/>
              <a:cxnLst/>
              <a:rect l="l" t="t" r="r" b="b"/>
              <a:pathLst>
                <a:path w="1393" h="267" extrusionOk="0">
                  <a:moveTo>
                    <a:pt x="0" y="1"/>
                  </a:moveTo>
                  <a:lnTo>
                    <a:pt x="6" y="266"/>
                  </a:lnTo>
                  <a:lnTo>
                    <a:pt x="1392" y="266"/>
                  </a:lnTo>
                  <a:cubicBezTo>
                    <a:pt x="1326" y="136"/>
                    <a:pt x="1386" y="18"/>
                    <a:pt x="1386" y="18"/>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3" name="Google Shape;1413;p23"/>
            <p:cNvSpPr/>
            <p:nvPr/>
          </p:nvSpPr>
          <p:spPr>
            <a:xfrm>
              <a:off x="3923436" y="3920906"/>
              <a:ext cx="315839" cy="2738"/>
            </a:xfrm>
            <a:custGeom>
              <a:avLst/>
              <a:gdLst/>
              <a:ahLst/>
              <a:cxnLst/>
              <a:rect l="l" t="t" r="r" b="b"/>
              <a:pathLst>
                <a:path w="1384" h="12" extrusionOk="0">
                  <a:moveTo>
                    <a:pt x="0" y="1"/>
                  </a:moveTo>
                  <a:lnTo>
                    <a:pt x="0" y="12"/>
                  </a:lnTo>
                  <a:lnTo>
                    <a:pt x="1384" y="12"/>
                  </a:lnTo>
                  <a:lnTo>
                    <a:pt x="1384"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4" name="Google Shape;1414;p23"/>
            <p:cNvSpPr/>
            <p:nvPr/>
          </p:nvSpPr>
          <p:spPr>
            <a:xfrm>
              <a:off x="3923436" y="3925927"/>
              <a:ext cx="315839" cy="3195"/>
            </a:xfrm>
            <a:custGeom>
              <a:avLst/>
              <a:gdLst/>
              <a:ahLst/>
              <a:cxnLst/>
              <a:rect l="l" t="t" r="r" b="b"/>
              <a:pathLst>
                <a:path w="1384" h="14" extrusionOk="0">
                  <a:moveTo>
                    <a:pt x="0" y="0"/>
                  </a:moveTo>
                  <a:lnTo>
                    <a:pt x="0" y="13"/>
                  </a:lnTo>
                  <a:lnTo>
                    <a:pt x="1384" y="13"/>
                  </a:lnTo>
                  <a:lnTo>
                    <a:pt x="1384"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5" name="Google Shape;1415;p23"/>
            <p:cNvSpPr/>
            <p:nvPr/>
          </p:nvSpPr>
          <p:spPr>
            <a:xfrm>
              <a:off x="3923436" y="3933686"/>
              <a:ext cx="315839" cy="2738"/>
            </a:xfrm>
            <a:custGeom>
              <a:avLst/>
              <a:gdLst/>
              <a:ahLst/>
              <a:cxnLst/>
              <a:rect l="l" t="t" r="r" b="b"/>
              <a:pathLst>
                <a:path w="1384" h="12" extrusionOk="0">
                  <a:moveTo>
                    <a:pt x="0" y="1"/>
                  </a:moveTo>
                  <a:lnTo>
                    <a:pt x="0" y="11"/>
                  </a:lnTo>
                  <a:lnTo>
                    <a:pt x="1384" y="11"/>
                  </a:lnTo>
                  <a:lnTo>
                    <a:pt x="1384"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6" name="Google Shape;1416;p23"/>
            <p:cNvSpPr/>
            <p:nvPr/>
          </p:nvSpPr>
          <p:spPr>
            <a:xfrm>
              <a:off x="3923436" y="3940988"/>
              <a:ext cx="315839" cy="2738"/>
            </a:xfrm>
            <a:custGeom>
              <a:avLst/>
              <a:gdLst/>
              <a:ahLst/>
              <a:cxnLst/>
              <a:rect l="l" t="t" r="r" b="b"/>
              <a:pathLst>
                <a:path w="1384" h="12" extrusionOk="0">
                  <a:moveTo>
                    <a:pt x="0" y="1"/>
                  </a:moveTo>
                  <a:lnTo>
                    <a:pt x="0" y="11"/>
                  </a:lnTo>
                  <a:lnTo>
                    <a:pt x="1384" y="11"/>
                  </a:lnTo>
                  <a:lnTo>
                    <a:pt x="1384"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7" name="Google Shape;1417;p23"/>
            <p:cNvSpPr/>
            <p:nvPr/>
          </p:nvSpPr>
          <p:spPr>
            <a:xfrm>
              <a:off x="3923436" y="3946009"/>
              <a:ext cx="315839" cy="2510"/>
            </a:xfrm>
            <a:custGeom>
              <a:avLst/>
              <a:gdLst/>
              <a:ahLst/>
              <a:cxnLst/>
              <a:rect l="l" t="t" r="r" b="b"/>
              <a:pathLst>
                <a:path w="1384" h="11" extrusionOk="0">
                  <a:moveTo>
                    <a:pt x="0" y="0"/>
                  </a:moveTo>
                  <a:lnTo>
                    <a:pt x="0" y="11"/>
                  </a:lnTo>
                  <a:lnTo>
                    <a:pt x="1384" y="11"/>
                  </a:lnTo>
                  <a:lnTo>
                    <a:pt x="1384"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8" name="Google Shape;1418;p23"/>
            <p:cNvSpPr/>
            <p:nvPr/>
          </p:nvSpPr>
          <p:spPr>
            <a:xfrm>
              <a:off x="3923436" y="3950801"/>
              <a:ext cx="315839" cy="2738"/>
            </a:xfrm>
            <a:custGeom>
              <a:avLst/>
              <a:gdLst/>
              <a:ahLst/>
              <a:cxnLst/>
              <a:rect l="l" t="t" r="r" b="b"/>
              <a:pathLst>
                <a:path w="1384" h="12" extrusionOk="0">
                  <a:moveTo>
                    <a:pt x="0" y="1"/>
                  </a:moveTo>
                  <a:lnTo>
                    <a:pt x="0" y="11"/>
                  </a:lnTo>
                  <a:lnTo>
                    <a:pt x="1384" y="11"/>
                  </a:lnTo>
                  <a:lnTo>
                    <a:pt x="1384"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9" name="Google Shape;1419;p23"/>
            <p:cNvSpPr/>
            <p:nvPr/>
          </p:nvSpPr>
          <p:spPr>
            <a:xfrm>
              <a:off x="3923436" y="3958104"/>
              <a:ext cx="315839" cy="3195"/>
            </a:xfrm>
            <a:custGeom>
              <a:avLst/>
              <a:gdLst/>
              <a:ahLst/>
              <a:cxnLst/>
              <a:rect l="l" t="t" r="r" b="b"/>
              <a:pathLst>
                <a:path w="1384" h="14" extrusionOk="0">
                  <a:moveTo>
                    <a:pt x="0" y="1"/>
                  </a:moveTo>
                  <a:lnTo>
                    <a:pt x="0" y="13"/>
                  </a:lnTo>
                  <a:lnTo>
                    <a:pt x="1384" y="13"/>
                  </a:lnTo>
                  <a:lnTo>
                    <a:pt x="1384"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0" name="Google Shape;1420;p23"/>
            <p:cNvSpPr/>
            <p:nvPr/>
          </p:nvSpPr>
          <p:spPr>
            <a:xfrm>
              <a:off x="3923436" y="3965863"/>
              <a:ext cx="315839" cy="2738"/>
            </a:xfrm>
            <a:custGeom>
              <a:avLst/>
              <a:gdLst/>
              <a:ahLst/>
              <a:cxnLst/>
              <a:rect l="l" t="t" r="r" b="b"/>
              <a:pathLst>
                <a:path w="1384" h="12" extrusionOk="0">
                  <a:moveTo>
                    <a:pt x="0" y="1"/>
                  </a:moveTo>
                  <a:lnTo>
                    <a:pt x="0" y="12"/>
                  </a:lnTo>
                  <a:lnTo>
                    <a:pt x="1384" y="12"/>
                  </a:lnTo>
                  <a:lnTo>
                    <a:pt x="1384"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1" name="Google Shape;1421;p23"/>
            <p:cNvSpPr/>
            <p:nvPr/>
          </p:nvSpPr>
          <p:spPr>
            <a:xfrm>
              <a:off x="3891943" y="3901509"/>
              <a:ext cx="354178" cy="86262"/>
            </a:xfrm>
            <a:custGeom>
              <a:avLst/>
              <a:gdLst/>
              <a:ahLst/>
              <a:cxnLst/>
              <a:rect l="l" t="t" r="r" b="b"/>
              <a:pathLst>
                <a:path w="1552" h="378" extrusionOk="0">
                  <a:moveTo>
                    <a:pt x="194" y="0"/>
                  </a:moveTo>
                  <a:cubicBezTo>
                    <a:pt x="164" y="0"/>
                    <a:pt x="144" y="9"/>
                    <a:pt x="132" y="22"/>
                  </a:cubicBezTo>
                  <a:cubicBezTo>
                    <a:pt x="129" y="22"/>
                    <a:pt x="129" y="24"/>
                    <a:pt x="127" y="24"/>
                  </a:cubicBezTo>
                  <a:cubicBezTo>
                    <a:pt x="127" y="24"/>
                    <a:pt x="125" y="26"/>
                    <a:pt x="125" y="26"/>
                  </a:cubicBezTo>
                  <a:cubicBezTo>
                    <a:pt x="99" y="52"/>
                    <a:pt x="1" y="169"/>
                    <a:pt x="114" y="336"/>
                  </a:cubicBezTo>
                  <a:cubicBezTo>
                    <a:pt x="127" y="358"/>
                    <a:pt x="151" y="377"/>
                    <a:pt x="194" y="377"/>
                  </a:cubicBezTo>
                  <a:lnTo>
                    <a:pt x="1552" y="377"/>
                  </a:lnTo>
                  <a:lnTo>
                    <a:pt x="1552" y="304"/>
                  </a:lnTo>
                  <a:lnTo>
                    <a:pt x="207" y="304"/>
                  </a:lnTo>
                  <a:cubicBezTo>
                    <a:pt x="207" y="304"/>
                    <a:pt x="205" y="305"/>
                    <a:pt x="203" y="305"/>
                  </a:cubicBezTo>
                  <a:cubicBezTo>
                    <a:pt x="191" y="305"/>
                    <a:pt x="155" y="300"/>
                    <a:pt x="155" y="247"/>
                  </a:cubicBezTo>
                  <a:lnTo>
                    <a:pt x="155" y="212"/>
                  </a:lnTo>
                  <a:lnTo>
                    <a:pt x="155" y="165"/>
                  </a:lnTo>
                  <a:lnTo>
                    <a:pt x="155" y="131"/>
                  </a:lnTo>
                  <a:cubicBezTo>
                    <a:pt x="155" y="76"/>
                    <a:pt x="195" y="73"/>
                    <a:pt x="204" y="73"/>
                  </a:cubicBezTo>
                  <a:cubicBezTo>
                    <a:pt x="206" y="73"/>
                    <a:pt x="207" y="73"/>
                    <a:pt x="207" y="73"/>
                  </a:cubicBezTo>
                  <a:lnTo>
                    <a:pt x="1552" y="73"/>
                  </a:lnTo>
                  <a:lnTo>
                    <a:pt x="1552"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2" name="Google Shape;1422;p23"/>
            <p:cNvSpPr/>
            <p:nvPr/>
          </p:nvSpPr>
          <p:spPr>
            <a:xfrm>
              <a:off x="3910200" y="3550070"/>
              <a:ext cx="186446" cy="352581"/>
            </a:xfrm>
            <a:custGeom>
              <a:avLst/>
              <a:gdLst/>
              <a:ahLst/>
              <a:cxnLst/>
              <a:rect l="l" t="t" r="r" b="b"/>
              <a:pathLst>
                <a:path w="817" h="1545" extrusionOk="0">
                  <a:moveTo>
                    <a:pt x="572" y="0"/>
                  </a:moveTo>
                  <a:cubicBezTo>
                    <a:pt x="556" y="0"/>
                    <a:pt x="538" y="2"/>
                    <a:pt x="521" y="5"/>
                  </a:cubicBezTo>
                  <a:lnTo>
                    <a:pt x="0" y="1437"/>
                  </a:lnTo>
                  <a:lnTo>
                    <a:pt x="296" y="1544"/>
                  </a:lnTo>
                  <a:lnTo>
                    <a:pt x="816" y="110"/>
                  </a:lnTo>
                  <a:cubicBezTo>
                    <a:pt x="816" y="110"/>
                    <a:pt x="721" y="0"/>
                    <a:pt x="572"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3" name="Google Shape;1423;p23"/>
            <p:cNvSpPr/>
            <p:nvPr/>
          </p:nvSpPr>
          <p:spPr>
            <a:xfrm>
              <a:off x="3966338" y="3567642"/>
              <a:ext cx="113191" cy="216341"/>
            </a:xfrm>
            <a:custGeom>
              <a:avLst/>
              <a:gdLst/>
              <a:ahLst/>
              <a:cxnLst/>
              <a:rect l="l" t="t" r="r" b="b"/>
              <a:pathLst>
                <a:path w="496" h="948" extrusionOk="0">
                  <a:moveTo>
                    <a:pt x="309" y="0"/>
                  </a:moveTo>
                  <a:lnTo>
                    <a:pt x="0" y="881"/>
                  </a:lnTo>
                  <a:lnTo>
                    <a:pt x="187" y="947"/>
                  </a:lnTo>
                  <a:lnTo>
                    <a:pt x="495" y="69"/>
                  </a:lnTo>
                  <a:lnTo>
                    <a:pt x="309"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4" name="Google Shape;1424;p23"/>
            <p:cNvSpPr/>
            <p:nvPr/>
          </p:nvSpPr>
          <p:spPr>
            <a:xfrm>
              <a:off x="3938497" y="3784210"/>
              <a:ext cx="73483" cy="41306"/>
            </a:xfrm>
            <a:custGeom>
              <a:avLst/>
              <a:gdLst/>
              <a:ahLst/>
              <a:cxnLst/>
              <a:rect l="l" t="t" r="r" b="b"/>
              <a:pathLst>
                <a:path w="322" h="181" extrusionOk="0">
                  <a:moveTo>
                    <a:pt x="26" y="0"/>
                  </a:moveTo>
                  <a:lnTo>
                    <a:pt x="0" y="73"/>
                  </a:lnTo>
                  <a:lnTo>
                    <a:pt x="296" y="180"/>
                  </a:lnTo>
                  <a:lnTo>
                    <a:pt x="322" y="107"/>
                  </a:lnTo>
                  <a:lnTo>
                    <a:pt x="26"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5" name="Google Shape;1425;p23"/>
            <p:cNvSpPr/>
            <p:nvPr/>
          </p:nvSpPr>
          <p:spPr>
            <a:xfrm>
              <a:off x="3929597" y="3807487"/>
              <a:ext cx="73711" cy="41990"/>
            </a:xfrm>
            <a:custGeom>
              <a:avLst/>
              <a:gdLst/>
              <a:ahLst/>
              <a:cxnLst/>
              <a:rect l="l" t="t" r="r" b="b"/>
              <a:pathLst>
                <a:path w="323" h="184" extrusionOk="0">
                  <a:moveTo>
                    <a:pt x="29" y="1"/>
                  </a:moveTo>
                  <a:lnTo>
                    <a:pt x="1" y="76"/>
                  </a:lnTo>
                  <a:lnTo>
                    <a:pt x="296" y="183"/>
                  </a:lnTo>
                  <a:lnTo>
                    <a:pt x="322" y="108"/>
                  </a:lnTo>
                  <a:lnTo>
                    <a:pt x="29"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6" name="Google Shape;1426;p23"/>
            <p:cNvSpPr/>
            <p:nvPr/>
          </p:nvSpPr>
          <p:spPr>
            <a:xfrm>
              <a:off x="4077247" y="3612599"/>
              <a:ext cx="82383" cy="289139"/>
            </a:xfrm>
            <a:custGeom>
              <a:avLst/>
              <a:gdLst/>
              <a:ahLst/>
              <a:cxnLst/>
              <a:rect l="l" t="t" r="r" b="b"/>
              <a:pathLst>
                <a:path w="361" h="1267" extrusionOk="0">
                  <a:moveTo>
                    <a:pt x="185" y="1"/>
                  </a:moveTo>
                  <a:cubicBezTo>
                    <a:pt x="79" y="1"/>
                    <a:pt x="1" y="39"/>
                    <a:pt x="1" y="39"/>
                  </a:cubicBezTo>
                  <a:lnTo>
                    <a:pt x="1" y="1266"/>
                  </a:lnTo>
                  <a:lnTo>
                    <a:pt x="360" y="1266"/>
                  </a:lnTo>
                  <a:lnTo>
                    <a:pt x="360" y="41"/>
                  </a:lnTo>
                  <a:cubicBezTo>
                    <a:pt x="300" y="11"/>
                    <a:pt x="239" y="1"/>
                    <a:pt x="185" y="1"/>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7" name="Google Shape;1427;p23"/>
            <p:cNvSpPr/>
            <p:nvPr/>
          </p:nvSpPr>
          <p:spPr>
            <a:xfrm>
              <a:off x="4077247" y="3822321"/>
              <a:ext cx="81926" cy="20310"/>
            </a:xfrm>
            <a:custGeom>
              <a:avLst/>
              <a:gdLst/>
              <a:ahLst/>
              <a:cxnLst/>
              <a:rect l="l" t="t" r="r" b="b"/>
              <a:pathLst>
                <a:path w="359" h="89" extrusionOk="0">
                  <a:moveTo>
                    <a:pt x="1" y="0"/>
                  </a:moveTo>
                  <a:lnTo>
                    <a:pt x="1" y="88"/>
                  </a:lnTo>
                  <a:lnTo>
                    <a:pt x="358" y="88"/>
                  </a:lnTo>
                  <a:lnTo>
                    <a:pt x="358"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8" name="Google Shape;1428;p23"/>
            <p:cNvSpPr/>
            <p:nvPr/>
          </p:nvSpPr>
          <p:spPr>
            <a:xfrm>
              <a:off x="4077247" y="3851075"/>
              <a:ext cx="81926" cy="20767"/>
            </a:xfrm>
            <a:custGeom>
              <a:avLst/>
              <a:gdLst/>
              <a:ahLst/>
              <a:cxnLst/>
              <a:rect l="l" t="t" r="r" b="b"/>
              <a:pathLst>
                <a:path w="359" h="91" extrusionOk="0">
                  <a:moveTo>
                    <a:pt x="1" y="1"/>
                  </a:moveTo>
                  <a:lnTo>
                    <a:pt x="1" y="91"/>
                  </a:lnTo>
                  <a:lnTo>
                    <a:pt x="358" y="91"/>
                  </a:lnTo>
                  <a:lnTo>
                    <a:pt x="358"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9" name="Google Shape;1429;p23"/>
            <p:cNvSpPr/>
            <p:nvPr/>
          </p:nvSpPr>
          <p:spPr>
            <a:xfrm>
              <a:off x="4077247" y="3647743"/>
              <a:ext cx="81926" cy="20310"/>
            </a:xfrm>
            <a:custGeom>
              <a:avLst/>
              <a:gdLst/>
              <a:ahLst/>
              <a:cxnLst/>
              <a:rect l="l" t="t" r="r" b="b"/>
              <a:pathLst>
                <a:path w="359" h="89" extrusionOk="0">
                  <a:moveTo>
                    <a:pt x="1" y="1"/>
                  </a:moveTo>
                  <a:lnTo>
                    <a:pt x="1" y="88"/>
                  </a:lnTo>
                  <a:lnTo>
                    <a:pt x="358" y="88"/>
                  </a:lnTo>
                  <a:lnTo>
                    <a:pt x="358"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0" name="Google Shape;1430;p23"/>
            <p:cNvSpPr/>
            <p:nvPr/>
          </p:nvSpPr>
          <p:spPr>
            <a:xfrm>
              <a:off x="4077247" y="3676725"/>
              <a:ext cx="81926" cy="20539"/>
            </a:xfrm>
            <a:custGeom>
              <a:avLst/>
              <a:gdLst/>
              <a:ahLst/>
              <a:cxnLst/>
              <a:rect l="l" t="t" r="r" b="b"/>
              <a:pathLst>
                <a:path w="359" h="90" extrusionOk="0">
                  <a:moveTo>
                    <a:pt x="1" y="0"/>
                  </a:moveTo>
                  <a:lnTo>
                    <a:pt x="1" y="90"/>
                  </a:lnTo>
                  <a:lnTo>
                    <a:pt x="358" y="90"/>
                  </a:lnTo>
                  <a:lnTo>
                    <a:pt x="358"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1" name="Google Shape;1431;p23"/>
            <p:cNvSpPr/>
            <p:nvPr/>
          </p:nvSpPr>
          <p:spPr>
            <a:xfrm>
              <a:off x="4159402" y="3612599"/>
              <a:ext cx="81926" cy="289139"/>
            </a:xfrm>
            <a:custGeom>
              <a:avLst/>
              <a:gdLst/>
              <a:ahLst/>
              <a:cxnLst/>
              <a:rect l="l" t="t" r="r" b="b"/>
              <a:pathLst>
                <a:path w="359" h="1267" extrusionOk="0">
                  <a:moveTo>
                    <a:pt x="183" y="1"/>
                  </a:moveTo>
                  <a:cubicBezTo>
                    <a:pt x="78" y="1"/>
                    <a:pt x="0" y="39"/>
                    <a:pt x="0" y="39"/>
                  </a:cubicBezTo>
                  <a:lnTo>
                    <a:pt x="0" y="1266"/>
                  </a:lnTo>
                  <a:lnTo>
                    <a:pt x="358" y="1266"/>
                  </a:lnTo>
                  <a:lnTo>
                    <a:pt x="358" y="41"/>
                  </a:lnTo>
                  <a:cubicBezTo>
                    <a:pt x="297" y="11"/>
                    <a:pt x="237" y="1"/>
                    <a:pt x="183"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2" name="Google Shape;1432;p23"/>
            <p:cNvSpPr/>
            <p:nvPr/>
          </p:nvSpPr>
          <p:spPr>
            <a:xfrm>
              <a:off x="4177430" y="3647743"/>
              <a:ext cx="45185" cy="224100"/>
            </a:xfrm>
            <a:custGeom>
              <a:avLst/>
              <a:gdLst/>
              <a:ahLst/>
              <a:cxnLst/>
              <a:rect l="l" t="t" r="r" b="b"/>
              <a:pathLst>
                <a:path w="198" h="982" extrusionOk="0">
                  <a:moveTo>
                    <a:pt x="1" y="1"/>
                  </a:moveTo>
                  <a:lnTo>
                    <a:pt x="1" y="982"/>
                  </a:lnTo>
                  <a:lnTo>
                    <a:pt x="198" y="982"/>
                  </a:lnTo>
                  <a:lnTo>
                    <a:pt x="198"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3" name="Google Shape;1433;p23"/>
            <p:cNvSpPr/>
            <p:nvPr/>
          </p:nvSpPr>
          <p:spPr>
            <a:xfrm>
              <a:off x="4247946" y="3687907"/>
              <a:ext cx="82155" cy="289139"/>
            </a:xfrm>
            <a:custGeom>
              <a:avLst/>
              <a:gdLst/>
              <a:ahLst/>
              <a:cxnLst/>
              <a:rect l="l" t="t" r="r" b="b"/>
              <a:pathLst>
                <a:path w="360" h="1267" extrusionOk="0">
                  <a:moveTo>
                    <a:pt x="184" y="0"/>
                  </a:moveTo>
                  <a:cubicBezTo>
                    <a:pt x="79" y="0"/>
                    <a:pt x="0" y="39"/>
                    <a:pt x="0" y="39"/>
                  </a:cubicBezTo>
                  <a:lnTo>
                    <a:pt x="0" y="1266"/>
                  </a:lnTo>
                  <a:lnTo>
                    <a:pt x="360" y="1266"/>
                  </a:lnTo>
                  <a:lnTo>
                    <a:pt x="360" y="41"/>
                  </a:lnTo>
                  <a:cubicBezTo>
                    <a:pt x="299" y="10"/>
                    <a:pt x="238" y="0"/>
                    <a:pt x="184"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4" name="Google Shape;1434;p23"/>
            <p:cNvSpPr/>
            <p:nvPr/>
          </p:nvSpPr>
          <p:spPr>
            <a:xfrm>
              <a:off x="4247946" y="3897629"/>
              <a:ext cx="82155" cy="20767"/>
            </a:xfrm>
            <a:custGeom>
              <a:avLst/>
              <a:gdLst/>
              <a:ahLst/>
              <a:cxnLst/>
              <a:rect l="l" t="t" r="r" b="b"/>
              <a:pathLst>
                <a:path w="360" h="91" extrusionOk="0">
                  <a:moveTo>
                    <a:pt x="0" y="0"/>
                  </a:moveTo>
                  <a:lnTo>
                    <a:pt x="0" y="90"/>
                  </a:lnTo>
                  <a:lnTo>
                    <a:pt x="360" y="90"/>
                  </a:lnTo>
                  <a:lnTo>
                    <a:pt x="360"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5" name="Google Shape;1435;p23"/>
            <p:cNvSpPr/>
            <p:nvPr/>
          </p:nvSpPr>
          <p:spPr>
            <a:xfrm>
              <a:off x="4247946" y="3926840"/>
              <a:ext cx="82155" cy="20310"/>
            </a:xfrm>
            <a:custGeom>
              <a:avLst/>
              <a:gdLst/>
              <a:ahLst/>
              <a:cxnLst/>
              <a:rect l="l" t="t" r="r" b="b"/>
              <a:pathLst>
                <a:path w="360" h="89" extrusionOk="0">
                  <a:moveTo>
                    <a:pt x="0" y="1"/>
                  </a:moveTo>
                  <a:lnTo>
                    <a:pt x="0" y="88"/>
                  </a:lnTo>
                  <a:lnTo>
                    <a:pt x="360" y="88"/>
                  </a:lnTo>
                  <a:lnTo>
                    <a:pt x="360"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6" name="Google Shape;1436;p23"/>
            <p:cNvSpPr/>
            <p:nvPr/>
          </p:nvSpPr>
          <p:spPr>
            <a:xfrm>
              <a:off x="4247946" y="3723051"/>
              <a:ext cx="82155" cy="20310"/>
            </a:xfrm>
            <a:custGeom>
              <a:avLst/>
              <a:gdLst/>
              <a:ahLst/>
              <a:cxnLst/>
              <a:rect l="l" t="t" r="r" b="b"/>
              <a:pathLst>
                <a:path w="360" h="89" extrusionOk="0">
                  <a:moveTo>
                    <a:pt x="0" y="0"/>
                  </a:moveTo>
                  <a:lnTo>
                    <a:pt x="0" y="88"/>
                  </a:lnTo>
                  <a:lnTo>
                    <a:pt x="360" y="88"/>
                  </a:lnTo>
                  <a:lnTo>
                    <a:pt x="360"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7" name="Google Shape;1437;p23"/>
            <p:cNvSpPr/>
            <p:nvPr/>
          </p:nvSpPr>
          <p:spPr>
            <a:xfrm>
              <a:off x="4247946" y="3751805"/>
              <a:ext cx="82155" cy="20767"/>
            </a:xfrm>
            <a:custGeom>
              <a:avLst/>
              <a:gdLst/>
              <a:ahLst/>
              <a:cxnLst/>
              <a:rect l="l" t="t" r="r" b="b"/>
              <a:pathLst>
                <a:path w="360" h="91" extrusionOk="0">
                  <a:moveTo>
                    <a:pt x="0" y="1"/>
                  </a:moveTo>
                  <a:lnTo>
                    <a:pt x="0" y="91"/>
                  </a:lnTo>
                  <a:lnTo>
                    <a:pt x="360" y="91"/>
                  </a:lnTo>
                  <a:lnTo>
                    <a:pt x="360"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8" name="Google Shape;1438;p23"/>
            <p:cNvSpPr/>
            <p:nvPr/>
          </p:nvSpPr>
          <p:spPr>
            <a:xfrm>
              <a:off x="4329872" y="3687907"/>
              <a:ext cx="81926" cy="289139"/>
            </a:xfrm>
            <a:custGeom>
              <a:avLst/>
              <a:gdLst/>
              <a:ahLst/>
              <a:cxnLst/>
              <a:rect l="l" t="t" r="r" b="b"/>
              <a:pathLst>
                <a:path w="359" h="1267" extrusionOk="0">
                  <a:moveTo>
                    <a:pt x="184" y="0"/>
                  </a:moveTo>
                  <a:cubicBezTo>
                    <a:pt x="80" y="0"/>
                    <a:pt x="1" y="39"/>
                    <a:pt x="1" y="39"/>
                  </a:cubicBezTo>
                  <a:lnTo>
                    <a:pt x="1" y="1266"/>
                  </a:lnTo>
                  <a:lnTo>
                    <a:pt x="359" y="1266"/>
                  </a:lnTo>
                  <a:lnTo>
                    <a:pt x="359" y="41"/>
                  </a:lnTo>
                  <a:cubicBezTo>
                    <a:pt x="298" y="10"/>
                    <a:pt x="238" y="0"/>
                    <a:pt x="184"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9" name="Google Shape;1439;p23"/>
            <p:cNvSpPr/>
            <p:nvPr/>
          </p:nvSpPr>
          <p:spPr>
            <a:xfrm>
              <a:off x="4348129" y="3723051"/>
              <a:ext cx="45185" cy="231402"/>
            </a:xfrm>
            <a:custGeom>
              <a:avLst/>
              <a:gdLst/>
              <a:ahLst/>
              <a:cxnLst/>
              <a:rect l="l" t="t" r="r" b="b"/>
              <a:pathLst>
                <a:path w="198" h="1014" extrusionOk="0">
                  <a:moveTo>
                    <a:pt x="0" y="0"/>
                  </a:moveTo>
                  <a:lnTo>
                    <a:pt x="0" y="1014"/>
                  </a:lnTo>
                  <a:lnTo>
                    <a:pt x="197" y="1014"/>
                  </a:lnTo>
                  <a:lnTo>
                    <a:pt x="197"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0" name="Google Shape;1440;p23"/>
            <p:cNvSpPr/>
            <p:nvPr/>
          </p:nvSpPr>
          <p:spPr>
            <a:xfrm>
              <a:off x="4426632" y="3687907"/>
              <a:ext cx="82383" cy="289139"/>
            </a:xfrm>
            <a:custGeom>
              <a:avLst/>
              <a:gdLst/>
              <a:ahLst/>
              <a:cxnLst/>
              <a:rect l="l" t="t" r="r" b="b"/>
              <a:pathLst>
                <a:path w="361" h="1267" extrusionOk="0">
                  <a:moveTo>
                    <a:pt x="185" y="0"/>
                  </a:moveTo>
                  <a:cubicBezTo>
                    <a:pt x="80" y="0"/>
                    <a:pt x="1" y="39"/>
                    <a:pt x="1" y="39"/>
                  </a:cubicBezTo>
                  <a:lnTo>
                    <a:pt x="1" y="1266"/>
                  </a:lnTo>
                  <a:lnTo>
                    <a:pt x="361" y="1266"/>
                  </a:lnTo>
                  <a:lnTo>
                    <a:pt x="361" y="41"/>
                  </a:lnTo>
                  <a:cubicBezTo>
                    <a:pt x="300" y="10"/>
                    <a:pt x="239" y="0"/>
                    <a:pt x="185"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1" name="Google Shape;1441;p23"/>
            <p:cNvSpPr/>
            <p:nvPr/>
          </p:nvSpPr>
          <p:spPr>
            <a:xfrm>
              <a:off x="4426632" y="3897629"/>
              <a:ext cx="82383" cy="20767"/>
            </a:xfrm>
            <a:custGeom>
              <a:avLst/>
              <a:gdLst/>
              <a:ahLst/>
              <a:cxnLst/>
              <a:rect l="l" t="t" r="r" b="b"/>
              <a:pathLst>
                <a:path w="361" h="91" extrusionOk="0">
                  <a:moveTo>
                    <a:pt x="1" y="0"/>
                  </a:moveTo>
                  <a:lnTo>
                    <a:pt x="1" y="90"/>
                  </a:lnTo>
                  <a:lnTo>
                    <a:pt x="361" y="90"/>
                  </a:lnTo>
                  <a:lnTo>
                    <a:pt x="361"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2" name="Google Shape;1442;p23"/>
            <p:cNvSpPr/>
            <p:nvPr/>
          </p:nvSpPr>
          <p:spPr>
            <a:xfrm>
              <a:off x="4426632" y="3926840"/>
              <a:ext cx="82383" cy="20310"/>
            </a:xfrm>
            <a:custGeom>
              <a:avLst/>
              <a:gdLst/>
              <a:ahLst/>
              <a:cxnLst/>
              <a:rect l="l" t="t" r="r" b="b"/>
              <a:pathLst>
                <a:path w="361" h="89" extrusionOk="0">
                  <a:moveTo>
                    <a:pt x="1" y="1"/>
                  </a:moveTo>
                  <a:lnTo>
                    <a:pt x="1" y="88"/>
                  </a:lnTo>
                  <a:lnTo>
                    <a:pt x="361" y="88"/>
                  </a:lnTo>
                  <a:lnTo>
                    <a:pt x="361"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3" name="Google Shape;1443;p23"/>
            <p:cNvSpPr/>
            <p:nvPr/>
          </p:nvSpPr>
          <p:spPr>
            <a:xfrm>
              <a:off x="4426632" y="3723051"/>
              <a:ext cx="82383" cy="20310"/>
            </a:xfrm>
            <a:custGeom>
              <a:avLst/>
              <a:gdLst/>
              <a:ahLst/>
              <a:cxnLst/>
              <a:rect l="l" t="t" r="r" b="b"/>
              <a:pathLst>
                <a:path w="361" h="89" extrusionOk="0">
                  <a:moveTo>
                    <a:pt x="1" y="0"/>
                  </a:moveTo>
                  <a:lnTo>
                    <a:pt x="1" y="88"/>
                  </a:lnTo>
                  <a:lnTo>
                    <a:pt x="361" y="88"/>
                  </a:lnTo>
                  <a:lnTo>
                    <a:pt x="361"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4" name="Google Shape;1444;p23"/>
            <p:cNvSpPr/>
            <p:nvPr/>
          </p:nvSpPr>
          <p:spPr>
            <a:xfrm>
              <a:off x="4426632" y="3751805"/>
              <a:ext cx="82383" cy="20767"/>
            </a:xfrm>
            <a:custGeom>
              <a:avLst/>
              <a:gdLst/>
              <a:ahLst/>
              <a:cxnLst/>
              <a:rect l="l" t="t" r="r" b="b"/>
              <a:pathLst>
                <a:path w="361" h="91" extrusionOk="0">
                  <a:moveTo>
                    <a:pt x="1" y="1"/>
                  </a:moveTo>
                  <a:lnTo>
                    <a:pt x="1" y="91"/>
                  </a:lnTo>
                  <a:lnTo>
                    <a:pt x="361" y="91"/>
                  </a:lnTo>
                  <a:lnTo>
                    <a:pt x="361"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5" name="Google Shape;1445;p23"/>
            <p:cNvSpPr/>
            <p:nvPr/>
          </p:nvSpPr>
          <p:spPr>
            <a:xfrm>
              <a:off x="4508787" y="3687907"/>
              <a:ext cx="82383" cy="289139"/>
            </a:xfrm>
            <a:custGeom>
              <a:avLst/>
              <a:gdLst/>
              <a:ahLst/>
              <a:cxnLst/>
              <a:rect l="l" t="t" r="r" b="b"/>
              <a:pathLst>
                <a:path w="361" h="1267" extrusionOk="0">
                  <a:moveTo>
                    <a:pt x="185" y="0"/>
                  </a:moveTo>
                  <a:cubicBezTo>
                    <a:pt x="79" y="0"/>
                    <a:pt x="1" y="39"/>
                    <a:pt x="1" y="39"/>
                  </a:cubicBezTo>
                  <a:lnTo>
                    <a:pt x="1" y="1266"/>
                  </a:lnTo>
                  <a:lnTo>
                    <a:pt x="361" y="1266"/>
                  </a:lnTo>
                  <a:lnTo>
                    <a:pt x="361" y="41"/>
                  </a:lnTo>
                  <a:cubicBezTo>
                    <a:pt x="300" y="10"/>
                    <a:pt x="239" y="0"/>
                    <a:pt x="185"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6" name="Google Shape;1446;p23"/>
            <p:cNvSpPr/>
            <p:nvPr/>
          </p:nvSpPr>
          <p:spPr>
            <a:xfrm>
              <a:off x="4527500" y="3723051"/>
              <a:ext cx="45185" cy="231402"/>
            </a:xfrm>
            <a:custGeom>
              <a:avLst/>
              <a:gdLst/>
              <a:ahLst/>
              <a:cxnLst/>
              <a:rect l="l" t="t" r="r" b="b"/>
              <a:pathLst>
                <a:path w="198" h="1014" extrusionOk="0">
                  <a:moveTo>
                    <a:pt x="0" y="0"/>
                  </a:moveTo>
                  <a:lnTo>
                    <a:pt x="0" y="1014"/>
                  </a:lnTo>
                  <a:lnTo>
                    <a:pt x="197" y="1014"/>
                  </a:lnTo>
                  <a:lnTo>
                    <a:pt x="197"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7" name="Google Shape;1447;p23"/>
            <p:cNvSpPr/>
            <p:nvPr/>
          </p:nvSpPr>
          <p:spPr>
            <a:xfrm>
              <a:off x="4765976" y="3765497"/>
              <a:ext cx="957102" cy="326793"/>
            </a:xfrm>
            <a:custGeom>
              <a:avLst/>
              <a:gdLst/>
              <a:ahLst/>
              <a:cxnLst/>
              <a:rect l="l" t="t" r="r" b="b"/>
              <a:pathLst>
                <a:path w="4194" h="1432" extrusionOk="0">
                  <a:moveTo>
                    <a:pt x="322" y="1"/>
                  </a:moveTo>
                  <a:cubicBezTo>
                    <a:pt x="144" y="1"/>
                    <a:pt x="0" y="146"/>
                    <a:pt x="0" y="322"/>
                  </a:cubicBezTo>
                  <a:lnTo>
                    <a:pt x="0" y="1110"/>
                  </a:lnTo>
                  <a:cubicBezTo>
                    <a:pt x="0" y="1286"/>
                    <a:pt x="144" y="1431"/>
                    <a:pt x="322" y="1431"/>
                  </a:cubicBezTo>
                  <a:lnTo>
                    <a:pt x="3873" y="1431"/>
                  </a:lnTo>
                  <a:cubicBezTo>
                    <a:pt x="4050" y="1431"/>
                    <a:pt x="4194" y="1286"/>
                    <a:pt x="4194" y="1110"/>
                  </a:cubicBezTo>
                  <a:lnTo>
                    <a:pt x="4194" y="322"/>
                  </a:lnTo>
                  <a:cubicBezTo>
                    <a:pt x="4194" y="146"/>
                    <a:pt x="4050" y="1"/>
                    <a:pt x="3873" y="1"/>
                  </a:cubicBezTo>
                  <a:close/>
                </a:path>
              </a:pathLst>
            </a:custGeom>
            <a:solidFill>
              <a:srgbClr val="FEBA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8" name="Google Shape;1448;p23"/>
            <p:cNvSpPr/>
            <p:nvPr/>
          </p:nvSpPr>
          <p:spPr>
            <a:xfrm>
              <a:off x="4868669" y="3829624"/>
              <a:ext cx="789598" cy="183935"/>
            </a:xfrm>
            <a:custGeom>
              <a:avLst/>
              <a:gdLst/>
              <a:ahLst/>
              <a:cxnLst/>
              <a:rect l="l" t="t" r="r" b="b"/>
              <a:pathLst>
                <a:path w="3460" h="806" extrusionOk="0">
                  <a:moveTo>
                    <a:pt x="321" y="0"/>
                  </a:moveTo>
                  <a:cubicBezTo>
                    <a:pt x="144" y="0"/>
                    <a:pt x="0" y="144"/>
                    <a:pt x="0" y="322"/>
                  </a:cubicBezTo>
                  <a:lnTo>
                    <a:pt x="0" y="484"/>
                  </a:lnTo>
                  <a:cubicBezTo>
                    <a:pt x="0" y="662"/>
                    <a:pt x="144" y="806"/>
                    <a:pt x="321" y="806"/>
                  </a:cubicBezTo>
                  <a:lnTo>
                    <a:pt x="3138" y="806"/>
                  </a:lnTo>
                  <a:cubicBezTo>
                    <a:pt x="3316" y="806"/>
                    <a:pt x="3459" y="662"/>
                    <a:pt x="3459" y="484"/>
                  </a:cubicBezTo>
                  <a:lnTo>
                    <a:pt x="3459" y="322"/>
                  </a:lnTo>
                  <a:cubicBezTo>
                    <a:pt x="3459" y="144"/>
                    <a:pt x="3316" y="0"/>
                    <a:pt x="3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9" name="Google Shape;1449;p23"/>
            <p:cNvSpPr/>
            <p:nvPr/>
          </p:nvSpPr>
          <p:spPr>
            <a:xfrm>
              <a:off x="4918647" y="3880970"/>
              <a:ext cx="673669" cy="81014"/>
            </a:xfrm>
            <a:custGeom>
              <a:avLst/>
              <a:gdLst/>
              <a:ahLst/>
              <a:cxnLst/>
              <a:rect l="l" t="t" r="r" b="b"/>
              <a:pathLst>
                <a:path w="2952" h="355" extrusionOk="0">
                  <a:moveTo>
                    <a:pt x="1440" y="213"/>
                  </a:moveTo>
                  <a:lnTo>
                    <a:pt x="1440" y="213"/>
                  </a:lnTo>
                  <a:cubicBezTo>
                    <a:pt x="1409" y="261"/>
                    <a:pt x="1359" y="297"/>
                    <a:pt x="1302" y="305"/>
                  </a:cubicBezTo>
                  <a:lnTo>
                    <a:pt x="1302" y="305"/>
                  </a:lnTo>
                  <a:cubicBezTo>
                    <a:pt x="1339" y="258"/>
                    <a:pt x="1388" y="227"/>
                    <a:pt x="1440" y="213"/>
                  </a:cubicBezTo>
                  <a:close/>
                  <a:moveTo>
                    <a:pt x="1471" y="0"/>
                  </a:moveTo>
                  <a:cubicBezTo>
                    <a:pt x="1468" y="0"/>
                    <a:pt x="1465" y="1"/>
                    <a:pt x="1462" y="2"/>
                  </a:cubicBezTo>
                  <a:cubicBezTo>
                    <a:pt x="1379" y="45"/>
                    <a:pt x="1334" y="122"/>
                    <a:pt x="1274" y="189"/>
                  </a:cubicBezTo>
                  <a:cubicBezTo>
                    <a:pt x="1236" y="231"/>
                    <a:pt x="1186" y="275"/>
                    <a:pt x="1127" y="275"/>
                  </a:cubicBezTo>
                  <a:cubicBezTo>
                    <a:pt x="1123" y="275"/>
                    <a:pt x="1119" y="275"/>
                    <a:pt x="1115" y="274"/>
                  </a:cubicBezTo>
                  <a:cubicBezTo>
                    <a:pt x="1058" y="270"/>
                    <a:pt x="1000" y="197"/>
                    <a:pt x="1041" y="145"/>
                  </a:cubicBezTo>
                  <a:lnTo>
                    <a:pt x="1041" y="145"/>
                  </a:lnTo>
                  <a:cubicBezTo>
                    <a:pt x="1044" y="143"/>
                    <a:pt x="1047" y="140"/>
                    <a:pt x="1049" y="137"/>
                  </a:cubicBezTo>
                  <a:lnTo>
                    <a:pt x="1049" y="137"/>
                  </a:lnTo>
                  <a:cubicBezTo>
                    <a:pt x="1049" y="137"/>
                    <a:pt x="1049" y="137"/>
                    <a:pt x="1049" y="137"/>
                  </a:cubicBezTo>
                  <a:cubicBezTo>
                    <a:pt x="1059" y="127"/>
                    <a:pt x="1048" y="112"/>
                    <a:pt x="1037" y="112"/>
                  </a:cubicBezTo>
                  <a:cubicBezTo>
                    <a:pt x="1034" y="112"/>
                    <a:pt x="1030" y="113"/>
                    <a:pt x="1028" y="116"/>
                  </a:cubicBezTo>
                  <a:cubicBezTo>
                    <a:pt x="1023" y="120"/>
                    <a:pt x="1020" y="124"/>
                    <a:pt x="1016" y="128"/>
                  </a:cubicBezTo>
                  <a:lnTo>
                    <a:pt x="1016" y="128"/>
                  </a:lnTo>
                  <a:cubicBezTo>
                    <a:pt x="989" y="156"/>
                    <a:pt x="958" y="185"/>
                    <a:pt x="918" y="193"/>
                  </a:cubicBezTo>
                  <a:cubicBezTo>
                    <a:pt x="913" y="194"/>
                    <a:pt x="906" y="195"/>
                    <a:pt x="900" y="195"/>
                  </a:cubicBezTo>
                  <a:cubicBezTo>
                    <a:pt x="860" y="195"/>
                    <a:pt x="815" y="168"/>
                    <a:pt x="810" y="130"/>
                  </a:cubicBezTo>
                  <a:lnTo>
                    <a:pt x="810" y="130"/>
                  </a:lnTo>
                  <a:cubicBezTo>
                    <a:pt x="816" y="114"/>
                    <a:pt x="820" y="98"/>
                    <a:pt x="822" y="82"/>
                  </a:cubicBezTo>
                  <a:cubicBezTo>
                    <a:pt x="822" y="72"/>
                    <a:pt x="815" y="67"/>
                    <a:pt x="807" y="67"/>
                  </a:cubicBezTo>
                  <a:cubicBezTo>
                    <a:pt x="803" y="67"/>
                    <a:pt x="799" y="69"/>
                    <a:pt x="796" y="73"/>
                  </a:cubicBezTo>
                  <a:cubicBezTo>
                    <a:pt x="786" y="90"/>
                    <a:pt x="782" y="108"/>
                    <a:pt x="783" y="125"/>
                  </a:cubicBezTo>
                  <a:lnTo>
                    <a:pt x="783" y="125"/>
                  </a:lnTo>
                  <a:cubicBezTo>
                    <a:pt x="762" y="173"/>
                    <a:pt x="715" y="209"/>
                    <a:pt x="663" y="209"/>
                  </a:cubicBezTo>
                  <a:cubicBezTo>
                    <a:pt x="654" y="209"/>
                    <a:pt x="646" y="208"/>
                    <a:pt x="638" y="206"/>
                  </a:cubicBezTo>
                  <a:cubicBezTo>
                    <a:pt x="569" y="191"/>
                    <a:pt x="529" y="122"/>
                    <a:pt x="535" y="56"/>
                  </a:cubicBezTo>
                  <a:cubicBezTo>
                    <a:pt x="535" y="47"/>
                    <a:pt x="529" y="42"/>
                    <a:pt x="522" y="42"/>
                  </a:cubicBezTo>
                  <a:cubicBezTo>
                    <a:pt x="517" y="42"/>
                    <a:pt x="511" y="46"/>
                    <a:pt x="509" y="52"/>
                  </a:cubicBezTo>
                  <a:cubicBezTo>
                    <a:pt x="509" y="53"/>
                    <a:pt x="508" y="55"/>
                    <a:pt x="507" y="56"/>
                  </a:cubicBezTo>
                  <a:lnTo>
                    <a:pt x="507" y="56"/>
                  </a:lnTo>
                  <a:cubicBezTo>
                    <a:pt x="507" y="56"/>
                    <a:pt x="507" y="56"/>
                    <a:pt x="507" y="56"/>
                  </a:cubicBezTo>
                  <a:cubicBezTo>
                    <a:pt x="507" y="56"/>
                    <a:pt x="507" y="56"/>
                    <a:pt x="507" y="57"/>
                  </a:cubicBezTo>
                  <a:lnTo>
                    <a:pt x="507" y="57"/>
                  </a:lnTo>
                  <a:cubicBezTo>
                    <a:pt x="469" y="145"/>
                    <a:pt x="419" y="243"/>
                    <a:pt x="314" y="264"/>
                  </a:cubicBezTo>
                  <a:cubicBezTo>
                    <a:pt x="306" y="265"/>
                    <a:pt x="296" y="266"/>
                    <a:pt x="287" y="266"/>
                  </a:cubicBezTo>
                  <a:cubicBezTo>
                    <a:pt x="244" y="266"/>
                    <a:pt x="201" y="248"/>
                    <a:pt x="184" y="204"/>
                  </a:cubicBezTo>
                  <a:cubicBezTo>
                    <a:pt x="172" y="177"/>
                    <a:pt x="171" y="146"/>
                    <a:pt x="184" y="122"/>
                  </a:cubicBezTo>
                  <a:lnTo>
                    <a:pt x="184" y="122"/>
                  </a:lnTo>
                  <a:cubicBezTo>
                    <a:pt x="196" y="109"/>
                    <a:pt x="208" y="96"/>
                    <a:pt x="220" y="84"/>
                  </a:cubicBezTo>
                  <a:cubicBezTo>
                    <a:pt x="227" y="77"/>
                    <a:pt x="221" y="67"/>
                    <a:pt x="213" y="67"/>
                  </a:cubicBezTo>
                  <a:cubicBezTo>
                    <a:pt x="211" y="67"/>
                    <a:pt x="209" y="68"/>
                    <a:pt x="207" y="69"/>
                  </a:cubicBezTo>
                  <a:cubicBezTo>
                    <a:pt x="207" y="69"/>
                    <a:pt x="206" y="69"/>
                    <a:pt x="206" y="70"/>
                  </a:cubicBezTo>
                  <a:lnTo>
                    <a:pt x="206" y="70"/>
                  </a:lnTo>
                  <a:lnTo>
                    <a:pt x="205" y="69"/>
                  </a:lnTo>
                  <a:cubicBezTo>
                    <a:pt x="204" y="70"/>
                    <a:pt x="204" y="70"/>
                    <a:pt x="203" y="71"/>
                  </a:cubicBezTo>
                  <a:lnTo>
                    <a:pt x="203" y="71"/>
                  </a:lnTo>
                  <a:cubicBezTo>
                    <a:pt x="183" y="82"/>
                    <a:pt x="169" y="99"/>
                    <a:pt x="161" y="117"/>
                  </a:cubicBezTo>
                  <a:lnTo>
                    <a:pt x="161" y="117"/>
                  </a:lnTo>
                  <a:cubicBezTo>
                    <a:pt x="109" y="173"/>
                    <a:pt x="58" y="228"/>
                    <a:pt x="6" y="285"/>
                  </a:cubicBezTo>
                  <a:cubicBezTo>
                    <a:pt x="1" y="290"/>
                    <a:pt x="5" y="298"/>
                    <a:pt x="11" y="298"/>
                  </a:cubicBezTo>
                  <a:cubicBezTo>
                    <a:pt x="13" y="298"/>
                    <a:pt x="15" y="297"/>
                    <a:pt x="17" y="296"/>
                  </a:cubicBezTo>
                  <a:cubicBezTo>
                    <a:pt x="62" y="249"/>
                    <a:pt x="107" y="202"/>
                    <a:pt x="152" y="155"/>
                  </a:cubicBezTo>
                  <a:lnTo>
                    <a:pt x="152" y="155"/>
                  </a:lnTo>
                  <a:cubicBezTo>
                    <a:pt x="149" y="205"/>
                    <a:pt x="178" y="259"/>
                    <a:pt x="229" y="281"/>
                  </a:cubicBezTo>
                  <a:cubicBezTo>
                    <a:pt x="251" y="290"/>
                    <a:pt x="273" y="294"/>
                    <a:pt x="294" y="294"/>
                  </a:cubicBezTo>
                  <a:cubicBezTo>
                    <a:pt x="393" y="294"/>
                    <a:pt x="466" y="197"/>
                    <a:pt x="511" y="107"/>
                  </a:cubicBezTo>
                  <a:lnTo>
                    <a:pt x="511" y="107"/>
                  </a:lnTo>
                  <a:cubicBezTo>
                    <a:pt x="526" y="172"/>
                    <a:pt x="579" y="229"/>
                    <a:pt x="651" y="234"/>
                  </a:cubicBezTo>
                  <a:cubicBezTo>
                    <a:pt x="655" y="234"/>
                    <a:pt x="660" y="234"/>
                    <a:pt x="665" y="234"/>
                  </a:cubicBezTo>
                  <a:cubicBezTo>
                    <a:pt x="718" y="234"/>
                    <a:pt x="764" y="205"/>
                    <a:pt x="793" y="163"/>
                  </a:cubicBezTo>
                  <a:lnTo>
                    <a:pt x="793" y="163"/>
                  </a:lnTo>
                  <a:cubicBezTo>
                    <a:pt x="803" y="185"/>
                    <a:pt x="822" y="203"/>
                    <a:pt x="846" y="214"/>
                  </a:cubicBezTo>
                  <a:cubicBezTo>
                    <a:pt x="862" y="222"/>
                    <a:pt x="878" y="226"/>
                    <a:pt x="894" y="226"/>
                  </a:cubicBezTo>
                  <a:cubicBezTo>
                    <a:pt x="930" y="226"/>
                    <a:pt x="965" y="208"/>
                    <a:pt x="996" y="185"/>
                  </a:cubicBezTo>
                  <a:lnTo>
                    <a:pt x="996" y="185"/>
                  </a:lnTo>
                  <a:cubicBezTo>
                    <a:pt x="997" y="246"/>
                    <a:pt x="1056" y="307"/>
                    <a:pt x="1120" y="309"/>
                  </a:cubicBezTo>
                  <a:cubicBezTo>
                    <a:pt x="1121" y="309"/>
                    <a:pt x="1123" y="309"/>
                    <a:pt x="1125" y="309"/>
                  </a:cubicBezTo>
                  <a:cubicBezTo>
                    <a:pt x="1282" y="309"/>
                    <a:pt x="1340" y="118"/>
                    <a:pt x="1461" y="44"/>
                  </a:cubicBezTo>
                  <a:lnTo>
                    <a:pt x="1461" y="44"/>
                  </a:lnTo>
                  <a:cubicBezTo>
                    <a:pt x="1477" y="86"/>
                    <a:pt x="1475" y="130"/>
                    <a:pt x="1461" y="170"/>
                  </a:cubicBezTo>
                  <a:lnTo>
                    <a:pt x="1461" y="170"/>
                  </a:lnTo>
                  <a:cubicBezTo>
                    <a:pt x="1377" y="184"/>
                    <a:pt x="1298" y="232"/>
                    <a:pt x="1248" y="317"/>
                  </a:cubicBezTo>
                  <a:cubicBezTo>
                    <a:pt x="1242" y="330"/>
                    <a:pt x="1250" y="345"/>
                    <a:pt x="1265" y="345"/>
                  </a:cubicBezTo>
                  <a:cubicBezTo>
                    <a:pt x="1270" y="345"/>
                    <a:pt x="1274" y="345"/>
                    <a:pt x="1279" y="345"/>
                  </a:cubicBezTo>
                  <a:cubicBezTo>
                    <a:pt x="1371" y="345"/>
                    <a:pt x="1449" y="284"/>
                    <a:pt x="1486" y="204"/>
                  </a:cubicBezTo>
                  <a:lnTo>
                    <a:pt x="1486" y="204"/>
                  </a:lnTo>
                  <a:cubicBezTo>
                    <a:pt x="1493" y="204"/>
                    <a:pt x="1501" y="203"/>
                    <a:pt x="1508" y="203"/>
                  </a:cubicBezTo>
                  <a:cubicBezTo>
                    <a:pt x="1600" y="203"/>
                    <a:pt x="1691" y="251"/>
                    <a:pt x="1741" y="345"/>
                  </a:cubicBezTo>
                  <a:cubicBezTo>
                    <a:pt x="1744" y="351"/>
                    <a:pt x="1750" y="355"/>
                    <a:pt x="1757" y="355"/>
                  </a:cubicBezTo>
                  <a:cubicBezTo>
                    <a:pt x="1763" y="355"/>
                    <a:pt x="1770" y="351"/>
                    <a:pt x="1773" y="345"/>
                  </a:cubicBezTo>
                  <a:cubicBezTo>
                    <a:pt x="1806" y="282"/>
                    <a:pt x="1821" y="217"/>
                    <a:pt x="1817" y="148"/>
                  </a:cubicBezTo>
                  <a:lnTo>
                    <a:pt x="1817" y="148"/>
                  </a:lnTo>
                  <a:cubicBezTo>
                    <a:pt x="1843" y="170"/>
                    <a:pt x="1873" y="188"/>
                    <a:pt x="1906" y="188"/>
                  </a:cubicBezTo>
                  <a:cubicBezTo>
                    <a:pt x="1916" y="188"/>
                    <a:pt x="1927" y="186"/>
                    <a:pt x="1938" y="182"/>
                  </a:cubicBezTo>
                  <a:lnTo>
                    <a:pt x="1938" y="182"/>
                  </a:lnTo>
                  <a:cubicBezTo>
                    <a:pt x="1943" y="188"/>
                    <a:pt x="1948" y="193"/>
                    <a:pt x="1955" y="197"/>
                  </a:cubicBezTo>
                  <a:cubicBezTo>
                    <a:pt x="1971" y="208"/>
                    <a:pt x="1987" y="212"/>
                    <a:pt x="2003" y="212"/>
                  </a:cubicBezTo>
                  <a:cubicBezTo>
                    <a:pt x="2075" y="212"/>
                    <a:pt x="2142" y="122"/>
                    <a:pt x="2206" y="91"/>
                  </a:cubicBezTo>
                  <a:lnTo>
                    <a:pt x="2206" y="91"/>
                  </a:lnTo>
                  <a:cubicBezTo>
                    <a:pt x="2201" y="132"/>
                    <a:pt x="2196" y="173"/>
                    <a:pt x="2193" y="214"/>
                  </a:cubicBezTo>
                  <a:cubicBezTo>
                    <a:pt x="2191" y="221"/>
                    <a:pt x="2197" y="227"/>
                    <a:pt x="2201" y="232"/>
                  </a:cubicBezTo>
                  <a:cubicBezTo>
                    <a:pt x="2219" y="241"/>
                    <a:pt x="2237" y="245"/>
                    <a:pt x="2254" y="245"/>
                  </a:cubicBezTo>
                  <a:cubicBezTo>
                    <a:pt x="2285" y="245"/>
                    <a:pt x="2315" y="232"/>
                    <a:pt x="2340" y="210"/>
                  </a:cubicBezTo>
                  <a:cubicBezTo>
                    <a:pt x="2404" y="156"/>
                    <a:pt x="2437" y="64"/>
                    <a:pt x="2513" y="64"/>
                  </a:cubicBezTo>
                  <a:cubicBezTo>
                    <a:pt x="2533" y="64"/>
                    <a:pt x="2558" y="71"/>
                    <a:pt x="2587" y="88"/>
                  </a:cubicBezTo>
                  <a:cubicBezTo>
                    <a:pt x="2662" y="132"/>
                    <a:pt x="2754" y="240"/>
                    <a:pt x="2847" y="240"/>
                  </a:cubicBezTo>
                  <a:cubicBezTo>
                    <a:pt x="2877" y="240"/>
                    <a:pt x="2906" y="229"/>
                    <a:pt x="2936" y="202"/>
                  </a:cubicBezTo>
                  <a:cubicBezTo>
                    <a:pt x="2951" y="188"/>
                    <a:pt x="2937" y="169"/>
                    <a:pt x="2921" y="169"/>
                  </a:cubicBezTo>
                  <a:cubicBezTo>
                    <a:pt x="2917" y="169"/>
                    <a:pt x="2912" y="171"/>
                    <a:pt x="2908" y="174"/>
                  </a:cubicBezTo>
                  <a:cubicBezTo>
                    <a:pt x="2888" y="192"/>
                    <a:pt x="2866" y="199"/>
                    <a:pt x="2844" y="199"/>
                  </a:cubicBezTo>
                  <a:cubicBezTo>
                    <a:pt x="2776" y="199"/>
                    <a:pt x="2704" y="128"/>
                    <a:pt x="2655" y="90"/>
                  </a:cubicBezTo>
                  <a:cubicBezTo>
                    <a:pt x="2614" y="56"/>
                    <a:pt x="2564" y="24"/>
                    <a:pt x="2511" y="24"/>
                  </a:cubicBezTo>
                  <a:cubicBezTo>
                    <a:pt x="2503" y="24"/>
                    <a:pt x="2496" y="25"/>
                    <a:pt x="2488" y="26"/>
                  </a:cubicBezTo>
                  <a:cubicBezTo>
                    <a:pt x="2435" y="35"/>
                    <a:pt x="2400" y="73"/>
                    <a:pt x="2370" y="114"/>
                  </a:cubicBezTo>
                  <a:cubicBezTo>
                    <a:pt x="2347" y="146"/>
                    <a:pt x="2317" y="202"/>
                    <a:pt x="2272" y="206"/>
                  </a:cubicBezTo>
                  <a:cubicBezTo>
                    <a:pt x="2269" y="206"/>
                    <a:pt x="2267" y="206"/>
                    <a:pt x="2264" y="206"/>
                  </a:cubicBezTo>
                  <a:cubicBezTo>
                    <a:pt x="2218" y="206"/>
                    <a:pt x="2236" y="168"/>
                    <a:pt x="2238" y="139"/>
                  </a:cubicBezTo>
                  <a:cubicBezTo>
                    <a:pt x="2242" y="114"/>
                    <a:pt x="2244" y="88"/>
                    <a:pt x="2246" y="65"/>
                  </a:cubicBezTo>
                  <a:cubicBezTo>
                    <a:pt x="2248" y="53"/>
                    <a:pt x="2236" y="45"/>
                    <a:pt x="2226" y="45"/>
                  </a:cubicBezTo>
                  <a:cubicBezTo>
                    <a:pt x="2225" y="45"/>
                    <a:pt x="2224" y="45"/>
                    <a:pt x="2223" y="45"/>
                  </a:cubicBezTo>
                  <a:cubicBezTo>
                    <a:pt x="2169" y="56"/>
                    <a:pt x="2135" y="90"/>
                    <a:pt x="2094" y="127"/>
                  </a:cubicBezTo>
                  <a:cubicBezTo>
                    <a:pt x="2081" y="137"/>
                    <a:pt x="2064" y="154"/>
                    <a:pt x="2047" y="161"/>
                  </a:cubicBezTo>
                  <a:lnTo>
                    <a:pt x="1970" y="163"/>
                  </a:lnTo>
                  <a:cubicBezTo>
                    <a:pt x="1970" y="163"/>
                    <a:pt x="1969" y="162"/>
                    <a:pt x="1969" y="162"/>
                  </a:cubicBezTo>
                  <a:lnTo>
                    <a:pt x="1969" y="162"/>
                  </a:lnTo>
                  <a:cubicBezTo>
                    <a:pt x="1991" y="139"/>
                    <a:pt x="1997" y="106"/>
                    <a:pt x="1981" y="75"/>
                  </a:cubicBezTo>
                  <a:cubicBezTo>
                    <a:pt x="1978" y="71"/>
                    <a:pt x="1972" y="67"/>
                    <a:pt x="1967" y="67"/>
                  </a:cubicBezTo>
                  <a:cubicBezTo>
                    <a:pt x="1965" y="67"/>
                    <a:pt x="1963" y="68"/>
                    <a:pt x="1961" y="69"/>
                  </a:cubicBezTo>
                  <a:cubicBezTo>
                    <a:pt x="1927" y="82"/>
                    <a:pt x="1914" y="117"/>
                    <a:pt x="1922" y="149"/>
                  </a:cubicBezTo>
                  <a:lnTo>
                    <a:pt x="1922" y="149"/>
                  </a:lnTo>
                  <a:cubicBezTo>
                    <a:pt x="1916" y="151"/>
                    <a:pt x="1911" y="152"/>
                    <a:pt x="1906" y="154"/>
                  </a:cubicBezTo>
                  <a:cubicBezTo>
                    <a:pt x="1884" y="152"/>
                    <a:pt x="1865" y="144"/>
                    <a:pt x="1850" y="131"/>
                  </a:cubicBezTo>
                  <a:cubicBezTo>
                    <a:pt x="1833" y="120"/>
                    <a:pt x="1820" y="105"/>
                    <a:pt x="1807" y="92"/>
                  </a:cubicBezTo>
                  <a:cubicBezTo>
                    <a:pt x="1804" y="89"/>
                    <a:pt x="1800" y="87"/>
                    <a:pt x="1796" y="87"/>
                  </a:cubicBezTo>
                  <a:cubicBezTo>
                    <a:pt x="1787" y="87"/>
                    <a:pt x="1778" y="98"/>
                    <a:pt x="1779" y="109"/>
                  </a:cubicBezTo>
                  <a:cubicBezTo>
                    <a:pt x="1789" y="176"/>
                    <a:pt x="1780" y="238"/>
                    <a:pt x="1755" y="298"/>
                  </a:cubicBezTo>
                  <a:lnTo>
                    <a:pt x="1755" y="298"/>
                  </a:lnTo>
                  <a:cubicBezTo>
                    <a:pt x="1696" y="211"/>
                    <a:pt x="1602" y="167"/>
                    <a:pt x="1507" y="167"/>
                  </a:cubicBezTo>
                  <a:cubicBezTo>
                    <a:pt x="1505" y="167"/>
                    <a:pt x="1502" y="167"/>
                    <a:pt x="1499" y="167"/>
                  </a:cubicBezTo>
                  <a:lnTo>
                    <a:pt x="1499" y="167"/>
                  </a:lnTo>
                  <a:cubicBezTo>
                    <a:pt x="1514" y="116"/>
                    <a:pt x="1511" y="60"/>
                    <a:pt x="1486" y="9"/>
                  </a:cubicBezTo>
                  <a:cubicBezTo>
                    <a:pt x="1483" y="3"/>
                    <a:pt x="1477" y="0"/>
                    <a:pt x="147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sp>
        <p:nvSpPr>
          <p:cNvPr id="102" name="Google Shape;1452;p23"/>
          <p:cNvSpPr txBox="1"/>
          <p:nvPr/>
        </p:nvSpPr>
        <p:spPr>
          <a:xfrm>
            <a:off x="2242658" y="5354791"/>
            <a:ext cx="7266919" cy="909519"/>
          </a:xfrm>
          <a:prstGeom prst="rect">
            <a:avLst/>
          </a:prstGeom>
          <a:noFill/>
          <a:ln>
            <a:noFill/>
          </a:ln>
        </p:spPr>
        <p:txBody>
          <a:bodyPr spcFirstLastPara="1" wrap="square" lIns="91425" tIns="91425" rIns="91425" bIns="91425" anchor="ctr" anchorCtr="0">
            <a:noAutofit/>
          </a:bodyPr>
          <a:lstStyle/>
          <a:p>
            <a:pPr lvl="0" algn="ctr"/>
            <a:r>
              <a:rPr lang="de-DE" b="1" dirty="0" err="1" smtClean="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Platformada</a:t>
            </a:r>
            <a:r>
              <a:rPr lang="de-DE" b="1" dirty="0" smtClean="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tizimdagi</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barcha</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xalq</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ta’limi</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xodimlarining</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ma’lumotlar</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bazasi</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shakllantirilib</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Har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bir</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pedagog</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har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yili</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muntazam</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ravishda</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uzluksiz</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malakasini</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oshirishga</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jalb</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9F059F"/>
                </a:solidFill>
                <a:latin typeface="Arial" panose="020B0604020202020204" pitchFamily="34" charset="0"/>
                <a:ea typeface="Fira Sans Extra Condensed Medium"/>
                <a:cs typeface="Arial" panose="020B0604020202020204" pitchFamily="34" charset="0"/>
                <a:sym typeface="Fira Sans Extra Condensed Medium"/>
              </a:rPr>
              <a:t>etiladi</a:t>
            </a:r>
            <a:r>
              <a:rPr lang="de-DE" b="1" dirty="0">
                <a:solidFill>
                  <a:srgbClr val="9F059F"/>
                </a:solidFill>
                <a:latin typeface="Arial" panose="020B0604020202020204" pitchFamily="34" charset="0"/>
                <a:ea typeface="Fira Sans Extra Condensed Medium"/>
                <a:cs typeface="Arial" panose="020B0604020202020204" pitchFamily="34" charset="0"/>
                <a:sym typeface="Fira Sans Extra Condensed Medium"/>
              </a:rPr>
              <a:t>. </a:t>
            </a:r>
            <a:endParaRPr lang="de-DE" b="1" dirty="0" smtClean="0">
              <a:solidFill>
                <a:srgbClr val="9F059F"/>
              </a:solidFill>
              <a:latin typeface="Arial" panose="020B0604020202020204" pitchFamily="34" charset="0"/>
              <a:ea typeface="Fira Sans Extra Condensed Medium"/>
              <a:cs typeface="Arial" panose="020B0604020202020204" pitchFamily="34" charset="0"/>
              <a:sym typeface="Fira Sans Extra Condensed Medium"/>
            </a:endParaRPr>
          </a:p>
          <a:p>
            <a:pPr lvl="0" algn="ctr"/>
            <a:endParaRPr lang="de-DE" sz="2400" b="1" dirty="0" smtClean="0">
              <a:solidFill>
                <a:srgbClr val="660066"/>
              </a:solidFill>
              <a:latin typeface="Arial" panose="020B0604020202020204" pitchFamily="34" charset="0"/>
              <a:ea typeface="Fira Sans Extra Condensed Medium"/>
              <a:cs typeface="Arial" panose="020B0604020202020204" pitchFamily="34" charset="0"/>
              <a:sym typeface="Fira Sans Extra Condensed Medium"/>
            </a:endParaRPr>
          </a:p>
          <a:p>
            <a:pPr lvl="0" algn="ctr"/>
            <a:r>
              <a:rPr lang="de-DE" sz="2400" b="1" dirty="0" err="1" smtClean="0">
                <a:solidFill>
                  <a:srgbClr val="660066"/>
                </a:solidFill>
                <a:latin typeface="Arial" panose="020B0604020202020204" pitchFamily="34" charset="0"/>
                <a:ea typeface="Fira Sans Extra Condensed Medium"/>
                <a:cs typeface="Arial" panose="020B0604020202020204" pitchFamily="34" charset="0"/>
                <a:sym typeface="Fira Sans Extra Condensed Medium"/>
              </a:rPr>
              <a:t>Biror</a:t>
            </a:r>
            <a:r>
              <a:rPr lang="de-DE" sz="2400" b="1" dirty="0" smtClean="0">
                <a:solidFill>
                  <a:srgbClr val="660066"/>
                </a:solidFill>
                <a:latin typeface="Arial" panose="020B0604020202020204" pitchFamily="34" charset="0"/>
                <a:ea typeface="Fira Sans Extra Condensed Medium"/>
                <a:cs typeface="Arial" panose="020B0604020202020204" pitchFamily="34" charset="0"/>
                <a:sym typeface="Fira Sans Extra Condensed Medium"/>
              </a:rPr>
              <a:t> </a:t>
            </a:r>
            <a:r>
              <a:rPr lang="de-DE" sz="2400" b="1" dirty="0" err="1">
                <a:solidFill>
                  <a:srgbClr val="660066"/>
                </a:solidFill>
                <a:latin typeface="Arial" panose="020B0604020202020204" pitchFamily="34" charset="0"/>
                <a:ea typeface="Fira Sans Extra Condensed Medium"/>
                <a:cs typeface="Arial" panose="020B0604020202020204" pitchFamily="34" charset="0"/>
                <a:sym typeface="Fira Sans Extra Condensed Medium"/>
              </a:rPr>
              <a:t>pedagog</a:t>
            </a:r>
            <a:r>
              <a:rPr lang="de-DE" sz="2400" b="1" dirty="0">
                <a:solidFill>
                  <a:srgbClr val="660066"/>
                </a:solidFill>
                <a:latin typeface="Arial" panose="020B0604020202020204" pitchFamily="34" charset="0"/>
                <a:ea typeface="Fira Sans Extra Condensed Medium"/>
                <a:cs typeface="Arial" panose="020B0604020202020204" pitchFamily="34" charset="0"/>
                <a:sym typeface="Fira Sans Extra Condensed Medium"/>
              </a:rPr>
              <a:t> </a:t>
            </a:r>
            <a:r>
              <a:rPr lang="de-DE" sz="2400" b="1" dirty="0" err="1">
                <a:solidFill>
                  <a:srgbClr val="660066"/>
                </a:solidFill>
                <a:latin typeface="Arial" panose="020B0604020202020204" pitchFamily="34" charset="0"/>
                <a:ea typeface="Fira Sans Extra Condensed Medium"/>
                <a:cs typeface="Arial" panose="020B0604020202020204" pitchFamily="34" charset="0"/>
                <a:sym typeface="Fira Sans Extra Condensed Medium"/>
              </a:rPr>
              <a:t>e’tibordan</a:t>
            </a:r>
            <a:r>
              <a:rPr lang="de-DE" sz="2400" b="1" dirty="0">
                <a:solidFill>
                  <a:srgbClr val="660066"/>
                </a:solidFill>
                <a:latin typeface="Arial" panose="020B0604020202020204" pitchFamily="34" charset="0"/>
                <a:ea typeface="Fira Sans Extra Condensed Medium"/>
                <a:cs typeface="Arial" panose="020B0604020202020204" pitchFamily="34" charset="0"/>
                <a:sym typeface="Fira Sans Extra Condensed Medium"/>
              </a:rPr>
              <a:t> </a:t>
            </a:r>
            <a:r>
              <a:rPr lang="de-DE" sz="2400" b="1" dirty="0" err="1">
                <a:solidFill>
                  <a:srgbClr val="660066"/>
                </a:solidFill>
                <a:latin typeface="Arial" panose="020B0604020202020204" pitchFamily="34" charset="0"/>
                <a:ea typeface="Fira Sans Extra Condensed Medium"/>
                <a:cs typeface="Arial" panose="020B0604020202020204" pitchFamily="34" charset="0"/>
                <a:sym typeface="Fira Sans Extra Condensed Medium"/>
              </a:rPr>
              <a:t>chetda</a:t>
            </a:r>
            <a:r>
              <a:rPr lang="de-DE" sz="2400" b="1" dirty="0">
                <a:solidFill>
                  <a:srgbClr val="660066"/>
                </a:solidFill>
                <a:latin typeface="Arial" panose="020B0604020202020204" pitchFamily="34" charset="0"/>
                <a:ea typeface="Fira Sans Extra Condensed Medium"/>
                <a:cs typeface="Arial" panose="020B0604020202020204" pitchFamily="34" charset="0"/>
                <a:sym typeface="Fira Sans Extra Condensed Medium"/>
              </a:rPr>
              <a:t> </a:t>
            </a:r>
            <a:r>
              <a:rPr lang="de-DE" sz="2400" b="1" dirty="0" err="1">
                <a:solidFill>
                  <a:srgbClr val="660066"/>
                </a:solidFill>
                <a:latin typeface="Arial" panose="020B0604020202020204" pitchFamily="34" charset="0"/>
                <a:ea typeface="Fira Sans Extra Condensed Medium"/>
                <a:cs typeface="Arial" panose="020B0604020202020204" pitchFamily="34" charset="0"/>
                <a:sym typeface="Fira Sans Extra Condensed Medium"/>
              </a:rPr>
              <a:t>qolmaydi</a:t>
            </a:r>
            <a:r>
              <a:rPr lang="de-DE" sz="2400" b="1" dirty="0">
                <a:solidFill>
                  <a:srgbClr val="660066"/>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105" name="Google Shape;1455;p23"/>
          <p:cNvSpPr txBox="1"/>
          <p:nvPr/>
        </p:nvSpPr>
        <p:spPr>
          <a:xfrm>
            <a:off x="8071824" y="1908290"/>
            <a:ext cx="3386223" cy="438576"/>
          </a:xfrm>
          <a:prstGeom prst="rect">
            <a:avLst/>
          </a:prstGeom>
          <a:noFill/>
          <a:ln>
            <a:noFill/>
          </a:ln>
        </p:spPr>
        <p:txBody>
          <a:bodyPr spcFirstLastPara="1" wrap="square" lIns="91425" tIns="91425" rIns="91425" bIns="91425" anchor="ctr" anchorCtr="0">
            <a:noAutofit/>
          </a:bodyPr>
          <a:lstStyle/>
          <a:p>
            <a:pPr lvl="0" algn="ctr"/>
            <a:r>
              <a:rPr lang="de-DE" b="1" dirty="0" err="1" smtClean="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O‘qituvchilar</a:t>
            </a:r>
            <a:r>
              <a:rPr lang="de-DE" b="1" dirty="0" smtClean="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malaka</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oshirishga</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borganda</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o‘rnini</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boshqa</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o‘qituvchi</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bilan</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qoplash</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muammosi</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bartaraf</a:t>
            </a:r>
            <a:r>
              <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etildi</a:t>
            </a:r>
            <a:endParaRPr lang="de-DE" b="1"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108" name="Google Shape;1458;p23"/>
          <p:cNvSpPr txBox="1"/>
          <p:nvPr/>
        </p:nvSpPr>
        <p:spPr>
          <a:xfrm>
            <a:off x="904460" y="1977986"/>
            <a:ext cx="2770361" cy="461753"/>
          </a:xfrm>
          <a:prstGeom prst="rect">
            <a:avLst/>
          </a:prstGeom>
          <a:noFill/>
          <a:ln>
            <a:noFill/>
          </a:ln>
        </p:spPr>
        <p:txBody>
          <a:bodyPr spcFirstLastPara="1" wrap="square" lIns="91425" tIns="91425" rIns="91425" bIns="91425" anchor="ctr" anchorCtr="0">
            <a:noAutofit/>
          </a:bodyPr>
          <a:lstStyle/>
          <a:p>
            <a:pPr lvl="0" algn="ctr"/>
            <a:r>
              <a:rPr lang="de-DE" b="1" dirty="0" err="1"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Xodimlarning</a:t>
            </a:r>
            <a:r>
              <a:rPr lang="de-DE" b="1" dirty="0"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ishdan</a:t>
            </a:r>
            <a:r>
              <a:rPr lang="de-DE" b="1" dirty="0"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03552E"/>
                </a:solidFill>
                <a:latin typeface="Arial" panose="020B0604020202020204" pitchFamily="34" charset="0"/>
                <a:ea typeface="Fira Sans Extra Condensed Medium"/>
                <a:cs typeface="Arial" panose="020B0604020202020204" pitchFamily="34" charset="0"/>
                <a:sym typeface="Fira Sans Extra Condensed Medium"/>
              </a:rPr>
              <a:t>ajralmagan</a:t>
            </a:r>
            <a:r>
              <a:rPr lang="de-DE"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holda</a:t>
            </a:r>
            <a:r>
              <a:rPr lang="de-DE"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03552E"/>
                </a:solidFill>
                <a:latin typeface="Arial" panose="020B0604020202020204" pitchFamily="34" charset="0"/>
                <a:ea typeface="Fira Sans Extra Condensed Medium"/>
                <a:cs typeface="Arial" panose="020B0604020202020204" pitchFamily="34" charset="0"/>
                <a:sym typeface="Fira Sans Extra Condensed Medium"/>
              </a:rPr>
              <a:t>doimiy</a:t>
            </a:r>
            <a:r>
              <a:rPr lang="de-DE"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03552E"/>
                </a:solidFill>
                <a:latin typeface="Arial" panose="020B0604020202020204" pitchFamily="34" charset="0"/>
                <a:ea typeface="Fira Sans Extra Condensed Medium"/>
                <a:cs typeface="Arial" panose="020B0604020202020204" pitchFamily="34" charset="0"/>
                <a:sym typeface="Fira Sans Extra Condensed Medium"/>
              </a:rPr>
              <a:t>malaka</a:t>
            </a:r>
            <a:r>
              <a:rPr lang="de-DE"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rgbClr val="03552E"/>
                </a:solidFill>
                <a:latin typeface="Arial" panose="020B0604020202020204" pitchFamily="34" charset="0"/>
                <a:ea typeface="Fira Sans Extra Condensed Medium"/>
                <a:cs typeface="Arial" panose="020B0604020202020204" pitchFamily="34" charset="0"/>
                <a:sym typeface="Fira Sans Extra Condensed Medium"/>
              </a:rPr>
              <a:t>oshirish</a:t>
            </a:r>
            <a:r>
              <a:rPr lang="de-DE"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imkoniyati</a:t>
            </a:r>
            <a:r>
              <a:rPr lang="de-DE" b="1" dirty="0"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yaratildi</a:t>
            </a:r>
            <a:endParaRPr lang="de-DE"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endParaRPr>
          </a:p>
          <a:p>
            <a:pPr lvl="0" algn="ctr"/>
            <a:r>
              <a:rPr lang="de-DE" sz="2000" b="1" dirty="0" smtClean="0">
                <a:solidFill>
                  <a:srgbClr val="03552E"/>
                </a:solidFill>
                <a:latin typeface="Arial" panose="020B0604020202020204" pitchFamily="34" charset="0"/>
                <a:ea typeface="Fira Sans Extra Condensed Medium"/>
                <a:cs typeface="Arial" panose="020B0604020202020204" pitchFamily="34" charset="0"/>
                <a:sym typeface="Fira Sans Extra Condensed Medium"/>
              </a:rPr>
              <a:t> </a:t>
            </a:r>
            <a:endParaRPr sz="2000" b="1" dirty="0">
              <a:solidFill>
                <a:srgbClr val="03552E"/>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111" name="Google Shape;1461;p23"/>
          <p:cNvSpPr txBox="1"/>
          <p:nvPr/>
        </p:nvSpPr>
        <p:spPr>
          <a:xfrm>
            <a:off x="7815639" y="3882727"/>
            <a:ext cx="3898592" cy="484206"/>
          </a:xfrm>
          <a:prstGeom prst="rect">
            <a:avLst/>
          </a:prstGeom>
          <a:noFill/>
          <a:ln>
            <a:noFill/>
          </a:ln>
        </p:spPr>
        <p:txBody>
          <a:bodyPr spcFirstLastPara="1" wrap="square" lIns="91425" tIns="91425" rIns="91425" bIns="91425" anchor="ctr" anchorCtr="0">
            <a:noAutofit/>
          </a:bodyPr>
          <a:lstStyle/>
          <a:p>
            <a:pPr lvl="0" algn="r"/>
            <a:r>
              <a:rPr lang="de-DE" b="1" dirty="0" smtClean="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Har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bir</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tuman</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xalq</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ta’limi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bo‘lim</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rahbarlari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hamda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fan</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metodisti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o‘ziga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biriktirilgan</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hudud</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va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fan</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kesimida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o‘qituvchilarning</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kasbiy</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rivojlanishini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monitoring</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qilish</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va</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baholash</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imkoniyati</a:t>
            </a:r>
            <a:r>
              <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smtClean="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yaratildi</a:t>
            </a:r>
            <a:endParaRPr lang="de-DE" b="1"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114" name="Google Shape;1464;p23"/>
          <p:cNvSpPr txBox="1"/>
          <p:nvPr/>
        </p:nvSpPr>
        <p:spPr>
          <a:xfrm>
            <a:off x="452862" y="3937587"/>
            <a:ext cx="3822384" cy="453165"/>
          </a:xfrm>
          <a:prstGeom prst="rect">
            <a:avLst/>
          </a:prstGeom>
          <a:noFill/>
          <a:ln>
            <a:noFill/>
          </a:ln>
        </p:spPr>
        <p:txBody>
          <a:bodyPr spcFirstLastPara="1" wrap="square" lIns="91425" tIns="91425" rIns="91425" bIns="91425" anchor="ctr" anchorCtr="0">
            <a:noAutofit/>
          </a:bodyPr>
          <a:lstStyle/>
          <a:p>
            <a:pPr lvl="0"/>
            <a:r>
              <a:rPr lang="de-DE" dirty="0" err="1" smtClean="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Tinglovchilarning</a:t>
            </a:r>
            <a:r>
              <a:rPr lang="de-DE" dirty="0" smtClean="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bilimini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diagnostika</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qilish</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va</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o‘zlashtirish</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darajasini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aniqlashning</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avtomatlashtirilgan</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mexanizmlari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joriy</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smtClean="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qilindi</a:t>
            </a:r>
            <a:endPar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endParaRPr>
          </a:p>
        </p:txBody>
      </p:sp>
    </p:spTree>
    <p:extLst>
      <p:ext uri="{BB962C8B-B14F-4D97-AF65-F5344CB8AC3E}">
        <p14:creationId xmlns:p14="http://schemas.microsoft.com/office/powerpoint/2010/main" val="24877517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oogle Shape;2088;p33"/>
          <p:cNvGrpSpPr/>
          <p:nvPr/>
        </p:nvGrpSpPr>
        <p:grpSpPr>
          <a:xfrm>
            <a:off x="2279375" y="1186046"/>
            <a:ext cx="7606748" cy="5095483"/>
            <a:chOff x="2104425" y="1321699"/>
            <a:chExt cx="4935201" cy="3407118"/>
          </a:xfrm>
        </p:grpSpPr>
        <p:sp>
          <p:nvSpPr>
            <p:cNvPr id="4" name="Google Shape;2089;p33"/>
            <p:cNvSpPr/>
            <p:nvPr/>
          </p:nvSpPr>
          <p:spPr>
            <a:xfrm>
              <a:off x="3662374" y="1321699"/>
              <a:ext cx="1021125" cy="1559710"/>
            </a:xfrm>
            <a:custGeom>
              <a:avLst/>
              <a:gdLst/>
              <a:ahLst/>
              <a:cxnLst/>
              <a:rect l="l" t="t" r="r" b="b"/>
              <a:pathLst>
                <a:path w="17691" h="27022" fill="none" extrusionOk="0">
                  <a:moveTo>
                    <a:pt x="15046" y="27022"/>
                  </a:moveTo>
                  <a:cubicBezTo>
                    <a:pt x="16748" y="24347"/>
                    <a:pt x="17691" y="21125"/>
                    <a:pt x="17691" y="17690"/>
                  </a:cubicBezTo>
                  <a:cubicBezTo>
                    <a:pt x="17691" y="7933"/>
                    <a:pt x="9757" y="0"/>
                    <a:pt x="0" y="0"/>
                  </a:cubicBezTo>
                </a:path>
              </a:pathLst>
            </a:custGeom>
            <a:noFill/>
            <a:ln w="2857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 name="Google Shape;2090;p33"/>
            <p:cNvSpPr/>
            <p:nvPr/>
          </p:nvSpPr>
          <p:spPr>
            <a:xfrm>
              <a:off x="4367642" y="3198891"/>
              <a:ext cx="882539" cy="1529926"/>
            </a:xfrm>
            <a:custGeom>
              <a:avLst/>
              <a:gdLst/>
              <a:ahLst/>
              <a:cxnLst/>
              <a:rect l="l" t="t" r="r" b="b"/>
              <a:pathLst>
                <a:path w="15290" h="26506" fill="none" extrusionOk="0">
                  <a:moveTo>
                    <a:pt x="4225" y="0"/>
                  </a:moveTo>
                  <a:cubicBezTo>
                    <a:pt x="0" y="6839"/>
                    <a:pt x="851" y="15867"/>
                    <a:pt x="6779" y="21794"/>
                  </a:cubicBezTo>
                  <a:cubicBezTo>
                    <a:pt x="9210" y="24226"/>
                    <a:pt x="12159" y="25776"/>
                    <a:pt x="15289" y="26505"/>
                  </a:cubicBezTo>
                </a:path>
              </a:pathLst>
            </a:custGeom>
            <a:noFill/>
            <a:ln w="28575"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 name="Google Shape;2091;p33"/>
            <p:cNvSpPr/>
            <p:nvPr/>
          </p:nvSpPr>
          <p:spPr>
            <a:xfrm>
              <a:off x="5830817" y="2835724"/>
              <a:ext cx="1168484" cy="822856"/>
            </a:xfrm>
            <a:custGeom>
              <a:avLst/>
              <a:gdLst/>
              <a:ahLst/>
              <a:cxnLst/>
              <a:rect l="l" t="t" r="r" b="b"/>
              <a:pathLst>
                <a:path w="20244" h="14256" fill="none" extrusionOk="0">
                  <a:moveTo>
                    <a:pt x="20244" y="0"/>
                  </a:moveTo>
                  <a:lnTo>
                    <a:pt x="20244" y="14256"/>
                  </a:lnTo>
                  <a:lnTo>
                    <a:pt x="0" y="14256"/>
                  </a:lnTo>
                </a:path>
              </a:pathLst>
            </a:custGeom>
            <a:noFill/>
            <a:ln w="28575"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 name="Google Shape;2092;p33"/>
            <p:cNvSpPr/>
            <p:nvPr/>
          </p:nvSpPr>
          <p:spPr>
            <a:xfrm>
              <a:off x="6960665" y="2762017"/>
              <a:ext cx="78961" cy="79019"/>
            </a:xfrm>
            <a:custGeom>
              <a:avLst/>
              <a:gdLst/>
              <a:ahLst/>
              <a:cxnLst/>
              <a:rect l="l" t="t" r="r" b="b"/>
              <a:pathLst>
                <a:path w="1368" h="1369" fill="none" extrusionOk="0">
                  <a:moveTo>
                    <a:pt x="0" y="670"/>
                  </a:moveTo>
                  <a:cubicBezTo>
                    <a:pt x="0" y="305"/>
                    <a:pt x="304" y="1"/>
                    <a:pt x="669" y="1"/>
                  </a:cubicBezTo>
                  <a:cubicBezTo>
                    <a:pt x="1064" y="1"/>
                    <a:pt x="1368" y="305"/>
                    <a:pt x="1368" y="670"/>
                  </a:cubicBezTo>
                  <a:cubicBezTo>
                    <a:pt x="1368" y="1065"/>
                    <a:pt x="1064" y="1369"/>
                    <a:pt x="669" y="1369"/>
                  </a:cubicBezTo>
                  <a:cubicBezTo>
                    <a:pt x="304" y="1369"/>
                    <a:pt x="0" y="1065"/>
                    <a:pt x="0" y="670"/>
                  </a:cubicBezTo>
                  <a:close/>
                </a:path>
              </a:pathLst>
            </a:custGeom>
            <a:noFill/>
            <a:ln w="28575"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 name="Google Shape;2093;p33"/>
            <p:cNvSpPr/>
            <p:nvPr/>
          </p:nvSpPr>
          <p:spPr>
            <a:xfrm>
              <a:off x="2144828" y="2190080"/>
              <a:ext cx="1170215" cy="821125"/>
            </a:xfrm>
            <a:custGeom>
              <a:avLst/>
              <a:gdLst/>
              <a:ahLst/>
              <a:cxnLst/>
              <a:rect l="l" t="t" r="r" b="b"/>
              <a:pathLst>
                <a:path w="20274" h="14226" fill="none" extrusionOk="0">
                  <a:moveTo>
                    <a:pt x="0" y="14226"/>
                  </a:moveTo>
                  <a:lnTo>
                    <a:pt x="0" y="1"/>
                  </a:lnTo>
                  <a:lnTo>
                    <a:pt x="20274" y="1"/>
                  </a:lnTo>
                </a:path>
              </a:pathLst>
            </a:custGeom>
            <a:noFill/>
            <a:ln w="28575"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 name="Google Shape;2094;p33"/>
            <p:cNvSpPr/>
            <p:nvPr/>
          </p:nvSpPr>
          <p:spPr>
            <a:xfrm>
              <a:off x="2104425" y="3004148"/>
              <a:ext cx="79019" cy="80750"/>
            </a:xfrm>
            <a:custGeom>
              <a:avLst/>
              <a:gdLst/>
              <a:ahLst/>
              <a:cxnLst/>
              <a:rect l="l" t="t" r="r" b="b"/>
              <a:pathLst>
                <a:path w="1369" h="1399" fill="none" extrusionOk="0">
                  <a:moveTo>
                    <a:pt x="1369" y="700"/>
                  </a:moveTo>
                  <a:cubicBezTo>
                    <a:pt x="1369" y="1095"/>
                    <a:pt x="1065" y="1399"/>
                    <a:pt x="700" y="1399"/>
                  </a:cubicBezTo>
                  <a:cubicBezTo>
                    <a:pt x="305" y="1399"/>
                    <a:pt x="1" y="1095"/>
                    <a:pt x="1" y="700"/>
                  </a:cubicBezTo>
                  <a:cubicBezTo>
                    <a:pt x="1" y="335"/>
                    <a:pt x="305" y="0"/>
                    <a:pt x="700" y="0"/>
                  </a:cubicBezTo>
                  <a:cubicBezTo>
                    <a:pt x="1065" y="31"/>
                    <a:pt x="1369" y="335"/>
                    <a:pt x="1369" y="700"/>
                  </a:cubicBezTo>
                  <a:close/>
                </a:path>
              </a:pathLst>
            </a:custGeom>
            <a:noFill/>
            <a:ln w="28575"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 name="Google Shape;2095;p33"/>
            <p:cNvSpPr/>
            <p:nvPr/>
          </p:nvSpPr>
          <p:spPr>
            <a:xfrm>
              <a:off x="2713244" y="1439215"/>
              <a:ext cx="2019392" cy="1808887"/>
            </a:xfrm>
            <a:custGeom>
              <a:avLst/>
              <a:gdLst/>
              <a:ahLst/>
              <a:cxnLst/>
              <a:rect l="l" t="t" r="r" b="b"/>
              <a:pathLst>
                <a:path w="34986" h="31339" extrusionOk="0">
                  <a:moveTo>
                    <a:pt x="15654" y="1"/>
                  </a:moveTo>
                  <a:cubicBezTo>
                    <a:pt x="7022" y="1"/>
                    <a:pt x="0" y="6992"/>
                    <a:pt x="0" y="15654"/>
                  </a:cubicBezTo>
                  <a:cubicBezTo>
                    <a:pt x="0" y="24135"/>
                    <a:pt x="6748" y="31034"/>
                    <a:pt x="15137" y="31308"/>
                  </a:cubicBezTo>
                  <a:cubicBezTo>
                    <a:pt x="15289" y="31338"/>
                    <a:pt x="15441" y="31338"/>
                    <a:pt x="15593" y="31338"/>
                  </a:cubicBezTo>
                  <a:lnTo>
                    <a:pt x="32980" y="31338"/>
                  </a:lnTo>
                  <a:cubicBezTo>
                    <a:pt x="34074" y="31338"/>
                    <a:pt x="34986" y="30427"/>
                    <a:pt x="34986" y="29332"/>
                  </a:cubicBezTo>
                  <a:cubicBezTo>
                    <a:pt x="34986" y="28846"/>
                    <a:pt x="34712" y="28360"/>
                    <a:pt x="34347" y="27965"/>
                  </a:cubicBezTo>
                  <a:lnTo>
                    <a:pt x="25077" y="27965"/>
                  </a:lnTo>
                  <a:cubicBezTo>
                    <a:pt x="23952" y="27965"/>
                    <a:pt x="23040" y="27053"/>
                    <a:pt x="23040" y="25958"/>
                  </a:cubicBezTo>
                  <a:cubicBezTo>
                    <a:pt x="23040" y="24834"/>
                    <a:pt x="23952" y="23922"/>
                    <a:pt x="25077" y="23922"/>
                  </a:cubicBezTo>
                  <a:lnTo>
                    <a:pt x="28937" y="23922"/>
                  </a:lnTo>
                  <a:cubicBezTo>
                    <a:pt x="30426" y="21551"/>
                    <a:pt x="31308" y="18694"/>
                    <a:pt x="31308" y="15654"/>
                  </a:cubicBezTo>
                  <a:cubicBezTo>
                    <a:pt x="31308" y="7022"/>
                    <a:pt x="24317" y="1"/>
                    <a:pt x="156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 name="Google Shape;2096;p33"/>
            <p:cNvSpPr/>
            <p:nvPr/>
          </p:nvSpPr>
          <p:spPr>
            <a:xfrm>
              <a:off x="3050072" y="1771682"/>
              <a:ext cx="1143953" cy="1143953"/>
            </a:xfrm>
            <a:custGeom>
              <a:avLst/>
              <a:gdLst/>
              <a:ahLst/>
              <a:cxnLst/>
              <a:rect l="l" t="t" r="r" b="b"/>
              <a:pathLst>
                <a:path w="19819" h="19819" extrusionOk="0">
                  <a:moveTo>
                    <a:pt x="9910" y="0"/>
                  </a:moveTo>
                  <a:cubicBezTo>
                    <a:pt x="4438" y="0"/>
                    <a:pt x="1" y="4438"/>
                    <a:pt x="1" y="9909"/>
                  </a:cubicBezTo>
                  <a:cubicBezTo>
                    <a:pt x="1" y="15380"/>
                    <a:pt x="4438" y="19818"/>
                    <a:pt x="9910" y="19818"/>
                  </a:cubicBezTo>
                  <a:cubicBezTo>
                    <a:pt x="15381" y="19818"/>
                    <a:pt x="19819" y="15380"/>
                    <a:pt x="19819" y="9909"/>
                  </a:cubicBezTo>
                  <a:cubicBezTo>
                    <a:pt x="19819" y="4438"/>
                    <a:pt x="15381" y="31"/>
                    <a:pt x="99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 name="Google Shape;2097;p33"/>
            <p:cNvSpPr/>
            <p:nvPr/>
          </p:nvSpPr>
          <p:spPr>
            <a:xfrm>
              <a:off x="3043050" y="1774331"/>
              <a:ext cx="1145684" cy="1145684"/>
            </a:xfrm>
            <a:custGeom>
              <a:avLst/>
              <a:gdLst/>
              <a:ahLst/>
              <a:cxnLst/>
              <a:rect l="l" t="t" r="r" b="b"/>
              <a:pathLst>
                <a:path w="19849" h="19849" extrusionOk="0">
                  <a:moveTo>
                    <a:pt x="9940" y="0"/>
                  </a:moveTo>
                  <a:cubicBezTo>
                    <a:pt x="4469" y="0"/>
                    <a:pt x="1" y="4468"/>
                    <a:pt x="1" y="9940"/>
                  </a:cubicBezTo>
                  <a:cubicBezTo>
                    <a:pt x="1" y="15411"/>
                    <a:pt x="4469" y="19848"/>
                    <a:pt x="9940" y="19848"/>
                  </a:cubicBezTo>
                  <a:cubicBezTo>
                    <a:pt x="15381" y="19848"/>
                    <a:pt x="19849" y="15411"/>
                    <a:pt x="19849" y="9940"/>
                  </a:cubicBezTo>
                  <a:cubicBezTo>
                    <a:pt x="19849" y="4468"/>
                    <a:pt x="15381" y="0"/>
                    <a:pt x="99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 name="Google Shape;2098;p33"/>
            <p:cNvSpPr/>
            <p:nvPr/>
          </p:nvSpPr>
          <p:spPr>
            <a:xfrm>
              <a:off x="4411508" y="2809404"/>
              <a:ext cx="2021181" cy="1810619"/>
            </a:xfrm>
            <a:custGeom>
              <a:avLst/>
              <a:gdLst/>
              <a:ahLst/>
              <a:cxnLst/>
              <a:rect l="l" t="t" r="r" b="b"/>
              <a:pathLst>
                <a:path w="35017" h="31369" extrusionOk="0">
                  <a:moveTo>
                    <a:pt x="2037" y="1"/>
                  </a:moveTo>
                  <a:cubicBezTo>
                    <a:pt x="912" y="1"/>
                    <a:pt x="0" y="912"/>
                    <a:pt x="0" y="2037"/>
                  </a:cubicBezTo>
                  <a:cubicBezTo>
                    <a:pt x="31" y="2523"/>
                    <a:pt x="274" y="3010"/>
                    <a:pt x="669" y="3405"/>
                  </a:cubicBezTo>
                  <a:lnTo>
                    <a:pt x="9940" y="3405"/>
                  </a:lnTo>
                  <a:cubicBezTo>
                    <a:pt x="11034" y="3405"/>
                    <a:pt x="11946" y="4317"/>
                    <a:pt x="11946" y="5411"/>
                  </a:cubicBezTo>
                  <a:cubicBezTo>
                    <a:pt x="11946" y="6505"/>
                    <a:pt x="11034" y="7417"/>
                    <a:pt x="9940" y="7417"/>
                  </a:cubicBezTo>
                  <a:lnTo>
                    <a:pt x="6049" y="7417"/>
                  </a:lnTo>
                  <a:cubicBezTo>
                    <a:pt x="4560" y="9818"/>
                    <a:pt x="3709" y="12676"/>
                    <a:pt x="3709" y="15715"/>
                  </a:cubicBezTo>
                  <a:cubicBezTo>
                    <a:pt x="3709" y="24317"/>
                    <a:pt x="10700" y="31369"/>
                    <a:pt x="19362" y="31369"/>
                  </a:cubicBezTo>
                  <a:cubicBezTo>
                    <a:pt x="28025" y="31369"/>
                    <a:pt x="35016" y="24378"/>
                    <a:pt x="35016" y="15715"/>
                  </a:cubicBezTo>
                  <a:cubicBezTo>
                    <a:pt x="35016" y="7235"/>
                    <a:pt x="28238" y="305"/>
                    <a:pt x="19849" y="61"/>
                  </a:cubicBezTo>
                  <a:cubicBezTo>
                    <a:pt x="19697" y="1"/>
                    <a:pt x="19545" y="1"/>
                    <a:pt x="1939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 name="Google Shape;2099;p33"/>
            <p:cNvSpPr/>
            <p:nvPr/>
          </p:nvSpPr>
          <p:spPr>
            <a:xfrm>
              <a:off x="4967628" y="3151654"/>
              <a:ext cx="1145742" cy="1145742"/>
            </a:xfrm>
            <a:custGeom>
              <a:avLst/>
              <a:gdLst/>
              <a:ahLst/>
              <a:cxnLst/>
              <a:rect l="l" t="t" r="r" b="b"/>
              <a:pathLst>
                <a:path w="19850" h="19850" extrusionOk="0">
                  <a:moveTo>
                    <a:pt x="9940" y="1"/>
                  </a:moveTo>
                  <a:cubicBezTo>
                    <a:pt x="4469" y="1"/>
                    <a:pt x="1" y="4439"/>
                    <a:pt x="1" y="9940"/>
                  </a:cubicBezTo>
                  <a:cubicBezTo>
                    <a:pt x="1" y="15411"/>
                    <a:pt x="4469" y="19849"/>
                    <a:pt x="9940" y="19849"/>
                  </a:cubicBezTo>
                  <a:cubicBezTo>
                    <a:pt x="15381" y="19849"/>
                    <a:pt x="19849" y="15411"/>
                    <a:pt x="19849" y="9940"/>
                  </a:cubicBezTo>
                  <a:cubicBezTo>
                    <a:pt x="19849" y="4439"/>
                    <a:pt x="15411" y="1"/>
                    <a:pt x="994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 name="Google Shape;2100;p33"/>
            <p:cNvSpPr/>
            <p:nvPr/>
          </p:nvSpPr>
          <p:spPr>
            <a:xfrm>
              <a:off x="4958857" y="3140999"/>
              <a:ext cx="1143953" cy="1145684"/>
            </a:xfrm>
            <a:custGeom>
              <a:avLst/>
              <a:gdLst/>
              <a:ahLst/>
              <a:cxnLst/>
              <a:rect l="l" t="t" r="r" b="b"/>
              <a:pathLst>
                <a:path w="19819" h="19849" extrusionOk="0">
                  <a:moveTo>
                    <a:pt x="9910" y="0"/>
                  </a:moveTo>
                  <a:cubicBezTo>
                    <a:pt x="4439" y="0"/>
                    <a:pt x="1" y="4438"/>
                    <a:pt x="1" y="9909"/>
                  </a:cubicBezTo>
                  <a:cubicBezTo>
                    <a:pt x="1" y="15380"/>
                    <a:pt x="4439" y="19788"/>
                    <a:pt x="9910" y="19849"/>
                  </a:cubicBezTo>
                  <a:cubicBezTo>
                    <a:pt x="15381" y="19849"/>
                    <a:pt x="19819" y="15380"/>
                    <a:pt x="19819" y="9909"/>
                  </a:cubicBezTo>
                  <a:cubicBezTo>
                    <a:pt x="19819" y="4438"/>
                    <a:pt x="15381" y="0"/>
                    <a:pt x="99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grpSp>
      <p:pic>
        <p:nvPicPr>
          <p:cNvPr id="16" name="Google Shape;2101;p33"/>
          <p:cNvPicPr preferRelativeResize="0"/>
          <p:nvPr/>
        </p:nvPicPr>
        <p:blipFill>
          <a:blip r:embed="rId2">
            <a:alphaModFix/>
          </a:blip>
          <a:stretch>
            <a:fillRect/>
          </a:stretch>
        </p:blipFill>
        <p:spPr>
          <a:xfrm>
            <a:off x="6972049" y="4184799"/>
            <a:ext cx="1155000" cy="1155000"/>
          </a:xfrm>
          <a:prstGeom prst="ellipse">
            <a:avLst/>
          </a:prstGeom>
          <a:noFill/>
          <a:ln>
            <a:noFill/>
          </a:ln>
        </p:spPr>
      </p:pic>
      <p:pic>
        <p:nvPicPr>
          <p:cNvPr id="17" name="Google Shape;2102;p33"/>
          <p:cNvPicPr preferRelativeResize="0"/>
          <p:nvPr/>
        </p:nvPicPr>
        <p:blipFill>
          <a:blip r:embed="rId3">
            <a:alphaModFix/>
          </a:blip>
          <a:stretch>
            <a:fillRect/>
          </a:stretch>
        </p:blipFill>
        <p:spPr>
          <a:xfrm>
            <a:off x="4014109" y="2157416"/>
            <a:ext cx="1155000" cy="1155000"/>
          </a:xfrm>
          <a:prstGeom prst="ellipse">
            <a:avLst/>
          </a:prstGeom>
          <a:noFill/>
          <a:ln>
            <a:noFill/>
          </a:ln>
        </p:spPr>
      </p:pic>
      <p:sp>
        <p:nvSpPr>
          <p:cNvPr id="18" name="Google Shape;2103;p33"/>
          <p:cNvSpPr txBox="1"/>
          <p:nvPr/>
        </p:nvSpPr>
        <p:spPr>
          <a:xfrm>
            <a:off x="1324262" y="3861567"/>
            <a:ext cx="2018700" cy="461400"/>
          </a:xfrm>
          <a:prstGeom prst="rect">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b="1" dirty="0">
              <a:solidFill>
                <a:schemeClr val="lt1"/>
              </a:solidFill>
              <a:latin typeface="Arial" panose="020B0604020202020204" pitchFamily="34" charset="0"/>
              <a:ea typeface="Fira Sans Extra Condensed"/>
              <a:cs typeface="Arial" panose="020B0604020202020204" pitchFamily="34" charset="0"/>
              <a:sym typeface="Fira Sans Extra Condensed"/>
            </a:endParaRPr>
          </a:p>
        </p:txBody>
      </p:sp>
      <p:sp>
        <p:nvSpPr>
          <p:cNvPr id="19" name="Google Shape;2104;p33"/>
          <p:cNvSpPr txBox="1"/>
          <p:nvPr/>
        </p:nvSpPr>
        <p:spPr>
          <a:xfrm>
            <a:off x="514390" y="4447515"/>
            <a:ext cx="4378729" cy="1001361"/>
          </a:xfrm>
          <a:prstGeom prst="rect">
            <a:avLst/>
          </a:prstGeom>
          <a:noFill/>
          <a:ln>
            <a:noFill/>
          </a:ln>
        </p:spPr>
        <p:txBody>
          <a:bodyPr spcFirstLastPara="1" wrap="square" lIns="91425" tIns="91425" rIns="91425" bIns="91425" anchor="t" anchorCtr="0">
            <a:noAutofit/>
          </a:bodyPr>
          <a:lstStyle/>
          <a:p>
            <a:pPr lvl="0" algn="ctr">
              <a:spcAft>
                <a:spcPts val="1600"/>
              </a:spcAft>
            </a:pPr>
            <a:r>
              <a:rPr lang="de-DE" b="1" dirty="0" err="1">
                <a:solidFill>
                  <a:srgbClr val="F711F7"/>
                </a:solidFill>
                <a:latin typeface="Arial" panose="020B0604020202020204" pitchFamily="34" charset="0"/>
                <a:ea typeface="Roboto"/>
                <a:cs typeface="Arial" panose="020B0604020202020204" pitchFamily="34" charset="0"/>
                <a:sym typeface="Roboto"/>
              </a:rPr>
              <a:t>O‘qituvchining</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bir</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oyga</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malaka</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oshirishga</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ketishi</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bilan</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bog‘liq</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oilaviy</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ruhiy</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moliyaviy</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masalalar</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bilan</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bog‘liq</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muammolar</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bartaraf</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etiladi</a:t>
            </a:r>
            <a:r>
              <a:rPr lang="de-DE" b="1" dirty="0">
                <a:solidFill>
                  <a:srgbClr val="F711F7"/>
                </a:solidFill>
                <a:latin typeface="Arial" panose="020B0604020202020204" pitchFamily="34" charset="0"/>
                <a:ea typeface="Roboto"/>
                <a:cs typeface="Arial" panose="020B0604020202020204" pitchFamily="34" charset="0"/>
                <a:sym typeface="Roboto"/>
              </a:rPr>
              <a:t> (12000 </a:t>
            </a:r>
            <a:r>
              <a:rPr lang="de-DE" b="1" dirty="0" err="1">
                <a:solidFill>
                  <a:srgbClr val="F711F7"/>
                </a:solidFill>
                <a:latin typeface="Arial" panose="020B0604020202020204" pitchFamily="34" charset="0"/>
                <a:ea typeface="Roboto"/>
                <a:cs typeface="Arial" panose="020B0604020202020204" pitchFamily="34" charset="0"/>
                <a:sym typeface="Roboto"/>
              </a:rPr>
              <a:t>nafar</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tizim</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xodimlarining</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so‘rovnoma</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natijalari</a:t>
            </a:r>
            <a:r>
              <a:rPr lang="de-DE" b="1" dirty="0">
                <a:solidFill>
                  <a:srgbClr val="F711F7"/>
                </a:solidFill>
                <a:latin typeface="Arial" panose="020B0604020202020204" pitchFamily="34" charset="0"/>
                <a:ea typeface="Roboto"/>
                <a:cs typeface="Arial" panose="020B0604020202020204" pitchFamily="34" charset="0"/>
                <a:sym typeface="Roboto"/>
              </a:rPr>
              <a:t> </a:t>
            </a:r>
            <a:r>
              <a:rPr lang="de-DE" b="1" dirty="0" err="1">
                <a:solidFill>
                  <a:srgbClr val="F711F7"/>
                </a:solidFill>
                <a:latin typeface="Arial" panose="020B0604020202020204" pitchFamily="34" charset="0"/>
                <a:ea typeface="Roboto"/>
                <a:cs typeface="Arial" panose="020B0604020202020204" pitchFamily="34" charset="0"/>
                <a:sym typeface="Roboto"/>
              </a:rPr>
              <a:t>asosida</a:t>
            </a:r>
            <a:r>
              <a:rPr lang="de-DE" b="1" dirty="0">
                <a:solidFill>
                  <a:srgbClr val="F711F7"/>
                </a:solidFill>
                <a:latin typeface="Arial" panose="020B0604020202020204" pitchFamily="34" charset="0"/>
                <a:ea typeface="Roboto"/>
                <a:cs typeface="Arial" panose="020B0604020202020204" pitchFamily="34" charset="0"/>
                <a:sym typeface="Roboto"/>
              </a:rPr>
              <a:t>).</a:t>
            </a:r>
          </a:p>
        </p:txBody>
      </p:sp>
      <p:sp>
        <p:nvSpPr>
          <p:cNvPr id="21" name="Google Shape;2106;p33"/>
          <p:cNvSpPr txBox="1"/>
          <p:nvPr/>
        </p:nvSpPr>
        <p:spPr>
          <a:xfrm>
            <a:off x="6996874" y="1218886"/>
            <a:ext cx="4675962" cy="596876"/>
          </a:xfrm>
          <a:prstGeom prst="rect">
            <a:avLst/>
          </a:prstGeom>
          <a:noFill/>
          <a:ln>
            <a:noFill/>
          </a:ln>
        </p:spPr>
        <p:txBody>
          <a:bodyPr spcFirstLastPara="1" wrap="square" lIns="91425" tIns="91425" rIns="91425" bIns="91425" anchor="t" anchorCtr="0">
            <a:noAutofit/>
          </a:bodyPr>
          <a:lstStyle/>
          <a:p>
            <a:pPr lvl="0" algn="ctr"/>
            <a:r>
              <a:rPr lang="de-DE" b="1" dirty="0" err="1">
                <a:solidFill>
                  <a:srgbClr val="000E2A"/>
                </a:solidFill>
                <a:latin typeface="Arial" panose="020B0604020202020204" pitchFamily="34" charset="0"/>
                <a:ea typeface="Roboto"/>
                <a:cs typeface="Arial" panose="020B0604020202020204" pitchFamily="34" charset="0"/>
                <a:sym typeface="Roboto"/>
              </a:rPr>
              <a:t>Malaka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oshirish</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tizimida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nodavlat</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ta’lim</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sektorining</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kirib</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kelishi</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natijasida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malaka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oshirish</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ta’limida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raqobat</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muhitining</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shakllanishi</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ta’lim</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sifatini</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oshirishga</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sabab</a:t>
            </a:r>
            <a:r>
              <a:rPr lang="de-DE" b="1" dirty="0">
                <a:solidFill>
                  <a:srgbClr val="000E2A"/>
                </a:solidFill>
                <a:latin typeface="Arial" panose="020B0604020202020204" pitchFamily="34" charset="0"/>
                <a:ea typeface="Roboto"/>
                <a:cs typeface="Arial" panose="020B0604020202020204" pitchFamily="34" charset="0"/>
                <a:sym typeface="Roboto"/>
              </a:rPr>
              <a:t> </a:t>
            </a:r>
            <a:r>
              <a:rPr lang="de-DE" b="1" dirty="0" err="1">
                <a:solidFill>
                  <a:srgbClr val="000E2A"/>
                </a:solidFill>
                <a:latin typeface="Arial" panose="020B0604020202020204" pitchFamily="34" charset="0"/>
                <a:ea typeface="Roboto"/>
                <a:cs typeface="Arial" panose="020B0604020202020204" pitchFamily="34" charset="0"/>
                <a:sym typeface="Roboto"/>
              </a:rPr>
              <a:t>bo‘ldi</a:t>
            </a:r>
            <a:r>
              <a:rPr lang="de-DE" b="1" dirty="0">
                <a:solidFill>
                  <a:srgbClr val="000E2A"/>
                </a:solidFill>
                <a:latin typeface="Arial" panose="020B0604020202020204" pitchFamily="34" charset="0"/>
                <a:ea typeface="Roboto"/>
                <a:cs typeface="Arial" panose="020B0604020202020204" pitchFamily="34" charset="0"/>
                <a:sym typeface="Roboto"/>
              </a:rPr>
              <a:t>.</a:t>
            </a:r>
          </a:p>
          <a:p>
            <a:pPr marL="0" lvl="0" indent="0" algn="ctr" rtl="0">
              <a:spcBef>
                <a:spcPts val="1600"/>
              </a:spcBef>
              <a:spcAft>
                <a:spcPts val="1600"/>
              </a:spcAft>
              <a:buNone/>
            </a:pPr>
            <a:endParaRPr sz="1800" b="1" dirty="0">
              <a:solidFill>
                <a:srgbClr val="000E2A"/>
              </a:solidFill>
              <a:latin typeface="Arial" panose="020B0604020202020204" pitchFamily="34" charset="0"/>
              <a:ea typeface="Roboto"/>
              <a:cs typeface="Arial" panose="020B0604020202020204" pitchFamily="34" charset="0"/>
              <a:sym typeface="Roboto"/>
            </a:endParaRPr>
          </a:p>
        </p:txBody>
      </p:sp>
      <p:sp>
        <p:nvSpPr>
          <p:cNvPr id="22" name="Google Shape;2107;p33"/>
          <p:cNvSpPr/>
          <p:nvPr/>
        </p:nvSpPr>
        <p:spPr>
          <a:xfrm>
            <a:off x="2171424" y="2276281"/>
            <a:ext cx="544800" cy="544800"/>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3" name="Google Shape;2108;p33"/>
          <p:cNvSpPr/>
          <p:nvPr/>
        </p:nvSpPr>
        <p:spPr>
          <a:xfrm>
            <a:off x="9528686" y="4407196"/>
            <a:ext cx="547500" cy="5475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cxnSp>
        <p:nvCxnSpPr>
          <p:cNvPr id="24" name="Прямая соединительная линия 23">
            <a:extLst>
              <a:ext uri="{FF2B5EF4-FFF2-40B4-BE49-F238E27FC236}">
                <a16:creationId xmlns:a16="http://schemas.microsoft.com/office/drawing/2014/main" id="{CA4155DE-1616-4909-A141-25ACD747846B}"/>
              </a:ext>
            </a:extLst>
          </p:cNvPr>
          <p:cNvCxnSpPr/>
          <p:nvPr/>
        </p:nvCxnSpPr>
        <p:spPr>
          <a:xfrm>
            <a:off x="-2" y="960849"/>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25" name="Прямоугольник 24">
            <a:extLst>
              <a:ext uri="{FF2B5EF4-FFF2-40B4-BE49-F238E27FC236}">
                <a16:creationId xmlns:a16="http://schemas.microsoft.com/office/drawing/2014/main" id="{FEE5E1C6-2D9C-49AC-89C4-A5B8DD291DFE}"/>
              </a:ext>
            </a:extLst>
          </p:cNvPr>
          <p:cNvSpPr/>
          <p:nvPr/>
        </p:nvSpPr>
        <p:spPr>
          <a:xfrm>
            <a:off x="4549244" y="204769"/>
            <a:ext cx="3454484" cy="530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uz-Cyrl-UZ" sz="2400" b="1" dirty="0">
                <a:solidFill>
                  <a:srgbClr val="0070C0"/>
                </a:solidFill>
                <a:effectLst/>
                <a:latin typeface="Arial" panose="020B0604020202020204" pitchFamily="34" charset="0"/>
                <a:ea typeface="Times New Roman" panose="02020603050405020304" pitchFamily="18" charset="0"/>
              </a:rPr>
              <a:t>Jamiyatga</a:t>
            </a:r>
            <a:endParaRPr lang="ru-RU" sz="2400" dirty="0">
              <a:effectLst/>
              <a:latin typeface="Times New Roman" panose="02020603050405020304" pitchFamily="18" charset="0"/>
              <a:ea typeface="Times New Roman" panose="02020603050405020304" pitchFamily="18" charset="0"/>
            </a:endParaRPr>
          </a:p>
        </p:txBody>
      </p:sp>
      <p:sp>
        <p:nvSpPr>
          <p:cNvPr id="26" name="Google Shape;2103;p33"/>
          <p:cNvSpPr txBox="1"/>
          <p:nvPr/>
        </p:nvSpPr>
        <p:spPr>
          <a:xfrm>
            <a:off x="8717688" y="2827172"/>
            <a:ext cx="2018700" cy="461400"/>
          </a:xfrm>
          <a:prstGeom prst="rect">
            <a:avLst/>
          </a:prstGeom>
          <a:solidFill>
            <a:schemeClr val="accent5">
              <a:lumMod val="60000"/>
              <a:lumOff val="4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800" b="1" dirty="0">
              <a:solidFill>
                <a:schemeClr val="lt1"/>
              </a:solidFill>
              <a:latin typeface="Arial" panose="020B0604020202020204" pitchFamily="34" charset="0"/>
              <a:ea typeface="Fira Sans Extra Condensed"/>
              <a:cs typeface="Arial" panose="020B0604020202020204" pitchFamily="34" charset="0"/>
              <a:sym typeface="Fira Sans Extra Condensed"/>
            </a:endParaRPr>
          </a:p>
        </p:txBody>
      </p:sp>
    </p:spTree>
    <p:extLst>
      <p:ext uri="{BB962C8B-B14F-4D97-AF65-F5344CB8AC3E}">
        <p14:creationId xmlns:p14="http://schemas.microsoft.com/office/powerpoint/2010/main" val="3600594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292625" y="1639956"/>
            <a:ext cx="7369737" cy="3581402"/>
          </a:xfrm>
          <a:prstGeom prst="rect">
            <a:avLst/>
          </a:prstGeom>
        </p:spPr>
      </p:pic>
      <p:sp>
        <p:nvSpPr>
          <p:cNvPr id="4" name="Google Shape;308;p18"/>
          <p:cNvSpPr/>
          <p:nvPr/>
        </p:nvSpPr>
        <p:spPr>
          <a:xfrm>
            <a:off x="2658882" y="2266122"/>
            <a:ext cx="1754092" cy="1524000"/>
          </a:xfrm>
          <a:custGeom>
            <a:avLst/>
            <a:gdLst/>
            <a:ahLst/>
            <a:cxnLst/>
            <a:rect l="l" t="t" r="r" b="b"/>
            <a:pathLst>
              <a:path w="12383" h="12383" extrusionOk="0">
                <a:moveTo>
                  <a:pt x="6191" y="0"/>
                </a:moveTo>
                <a:cubicBezTo>
                  <a:pt x="4549" y="0"/>
                  <a:pt x="2974" y="652"/>
                  <a:pt x="1813" y="1814"/>
                </a:cubicBezTo>
                <a:cubicBezTo>
                  <a:pt x="652" y="2975"/>
                  <a:pt x="0" y="4549"/>
                  <a:pt x="0" y="6192"/>
                </a:cubicBezTo>
                <a:cubicBezTo>
                  <a:pt x="0" y="7834"/>
                  <a:pt x="652" y="9409"/>
                  <a:pt x="1813" y="10570"/>
                </a:cubicBezTo>
                <a:cubicBezTo>
                  <a:pt x="2974" y="11731"/>
                  <a:pt x="4549" y="12383"/>
                  <a:pt x="6191" y="12383"/>
                </a:cubicBezTo>
                <a:cubicBezTo>
                  <a:pt x="7834" y="12383"/>
                  <a:pt x="9408" y="11731"/>
                  <a:pt x="10569" y="10570"/>
                </a:cubicBezTo>
                <a:cubicBezTo>
                  <a:pt x="11731" y="9409"/>
                  <a:pt x="12383" y="7834"/>
                  <a:pt x="12383" y="6192"/>
                </a:cubicBezTo>
                <a:cubicBezTo>
                  <a:pt x="12383" y="4549"/>
                  <a:pt x="11731" y="2975"/>
                  <a:pt x="10569" y="1814"/>
                </a:cubicBezTo>
                <a:cubicBezTo>
                  <a:pt x="9408" y="652"/>
                  <a:pt x="7834" y="0"/>
                  <a:pt x="6191" y="0"/>
                </a:cubicBezTo>
                <a:close/>
              </a:path>
            </a:pathLst>
          </a:custGeom>
          <a:gradFill>
            <a:gsLst>
              <a:gs pos="0">
                <a:schemeClr val="accent6"/>
              </a:gs>
              <a:gs pos="100000">
                <a:schemeClr val="accent5"/>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 name="Google Shape;309;p18"/>
          <p:cNvSpPr/>
          <p:nvPr/>
        </p:nvSpPr>
        <p:spPr>
          <a:xfrm>
            <a:off x="5060439" y="3183959"/>
            <a:ext cx="1945010" cy="1704114"/>
          </a:xfrm>
          <a:custGeom>
            <a:avLst/>
            <a:gdLst/>
            <a:ahLst/>
            <a:cxnLst/>
            <a:rect l="l" t="t" r="r" b="b"/>
            <a:pathLst>
              <a:path w="12385" h="12383" extrusionOk="0">
                <a:moveTo>
                  <a:pt x="6192" y="0"/>
                </a:moveTo>
                <a:cubicBezTo>
                  <a:pt x="2773" y="0"/>
                  <a:pt x="0" y="2771"/>
                  <a:pt x="0" y="6191"/>
                </a:cubicBezTo>
                <a:cubicBezTo>
                  <a:pt x="0" y="9611"/>
                  <a:pt x="2773" y="12383"/>
                  <a:pt x="6192" y="12383"/>
                </a:cubicBezTo>
                <a:cubicBezTo>
                  <a:pt x="9612" y="12383"/>
                  <a:pt x="12384" y="9611"/>
                  <a:pt x="12384" y="6191"/>
                </a:cubicBezTo>
                <a:cubicBezTo>
                  <a:pt x="12384" y="2771"/>
                  <a:pt x="9612" y="0"/>
                  <a:pt x="6192"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 name="Google Shape;311;p18"/>
          <p:cNvSpPr/>
          <p:nvPr/>
        </p:nvSpPr>
        <p:spPr>
          <a:xfrm>
            <a:off x="7615508" y="2163189"/>
            <a:ext cx="1918507" cy="1729866"/>
          </a:xfrm>
          <a:custGeom>
            <a:avLst/>
            <a:gdLst/>
            <a:ahLst/>
            <a:cxnLst/>
            <a:rect l="l" t="t" r="r" b="b"/>
            <a:pathLst>
              <a:path w="12385" h="12384" extrusionOk="0">
                <a:moveTo>
                  <a:pt x="6191" y="1"/>
                </a:moveTo>
                <a:cubicBezTo>
                  <a:pt x="4551" y="1"/>
                  <a:pt x="2974" y="653"/>
                  <a:pt x="1813" y="1814"/>
                </a:cubicBezTo>
                <a:cubicBezTo>
                  <a:pt x="652" y="2975"/>
                  <a:pt x="0" y="4550"/>
                  <a:pt x="0" y="6192"/>
                </a:cubicBezTo>
                <a:cubicBezTo>
                  <a:pt x="0" y="7835"/>
                  <a:pt x="652" y="9409"/>
                  <a:pt x="1813" y="10570"/>
                </a:cubicBezTo>
                <a:cubicBezTo>
                  <a:pt x="2974" y="11731"/>
                  <a:pt x="4551" y="12383"/>
                  <a:pt x="6191" y="12383"/>
                </a:cubicBezTo>
                <a:cubicBezTo>
                  <a:pt x="7834" y="12383"/>
                  <a:pt x="9409" y="11731"/>
                  <a:pt x="10570" y="10570"/>
                </a:cubicBezTo>
                <a:cubicBezTo>
                  <a:pt x="11731" y="9409"/>
                  <a:pt x="12384" y="7835"/>
                  <a:pt x="12384" y="6192"/>
                </a:cubicBezTo>
                <a:cubicBezTo>
                  <a:pt x="12384" y="4550"/>
                  <a:pt x="11731" y="2975"/>
                  <a:pt x="10570" y="1814"/>
                </a:cubicBezTo>
                <a:cubicBezTo>
                  <a:pt x="9409" y="653"/>
                  <a:pt x="7834" y="1"/>
                  <a:pt x="6191" y="1"/>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 name="Овал 6"/>
          <p:cNvSpPr/>
          <p:nvPr/>
        </p:nvSpPr>
        <p:spPr>
          <a:xfrm>
            <a:off x="9662362" y="3392557"/>
            <a:ext cx="834887" cy="7951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вал 7"/>
          <p:cNvSpPr/>
          <p:nvPr/>
        </p:nvSpPr>
        <p:spPr>
          <a:xfrm>
            <a:off x="9539151" y="2981740"/>
            <a:ext cx="834887" cy="7951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Овал 8"/>
          <p:cNvSpPr/>
          <p:nvPr/>
        </p:nvSpPr>
        <p:spPr>
          <a:xfrm>
            <a:off x="9347331" y="3334019"/>
            <a:ext cx="834887" cy="111760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Дуга 9"/>
          <p:cNvSpPr/>
          <p:nvPr/>
        </p:nvSpPr>
        <p:spPr>
          <a:xfrm rot="6524102">
            <a:off x="8056291" y="2253766"/>
            <a:ext cx="1443425" cy="1650515"/>
          </a:xfrm>
          <a:prstGeom prst="arc">
            <a:avLst>
              <a:gd name="adj1" fmla="val 14877260"/>
              <a:gd name="adj2" fmla="val 17970905"/>
            </a:avLst>
          </a:prstGeom>
          <a:ln w="57150">
            <a:solidFill>
              <a:srgbClr val="58585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1" name="Google Shape;317;p18"/>
          <p:cNvSpPr txBox="1"/>
          <p:nvPr/>
        </p:nvSpPr>
        <p:spPr>
          <a:xfrm>
            <a:off x="451060" y="1285682"/>
            <a:ext cx="4469118" cy="674863"/>
          </a:xfrm>
          <a:prstGeom prst="rect">
            <a:avLst/>
          </a:prstGeom>
          <a:solidFill>
            <a:schemeClr val="accent5"/>
          </a:solidFill>
          <a:ln>
            <a:noFill/>
          </a:ln>
        </p:spPr>
        <p:txBody>
          <a:bodyPr spcFirstLastPara="1" wrap="square" lIns="91425" tIns="91425" rIns="91425" bIns="91425" anchor="ctr" anchorCtr="0">
            <a:noAutofit/>
          </a:bodyPr>
          <a:lstStyle/>
          <a:p>
            <a:pPr lvl="0" algn="ct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kasbiy</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va</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pedagogik</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smtClean="0">
                <a:solidFill>
                  <a:schemeClr val="lt1"/>
                </a:solidFill>
                <a:latin typeface="Arial" panose="020B0604020202020204" pitchFamily="34" charset="0"/>
                <a:ea typeface="Fira Sans Condensed"/>
                <a:cs typeface="Arial" panose="020B0604020202020204" pitchFamily="34" charset="0"/>
                <a:sym typeface="Fira Sans Condensed"/>
              </a:rPr>
              <a:t>mahoratining</a:t>
            </a:r>
            <a:r>
              <a:rPr lang="de-DE" b="1" dirty="0" smtClean="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doimiy</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ravishda</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o‘sib</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smtClean="0">
                <a:solidFill>
                  <a:schemeClr val="lt1"/>
                </a:solidFill>
                <a:latin typeface="Arial" panose="020B0604020202020204" pitchFamily="34" charset="0"/>
                <a:ea typeface="Fira Sans Condensed"/>
                <a:cs typeface="Arial" panose="020B0604020202020204" pitchFamily="34" charset="0"/>
                <a:sym typeface="Fira Sans Condensed"/>
              </a:rPr>
              <a:t>borishi</a:t>
            </a:r>
            <a:endParaRPr sz="1800" b="1" dirty="0">
              <a:solidFill>
                <a:schemeClr val="lt1"/>
              </a:solidFill>
              <a:latin typeface="Arial" panose="020B0604020202020204" pitchFamily="34" charset="0"/>
              <a:ea typeface="Fira Sans Condensed"/>
              <a:cs typeface="Arial" panose="020B0604020202020204" pitchFamily="34" charset="0"/>
              <a:sym typeface="Fira Sans Condensed"/>
            </a:endParaRPr>
          </a:p>
        </p:txBody>
      </p:sp>
      <p:sp>
        <p:nvSpPr>
          <p:cNvPr id="12" name="Google Shape;296;p18"/>
          <p:cNvSpPr txBox="1"/>
          <p:nvPr/>
        </p:nvSpPr>
        <p:spPr>
          <a:xfrm>
            <a:off x="3922589" y="5694991"/>
            <a:ext cx="4509693" cy="750317"/>
          </a:xfrm>
          <a:prstGeom prst="rect">
            <a:avLst/>
          </a:prstGeom>
          <a:solidFill>
            <a:schemeClr val="accent6"/>
          </a:solidFill>
          <a:ln>
            <a:noFill/>
          </a:ln>
        </p:spPr>
        <p:txBody>
          <a:bodyPr spcFirstLastPara="1" wrap="square" lIns="91425" tIns="91425" rIns="91425" bIns="91425" anchor="ctr" anchorCtr="0">
            <a:noAutofit/>
          </a:bodyPr>
          <a:lstStyle/>
          <a:p>
            <a:pPr lvl="0" algn="ct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sohaga</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oid</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qonunchilik</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bilan</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muntazam</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tanishtirib</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dk1"/>
                </a:solidFill>
                <a:latin typeface="Arial" panose="020B0604020202020204" pitchFamily="34" charset="0"/>
                <a:ea typeface="Fira Sans Condensed"/>
                <a:cs typeface="Arial" panose="020B0604020202020204" pitchFamily="34" charset="0"/>
                <a:sym typeface="Fira Sans Condensed"/>
              </a:rPr>
              <a:t>borishdan</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 </a:t>
            </a:r>
            <a:r>
              <a:rPr lang="de-DE" b="1" dirty="0" err="1" smtClean="0">
                <a:solidFill>
                  <a:schemeClr val="dk1"/>
                </a:solidFill>
                <a:latin typeface="Arial" panose="020B0604020202020204" pitchFamily="34" charset="0"/>
                <a:ea typeface="Fira Sans Condensed"/>
                <a:cs typeface="Arial" panose="020B0604020202020204" pitchFamily="34" charset="0"/>
                <a:sym typeface="Fira Sans Condensed"/>
              </a:rPr>
              <a:t>iborat</a:t>
            </a:r>
            <a:r>
              <a:rPr lang="de-DE" b="1" dirty="0">
                <a:solidFill>
                  <a:schemeClr val="dk1"/>
                </a:solidFill>
                <a:latin typeface="Arial" panose="020B0604020202020204" pitchFamily="34" charset="0"/>
                <a:ea typeface="Fira Sans Condensed"/>
                <a:cs typeface="Arial" panose="020B0604020202020204" pitchFamily="34" charset="0"/>
                <a:sym typeface="Fira Sans Condensed"/>
              </a:rPr>
              <a:t>.</a:t>
            </a:r>
          </a:p>
        </p:txBody>
      </p:sp>
      <p:sp>
        <p:nvSpPr>
          <p:cNvPr id="13" name="Google Shape;318;p18"/>
          <p:cNvSpPr txBox="1"/>
          <p:nvPr/>
        </p:nvSpPr>
        <p:spPr>
          <a:xfrm>
            <a:off x="6976239" y="1312503"/>
            <a:ext cx="4742184" cy="674863"/>
          </a:xfrm>
          <a:prstGeom prst="rect">
            <a:avLst/>
          </a:prstGeom>
          <a:solidFill>
            <a:schemeClr val="accent2"/>
          </a:solidFill>
          <a:ln>
            <a:noFill/>
          </a:ln>
        </p:spPr>
        <p:txBody>
          <a:bodyPr spcFirstLastPara="1" wrap="square" lIns="91425" tIns="91425" rIns="91425" bIns="91425" anchor="ctr" anchorCtr="0">
            <a:noAutofit/>
          </a:bodyPr>
          <a:lstStyle/>
          <a:p>
            <a:pPr lvl="0" algn="ctr"/>
            <a:r>
              <a:rPr lang="de-DE" b="1" dirty="0" err="1" smtClean="0">
                <a:solidFill>
                  <a:schemeClr val="lt1"/>
                </a:solidFill>
                <a:latin typeface="Arial" panose="020B0604020202020204" pitchFamily="34" charset="0"/>
                <a:ea typeface="Fira Sans Condensed"/>
                <a:cs typeface="Arial" panose="020B0604020202020204" pitchFamily="34" charset="0"/>
                <a:sym typeface="Fira Sans Condensed"/>
              </a:rPr>
              <a:t>kasbiy</a:t>
            </a:r>
            <a:r>
              <a:rPr lang="de-DE" b="1" dirty="0" smtClean="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bilimlari</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malaka</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va</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smtClean="0">
                <a:solidFill>
                  <a:schemeClr val="lt1"/>
                </a:solidFill>
                <a:latin typeface="Arial" panose="020B0604020202020204" pitchFamily="34" charset="0"/>
                <a:ea typeface="Fira Sans Condensed"/>
                <a:cs typeface="Arial" panose="020B0604020202020204" pitchFamily="34" charset="0"/>
                <a:sym typeface="Fira Sans Condensed"/>
              </a:rPr>
              <a:t>ko‘nikmalarini</a:t>
            </a:r>
            <a:r>
              <a:rPr lang="de-DE" b="1" dirty="0" smtClean="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muntazam</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ravishda</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a:solidFill>
                  <a:schemeClr val="lt1"/>
                </a:solidFill>
                <a:latin typeface="Arial" panose="020B0604020202020204" pitchFamily="34" charset="0"/>
                <a:ea typeface="Fira Sans Condensed"/>
                <a:cs typeface="Arial" panose="020B0604020202020204" pitchFamily="34" charset="0"/>
                <a:sym typeface="Fira Sans Condensed"/>
              </a:rPr>
              <a:t>yangilab</a:t>
            </a:r>
            <a:r>
              <a:rPr lang="de-DE" b="1" dirty="0">
                <a:solidFill>
                  <a:schemeClr val="lt1"/>
                </a:solidFill>
                <a:latin typeface="Arial" panose="020B0604020202020204" pitchFamily="34" charset="0"/>
                <a:ea typeface="Fira Sans Condensed"/>
                <a:cs typeface="Arial" panose="020B0604020202020204" pitchFamily="34" charset="0"/>
                <a:sym typeface="Fira Sans Condensed"/>
              </a:rPr>
              <a:t> </a:t>
            </a:r>
            <a:r>
              <a:rPr lang="de-DE" b="1" dirty="0" err="1" smtClean="0">
                <a:solidFill>
                  <a:schemeClr val="lt1"/>
                </a:solidFill>
                <a:latin typeface="Arial" panose="020B0604020202020204" pitchFamily="34" charset="0"/>
                <a:ea typeface="Fira Sans Condensed"/>
                <a:cs typeface="Arial" panose="020B0604020202020204" pitchFamily="34" charset="0"/>
                <a:sym typeface="Fira Sans Condensed"/>
              </a:rPr>
              <a:t>borilishi</a:t>
            </a:r>
            <a:endParaRPr sz="1800" b="1" dirty="0">
              <a:solidFill>
                <a:schemeClr val="lt1"/>
              </a:solidFill>
              <a:latin typeface="Arial" panose="020B0604020202020204" pitchFamily="34" charset="0"/>
              <a:ea typeface="Fira Sans Condensed"/>
              <a:cs typeface="Arial" panose="020B0604020202020204" pitchFamily="34" charset="0"/>
              <a:sym typeface="Fira Sans Condensed"/>
            </a:endParaRPr>
          </a:p>
        </p:txBody>
      </p:sp>
      <p:cxnSp>
        <p:nvCxnSpPr>
          <p:cNvPr id="14" name="Прямая соединительная линия 13">
            <a:extLst>
              <a:ext uri="{FF2B5EF4-FFF2-40B4-BE49-F238E27FC236}">
                <a16:creationId xmlns:a16="http://schemas.microsoft.com/office/drawing/2014/main" id="{707809DC-00B5-47F0-AE85-E1DCDE78A12A}"/>
              </a:ext>
            </a:extLst>
          </p:cNvPr>
          <p:cNvCxnSpPr/>
          <p:nvPr/>
        </p:nvCxnSpPr>
        <p:spPr>
          <a:xfrm>
            <a:off x="0" y="1033670"/>
            <a:ext cx="12192000" cy="26504"/>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15" name="Google Shape;211;p35">
            <a:extLst>
              <a:ext uri="{FF2B5EF4-FFF2-40B4-BE49-F238E27FC236}">
                <a16:creationId xmlns:a16="http://schemas.microsoft.com/office/drawing/2014/main" id="{DAED06B6-75C6-46A4-A644-19B3017A10F5}"/>
              </a:ext>
            </a:extLst>
          </p:cNvPr>
          <p:cNvSpPr txBox="1"/>
          <p:nvPr/>
        </p:nvSpPr>
        <p:spPr>
          <a:xfrm>
            <a:off x="555061" y="208842"/>
            <a:ext cx="11476383" cy="517034"/>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400" i="0" dirty="0" err="1">
                <a:solidFill>
                  <a:srgbClr val="0070C0"/>
                </a:solidFill>
                <a:latin typeface="Arial" panose="020B0604020202020204" pitchFamily="34" charset="0"/>
                <a:cs typeface="Arial" panose="020B0604020202020204" pitchFamily="34" charset="0"/>
              </a:rPr>
              <a:t>Uzluksiz</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kasbiy</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rivojlantirishning</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maqsadi</a:t>
            </a:r>
            <a:r>
              <a:rPr lang="en-US" sz="2400" i="0" dirty="0">
                <a:solidFill>
                  <a:srgbClr val="0070C0"/>
                </a:solidFill>
                <a:latin typeface="Arial" panose="020B0604020202020204" pitchFamily="34" charset="0"/>
                <a:cs typeface="Arial" panose="020B0604020202020204" pitchFamily="34" charset="0"/>
              </a:rPr>
              <a:t> </a:t>
            </a:r>
            <a:endParaRPr lang="ru-RU" sz="2400" i="0" dirty="0">
              <a:solidFill>
                <a:srgbClr val="0070C0"/>
              </a:solidFill>
              <a:latin typeface="Arial" panose="020B0604020202020204" pitchFamily="34" charset="0"/>
              <a:cs typeface="Arial" panose="020B0604020202020204" pitchFamily="34" charset="0"/>
            </a:endParaRPr>
          </a:p>
        </p:txBody>
      </p:sp>
      <p:sp>
        <p:nvSpPr>
          <p:cNvPr id="16" name="Google Shape;302;p18"/>
          <p:cNvSpPr txBox="1"/>
          <p:nvPr/>
        </p:nvSpPr>
        <p:spPr>
          <a:xfrm>
            <a:off x="555061" y="2085380"/>
            <a:ext cx="2086327" cy="802051"/>
          </a:xfrm>
          <a:prstGeom prst="rect">
            <a:avLst/>
          </a:prstGeom>
          <a:noFill/>
          <a:ln>
            <a:noFill/>
          </a:ln>
        </p:spPr>
        <p:txBody>
          <a:bodyPr spcFirstLastPara="1" wrap="square" lIns="91425" tIns="91425" rIns="91425" bIns="91425" anchor="t" anchorCtr="0">
            <a:noAutofit/>
          </a:bodyPr>
          <a:lstStyle/>
          <a:p>
            <a:pPr lvl="0">
              <a:buClr>
                <a:schemeClr val="dk1"/>
              </a:buClr>
              <a:buSzPts val="1100"/>
            </a:pP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lavozimi</a:t>
            </a:r>
            <a:endParaRPr lang="en-US" dirty="0" smtClean="0">
              <a:latin typeface="Arial" panose="020B0604020202020204" pitchFamily="34" charset="0"/>
              <a:cs typeface="Arial" panose="020B0604020202020204" pitchFamily="34" charset="0"/>
            </a:endParaRPr>
          </a:p>
          <a:p>
            <a:pPr lvl="0">
              <a:buClr>
                <a:schemeClr val="dk1"/>
              </a:buClr>
              <a:buSzPts val="1100"/>
            </a:pPr>
            <a:r>
              <a:rPr lang="de-DE" dirty="0" smtClean="0">
                <a:solidFill>
                  <a:schemeClr val="dk1"/>
                </a:solidFill>
                <a:latin typeface="Arial" panose="020B0604020202020204" pitchFamily="34" charset="0"/>
                <a:ea typeface="Roboto"/>
                <a:cs typeface="Arial" panose="020B0604020202020204" pitchFamily="34" charset="0"/>
                <a:sym typeface="Roboto"/>
              </a:rPr>
              <a:t>- </a:t>
            </a:r>
            <a:r>
              <a:rPr lang="de-DE" dirty="0" err="1" smtClean="0">
                <a:solidFill>
                  <a:schemeClr val="dk1"/>
                </a:solidFill>
                <a:latin typeface="Arial" panose="020B0604020202020204" pitchFamily="34" charset="0"/>
                <a:ea typeface="Roboto"/>
                <a:cs typeface="Arial" panose="020B0604020202020204" pitchFamily="34" charset="0"/>
                <a:sym typeface="Roboto"/>
              </a:rPr>
              <a:t>mutaxassisligi</a:t>
            </a:r>
            <a:endParaRPr lang="de-DE" dirty="0" smtClean="0">
              <a:solidFill>
                <a:schemeClr val="dk1"/>
              </a:solidFill>
              <a:latin typeface="Arial" panose="020B0604020202020204" pitchFamily="34" charset="0"/>
              <a:ea typeface="Roboto"/>
              <a:cs typeface="Arial" panose="020B0604020202020204" pitchFamily="34" charset="0"/>
              <a:sym typeface="Roboto"/>
            </a:endParaRPr>
          </a:p>
          <a:p>
            <a:pPr lvl="0">
              <a:buClr>
                <a:schemeClr val="dk1"/>
              </a:buClr>
              <a:buSzPts val="1100"/>
            </a:pPr>
            <a:r>
              <a:rPr lang="de-DE" dirty="0" smtClean="0">
                <a:solidFill>
                  <a:schemeClr val="dk1"/>
                </a:solidFill>
                <a:latin typeface="Arial" panose="020B0604020202020204" pitchFamily="34" charset="0"/>
                <a:ea typeface="Roboto"/>
                <a:cs typeface="Arial" panose="020B0604020202020204" pitchFamily="34" charset="0"/>
                <a:sym typeface="Roboto"/>
              </a:rPr>
              <a:t>- </a:t>
            </a:r>
            <a:r>
              <a:rPr lang="de-DE" dirty="0" err="1" smtClean="0">
                <a:solidFill>
                  <a:schemeClr val="dk1"/>
                </a:solidFill>
                <a:latin typeface="Arial" panose="020B0604020202020204" pitchFamily="34" charset="0"/>
                <a:ea typeface="Roboto"/>
                <a:cs typeface="Arial" panose="020B0604020202020204" pitchFamily="34" charset="0"/>
                <a:sym typeface="Roboto"/>
              </a:rPr>
              <a:t>dars</a:t>
            </a:r>
            <a:r>
              <a:rPr lang="de-DE" dirty="0" smtClean="0">
                <a:solidFill>
                  <a:schemeClr val="dk1"/>
                </a:solidFill>
                <a:latin typeface="Arial" panose="020B0604020202020204" pitchFamily="34" charset="0"/>
                <a:ea typeface="Roboto"/>
                <a:cs typeface="Arial" panose="020B0604020202020204" pitchFamily="34" charset="0"/>
                <a:sym typeface="Roboto"/>
              </a:rPr>
              <a:t> </a:t>
            </a:r>
            <a:r>
              <a:rPr lang="de-DE" dirty="0" err="1">
                <a:solidFill>
                  <a:schemeClr val="dk1"/>
                </a:solidFill>
                <a:latin typeface="Arial" panose="020B0604020202020204" pitchFamily="34" charset="0"/>
                <a:ea typeface="Roboto"/>
                <a:cs typeface="Arial" panose="020B0604020202020204" pitchFamily="34" charset="0"/>
                <a:sym typeface="Roboto"/>
              </a:rPr>
              <a:t>beradigan</a:t>
            </a:r>
            <a:r>
              <a:rPr lang="de-DE" dirty="0">
                <a:solidFill>
                  <a:schemeClr val="dk1"/>
                </a:solidFill>
                <a:latin typeface="Arial" panose="020B0604020202020204" pitchFamily="34" charset="0"/>
                <a:ea typeface="Roboto"/>
                <a:cs typeface="Arial" panose="020B0604020202020204" pitchFamily="34" charset="0"/>
                <a:sym typeface="Roboto"/>
              </a:rPr>
              <a:t> </a:t>
            </a:r>
            <a:r>
              <a:rPr lang="de-DE" dirty="0" err="1" smtClean="0">
                <a:solidFill>
                  <a:schemeClr val="dk1"/>
                </a:solidFill>
                <a:latin typeface="Arial" panose="020B0604020202020204" pitchFamily="34" charset="0"/>
                <a:ea typeface="Roboto"/>
                <a:cs typeface="Arial" panose="020B0604020202020204" pitchFamily="34" charset="0"/>
                <a:sym typeface="Roboto"/>
              </a:rPr>
              <a:t>fani</a:t>
            </a:r>
            <a:endParaRPr sz="1800" dirty="0">
              <a:solidFill>
                <a:schemeClr val="dk1"/>
              </a:solidFill>
              <a:latin typeface="Arial" panose="020B0604020202020204" pitchFamily="34" charset="0"/>
              <a:ea typeface="Roboto"/>
              <a:cs typeface="Arial" panose="020B0604020202020204" pitchFamily="34" charset="0"/>
              <a:sym typeface="Roboto"/>
            </a:endParaRPr>
          </a:p>
        </p:txBody>
      </p:sp>
      <p:sp>
        <p:nvSpPr>
          <p:cNvPr id="17" name="Прямоугольник 16"/>
          <p:cNvSpPr/>
          <p:nvPr/>
        </p:nvSpPr>
        <p:spPr>
          <a:xfrm>
            <a:off x="9597141" y="2216631"/>
            <a:ext cx="2569934" cy="1200329"/>
          </a:xfrm>
          <a:prstGeom prst="rect">
            <a:avLst/>
          </a:prstGeom>
        </p:spPr>
        <p:txBody>
          <a:bodyPr wrap="none">
            <a:spAutoFit/>
          </a:bodyPr>
          <a:lstStyle/>
          <a:p>
            <a:r>
              <a:rPr lang="en-US" dirty="0" smtClean="0"/>
              <a:t>-</a:t>
            </a:r>
            <a:r>
              <a:rPr lang="en-US" dirty="0" err="1" smtClean="0">
                <a:latin typeface="Arial" panose="020B0604020202020204" pitchFamily="34" charset="0"/>
                <a:cs typeface="Arial" panose="020B0604020202020204" pitchFamily="34" charset="0"/>
              </a:rPr>
              <a:t>ilg‘or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pedagogik</a:t>
            </a:r>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a:t>
            </a:r>
            <a:r>
              <a:rPr lang="en-US" dirty="0" err="1" smtClean="0">
                <a:latin typeface="Arial" panose="020B0604020202020204" pitchFamily="34" charset="0"/>
                <a:cs typeface="Arial" panose="020B0604020202020204" pitchFamily="34" charset="0"/>
              </a:rPr>
              <a:t>axborot</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texnologiyalari</a:t>
            </a:r>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o‘qitishning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interaktiv</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usullari</a:t>
            </a:r>
            <a:r>
              <a:rPr lang="en-US" dirty="0" smtClean="0">
                <a:latin typeface="Arial" panose="020B0604020202020204" pitchFamily="34" charset="0"/>
                <a:cs typeface="Arial" panose="020B0604020202020204" pitchFamily="34" charset="0"/>
              </a:rPr>
              <a:t> </a:t>
            </a:r>
            <a:endParaRPr lang="ru-RU" dirty="0">
              <a:latin typeface="Arial" panose="020B0604020202020204" pitchFamily="34" charset="0"/>
              <a:cs typeface="Arial" panose="020B0604020202020204" pitchFamily="34" charset="0"/>
            </a:endParaRPr>
          </a:p>
        </p:txBody>
      </p:sp>
      <p:sp>
        <p:nvSpPr>
          <p:cNvPr id="18" name="Прямоугольник 17"/>
          <p:cNvSpPr/>
          <p:nvPr/>
        </p:nvSpPr>
        <p:spPr>
          <a:xfrm>
            <a:off x="4753324" y="4995654"/>
            <a:ext cx="2685351" cy="646331"/>
          </a:xfrm>
          <a:prstGeom prst="rect">
            <a:avLst/>
          </a:prstGeom>
        </p:spPr>
        <p:txBody>
          <a:bodyPr wrap="none">
            <a:spAutoFit/>
          </a:bodyPr>
          <a:lstStyle/>
          <a:p>
            <a:pPr algn="ctr"/>
            <a:r>
              <a:rPr lang="en-US" dirty="0" smtClean="0">
                <a:latin typeface="Arial" panose="020B0604020202020204" pitchFamily="34" charset="0"/>
                <a:cs typeface="Arial" panose="020B0604020202020204" pitchFamily="34" charset="0"/>
              </a:rPr>
              <a:t>-</a:t>
            </a:r>
            <a:r>
              <a:rPr lang="en-US" dirty="0" err="1" smtClean="0">
                <a:latin typeface="Arial" panose="020B0604020202020204" pitchFamily="34" charset="0"/>
                <a:cs typeface="Arial" panose="020B0604020202020204" pitchFamily="34" charset="0"/>
              </a:rPr>
              <a:t>davlat</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ta’lim</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standartlari</a:t>
            </a:r>
            <a:endParaRPr lang="en-US" dirty="0" smtClean="0">
              <a:latin typeface="Arial" panose="020B0604020202020204" pitchFamily="34" charset="0"/>
              <a:cs typeface="Arial" panose="020B0604020202020204" pitchFamily="34" charset="0"/>
            </a:endParaRPr>
          </a:p>
          <a:p>
            <a:pPr algn="ct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davlat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ta’lim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talablari</a:t>
            </a:r>
            <a:r>
              <a:rPr lang="en-US" dirty="0">
                <a:latin typeface="Arial" panose="020B0604020202020204" pitchFamily="34" charset="0"/>
                <a:cs typeface="Arial" panose="020B0604020202020204" pitchFamily="34" charset="0"/>
              </a:rPr>
              <a:t> </a:t>
            </a:r>
            <a:endParaRPr lang="ru-RU" dirty="0">
              <a:latin typeface="Arial" panose="020B0604020202020204" pitchFamily="34" charset="0"/>
              <a:cs typeface="Arial" panose="020B0604020202020204" pitchFamily="34" charset="0"/>
            </a:endParaRPr>
          </a:p>
        </p:txBody>
      </p:sp>
      <p:pic>
        <p:nvPicPr>
          <p:cNvPr id="3" name="Рисунок 2"/>
          <p:cNvPicPr>
            <a:picLocks noChangeAspect="1"/>
          </p:cNvPicPr>
          <p:nvPr/>
        </p:nvPicPr>
        <p:blipFill>
          <a:blip r:embed="rId3"/>
          <a:stretch>
            <a:fillRect/>
          </a:stretch>
        </p:blipFill>
        <p:spPr>
          <a:xfrm>
            <a:off x="5189905" y="3273419"/>
            <a:ext cx="1921265" cy="1600840"/>
          </a:xfrm>
          <a:prstGeom prst="ellipse">
            <a:avLst/>
          </a:prstGeom>
          <a:ln>
            <a:noFill/>
          </a:ln>
          <a:effectLst>
            <a:softEdge rad="112500"/>
          </a:effectLst>
        </p:spPr>
      </p:pic>
      <p:pic>
        <p:nvPicPr>
          <p:cNvPr id="19" name="Рисунок 18"/>
          <p:cNvPicPr>
            <a:picLocks noChangeAspect="1"/>
          </p:cNvPicPr>
          <p:nvPr/>
        </p:nvPicPr>
        <p:blipFill>
          <a:blip r:embed="rId4"/>
          <a:stretch>
            <a:fillRect/>
          </a:stretch>
        </p:blipFill>
        <p:spPr>
          <a:xfrm>
            <a:off x="640730" y="4451625"/>
            <a:ext cx="2585103" cy="192707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0" name="Рисунок 19"/>
          <p:cNvPicPr>
            <a:picLocks noChangeAspect="1"/>
          </p:cNvPicPr>
          <p:nvPr/>
        </p:nvPicPr>
        <p:blipFill>
          <a:blip r:embed="rId5"/>
          <a:stretch>
            <a:fillRect/>
          </a:stretch>
        </p:blipFill>
        <p:spPr>
          <a:xfrm>
            <a:off x="2443829" y="2212799"/>
            <a:ext cx="2171700" cy="1571625"/>
          </a:xfrm>
          <a:prstGeom prst="ellipse">
            <a:avLst/>
          </a:prstGeom>
          <a:ln>
            <a:noFill/>
          </a:ln>
          <a:effectLst>
            <a:softEdge rad="112500"/>
          </a:effectLst>
        </p:spPr>
      </p:pic>
      <p:pic>
        <p:nvPicPr>
          <p:cNvPr id="21" name="Рисунок 20"/>
          <p:cNvPicPr>
            <a:picLocks noChangeAspect="1"/>
          </p:cNvPicPr>
          <p:nvPr/>
        </p:nvPicPr>
        <p:blipFill>
          <a:blip r:embed="rId6"/>
          <a:stretch>
            <a:fillRect/>
          </a:stretch>
        </p:blipFill>
        <p:spPr>
          <a:xfrm>
            <a:off x="9129038" y="4541979"/>
            <a:ext cx="2567226" cy="185530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2" name="Рисунок 21"/>
          <p:cNvPicPr>
            <a:picLocks noChangeAspect="1"/>
          </p:cNvPicPr>
          <p:nvPr/>
        </p:nvPicPr>
        <p:blipFill>
          <a:blip r:embed="rId7"/>
          <a:stretch>
            <a:fillRect/>
          </a:stretch>
        </p:blipFill>
        <p:spPr>
          <a:xfrm>
            <a:off x="7503267" y="2188739"/>
            <a:ext cx="2159095" cy="1649059"/>
          </a:xfrm>
          <a:prstGeom prst="ellipse">
            <a:avLst/>
          </a:prstGeom>
          <a:ln>
            <a:noFill/>
          </a:ln>
          <a:effectLst>
            <a:softEdge rad="112500"/>
          </a:effectLst>
        </p:spPr>
      </p:pic>
    </p:spTree>
    <p:extLst>
      <p:ext uri="{BB962C8B-B14F-4D97-AF65-F5344CB8AC3E}">
        <p14:creationId xmlns:p14="http://schemas.microsoft.com/office/powerpoint/2010/main" val="33384512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Google Shape;368;p19"/>
          <p:cNvCxnSpPr/>
          <p:nvPr/>
        </p:nvCxnSpPr>
        <p:spPr>
          <a:xfrm>
            <a:off x="3200583" y="3893158"/>
            <a:ext cx="843000" cy="0"/>
          </a:xfrm>
          <a:prstGeom prst="straightConnector1">
            <a:avLst/>
          </a:prstGeom>
          <a:noFill/>
          <a:ln w="19050" cap="flat" cmpd="sng">
            <a:solidFill>
              <a:schemeClr val="dk1"/>
            </a:solidFill>
            <a:prstDash val="dot"/>
            <a:round/>
            <a:headEnd type="none" w="med" len="med"/>
            <a:tailEnd type="none" w="med" len="med"/>
          </a:ln>
        </p:spPr>
      </p:cxnSp>
      <p:cxnSp>
        <p:nvCxnSpPr>
          <p:cNvPr id="3" name="Google Shape;371;p19"/>
          <p:cNvCxnSpPr/>
          <p:nvPr/>
        </p:nvCxnSpPr>
        <p:spPr>
          <a:xfrm>
            <a:off x="4819833" y="3893158"/>
            <a:ext cx="843000" cy="0"/>
          </a:xfrm>
          <a:prstGeom prst="straightConnector1">
            <a:avLst/>
          </a:prstGeom>
          <a:noFill/>
          <a:ln w="19050" cap="flat" cmpd="sng">
            <a:solidFill>
              <a:schemeClr val="dk1"/>
            </a:solidFill>
            <a:prstDash val="dot"/>
            <a:round/>
            <a:headEnd type="none" w="med" len="med"/>
            <a:tailEnd type="none" w="med" len="med"/>
          </a:ln>
        </p:spPr>
      </p:cxnSp>
      <p:cxnSp>
        <p:nvCxnSpPr>
          <p:cNvPr id="4" name="Google Shape;373;p19"/>
          <p:cNvCxnSpPr/>
          <p:nvPr/>
        </p:nvCxnSpPr>
        <p:spPr>
          <a:xfrm>
            <a:off x="6439083" y="3893158"/>
            <a:ext cx="843000" cy="0"/>
          </a:xfrm>
          <a:prstGeom prst="straightConnector1">
            <a:avLst/>
          </a:prstGeom>
          <a:noFill/>
          <a:ln w="19050" cap="flat" cmpd="sng">
            <a:solidFill>
              <a:schemeClr val="dk1"/>
            </a:solidFill>
            <a:prstDash val="dot"/>
            <a:round/>
            <a:headEnd type="none" w="med" len="med"/>
            <a:tailEnd type="none" w="med" len="med"/>
          </a:ln>
        </p:spPr>
      </p:cxnSp>
      <p:cxnSp>
        <p:nvCxnSpPr>
          <p:cNvPr id="5" name="Google Shape;375;p19"/>
          <p:cNvCxnSpPr>
            <a:endCxn id="15" idx="2"/>
          </p:cNvCxnSpPr>
          <p:nvPr/>
        </p:nvCxnSpPr>
        <p:spPr>
          <a:xfrm>
            <a:off x="8058333" y="3893158"/>
            <a:ext cx="852300" cy="0"/>
          </a:xfrm>
          <a:prstGeom prst="straightConnector1">
            <a:avLst/>
          </a:prstGeom>
          <a:noFill/>
          <a:ln w="19050" cap="flat" cmpd="sng">
            <a:solidFill>
              <a:schemeClr val="dk1"/>
            </a:solidFill>
            <a:prstDash val="dot"/>
            <a:round/>
            <a:headEnd type="none" w="med" len="med"/>
            <a:tailEnd type="none" w="med" len="med"/>
          </a:ln>
        </p:spPr>
      </p:cxnSp>
      <p:sp>
        <p:nvSpPr>
          <p:cNvPr id="6" name="Google Shape;377;p19"/>
          <p:cNvSpPr/>
          <p:nvPr/>
        </p:nvSpPr>
        <p:spPr>
          <a:xfrm>
            <a:off x="2173517" y="3247497"/>
            <a:ext cx="1284343" cy="1284861"/>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adFill>
            <a:gsLst>
              <a:gs pos="0">
                <a:schemeClr val="accent6"/>
              </a:gs>
              <a:gs pos="100000">
                <a:schemeClr val="accent5"/>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 name="Google Shape;378;p19"/>
          <p:cNvSpPr/>
          <p:nvPr/>
        </p:nvSpPr>
        <p:spPr>
          <a:xfrm>
            <a:off x="3791015" y="3247491"/>
            <a:ext cx="1284343" cy="1284861"/>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 name="Google Shape;379;p19"/>
          <p:cNvSpPr/>
          <p:nvPr/>
        </p:nvSpPr>
        <p:spPr>
          <a:xfrm>
            <a:off x="5409874" y="3247497"/>
            <a:ext cx="1284343" cy="1284861"/>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 name="Google Shape;380;p19"/>
          <p:cNvSpPr/>
          <p:nvPr/>
        </p:nvSpPr>
        <p:spPr>
          <a:xfrm>
            <a:off x="7027372" y="3247491"/>
            <a:ext cx="1284343" cy="1284861"/>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adFill>
            <a:gsLst>
              <a:gs pos="0">
                <a:schemeClr val="accent3"/>
              </a:gs>
              <a:gs pos="100000">
                <a:schemeClr val="accent2"/>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 name="Google Shape;381;p19"/>
          <p:cNvSpPr/>
          <p:nvPr/>
        </p:nvSpPr>
        <p:spPr>
          <a:xfrm>
            <a:off x="8654758" y="3247497"/>
            <a:ext cx="1284343" cy="1284861"/>
          </a:xfrm>
          <a:custGeom>
            <a:avLst/>
            <a:gdLst/>
            <a:ahLst/>
            <a:cxnLst/>
            <a:rect l="l" t="t" r="r" b="b"/>
            <a:pathLst>
              <a:path w="22903" h="22901" extrusionOk="0">
                <a:moveTo>
                  <a:pt x="11452" y="4551"/>
                </a:moveTo>
                <a:cubicBezTo>
                  <a:pt x="15263" y="4551"/>
                  <a:pt x="18352" y="7640"/>
                  <a:pt x="18352" y="11451"/>
                </a:cubicBezTo>
                <a:cubicBezTo>
                  <a:pt x="18352" y="15262"/>
                  <a:pt x="15263" y="18350"/>
                  <a:pt x="11452" y="18350"/>
                </a:cubicBezTo>
                <a:lnTo>
                  <a:pt x="11452" y="18351"/>
                </a:lnTo>
                <a:cubicBezTo>
                  <a:pt x="7640" y="18351"/>
                  <a:pt x="4552" y="15262"/>
                  <a:pt x="4552" y="11451"/>
                </a:cubicBezTo>
                <a:cubicBezTo>
                  <a:pt x="4552" y="7640"/>
                  <a:pt x="7640" y="4551"/>
                  <a:pt x="11452" y="4551"/>
                </a:cubicBezTo>
                <a:close/>
                <a:moveTo>
                  <a:pt x="9850" y="0"/>
                </a:moveTo>
                <a:cubicBezTo>
                  <a:pt x="9464" y="0"/>
                  <a:pt x="9152" y="312"/>
                  <a:pt x="9152" y="698"/>
                </a:cubicBezTo>
                <a:lnTo>
                  <a:pt x="9152" y="2564"/>
                </a:lnTo>
                <a:cubicBezTo>
                  <a:pt x="8324" y="2777"/>
                  <a:pt x="7530" y="3105"/>
                  <a:pt x="6793" y="3539"/>
                </a:cubicBezTo>
                <a:lnTo>
                  <a:pt x="5474" y="2221"/>
                </a:lnTo>
                <a:cubicBezTo>
                  <a:pt x="5338" y="2085"/>
                  <a:pt x="5159" y="2017"/>
                  <a:pt x="4981" y="2017"/>
                </a:cubicBezTo>
                <a:cubicBezTo>
                  <a:pt x="4802" y="2017"/>
                  <a:pt x="4624" y="2085"/>
                  <a:pt x="4487" y="2221"/>
                </a:cubicBezTo>
                <a:lnTo>
                  <a:pt x="2222" y="4487"/>
                </a:lnTo>
                <a:cubicBezTo>
                  <a:pt x="1949" y="4759"/>
                  <a:pt x="1949" y="5201"/>
                  <a:pt x="2222" y="5473"/>
                </a:cubicBezTo>
                <a:lnTo>
                  <a:pt x="3541" y="6791"/>
                </a:lnTo>
                <a:cubicBezTo>
                  <a:pt x="3107" y="7528"/>
                  <a:pt x="2777" y="8322"/>
                  <a:pt x="2564" y="9150"/>
                </a:cubicBezTo>
                <a:lnTo>
                  <a:pt x="699" y="9150"/>
                </a:lnTo>
                <a:cubicBezTo>
                  <a:pt x="313" y="9150"/>
                  <a:pt x="1" y="9462"/>
                  <a:pt x="1" y="9848"/>
                </a:cubicBezTo>
                <a:lnTo>
                  <a:pt x="1" y="13053"/>
                </a:lnTo>
                <a:cubicBezTo>
                  <a:pt x="1" y="13438"/>
                  <a:pt x="313" y="13751"/>
                  <a:pt x="699" y="13751"/>
                </a:cubicBezTo>
                <a:lnTo>
                  <a:pt x="2564" y="13751"/>
                </a:lnTo>
                <a:cubicBezTo>
                  <a:pt x="2777" y="14579"/>
                  <a:pt x="3106" y="15373"/>
                  <a:pt x="3541" y="16109"/>
                </a:cubicBezTo>
                <a:lnTo>
                  <a:pt x="2222" y="17427"/>
                </a:lnTo>
                <a:cubicBezTo>
                  <a:pt x="1949" y="17701"/>
                  <a:pt x="1949" y="18142"/>
                  <a:pt x="2222" y="18415"/>
                </a:cubicBezTo>
                <a:lnTo>
                  <a:pt x="4487" y="20681"/>
                </a:lnTo>
                <a:cubicBezTo>
                  <a:pt x="4624" y="20817"/>
                  <a:pt x="4802" y="20885"/>
                  <a:pt x="4981" y="20885"/>
                </a:cubicBezTo>
                <a:cubicBezTo>
                  <a:pt x="5159" y="20885"/>
                  <a:pt x="5338" y="20817"/>
                  <a:pt x="5474" y="20681"/>
                </a:cubicBezTo>
                <a:lnTo>
                  <a:pt x="6793" y="19362"/>
                </a:lnTo>
                <a:cubicBezTo>
                  <a:pt x="7530" y="19796"/>
                  <a:pt x="8324" y="20124"/>
                  <a:pt x="9152" y="20339"/>
                </a:cubicBezTo>
                <a:lnTo>
                  <a:pt x="9152" y="22204"/>
                </a:lnTo>
                <a:cubicBezTo>
                  <a:pt x="9152" y="22588"/>
                  <a:pt x="9464" y="22901"/>
                  <a:pt x="9850" y="22901"/>
                </a:cubicBezTo>
                <a:lnTo>
                  <a:pt x="13055" y="22901"/>
                </a:lnTo>
                <a:cubicBezTo>
                  <a:pt x="13439" y="22901"/>
                  <a:pt x="13751" y="22588"/>
                  <a:pt x="13751" y="22204"/>
                </a:cubicBezTo>
                <a:lnTo>
                  <a:pt x="13751" y="20339"/>
                </a:lnTo>
                <a:cubicBezTo>
                  <a:pt x="14581" y="20124"/>
                  <a:pt x="15373" y="19796"/>
                  <a:pt x="16110" y="19362"/>
                </a:cubicBezTo>
                <a:lnTo>
                  <a:pt x="17429" y="20680"/>
                </a:lnTo>
                <a:cubicBezTo>
                  <a:pt x="17566" y="20816"/>
                  <a:pt x="17744" y="20884"/>
                  <a:pt x="17923" y="20884"/>
                </a:cubicBezTo>
                <a:cubicBezTo>
                  <a:pt x="18101" y="20884"/>
                  <a:pt x="18280" y="20816"/>
                  <a:pt x="18416" y="20680"/>
                </a:cubicBezTo>
                <a:lnTo>
                  <a:pt x="20682" y="18414"/>
                </a:lnTo>
                <a:cubicBezTo>
                  <a:pt x="20954" y="18142"/>
                  <a:pt x="20954" y="17700"/>
                  <a:pt x="20682" y="17427"/>
                </a:cubicBezTo>
                <a:lnTo>
                  <a:pt x="19364" y="16109"/>
                </a:lnTo>
                <a:cubicBezTo>
                  <a:pt x="19798" y="15373"/>
                  <a:pt x="20126" y="14579"/>
                  <a:pt x="20339" y="13751"/>
                </a:cubicBezTo>
                <a:lnTo>
                  <a:pt x="22205" y="13751"/>
                </a:lnTo>
                <a:cubicBezTo>
                  <a:pt x="22591" y="13751"/>
                  <a:pt x="22903" y="13438"/>
                  <a:pt x="22903" y="13053"/>
                </a:cubicBezTo>
                <a:lnTo>
                  <a:pt x="22903" y="9850"/>
                </a:lnTo>
                <a:cubicBezTo>
                  <a:pt x="22903" y="9465"/>
                  <a:pt x="22592" y="9152"/>
                  <a:pt x="22208" y="9152"/>
                </a:cubicBezTo>
                <a:cubicBezTo>
                  <a:pt x="22207" y="9152"/>
                  <a:pt x="22206" y="9152"/>
                  <a:pt x="22205" y="9152"/>
                </a:cubicBezTo>
                <a:lnTo>
                  <a:pt x="20339" y="9152"/>
                </a:lnTo>
                <a:cubicBezTo>
                  <a:pt x="20126" y="8322"/>
                  <a:pt x="19798" y="7530"/>
                  <a:pt x="19364" y="6793"/>
                </a:cubicBezTo>
                <a:lnTo>
                  <a:pt x="20682" y="5473"/>
                </a:lnTo>
                <a:cubicBezTo>
                  <a:pt x="20954" y="5201"/>
                  <a:pt x="20954" y="4759"/>
                  <a:pt x="20682" y="4487"/>
                </a:cubicBezTo>
                <a:lnTo>
                  <a:pt x="18416" y="2221"/>
                </a:lnTo>
                <a:cubicBezTo>
                  <a:pt x="18280" y="2085"/>
                  <a:pt x="18101" y="2017"/>
                  <a:pt x="17923" y="2017"/>
                </a:cubicBezTo>
                <a:cubicBezTo>
                  <a:pt x="17744" y="2017"/>
                  <a:pt x="17566" y="2085"/>
                  <a:pt x="17429" y="2221"/>
                </a:cubicBezTo>
                <a:lnTo>
                  <a:pt x="16110" y="3541"/>
                </a:lnTo>
                <a:cubicBezTo>
                  <a:pt x="15373" y="3105"/>
                  <a:pt x="14581" y="2777"/>
                  <a:pt x="13751" y="2564"/>
                </a:cubicBezTo>
                <a:lnTo>
                  <a:pt x="13751" y="698"/>
                </a:lnTo>
                <a:cubicBezTo>
                  <a:pt x="13751" y="312"/>
                  <a:pt x="13439" y="0"/>
                  <a:pt x="13055"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 name="Google Shape;369;p19"/>
          <p:cNvSpPr/>
          <p:nvPr/>
        </p:nvSpPr>
        <p:spPr>
          <a:xfrm>
            <a:off x="2401134" y="3515561"/>
            <a:ext cx="776400" cy="7764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 name="Google Shape;370;p19"/>
          <p:cNvSpPr/>
          <p:nvPr/>
        </p:nvSpPr>
        <p:spPr>
          <a:xfrm>
            <a:off x="4049930" y="3529979"/>
            <a:ext cx="776400" cy="7764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 name="Google Shape;372;p19"/>
          <p:cNvSpPr/>
          <p:nvPr/>
        </p:nvSpPr>
        <p:spPr>
          <a:xfrm>
            <a:off x="5677480" y="3529979"/>
            <a:ext cx="776400" cy="7764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 name="Google Shape;374;p19"/>
          <p:cNvSpPr/>
          <p:nvPr/>
        </p:nvSpPr>
        <p:spPr>
          <a:xfrm>
            <a:off x="7283695" y="3515561"/>
            <a:ext cx="776400" cy="7764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 name="Google Shape;376;p19"/>
          <p:cNvSpPr/>
          <p:nvPr/>
        </p:nvSpPr>
        <p:spPr>
          <a:xfrm>
            <a:off x="8910708" y="3504958"/>
            <a:ext cx="776400" cy="7764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 name="Google Shape;383;p19"/>
          <p:cNvSpPr txBox="1"/>
          <p:nvPr/>
        </p:nvSpPr>
        <p:spPr>
          <a:xfrm>
            <a:off x="255813" y="4814840"/>
            <a:ext cx="4215777" cy="1556377"/>
          </a:xfrm>
          <a:prstGeom prst="rect">
            <a:avLst/>
          </a:prstGeom>
          <a:noFill/>
          <a:ln>
            <a:noFill/>
          </a:ln>
        </p:spPr>
        <p:txBody>
          <a:bodyPr spcFirstLastPara="1" wrap="square" lIns="91425" tIns="91425" rIns="91425" bIns="91425" anchor="t" anchorCtr="0">
            <a:noAutofit/>
          </a:bodyPr>
          <a:lstStyle/>
          <a:p>
            <a:pPr lvl="0" algn="ct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mustaqil</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fikrlash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ko‘nikmalarini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singdirish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va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xodimlarning</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qobiliyatini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rivojlantirish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hamda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yangi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bilimlar</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berish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orqali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o‘z</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ustida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mustaqil</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ishlash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va</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kreativ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fikrlash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ko‘nikmalarini</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 </a:t>
            </a:r>
            <a:r>
              <a:rPr lang="de-DE" b="1" dirty="0" err="1">
                <a:solidFill>
                  <a:schemeClr val="accent6">
                    <a:lumMod val="75000"/>
                  </a:schemeClr>
                </a:solidFill>
                <a:latin typeface="Arial" panose="020B0604020202020204" pitchFamily="34" charset="0"/>
                <a:ea typeface="Roboto"/>
                <a:cs typeface="Arial" panose="020B0604020202020204" pitchFamily="34" charset="0"/>
                <a:sym typeface="Roboto"/>
              </a:rPr>
              <a:t>rivojlantirish</a:t>
            </a:r>
            <a:r>
              <a:rPr lang="de-DE" b="1" dirty="0">
                <a:solidFill>
                  <a:schemeClr val="accent6">
                    <a:lumMod val="75000"/>
                  </a:schemeClr>
                </a:solidFill>
                <a:latin typeface="Arial" panose="020B0604020202020204" pitchFamily="34" charset="0"/>
                <a:ea typeface="Roboto"/>
                <a:cs typeface="Arial" panose="020B0604020202020204" pitchFamily="34" charset="0"/>
                <a:sym typeface="Roboto"/>
              </a:rPr>
              <a:t>;</a:t>
            </a:r>
          </a:p>
        </p:txBody>
      </p:sp>
      <p:sp>
        <p:nvSpPr>
          <p:cNvPr id="19" name="Google Shape;385;p19"/>
          <p:cNvSpPr txBox="1"/>
          <p:nvPr/>
        </p:nvSpPr>
        <p:spPr>
          <a:xfrm>
            <a:off x="4622483" y="5078772"/>
            <a:ext cx="2846314" cy="1172083"/>
          </a:xfrm>
          <a:prstGeom prst="rect">
            <a:avLst/>
          </a:prstGeom>
          <a:noFill/>
          <a:ln>
            <a:noFill/>
          </a:ln>
        </p:spPr>
        <p:txBody>
          <a:bodyPr spcFirstLastPara="1" wrap="square" lIns="91425" tIns="91425" rIns="91425" bIns="91425" anchor="t" anchorCtr="0">
            <a:noAutofit/>
          </a:bodyPr>
          <a:lstStyle/>
          <a:p>
            <a:pPr lvl="0" algn="ctr"/>
            <a:r>
              <a:rPr lang="de-DE" b="1" dirty="0" err="1">
                <a:solidFill>
                  <a:srgbClr val="660066"/>
                </a:solidFill>
                <a:latin typeface="Arial" panose="020B0604020202020204" pitchFamily="34" charset="0"/>
                <a:ea typeface="Roboto"/>
                <a:cs typeface="Arial" panose="020B0604020202020204" pitchFamily="34" charset="0"/>
                <a:sym typeface="Roboto"/>
              </a:rPr>
              <a:t>ilg‘or</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pedagogik</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va</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axborot</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texnologiyalari</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bilan</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ishlash</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bo‘yicha</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amaliy</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ko‘nikmalarni</a:t>
            </a:r>
            <a:r>
              <a:rPr lang="de-DE" b="1" dirty="0">
                <a:solidFill>
                  <a:srgbClr val="660066"/>
                </a:solidFill>
                <a:latin typeface="Arial" panose="020B0604020202020204" pitchFamily="34" charset="0"/>
                <a:ea typeface="Roboto"/>
                <a:cs typeface="Arial" panose="020B0604020202020204" pitchFamily="34" charset="0"/>
                <a:sym typeface="Roboto"/>
              </a:rPr>
              <a:t> </a:t>
            </a:r>
            <a:r>
              <a:rPr lang="de-DE" b="1" dirty="0" err="1">
                <a:solidFill>
                  <a:srgbClr val="660066"/>
                </a:solidFill>
                <a:latin typeface="Arial" panose="020B0604020202020204" pitchFamily="34" charset="0"/>
                <a:ea typeface="Roboto"/>
                <a:cs typeface="Arial" panose="020B0604020202020204" pitchFamily="34" charset="0"/>
                <a:sym typeface="Roboto"/>
              </a:rPr>
              <a:t>shakllantirish</a:t>
            </a:r>
            <a:r>
              <a:rPr lang="de-DE" b="1" dirty="0">
                <a:solidFill>
                  <a:srgbClr val="660066"/>
                </a:solidFill>
                <a:latin typeface="Arial" panose="020B0604020202020204" pitchFamily="34" charset="0"/>
                <a:ea typeface="Roboto"/>
                <a:cs typeface="Arial" panose="020B0604020202020204" pitchFamily="34" charset="0"/>
                <a:sym typeface="Roboto"/>
              </a:rPr>
              <a:t>;</a:t>
            </a:r>
          </a:p>
        </p:txBody>
      </p:sp>
      <p:sp>
        <p:nvSpPr>
          <p:cNvPr id="21" name="Google Shape;387;p19"/>
          <p:cNvSpPr txBox="1"/>
          <p:nvPr/>
        </p:nvSpPr>
        <p:spPr>
          <a:xfrm>
            <a:off x="7810028" y="4861241"/>
            <a:ext cx="4147142" cy="1144644"/>
          </a:xfrm>
          <a:prstGeom prst="rect">
            <a:avLst/>
          </a:prstGeom>
          <a:noFill/>
          <a:ln>
            <a:noFill/>
          </a:ln>
        </p:spPr>
        <p:txBody>
          <a:bodyPr spcFirstLastPara="1" wrap="square" lIns="91425" tIns="91425" rIns="91425" bIns="91425" anchor="t" anchorCtr="0">
            <a:noAutofit/>
          </a:bodyPr>
          <a:lstStyle/>
          <a:p>
            <a:pPr lvl="0" algn="ctr"/>
            <a:r>
              <a:rPr lang="de-DE" b="1" dirty="0" err="1">
                <a:solidFill>
                  <a:srgbClr val="00B0F0"/>
                </a:solidFill>
                <a:latin typeface="Arial" panose="020B0604020202020204" pitchFamily="34" charset="0"/>
                <a:ea typeface="Roboto"/>
                <a:cs typeface="Arial" panose="020B0604020202020204" pitchFamily="34" charset="0"/>
                <a:sym typeface="Roboto"/>
              </a:rPr>
              <a:t>umumiy</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o‘rta</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ta’lim</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sifatini</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oshirishning</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asosiy</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manbai</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sifatida</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xodimlarning</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kasbiy</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rivojlanishini</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tashabbuskorligini</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ilmiy</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tadqiqotlarga</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intilishini</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va</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ijodiy</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mahoratini</a:t>
            </a:r>
            <a:r>
              <a:rPr lang="de-DE" b="1" dirty="0">
                <a:solidFill>
                  <a:srgbClr val="00B0F0"/>
                </a:solidFill>
                <a:latin typeface="Arial" panose="020B0604020202020204" pitchFamily="34" charset="0"/>
                <a:ea typeface="Roboto"/>
                <a:cs typeface="Arial" panose="020B0604020202020204" pitchFamily="34" charset="0"/>
                <a:sym typeface="Roboto"/>
              </a:rPr>
              <a:t> </a:t>
            </a:r>
            <a:r>
              <a:rPr lang="de-DE" b="1" dirty="0" err="1">
                <a:solidFill>
                  <a:srgbClr val="00B0F0"/>
                </a:solidFill>
                <a:latin typeface="Arial" panose="020B0604020202020204" pitchFamily="34" charset="0"/>
                <a:ea typeface="Roboto"/>
                <a:cs typeface="Arial" panose="020B0604020202020204" pitchFamily="34" charset="0"/>
                <a:sym typeface="Roboto"/>
              </a:rPr>
              <a:t>rag‘batlantirish</a:t>
            </a:r>
            <a:endParaRPr b="1" dirty="0">
              <a:solidFill>
                <a:srgbClr val="00B0F0"/>
              </a:solidFill>
              <a:latin typeface="Arial" panose="020B0604020202020204" pitchFamily="34" charset="0"/>
              <a:ea typeface="Roboto"/>
              <a:cs typeface="Arial" panose="020B0604020202020204" pitchFamily="34" charset="0"/>
              <a:sym typeface="Roboto"/>
            </a:endParaRPr>
          </a:p>
        </p:txBody>
      </p:sp>
      <p:sp>
        <p:nvSpPr>
          <p:cNvPr id="23" name="Google Shape;389;p19"/>
          <p:cNvSpPr txBox="1"/>
          <p:nvPr/>
        </p:nvSpPr>
        <p:spPr>
          <a:xfrm>
            <a:off x="2065763" y="1262761"/>
            <a:ext cx="3255650" cy="1380309"/>
          </a:xfrm>
          <a:prstGeom prst="rect">
            <a:avLst/>
          </a:prstGeom>
          <a:noFill/>
          <a:ln>
            <a:noFill/>
          </a:ln>
        </p:spPr>
        <p:txBody>
          <a:bodyPr spcFirstLastPara="1" wrap="square" lIns="91425" tIns="91425" rIns="91425" bIns="91425" anchor="t" anchorCtr="0">
            <a:noAutofit/>
          </a:bodyPr>
          <a:lstStyle/>
          <a:p>
            <a:pPr lvl="0" algn="ctr"/>
            <a:r>
              <a:rPr lang="de-DE" b="1" dirty="0" err="1">
                <a:solidFill>
                  <a:srgbClr val="0070C0"/>
                </a:solidFill>
                <a:latin typeface="Arial" panose="020B0604020202020204" pitchFamily="34" charset="0"/>
                <a:ea typeface="Roboto"/>
                <a:cs typeface="Arial" panose="020B0604020202020204" pitchFamily="34" charset="0"/>
                <a:sym typeface="Roboto"/>
              </a:rPr>
              <a:t>xodimlarning</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doimiy</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kasbiy</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rivojlanishi</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uchun</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keng</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imkoniyatlar</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taqdim</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etadigan</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ta’lim</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muhitini</a:t>
            </a:r>
            <a:r>
              <a:rPr lang="de-DE" b="1" dirty="0">
                <a:solidFill>
                  <a:srgbClr val="0070C0"/>
                </a:solidFill>
                <a:latin typeface="Arial" panose="020B0604020202020204" pitchFamily="34" charset="0"/>
                <a:ea typeface="Roboto"/>
                <a:cs typeface="Arial" panose="020B0604020202020204" pitchFamily="34" charset="0"/>
                <a:sym typeface="Roboto"/>
              </a:rPr>
              <a:t> </a:t>
            </a:r>
            <a:r>
              <a:rPr lang="de-DE" b="1" dirty="0" err="1">
                <a:solidFill>
                  <a:srgbClr val="0070C0"/>
                </a:solidFill>
                <a:latin typeface="Arial" panose="020B0604020202020204" pitchFamily="34" charset="0"/>
                <a:ea typeface="Roboto"/>
                <a:cs typeface="Arial" panose="020B0604020202020204" pitchFamily="34" charset="0"/>
                <a:sym typeface="Roboto"/>
              </a:rPr>
              <a:t>yaratish</a:t>
            </a:r>
            <a:r>
              <a:rPr lang="de-DE" b="1" dirty="0">
                <a:solidFill>
                  <a:srgbClr val="0070C0"/>
                </a:solidFill>
                <a:latin typeface="Arial" panose="020B0604020202020204" pitchFamily="34" charset="0"/>
                <a:ea typeface="Roboto"/>
                <a:cs typeface="Arial" panose="020B0604020202020204" pitchFamily="34" charset="0"/>
                <a:sym typeface="Roboto"/>
              </a:rPr>
              <a:t>;</a:t>
            </a:r>
          </a:p>
        </p:txBody>
      </p:sp>
      <p:sp>
        <p:nvSpPr>
          <p:cNvPr id="25" name="Google Shape;391;p19"/>
          <p:cNvSpPr txBox="1"/>
          <p:nvPr/>
        </p:nvSpPr>
        <p:spPr>
          <a:xfrm>
            <a:off x="6604602" y="1304022"/>
            <a:ext cx="3834668" cy="397443"/>
          </a:xfrm>
          <a:prstGeom prst="rect">
            <a:avLst/>
          </a:prstGeom>
          <a:noFill/>
          <a:ln>
            <a:noFill/>
          </a:ln>
        </p:spPr>
        <p:txBody>
          <a:bodyPr spcFirstLastPara="1" wrap="square" lIns="91425" tIns="91425" rIns="91425" bIns="91425" anchor="t" anchorCtr="0">
            <a:noAutofit/>
          </a:bodyPr>
          <a:lstStyle/>
          <a:p>
            <a:pPr lvl="0" algn="ctr"/>
            <a:r>
              <a:rPr lang="de-DE" b="1" dirty="0" err="1">
                <a:solidFill>
                  <a:schemeClr val="tx2"/>
                </a:solidFill>
                <a:latin typeface="Arial" panose="020B0604020202020204" pitchFamily="34" charset="0"/>
                <a:ea typeface="Roboto"/>
                <a:cs typeface="Arial" panose="020B0604020202020204" pitchFamily="34" charset="0"/>
                <a:sym typeface="Roboto"/>
              </a:rPr>
              <a:t>xodimlarning</a:t>
            </a:r>
            <a:r>
              <a:rPr lang="de-DE" b="1" dirty="0">
                <a:solidFill>
                  <a:schemeClr val="tx2"/>
                </a:solidFill>
                <a:latin typeface="Arial" panose="020B0604020202020204" pitchFamily="34" charset="0"/>
                <a:ea typeface="Roboto"/>
                <a:cs typeface="Arial" panose="020B0604020202020204" pitchFamily="34" charset="0"/>
                <a:sym typeface="Roboto"/>
              </a:rPr>
              <a:t> individual </a:t>
            </a:r>
            <a:r>
              <a:rPr lang="de-DE" b="1" dirty="0" err="1">
                <a:solidFill>
                  <a:schemeClr val="tx2"/>
                </a:solidFill>
                <a:latin typeface="Arial" panose="020B0604020202020204" pitchFamily="34" charset="0"/>
                <a:ea typeface="Roboto"/>
                <a:cs typeface="Arial" panose="020B0604020202020204" pitchFamily="34" charset="0"/>
                <a:sym typeface="Roboto"/>
              </a:rPr>
              <a:t>kasbiy</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rivojlanish</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trayektoriyasi</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asosida</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kompetentlik</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darajasini</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oshirish</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va</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kasbiy</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mahoratini</a:t>
            </a:r>
            <a:r>
              <a:rPr lang="de-DE" b="1" dirty="0">
                <a:solidFill>
                  <a:schemeClr val="tx2"/>
                </a:solidFill>
                <a:latin typeface="Arial" panose="020B0604020202020204" pitchFamily="34" charset="0"/>
                <a:ea typeface="Roboto"/>
                <a:cs typeface="Arial" panose="020B0604020202020204" pitchFamily="34" charset="0"/>
                <a:sym typeface="Roboto"/>
              </a:rPr>
              <a:t> </a:t>
            </a:r>
            <a:r>
              <a:rPr lang="de-DE" b="1" dirty="0" err="1">
                <a:solidFill>
                  <a:schemeClr val="tx2"/>
                </a:solidFill>
                <a:latin typeface="Arial" panose="020B0604020202020204" pitchFamily="34" charset="0"/>
                <a:ea typeface="Roboto"/>
                <a:cs typeface="Arial" panose="020B0604020202020204" pitchFamily="34" charset="0"/>
                <a:sym typeface="Roboto"/>
              </a:rPr>
              <a:t>takomillashtirish</a:t>
            </a:r>
            <a:r>
              <a:rPr lang="de-DE" b="1" dirty="0">
                <a:solidFill>
                  <a:schemeClr val="tx2"/>
                </a:solidFill>
                <a:latin typeface="Arial" panose="020B0604020202020204" pitchFamily="34" charset="0"/>
                <a:ea typeface="Roboto"/>
                <a:cs typeface="Arial" panose="020B0604020202020204" pitchFamily="34" charset="0"/>
                <a:sym typeface="Roboto"/>
              </a:rPr>
              <a:t>;</a:t>
            </a:r>
          </a:p>
        </p:txBody>
      </p:sp>
      <p:sp>
        <p:nvSpPr>
          <p:cNvPr id="26" name="Google Shape;392;p19"/>
          <p:cNvSpPr txBox="1"/>
          <p:nvPr/>
        </p:nvSpPr>
        <p:spPr>
          <a:xfrm>
            <a:off x="6894548" y="2516122"/>
            <a:ext cx="1618500" cy="301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b="1" dirty="0">
              <a:solidFill>
                <a:schemeClr val="accent3"/>
              </a:solidFill>
              <a:latin typeface="Arial" panose="020B0604020202020204" pitchFamily="34" charset="0"/>
              <a:ea typeface="Fira Sans Condensed"/>
              <a:cs typeface="Arial" panose="020B0604020202020204" pitchFamily="34" charset="0"/>
              <a:sym typeface="Fira Sans Condensed"/>
            </a:endParaRPr>
          </a:p>
        </p:txBody>
      </p:sp>
      <p:grpSp>
        <p:nvGrpSpPr>
          <p:cNvPr id="27" name="Google Shape;393;p19"/>
          <p:cNvGrpSpPr/>
          <p:nvPr/>
        </p:nvGrpSpPr>
        <p:grpSpPr>
          <a:xfrm>
            <a:off x="2584226" y="3732198"/>
            <a:ext cx="471944" cy="366860"/>
            <a:chOff x="2584700" y="2612350"/>
            <a:chExt cx="618375" cy="480750"/>
          </a:xfrm>
        </p:grpSpPr>
        <p:sp>
          <p:nvSpPr>
            <p:cNvPr id="28" name="Google Shape;394;p19"/>
            <p:cNvSpPr/>
            <p:nvPr/>
          </p:nvSpPr>
          <p:spPr>
            <a:xfrm>
              <a:off x="2803275" y="2735350"/>
              <a:ext cx="48350" cy="36250"/>
            </a:xfrm>
            <a:custGeom>
              <a:avLst/>
              <a:gdLst/>
              <a:ahLst/>
              <a:cxnLst/>
              <a:rect l="l" t="t" r="r" b="b"/>
              <a:pathLst>
                <a:path w="1934" h="1450" extrusionOk="0">
                  <a:moveTo>
                    <a:pt x="363" y="1"/>
                  </a:moveTo>
                  <a:cubicBezTo>
                    <a:pt x="164" y="1"/>
                    <a:pt x="1" y="162"/>
                    <a:pt x="1" y="363"/>
                  </a:cubicBezTo>
                  <a:lnTo>
                    <a:pt x="1" y="1087"/>
                  </a:lnTo>
                  <a:cubicBezTo>
                    <a:pt x="1" y="1286"/>
                    <a:pt x="164" y="1449"/>
                    <a:pt x="363" y="1449"/>
                  </a:cubicBezTo>
                  <a:cubicBezTo>
                    <a:pt x="564" y="1449"/>
                    <a:pt x="725" y="1286"/>
                    <a:pt x="725" y="1087"/>
                  </a:cubicBezTo>
                  <a:lnTo>
                    <a:pt x="725" y="725"/>
                  </a:lnTo>
                  <a:lnTo>
                    <a:pt x="1209" y="725"/>
                  </a:lnTo>
                  <a:lnTo>
                    <a:pt x="1209" y="1087"/>
                  </a:lnTo>
                  <a:cubicBezTo>
                    <a:pt x="1209" y="1286"/>
                    <a:pt x="1371" y="1449"/>
                    <a:pt x="1571" y="1449"/>
                  </a:cubicBezTo>
                  <a:cubicBezTo>
                    <a:pt x="1770" y="1449"/>
                    <a:pt x="1934" y="1286"/>
                    <a:pt x="1934" y="1087"/>
                  </a:cubicBezTo>
                  <a:lnTo>
                    <a:pt x="1934" y="363"/>
                  </a:lnTo>
                  <a:cubicBezTo>
                    <a:pt x="1934" y="162"/>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9" name="Google Shape;395;p19"/>
            <p:cNvSpPr/>
            <p:nvPr/>
          </p:nvSpPr>
          <p:spPr>
            <a:xfrm>
              <a:off x="2869725" y="2735350"/>
              <a:ext cx="48350" cy="36250"/>
            </a:xfrm>
            <a:custGeom>
              <a:avLst/>
              <a:gdLst/>
              <a:ahLst/>
              <a:cxnLst/>
              <a:rect l="l" t="t" r="r" b="b"/>
              <a:pathLst>
                <a:path w="1934" h="1450" extrusionOk="0">
                  <a:moveTo>
                    <a:pt x="362" y="1"/>
                  </a:moveTo>
                  <a:cubicBezTo>
                    <a:pt x="163" y="1"/>
                    <a:pt x="0" y="162"/>
                    <a:pt x="0" y="363"/>
                  </a:cubicBezTo>
                  <a:lnTo>
                    <a:pt x="0" y="1087"/>
                  </a:lnTo>
                  <a:cubicBezTo>
                    <a:pt x="0" y="1286"/>
                    <a:pt x="163" y="1449"/>
                    <a:pt x="362" y="1449"/>
                  </a:cubicBezTo>
                  <a:cubicBezTo>
                    <a:pt x="563" y="1449"/>
                    <a:pt x="724" y="1286"/>
                    <a:pt x="724" y="1087"/>
                  </a:cubicBezTo>
                  <a:lnTo>
                    <a:pt x="724" y="725"/>
                  </a:lnTo>
                  <a:lnTo>
                    <a:pt x="1209" y="725"/>
                  </a:lnTo>
                  <a:lnTo>
                    <a:pt x="1209" y="1087"/>
                  </a:lnTo>
                  <a:cubicBezTo>
                    <a:pt x="1209" y="1286"/>
                    <a:pt x="1370" y="1449"/>
                    <a:pt x="1571" y="1449"/>
                  </a:cubicBezTo>
                  <a:cubicBezTo>
                    <a:pt x="1770" y="1449"/>
                    <a:pt x="1933" y="1286"/>
                    <a:pt x="1933" y="1087"/>
                  </a:cubicBezTo>
                  <a:lnTo>
                    <a:pt x="1933" y="363"/>
                  </a:lnTo>
                  <a:cubicBezTo>
                    <a:pt x="1933" y="162"/>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0" name="Google Shape;396;p19"/>
            <p:cNvSpPr/>
            <p:nvPr/>
          </p:nvSpPr>
          <p:spPr>
            <a:xfrm>
              <a:off x="2936150" y="2735350"/>
              <a:ext cx="48350" cy="36250"/>
            </a:xfrm>
            <a:custGeom>
              <a:avLst/>
              <a:gdLst/>
              <a:ahLst/>
              <a:cxnLst/>
              <a:rect l="l" t="t" r="r" b="b"/>
              <a:pathLst>
                <a:path w="1934" h="1450" extrusionOk="0">
                  <a:moveTo>
                    <a:pt x="363" y="1"/>
                  </a:moveTo>
                  <a:cubicBezTo>
                    <a:pt x="162" y="1"/>
                    <a:pt x="0" y="162"/>
                    <a:pt x="0" y="363"/>
                  </a:cubicBezTo>
                  <a:lnTo>
                    <a:pt x="0" y="1087"/>
                  </a:lnTo>
                  <a:cubicBezTo>
                    <a:pt x="0" y="1286"/>
                    <a:pt x="162" y="1449"/>
                    <a:pt x="363" y="1449"/>
                  </a:cubicBezTo>
                  <a:cubicBezTo>
                    <a:pt x="564" y="1449"/>
                    <a:pt x="725" y="1286"/>
                    <a:pt x="725" y="1087"/>
                  </a:cubicBezTo>
                  <a:lnTo>
                    <a:pt x="725" y="725"/>
                  </a:lnTo>
                  <a:lnTo>
                    <a:pt x="1209" y="725"/>
                  </a:lnTo>
                  <a:lnTo>
                    <a:pt x="1209" y="1087"/>
                  </a:lnTo>
                  <a:cubicBezTo>
                    <a:pt x="1209" y="1286"/>
                    <a:pt x="1370" y="1449"/>
                    <a:pt x="1571" y="1449"/>
                  </a:cubicBezTo>
                  <a:cubicBezTo>
                    <a:pt x="1770" y="1449"/>
                    <a:pt x="1933" y="1286"/>
                    <a:pt x="1933" y="1087"/>
                  </a:cubicBezTo>
                  <a:lnTo>
                    <a:pt x="1933" y="363"/>
                  </a:lnTo>
                  <a:cubicBezTo>
                    <a:pt x="1933" y="162"/>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1" name="Google Shape;397;p19"/>
            <p:cNvSpPr/>
            <p:nvPr/>
          </p:nvSpPr>
          <p:spPr>
            <a:xfrm>
              <a:off x="2803275" y="2789675"/>
              <a:ext cx="48350" cy="36250"/>
            </a:xfrm>
            <a:custGeom>
              <a:avLst/>
              <a:gdLst/>
              <a:ahLst/>
              <a:cxnLst/>
              <a:rect l="l" t="t" r="r" b="b"/>
              <a:pathLst>
                <a:path w="1934" h="1450" extrusionOk="0">
                  <a:moveTo>
                    <a:pt x="363" y="1"/>
                  </a:moveTo>
                  <a:cubicBezTo>
                    <a:pt x="164" y="1"/>
                    <a:pt x="1" y="164"/>
                    <a:pt x="1" y="363"/>
                  </a:cubicBezTo>
                  <a:lnTo>
                    <a:pt x="1" y="1088"/>
                  </a:lnTo>
                  <a:cubicBezTo>
                    <a:pt x="1" y="1288"/>
                    <a:pt x="164" y="1450"/>
                    <a:pt x="363" y="1450"/>
                  </a:cubicBezTo>
                  <a:cubicBezTo>
                    <a:pt x="564" y="1450"/>
                    <a:pt x="725" y="1288"/>
                    <a:pt x="725" y="1088"/>
                  </a:cubicBezTo>
                  <a:lnTo>
                    <a:pt x="725" y="725"/>
                  </a:lnTo>
                  <a:lnTo>
                    <a:pt x="1209" y="725"/>
                  </a:lnTo>
                  <a:lnTo>
                    <a:pt x="1209" y="1088"/>
                  </a:lnTo>
                  <a:cubicBezTo>
                    <a:pt x="1209" y="1288"/>
                    <a:pt x="1371" y="1450"/>
                    <a:pt x="1571" y="1450"/>
                  </a:cubicBezTo>
                  <a:cubicBezTo>
                    <a:pt x="1770" y="1450"/>
                    <a:pt x="1934" y="1288"/>
                    <a:pt x="1934" y="1088"/>
                  </a:cubicBezTo>
                  <a:lnTo>
                    <a:pt x="1934" y="363"/>
                  </a:lnTo>
                  <a:cubicBezTo>
                    <a:pt x="1934" y="164"/>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2" name="Google Shape;398;p19"/>
            <p:cNvSpPr/>
            <p:nvPr/>
          </p:nvSpPr>
          <p:spPr>
            <a:xfrm>
              <a:off x="2869725" y="2789675"/>
              <a:ext cx="48350" cy="36250"/>
            </a:xfrm>
            <a:custGeom>
              <a:avLst/>
              <a:gdLst/>
              <a:ahLst/>
              <a:cxnLst/>
              <a:rect l="l" t="t" r="r" b="b"/>
              <a:pathLst>
                <a:path w="1934" h="1450" extrusionOk="0">
                  <a:moveTo>
                    <a:pt x="362" y="1"/>
                  </a:moveTo>
                  <a:cubicBezTo>
                    <a:pt x="163" y="1"/>
                    <a:pt x="0" y="164"/>
                    <a:pt x="0" y="363"/>
                  </a:cubicBezTo>
                  <a:lnTo>
                    <a:pt x="0" y="1088"/>
                  </a:lnTo>
                  <a:cubicBezTo>
                    <a:pt x="0" y="1288"/>
                    <a:pt x="163" y="1450"/>
                    <a:pt x="362" y="1450"/>
                  </a:cubicBezTo>
                  <a:cubicBezTo>
                    <a:pt x="563" y="1450"/>
                    <a:pt x="724" y="1288"/>
                    <a:pt x="724" y="1088"/>
                  </a:cubicBezTo>
                  <a:lnTo>
                    <a:pt x="724" y="725"/>
                  </a:lnTo>
                  <a:lnTo>
                    <a:pt x="1209" y="725"/>
                  </a:lnTo>
                  <a:lnTo>
                    <a:pt x="1209" y="1088"/>
                  </a:lnTo>
                  <a:cubicBezTo>
                    <a:pt x="1209" y="1288"/>
                    <a:pt x="1370" y="1450"/>
                    <a:pt x="1571" y="1450"/>
                  </a:cubicBezTo>
                  <a:cubicBezTo>
                    <a:pt x="1770" y="1450"/>
                    <a:pt x="1933" y="1288"/>
                    <a:pt x="1933" y="1088"/>
                  </a:cubicBezTo>
                  <a:lnTo>
                    <a:pt x="1933" y="363"/>
                  </a:lnTo>
                  <a:cubicBezTo>
                    <a:pt x="1933" y="164"/>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3" name="Google Shape;399;p19"/>
            <p:cNvSpPr/>
            <p:nvPr/>
          </p:nvSpPr>
          <p:spPr>
            <a:xfrm>
              <a:off x="2936150" y="2789675"/>
              <a:ext cx="48350" cy="36250"/>
            </a:xfrm>
            <a:custGeom>
              <a:avLst/>
              <a:gdLst/>
              <a:ahLst/>
              <a:cxnLst/>
              <a:rect l="l" t="t" r="r" b="b"/>
              <a:pathLst>
                <a:path w="1934" h="1450" extrusionOk="0">
                  <a:moveTo>
                    <a:pt x="363" y="1"/>
                  </a:moveTo>
                  <a:cubicBezTo>
                    <a:pt x="162" y="1"/>
                    <a:pt x="0" y="164"/>
                    <a:pt x="0" y="363"/>
                  </a:cubicBezTo>
                  <a:lnTo>
                    <a:pt x="0" y="1088"/>
                  </a:lnTo>
                  <a:cubicBezTo>
                    <a:pt x="0" y="1288"/>
                    <a:pt x="162" y="1450"/>
                    <a:pt x="363" y="1450"/>
                  </a:cubicBezTo>
                  <a:cubicBezTo>
                    <a:pt x="564" y="1450"/>
                    <a:pt x="725" y="1288"/>
                    <a:pt x="725" y="1088"/>
                  </a:cubicBezTo>
                  <a:lnTo>
                    <a:pt x="725" y="725"/>
                  </a:lnTo>
                  <a:lnTo>
                    <a:pt x="1209" y="725"/>
                  </a:lnTo>
                  <a:lnTo>
                    <a:pt x="1209" y="1088"/>
                  </a:lnTo>
                  <a:cubicBezTo>
                    <a:pt x="1209" y="1288"/>
                    <a:pt x="1370" y="1450"/>
                    <a:pt x="1571" y="1450"/>
                  </a:cubicBezTo>
                  <a:cubicBezTo>
                    <a:pt x="1770" y="1450"/>
                    <a:pt x="1933" y="1288"/>
                    <a:pt x="1933" y="1088"/>
                  </a:cubicBezTo>
                  <a:lnTo>
                    <a:pt x="1933" y="363"/>
                  </a:lnTo>
                  <a:cubicBezTo>
                    <a:pt x="1933" y="164"/>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4" name="Google Shape;400;p19"/>
            <p:cNvSpPr/>
            <p:nvPr/>
          </p:nvSpPr>
          <p:spPr>
            <a:xfrm>
              <a:off x="2803275" y="2844050"/>
              <a:ext cx="48350" cy="36250"/>
            </a:xfrm>
            <a:custGeom>
              <a:avLst/>
              <a:gdLst/>
              <a:ahLst/>
              <a:cxnLst/>
              <a:rect l="l" t="t" r="r" b="b"/>
              <a:pathLst>
                <a:path w="1934" h="1450" extrusionOk="0">
                  <a:moveTo>
                    <a:pt x="363" y="1"/>
                  </a:moveTo>
                  <a:cubicBezTo>
                    <a:pt x="164" y="1"/>
                    <a:pt x="1" y="162"/>
                    <a:pt x="1" y="363"/>
                  </a:cubicBezTo>
                  <a:lnTo>
                    <a:pt x="1" y="1088"/>
                  </a:lnTo>
                  <a:cubicBezTo>
                    <a:pt x="1" y="1287"/>
                    <a:pt x="164" y="1450"/>
                    <a:pt x="363" y="1450"/>
                  </a:cubicBezTo>
                  <a:cubicBezTo>
                    <a:pt x="564" y="1450"/>
                    <a:pt x="725" y="1287"/>
                    <a:pt x="725" y="1088"/>
                  </a:cubicBezTo>
                  <a:lnTo>
                    <a:pt x="725" y="725"/>
                  </a:lnTo>
                  <a:lnTo>
                    <a:pt x="1209" y="725"/>
                  </a:lnTo>
                  <a:lnTo>
                    <a:pt x="1209" y="1088"/>
                  </a:lnTo>
                  <a:cubicBezTo>
                    <a:pt x="1209" y="1287"/>
                    <a:pt x="1371" y="1450"/>
                    <a:pt x="1571" y="1450"/>
                  </a:cubicBezTo>
                  <a:cubicBezTo>
                    <a:pt x="1770" y="1450"/>
                    <a:pt x="1934" y="1287"/>
                    <a:pt x="1934" y="1088"/>
                  </a:cubicBezTo>
                  <a:lnTo>
                    <a:pt x="1934" y="363"/>
                  </a:lnTo>
                  <a:cubicBezTo>
                    <a:pt x="1934" y="162"/>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5" name="Google Shape;401;p19"/>
            <p:cNvSpPr/>
            <p:nvPr/>
          </p:nvSpPr>
          <p:spPr>
            <a:xfrm>
              <a:off x="2869725" y="2844050"/>
              <a:ext cx="48350" cy="36250"/>
            </a:xfrm>
            <a:custGeom>
              <a:avLst/>
              <a:gdLst/>
              <a:ahLst/>
              <a:cxnLst/>
              <a:rect l="l" t="t" r="r" b="b"/>
              <a:pathLst>
                <a:path w="1934" h="1450" extrusionOk="0">
                  <a:moveTo>
                    <a:pt x="362" y="1"/>
                  </a:moveTo>
                  <a:cubicBezTo>
                    <a:pt x="163" y="1"/>
                    <a:pt x="0" y="162"/>
                    <a:pt x="0" y="363"/>
                  </a:cubicBezTo>
                  <a:lnTo>
                    <a:pt x="0" y="1088"/>
                  </a:lnTo>
                  <a:cubicBezTo>
                    <a:pt x="0" y="1287"/>
                    <a:pt x="163" y="1450"/>
                    <a:pt x="362" y="1450"/>
                  </a:cubicBezTo>
                  <a:cubicBezTo>
                    <a:pt x="563" y="1450"/>
                    <a:pt x="724" y="1287"/>
                    <a:pt x="724" y="1088"/>
                  </a:cubicBezTo>
                  <a:lnTo>
                    <a:pt x="724" y="725"/>
                  </a:lnTo>
                  <a:lnTo>
                    <a:pt x="1209" y="725"/>
                  </a:lnTo>
                  <a:lnTo>
                    <a:pt x="1209" y="1088"/>
                  </a:lnTo>
                  <a:cubicBezTo>
                    <a:pt x="1209" y="1287"/>
                    <a:pt x="1370" y="1450"/>
                    <a:pt x="1571" y="1450"/>
                  </a:cubicBezTo>
                  <a:cubicBezTo>
                    <a:pt x="1770" y="1450"/>
                    <a:pt x="1933" y="1287"/>
                    <a:pt x="1933" y="1088"/>
                  </a:cubicBezTo>
                  <a:lnTo>
                    <a:pt x="1933" y="363"/>
                  </a:lnTo>
                  <a:cubicBezTo>
                    <a:pt x="1933" y="162"/>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6" name="Google Shape;402;p19"/>
            <p:cNvSpPr/>
            <p:nvPr/>
          </p:nvSpPr>
          <p:spPr>
            <a:xfrm>
              <a:off x="2936150" y="2844050"/>
              <a:ext cx="48350" cy="36250"/>
            </a:xfrm>
            <a:custGeom>
              <a:avLst/>
              <a:gdLst/>
              <a:ahLst/>
              <a:cxnLst/>
              <a:rect l="l" t="t" r="r" b="b"/>
              <a:pathLst>
                <a:path w="1934" h="1450" extrusionOk="0">
                  <a:moveTo>
                    <a:pt x="363" y="1"/>
                  </a:moveTo>
                  <a:cubicBezTo>
                    <a:pt x="162" y="1"/>
                    <a:pt x="0" y="162"/>
                    <a:pt x="0" y="363"/>
                  </a:cubicBezTo>
                  <a:lnTo>
                    <a:pt x="0" y="1088"/>
                  </a:lnTo>
                  <a:cubicBezTo>
                    <a:pt x="0" y="1287"/>
                    <a:pt x="162" y="1450"/>
                    <a:pt x="363" y="1450"/>
                  </a:cubicBezTo>
                  <a:cubicBezTo>
                    <a:pt x="564" y="1450"/>
                    <a:pt x="725" y="1287"/>
                    <a:pt x="725" y="1088"/>
                  </a:cubicBezTo>
                  <a:lnTo>
                    <a:pt x="725" y="725"/>
                  </a:lnTo>
                  <a:lnTo>
                    <a:pt x="1209" y="725"/>
                  </a:lnTo>
                  <a:lnTo>
                    <a:pt x="1209" y="1088"/>
                  </a:lnTo>
                  <a:cubicBezTo>
                    <a:pt x="1209" y="1287"/>
                    <a:pt x="1370" y="1450"/>
                    <a:pt x="1571" y="1450"/>
                  </a:cubicBezTo>
                  <a:cubicBezTo>
                    <a:pt x="1770" y="1450"/>
                    <a:pt x="1933" y="1287"/>
                    <a:pt x="1933" y="1088"/>
                  </a:cubicBezTo>
                  <a:lnTo>
                    <a:pt x="1933" y="363"/>
                  </a:lnTo>
                  <a:cubicBezTo>
                    <a:pt x="1933" y="162"/>
                    <a:pt x="1770" y="1"/>
                    <a:pt x="1571" y="1"/>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7" name="Google Shape;403;p19"/>
            <p:cNvSpPr/>
            <p:nvPr/>
          </p:nvSpPr>
          <p:spPr>
            <a:xfrm>
              <a:off x="2584700" y="2612350"/>
              <a:ext cx="618375" cy="480750"/>
            </a:xfrm>
            <a:custGeom>
              <a:avLst/>
              <a:gdLst/>
              <a:ahLst/>
              <a:cxnLst/>
              <a:rect l="l" t="t" r="r" b="b"/>
              <a:pathLst>
                <a:path w="24735" h="19230" extrusionOk="0">
                  <a:moveTo>
                    <a:pt x="12332" y="3581"/>
                  </a:moveTo>
                  <a:cubicBezTo>
                    <a:pt x="14638" y="3581"/>
                    <a:pt x="16685" y="4248"/>
                    <a:pt x="17810" y="5369"/>
                  </a:cubicBezTo>
                  <a:cubicBezTo>
                    <a:pt x="18495" y="6052"/>
                    <a:pt x="18882" y="7800"/>
                    <a:pt x="19051" y="8934"/>
                  </a:cubicBezTo>
                  <a:cubicBezTo>
                    <a:pt x="19156" y="9642"/>
                    <a:pt x="19126" y="9656"/>
                    <a:pt x="19156" y="9904"/>
                  </a:cubicBezTo>
                  <a:cubicBezTo>
                    <a:pt x="19230" y="10528"/>
                    <a:pt x="19506" y="11075"/>
                    <a:pt x="19940" y="11500"/>
                  </a:cubicBezTo>
                  <a:lnTo>
                    <a:pt x="9131" y="11500"/>
                  </a:lnTo>
                  <a:cubicBezTo>
                    <a:pt x="8930" y="11500"/>
                    <a:pt x="8769" y="11661"/>
                    <a:pt x="8769" y="11862"/>
                  </a:cubicBezTo>
                  <a:cubicBezTo>
                    <a:pt x="8769" y="12061"/>
                    <a:pt x="8930" y="12224"/>
                    <a:pt x="9131" y="12224"/>
                  </a:cubicBezTo>
                  <a:lnTo>
                    <a:pt x="22391" y="12224"/>
                  </a:lnTo>
                  <a:cubicBezTo>
                    <a:pt x="22990" y="12226"/>
                    <a:pt x="23478" y="12712"/>
                    <a:pt x="23480" y="13311"/>
                  </a:cubicBezTo>
                  <a:lnTo>
                    <a:pt x="23480" y="17417"/>
                  </a:lnTo>
                  <a:cubicBezTo>
                    <a:pt x="23478" y="18016"/>
                    <a:pt x="22990" y="18504"/>
                    <a:pt x="22391" y="18504"/>
                  </a:cubicBezTo>
                  <a:lnTo>
                    <a:pt x="2342" y="18504"/>
                  </a:lnTo>
                  <a:cubicBezTo>
                    <a:pt x="1745" y="18504"/>
                    <a:pt x="1257" y="18016"/>
                    <a:pt x="1256" y="17417"/>
                  </a:cubicBezTo>
                  <a:lnTo>
                    <a:pt x="1256" y="13364"/>
                  </a:lnTo>
                  <a:lnTo>
                    <a:pt x="1256" y="13356"/>
                  </a:lnTo>
                  <a:lnTo>
                    <a:pt x="1256" y="13311"/>
                  </a:lnTo>
                  <a:cubicBezTo>
                    <a:pt x="1257" y="12712"/>
                    <a:pt x="1745" y="12226"/>
                    <a:pt x="2342" y="12224"/>
                  </a:cubicBezTo>
                  <a:lnTo>
                    <a:pt x="7682" y="12224"/>
                  </a:lnTo>
                  <a:cubicBezTo>
                    <a:pt x="7881" y="12224"/>
                    <a:pt x="8044" y="12061"/>
                    <a:pt x="8044" y="11862"/>
                  </a:cubicBezTo>
                  <a:cubicBezTo>
                    <a:pt x="8044" y="11661"/>
                    <a:pt x="7881" y="11500"/>
                    <a:pt x="7682" y="11500"/>
                  </a:cubicBezTo>
                  <a:lnTo>
                    <a:pt x="4731" y="11500"/>
                  </a:lnTo>
                  <a:cubicBezTo>
                    <a:pt x="5057" y="11179"/>
                    <a:pt x="5310" y="10696"/>
                    <a:pt x="5442" y="10194"/>
                  </a:cubicBezTo>
                  <a:cubicBezTo>
                    <a:pt x="5552" y="9775"/>
                    <a:pt x="5520" y="9633"/>
                    <a:pt x="5572" y="9231"/>
                  </a:cubicBezTo>
                  <a:cubicBezTo>
                    <a:pt x="5729" y="7987"/>
                    <a:pt x="6136" y="6084"/>
                    <a:pt x="6854" y="5369"/>
                  </a:cubicBezTo>
                  <a:cubicBezTo>
                    <a:pt x="7978" y="4248"/>
                    <a:pt x="10026" y="3581"/>
                    <a:pt x="12332" y="3581"/>
                  </a:cubicBezTo>
                  <a:close/>
                  <a:moveTo>
                    <a:pt x="12366" y="0"/>
                  </a:moveTo>
                  <a:cubicBezTo>
                    <a:pt x="7973" y="0"/>
                    <a:pt x="4729" y="859"/>
                    <a:pt x="2724" y="2555"/>
                  </a:cubicBezTo>
                  <a:cubicBezTo>
                    <a:pt x="1175" y="3864"/>
                    <a:pt x="434" y="5900"/>
                    <a:pt x="36" y="7894"/>
                  </a:cubicBezTo>
                  <a:cubicBezTo>
                    <a:pt x="11" y="8021"/>
                    <a:pt x="0" y="8148"/>
                    <a:pt x="0" y="8277"/>
                  </a:cubicBezTo>
                  <a:cubicBezTo>
                    <a:pt x="0" y="9070"/>
                    <a:pt x="522" y="9794"/>
                    <a:pt x="1306" y="10053"/>
                  </a:cubicBezTo>
                  <a:lnTo>
                    <a:pt x="1316" y="10056"/>
                  </a:lnTo>
                  <a:cubicBezTo>
                    <a:pt x="1887" y="10244"/>
                    <a:pt x="2478" y="10337"/>
                    <a:pt x="3068" y="10337"/>
                  </a:cubicBezTo>
                  <a:cubicBezTo>
                    <a:pt x="3633" y="10337"/>
                    <a:pt x="4197" y="10251"/>
                    <a:pt x="4741" y="10081"/>
                  </a:cubicBezTo>
                  <a:lnTo>
                    <a:pt x="4741" y="10081"/>
                  </a:lnTo>
                  <a:cubicBezTo>
                    <a:pt x="4532" y="10877"/>
                    <a:pt x="3814" y="11500"/>
                    <a:pt x="3015" y="11500"/>
                  </a:cubicBezTo>
                  <a:lnTo>
                    <a:pt x="2342" y="11500"/>
                  </a:lnTo>
                  <a:cubicBezTo>
                    <a:pt x="1860" y="11500"/>
                    <a:pt x="1404" y="11688"/>
                    <a:pt x="1062" y="12030"/>
                  </a:cubicBezTo>
                  <a:cubicBezTo>
                    <a:pt x="719" y="12371"/>
                    <a:pt x="531" y="12827"/>
                    <a:pt x="531" y="13311"/>
                  </a:cubicBezTo>
                  <a:lnTo>
                    <a:pt x="531" y="13356"/>
                  </a:lnTo>
                  <a:lnTo>
                    <a:pt x="531" y="13364"/>
                  </a:lnTo>
                  <a:lnTo>
                    <a:pt x="531" y="17417"/>
                  </a:lnTo>
                  <a:cubicBezTo>
                    <a:pt x="531" y="18419"/>
                    <a:pt x="1342" y="19228"/>
                    <a:pt x="2342" y="19230"/>
                  </a:cubicBezTo>
                  <a:lnTo>
                    <a:pt x="22391" y="19230"/>
                  </a:lnTo>
                  <a:cubicBezTo>
                    <a:pt x="23395" y="19228"/>
                    <a:pt x="24204" y="18418"/>
                    <a:pt x="24204" y="17417"/>
                  </a:cubicBezTo>
                  <a:lnTo>
                    <a:pt x="24204" y="13311"/>
                  </a:lnTo>
                  <a:cubicBezTo>
                    <a:pt x="24204" y="12827"/>
                    <a:pt x="24016" y="12371"/>
                    <a:pt x="23673" y="12030"/>
                  </a:cubicBezTo>
                  <a:cubicBezTo>
                    <a:pt x="23331" y="11688"/>
                    <a:pt x="22875" y="11500"/>
                    <a:pt x="22391" y="11500"/>
                  </a:cubicBezTo>
                  <a:lnTo>
                    <a:pt x="21649" y="11500"/>
                  </a:lnTo>
                  <a:cubicBezTo>
                    <a:pt x="20700" y="11500"/>
                    <a:pt x="19881" y="10651"/>
                    <a:pt x="19863" y="9647"/>
                  </a:cubicBezTo>
                  <a:cubicBezTo>
                    <a:pt x="19848" y="9287"/>
                    <a:pt x="19501" y="6032"/>
                    <a:pt x="18321" y="4856"/>
                  </a:cubicBezTo>
                  <a:cubicBezTo>
                    <a:pt x="17064" y="3604"/>
                    <a:pt x="14826" y="2857"/>
                    <a:pt x="12332" y="2857"/>
                  </a:cubicBezTo>
                  <a:cubicBezTo>
                    <a:pt x="9837" y="2857"/>
                    <a:pt x="7598" y="3604"/>
                    <a:pt x="6343" y="4856"/>
                  </a:cubicBezTo>
                  <a:cubicBezTo>
                    <a:pt x="5324" y="5869"/>
                    <a:pt x="4944" y="8363"/>
                    <a:pt x="4835" y="9280"/>
                  </a:cubicBezTo>
                  <a:cubicBezTo>
                    <a:pt x="4267" y="9501"/>
                    <a:pt x="3668" y="9613"/>
                    <a:pt x="3068" y="9613"/>
                  </a:cubicBezTo>
                  <a:cubicBezTo>
                    <a:pt x="2554" y="9613"/>
                    <a:pt x="2040" y="9531"/>
                    <a:pt x="1542" y="9368"/>
                  </a:cubicBezTo>
                  <a:lnTo>
                    <a:pt x="1532" y="9364"/>
                  </a:lnTo>
                  <a:cubicBezTo>
                    <a:pt x="970" y="9179"/>
                    <a:pt x="633" y="8609"/>
                    <a:pt x="746" y="8035"/>
                  </a:cubicBezTo>
                  <a:cubicBezTo>
                    <a:pt x="1110" y="6213"/>
                    <a:pt x="1783" y="4300"/>
                    <a:pt x="3192" y="3108"/>
                  </a:cubicBezTo>
                  <a:cubicBezTo>
                    <a:pt x="5062" y="1526"/>
                    <a:pt x="8148" y="725"/>
                    <a:pt x="12366" y="725"/>
                  </a:cubicBezTo>
                  <a:cubicBezTo>
                    <a:pt x="16583" y="725"/>
                    <a:pt x="19671" y="1526"/>
                    <a:pt x="21539" y="3108"/>
                  </a:cubicBezTo>
                  <a:cubicBezTo>
                    <a:pt x="22952" y="4304"/>
                    <a:pt x="23625" y="6221"/>
                    <a:pt x="23987" y="8046"/>
                  </a:cubicBezTo>
                  <a:cubicBezTo>
                    <a:pt x="24100" y="8614"/>
                    <a:pt x="23768" y="9185"/>
                    <a:pt x="23214" y="9373"/>
                  </a:cubicBezTo>
                  <a:cubicBezTo>
                    <a:pt x="22683" y="9553"/>
                    <a:pt x="22134" y="9644"/>
                    <a:pt x="21579" y="9644"/>
                  </a:cubicBezTo>
                  <a:cubicBezTo>
                    <a:pt x="21428" y="9644"/>
                    <a:pt x="21277" y="9637"/>
                    <a:pt x="21125" y="9624"/>
                  </a:cubicBezTo>
                  <a:cubicBezTo>
                    <a:pt x="21114" y="9623"/>
                    <a:pt x="21103" y="9623"/>
                    <a:pt x="21092" y="9623"/>
                  </a:cubicBezTo>
                  <a:cubicBezTo>
                    <a:pt x="20907" y="9623"/>
                    <a:pt x="20749" y="9764"/>
                    <a:pt x="20733" y="9952"/>
                  </a:cubicBezTo>
                  <a:cubicBezTo>
                    <a:pt x="20715" y="10151"/>
                    <a:pt x="20862" y="10327"/>
                    <a:pt x="21062" y="10345"/>
                  </a:cubicBezTo>
                  <a:cubicBezTo>
                    <a:pt x="21235" y="10360"/>
                    <a:pt x="21409" y="10368"/>
                    <a:pt x="21582" y="10368"/>
                  </a:cubicBezTo>
                  <a:cubicBezTo>
                    <a:pt x="22208" y="10368"/>
                    <a:pt x="22833" y="10268"/>
                    <a:pt x="23446" y="10060"/>
                  </a:cubicBezTo>
                  <a:cubicBezTo>
                    <a:pt x="24226" y="9794"/>
                    <a:pt x="24735" y="9061"/>
                    <a:pt x="24735" y="8268"/>
                  </a:cubicBezTo>
                  <a:cubicBezTo>
                    <a:pt x="24735" y="8148"/>
                    <a:pt x="24722" y="8026"/>
                    <a:pt x="24699" y="7904"/>
                  </a:cubicBezTo>
                  <a:cubicBezTo>
                    <a:pt x="24301" y="5907"/>
                    <a:pt x="23560" y="3866"/>
                    <a:pt x="22007" y="2555"/>
                  </a:cubicBezTo>
                  <a:cubicBezTo>
                    <a:pt x="20005" y="859"/>
                    <a:pt x="16759" y="0"/>
                    <a:pt x="12366" y="0"/>
                  </a:cubicBezTo>
                  <a:close/>
                </a:path>
              </a:pathLst>
            </a:cu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grpSp>
        <p:nvGrpSpPr>
          <p:cNvPr id="38" name="Google Shape;404;p19"/>
          <p:cNvGrpSpPr/>
          <p:nvPr/>
        </p:nvGrpSpPr>
        <p:grpSpPr>
          <a:xfrm>
            <a:off x="4203476" y="3708794"/>
            <a:ext cx="471944" cy="471982"/>
            <a:chOff x="4385550" y="3406650"/>
            <a:chExt cx="618375" cy="618425"/>
          </a:xfrm>
        </p:grpSpPr>
        <p:sp>
          <p:nvSpPr>
            <p:cNvPr id="39" name="Google Shape;405;p19"/>
            <p:cNvSpPr/>
            <p:nvPr/>
          </p:nvSpPr>
          <p:spPr>
            <a:xfrm>
              <a:off x="4385550" y="3807825"/>
              <a:ext cx="509675" cy="217250"/>
            </a:xfrm>
            <a:custGeom>
              <a:avLst/>
              <a:gdLst/>
              <a:ahLst/>
              <a:cxnLst/>
              <a:rect l="l" t="t" r="r" b="b"/>
              <a:pathLst>
                <a:path w="20387" h="8690" extrusionOk="0">
                  <a:moveTo>
                    <a:pt x="3638" y="0"/>
                  </a:moveTo>
                  <a:cubicBezTo>
                    <a:pt x="3147" y="0"/>
                    <a:pt x="2672" y="97"/>
                    <a:pt x="2222" y="287"/>
                  </a:cubicBezTo>
                  <a:cubicBezTo>
                    <a:pt x="1788" y="470"/>
                    <a:pt x="1399" y="734"/>
                    <a:pt x="1065" y="1067"/>
                  </a:cubicBezTo>
                  <a:cubicBezTo>
                    <a:pt x="732" y="1401"/>
                    <a:pt x="468" y="1790"/>
                    <a:pt x="285" y="2224"/>
                  </a:cubicBezTo>
                  <a:cubicBezTo>
                    <a:pt x="95" y="2672"/>
                    <a:pt x="0" y="3149"/>
                    <a:pt x="0" y="3641"/>
                  </a:cubicBezTo>
                  <a:cubicBezTo>
                    <a:pt x="0" y="4550"/>
                    <a:pt x="337" y="5421"/>
                    <a:pt x="949" y="6092"/>
                  </a:cubicBezTo>
                  <a:cubicBezTo>
                    <a:pt x="1556" y="6759"/>
                    <a:pt x="2383" y="7173"/>
                    <a:pt x="3276" y="7263"/>
                  </a:cubicBezTo>
                  <a:lnTo>
                    <a:pt x="3276" y="8068"/>
                  </a:lnTo>
                  <a:cubicBezTo>
                    <a:pt x="3274" y="8238"/>
                    <a:pt x="3351" y="8414"/>
                    <a:pt x="3475" y="8525"/>
                  </a:cubicBezTo>
                  <a:cubicBezTo>
                    <a:pt x="3593" y="8633"/>
                    <a:pt x="3741" y="8688"/>
                    <a:pt x="3900" y="8690"/>
                  </a:cubicBezTo>
                  <a:lnTo>
                    <a:pt x="3909" y="8690"/>
                  </a:lnTo>
                  <a:cubicBezTo>
                    <a:pt x="4106" y="8690"/>
                    <a:pt x="4305" y="8581"/>
                    <a:pt x="4415" y="8412"/>
                  </a:cubicBezTo>
                  <a:lnTo>
                    <a:pt x="5272" y="7125"/>
                  </a:lnTo>
                  <a:cubicBezTo>
                    <a:pt x="5304" y="7080"/>
                    <a:pt x="5326" y="7024"/>
                    <a:pt x="5335" y="6969"/>
                  </a:cubicBezTo>
                  <a:cubicBezTo>
                    <a:pt x="5336" y="6954"/>
                    <a:pt x="5338" y="6938"/>
                    <a:pt x="5338" y="6922"/>
                  </a:cubicBezTo>
                  <a:lnTo>
                    <a:pt x="5338" y="6918"/>
                  </a:lnTo>
                  <a:lnTo>
                    <a:pt x="5338" y="6917"/>
                  </a:lnTo>
                  <a:lnTo>
                    <a:pt x="5338" y="6915"/>
                  </a:lnTo>
                  <a:lnTo>
                    <a:pt x="5338" y="6911"/>
                  </a:lnTo>
                  <a:cubicBezTo>
                    <a:pt x="5336" y="6843"/>
                    <a:pt x="5317" y="6778"/>
                    <a:pt x="5281" y="6721"/>
                  </a:cubicBezTo>
                  <a:cubicBezTo>
                    <a:pt x="5266" y="6700"/>
                    <a:pt x="5249" y="6678"/>
                    <a:pt x="5229" y="6658"/>
                  </a:cubicBezTo>
                  <a:lnTo>
                    <a:pt x="5227" y="6658"/>
                  </a:lnTo>
                  <a:lnTo>
                    <a:pt x="5225" y="6657"/>
                  </a:lnTo>
                  <a:cubicBezTo>
                    <a:pt x="5164" y="6597"/>
                    <a:pt x="5085" y="6562"/>
                    <a:pt x="5001" y="6556"/>
                  </a:cubicBezTo>
                  <a:lnTo>
                    <a:pt x="4981" y="6556"/>
                  </a:lnTo>
                  <a:cubicBezTo>
                    <a:pt x="4976" y="6556"/>
                    <a:pt x="4970" y="6556"/>
                    <a:pt x="4965" y="6556"/>
                  </a:cubicBezTo>
                  <a:cubicBezTo>
                    <a:pt x="4906" y="6556"/>
                    <a:pt x="4846" y="6573"/>
                    <a:pt x="4793" y="6605"/>
                  </a:cubicBezTo>
                  <a:cubicBezTo>
                    <a:pt x="4793" y="6605"/>
                    <a:pt x="4791" y="6605"/>
                    <a:pt x="4791" y="6606"/>
                  </a:cubicBezTo>
                  <a:cubicBezTo>
                    <a:pt x="4759" y="6624"/>
                    <a:pt x="4729" y="6649"/>
                    <a:pt x="4703" y="6676"/>
                  </a:cubicBezTo>
                  <a:cubicBezTo>
                    <a:pt x="4703" y="6676"/>
                    <a:pt x="4703" y="6678"/>
                    <a:pt x="4703" y="6678"/>
                  </a:cubicBezTo>
                  <a:lnTo>
                    <a:pt x="4702" y="6680"/>
                  </a:lnTo>
                  <a:cubicBezTo>
                    <a:pt x="4689" y="6694"/>
                    <a:pt x="4678" y="6709"/>
                    <a:pt x="4669" y="6723"/>
                  </a:cubicBezTo>
                  <a:lnTo>
                    <a:pt x="4001" y="7725"/>
                  </a:lnTo>
                  <a:lnTo>
                    <a:pt x="4001" y="6918"/>
                  </a:lnTo>
                  <a:cubicBezTo>
                    <a:pt x="4001" y="6823"/>
                    <a:pt x="3963" y="6728"/>
                    <a:pt x="3895" y="6662"/>
                  </a:cubicBezTo>
                  <a:cubicBezTo>
                    <a:pt x="3827" y="6594"/>
                    <a:pt x="3733" y="6556"/>
                    <a:pt x="3638" y="6556"/>
                  </a:cubicBezTo>
                  <a:cubicBezTo>
                    <a:pt x="2860" y="6556"/>
                    <a:pt x="2128" y="6251"/>
                    <a:pt x="1578" y="5703"/>
                  </a:cubicBezTo>
                  <a:cubicBezTo>
                    <a:pt x="1028" y="5150"/>
                    <a:pt x="724" y="4419"/>
                    <a:pt x="724" y="3641"/>
                  </a:cubicBezTo>
                  <a:cubicBezTo>
                    <a:pt x="724" y="2862"/>
                    <a:pt x="1028" y="2131"/>
                    <a:pt x="1578" y="1580"/>
                  </a:cubicBezTo>
                  <a:cubicBezTo>
                    <a:pt x="2128" y="1030"/>
                    <a:pt x="2860" y="727"/>
                    <a:pt x="3638" y="727"/>
                  </a:cubicBezTo>
                  <a:lnTo>
                    <a:pt x="16748" y="727"/>
                  </a:lnTo>
                  <a:cubicBezTo>
                    <a:pt x="17524" y="727"/>
                    <a:pt x="18256" y="1030"/>
                    <a:pt x="18808" y="1580"/>
                  </a:cubicBezTo>
                  <a:cubicBezTo>
                    <a:pt x="19359" y="2131"/>
                    <a:pt x="19662" y="2862"/>
                    <a:pt x="19662" y="3641"/>
                  </a:cubicBezTo>
                  <a:cubicBezTo>
                    <a:pt x="19662" y="4419"/>
                    <a:pt x="19359" y="5150"/>
                    <a:pt x="18808" y="5703"/>
                  </a:cubicBezTo>
                  <a:cubicBezTo>
                    <a:pt x="18258" y="6251"/>
                    <a:pt x="17524" y="6556"/>
                    <a:pt x="16748" y="6556"/>
                  </a:cubicBezTo>
                  <a:lnTo>
                    <a:pt x="6425" y="6556"/>
                  </a:lnTo>
                  <a:cubicBezTo>
                    <a:pt x="6224" y="6556"/>
                    <a:pt x="6063" y="6718"/>
                    <a:pt x="6063" y="6918"/>
                  </a:cubicBezTo>
                  <a:cubicBezTo>
                    <a:pt x="6063" y="7117"/>
                    <a:pt x="6224" y="7281"/>
                    <a:pt x="6425" y="7281"/>
                  </a:cubicBezTo>
                  <a:lnTo>
                    <a:pt x="16748" y="7281"/>
                  </a:lnTo>
                  <a:cubicBezTo>
                    <a:pt x="17239" y="7281"/>
                    <a:pt x="17714" y="7184"/>
                    <a:pt x="18163" y="6994"/>
                  </a:cubicBezTo>
                  <a:cubicBezTo>
                    <a:pt x="18597" y="6811"/>
                    <a:pt x="18986" y="6549"/>
                    <a:pt x="19319" y="6214"/>
                  </a:cubicBezTo>
                  <a:cubicBezTo>
                    <a:pt x="19655" y="5880"/>
                    <a:pt x="19916" y="5491"/>
                    <a:pt x="20101" y="5057"/>
                  </a:cubicBezTo>
                  <a:cubicBezTo>
                    <a:pt x="20289" y="4609"/>
                    <a:pt x="20386" y="4132"/>
                    <a:pt x="20386" y="3641"/>
                  </a:cubicBezTo>
                  <a:cubicBezTo>
                    <a:pt x="20386" y="3149"/>
                    <a:pt x="20289" y="2672"/>
                    <a:pt x="20101" y="2224"/>
                  </a:cubicBezTo>
                  <a:cubicBezTo>
                    <a:pt x="19916" y="1790"/>
                    <a:pt x="19655" y="1401"/>
                    <a:pt x="19319" y="1067"/>
                  </a:cubicBezTo>
                  <a:cubicBezTo>
                    <a:pt x="18986" y="734"/>
                    <a:pt x="18597" y="470"/>
                    <a:pt x="18164" y="287"/>
                  </a:cubicBezTo>
                  <a:cubicBezTo>
                    <a:pt x="17714" y="97"/>
                    <a:pt x="17239" y="0"/>
                    <a:pt x="16748"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0" name="Google Shape;406;p19"/>
            <p:cNvSpPr/>
            <p:nvPr/>
          </p:nvSpPr>
          <p:spPr>
            <a:xfrm>
              <a:off x="4385550" y="3406650"/>
              <a:ext cx="509675" cy="217275"/>
            </a:xfrm>
            <a:custGeom>
              <a:avLst/>
              <a:gdLst/>
              <a:ahLst/>
              <a:cxnLst/>
              <a:rect l="l" t="t" r="r" b="b"/>
              <a:pathLst>
                <a:path w="20387" h="8691" extrusionOk="0">
                  <a:moveTo>
                    <a:pt x="3638" y="1"/>
                  </a:moveTo>
                  <a:cubicBezTo>
                    <a:pt x="3147" y="1"/>
                    <a:pt x="2670" y="98"/>
                    <a:pt x="2222" y="288"/>
                  </a:cubicBezTo>
                  <a:cubicBezTo>
                    <a:pt x="1788" y="471"/>
                    <a:pt x="1399" y="732"/>
                    <a:pt x="1065" y="1068"/>
                  </a:cubicBezTo>
                  <a:cubicBezTo>
                    <a:pt x="732" y="1401"/>
                    <a:pt x="468" y="1790"/>
                    <a:pt x="285" y="2224"/>
                  </a:cubicBezTo>
                  <a:cubicBezTo>
                    <a:pt x="95" y="2673"/>
                    <a:pt x="0" y="3149"/>
                    <a:pt x="0" y="3641"/>
                  </a:cubicBezTo>
                  <a:cubicBezTo>
                    <a:pt x="0" y="4550"/>
                    <a:pt x="337" y="5421"/>
                    <a:pt x="949" y="6092"/>
                  </a:cubicBezTo>
                  <a:cubicBezTo>
                    <a:pt x="1556" y="6759"/>
                    <a:pt x="2383" y="7173"/>
                    <a:pt x="3276" y="7263"/>
                  </a:cubicBezTo>
                  <a:lnTo>
                    <a:pt x="3276" y="8068"/>
                  </a:lnTo>
                  <a:cubicBezTo>
                    <a:pt x="3274" y="8238"/>
                    <a:pt x="3351" y="8414"/>
                    <a:pt x="3475" y="8525"/>
                  </a:cubicBezTo>
                  <a:cubicBezTo>
                    <a:pt x="3593" y="8631"/>
                    <a:pt x="3741" y="8688"/>
                    <a:pt x="3900" y="8690"/>
                  </a:cubicBezTo>
                  <a:lnTo>
                    <a:pt x="3909" y="8690"/>
                  </a:lnTo>
                  <a:cubicBezTo>
                    <a:pt x="4106" y="8690"/>
                    <a:pt x="4305" y="8581"/>
                    <a:pt x="4415" y="8412"/>
                  </a:cubicBezTo>
                  <a:lnTo>
                    <a:pt x="5274" y="7125"/>
                  </a:lnTo>
                  <a:cubicBezTo>
                    <a:pt x="5306" y="7078"/>
                    <a:pt x="5326" y="7024"/>
                    <a:pt x="5335" y="6969"/>
                  </a:cubicBezTo>
                  <a:cubicBezTo>
                    <a:pt x="5336" y="6958"/>
                    <a:pt x="5336" y="6947"/>
                    <a:pt x="5336" y="6937"/>
                  </a:cubicBezTo>
                  <a:lnTo>
                    <a:pt x="5336" y="6933"/>
                  </a:lnTo>
                  <a:lnTo>
                    <a:pt x="5338" y="6931"/>
                  </a:lnTo>
                  <a:lnTo>
                    <a:pt x="5338" y="6928"/>
                  </a:lnTo>
                  <a:lnTo>
                    <a:pt x="5338" y="6926"/>
                  </a:lnTo>
                  <a:lnTo>
                    <a:pt x="5338" y="6924"/>
                  </a:lnTo>
                  <a:lnTo>
                    <a:pt x="5338" y="6920"/>
                  </a:lnTo>
                  <a:lnTo>
                    <a:pt x="5338" y="6917"/>
                  </a:lnTo>
                  <a:cubicBezTo>
                    <a:pt x="5336" y="6852"/>
                    <a:pt x="5320" y="6791"/>
                    <a:pt x="5290" y="6738"/>
                  </a:cubicBezTo>
                  <a:cubicBezTo>
                    <a:pt x="5268" y="6700"/>
                    <a:pt x="5240" y="6666"/>
                    <a:pt x="5205" y="6639"/>
                  </a:cubicBezTo>
                  <a:cubicBezTo>
                    <a:pt x="5155" y="6596"/>
                    <a:pt x="5093" y="6569"/>
                    <a:pt x="5028" y="6560"/>
                  </a:cubicBezTo>
                  <a:cubicBezTo>
                    <a:pt x="5028" y="6560"/>
                    <a:pt x="5026" y="6558"/>
                    <a:pt x="5026" y="6558"/>
                  </a:cubicBezTo>
                  <a:lnTo>
                    <a:pt x="5014" y="6558"/>
                  </a:lnTo>
                  <a:lnTo>
                    <a:pt x="5006" y="6556"/>
                  </a:lnTo>
                  <a:lnTo>
                    <a:pt x="4976" y="6556"/>
                  </a:lnTo>
                  <a:cubicBezTo>
                    <a:pt x="4913" y="6556"/>
                    <a:pt x="4850" y="6571"/>
                    <a:pt x="4797" y="6601"/>
                  </a:cubicBezTo>
                  <a:lnTo>
                    <a:pt x="4797" y="6603"/>
                  </a:lnTo>
                  <a:lnTo>
                    <a:pt x="4793" y="6603"/>
                  </a:lnTo>
                  <a:cubicBezTo>
                    <a:pt x="4793" y="6605"/>
                    <a:pt x="4793" y="6605"/>
                    <a:pt x="4791" y="6607"/>
                  </a:cubicBezTo>
                  <a:cubicBezTo>
                    <a:pt x="4755" y="6626"/>
                    <a:pt x="4723" y="6653"/>
                    <a:pt x="4696" y="6686"/>
                  </a:cubicBezTo>
                  <a:lnTo>
                    <a:pt x="4694" y="6689"/>
                  </a:lnTo>
                  <a:cubicBezTo>
                    <a:pt x="4685" y="6700"/>
                    <a:pt x="4677" y="6711"/>
                    <a:pt x="4669" y="6723"/>
                  </a:cubicBezTo>
                  <a:lnTo>
                    <a:pt x="4001" y="7726"/>
                  </a:lnTo>
                  <a:lnTo>
                    <a:pt x="4001" y="6919"/>
                  </a:lnTo>
                  <a:cubicBezTo>
                    <a:pt x="4001" y="6822"/>
                    <a:pt x="3963" y="6729"/>
                    <a:pt x="3895" y="6662"/>
                  </a:cubicBezTo>
                  <a:cubicBezTo>
                    <a:pt x="3827" y="6594"/>
                    <a:pt x="3733" y="6556"/>
                    <a:pt x="3638" y="6556"/>
                  </a:cubicBezTo>
                  <a:cubicBezTo>
                    <a:pt x="2860" y="6555"/>
                    <a:pt x="2128" y="6252"/>
                    <a:pt x="1578" y="5701"/>
                  </a:cubicBezTo>
                  <a:cubicBezTo>
                    <a:pt x="1028" y="5151"/>
                    <a:pt x="724" y="4419"/>
                    <a:pt x="724" y="3641"/>
                  </a:cubicBezTo>
                  <a:cubicBezTo>
                    <a:pt x="724" y="2863"/>
                    <a:pt x="1028" y="2131"/>
                    <a:pt x="1578" y="1580"/>
                  </a:cubicBezTo>
                  <a:cubicBezTo>
                    <a:pt x="2128" y="1030"/>
                    <a:pt x="2860" y="725"/>
                    <a:pt x="3638" y="725"/>
                  </a:cubicBezTo>
                  <a:lnTo>
                    <a:pt x="16748" y="725"/>
                  </a:lnTo>
                  <a:cubicBezTo>
                    <a:pt x="17524" y="725"/>
                    <a:pt x="18256" y="1030"/>
                    <a:pt x="18808" y="1580"/>
                  </a:cubicBezTo>
                  <a:cubicBezTo>
                    <a:pt x="19359" y="2131"/>
                    <a:pt x="19662" y="2863"/>
                    <a:pt x="19662" y="3641"/>
                  </a:cubicBezTo>
                  <a:cubicBezTo>
                    <a:pt x="19662" y="4419"/>
                    <a:pt x="19359" y="5151"/>
                    <a:pt x="18808" y="5701"/>
                  </a:cubicBezTo>
                  <a:cubicBezTo>
                    <a:pt x="18256" y="6252"/>
                    <a:pt x="17524" y="6555"/>
                    <a:pt x="16748" y="6556"/>
                  </a:cubicBezTo>
                  <a:lnTo>
                    <a:pt x="6425" y="6556"/>
                  </a:lnTo>
                  <a:cubicBezTo>
                    <a:pt x="6224" y="6556"/>
                    <a:pt x="6063" y="6718"/>
                    <a:pt x="6063" y="6919"/>
                  </a:cubicBezTo>
                  <a:cubicBezTo>
                    <a:pt x="6063" y="7118"/>
                    <a:pt x="6224" y="7281"/>
                    <a:pt x="6425" y="7281"/>
                  </a:cubicBezTo>
                  <a:lnTo>
                    <a:pt x="16748" y="7281"/>
                  </a:lnTo>
                  <a:cubicBezTo>
                    <a:pt x="17239" y="7281"/>
                    <a:pt x="17714" y="7184"/>
                    <a:pt x="18163" y="6994"/>
                  </a:cubicBezTo>
                  <a:cubicBezTo>
                    <a:pt x="18597" y="6811"/>
                    <a:pt x="18986" y="6547"/>
                    <a:pt x="19321" y="6214"/>
                  </a:cubicBezTo>
                  <a:cubicBezTo>
                    <a:pt x="19655" y="5880"/>
                    <a:pt x="19916" y="5491"/>
                    <a:pt x="20101" y="5057"/>
                  </a:cubicBezTo>
                  <a:cubicBezTo>
                    <a:pt x="20289" y="4609"/>
                    <a:pt x="20386" y="4132"/>
                    <a:pt x="20386" y="3641"/>
                  </a:cubicBezTo>
                  <a:cubicBezTo>
                    <a:pt x="20386" y="3149"/>
                    <a:pt x="20289" y="2673"/>
                    <a:pt x="20101" y="2224"/>
                  </a:cubicBezTo>
                  <a:cubicBezTo>
                    <a:pt x="19916" y="1790"/>
                    <a:pt x="19655" y="1401"/>
                    <a:pt x="19321" y="1068"/>
                  </a:cubicBezTo>
                  <a:cubicBezTo>
                    <a:pt x="18986" y="734"/>
                    <a:pt x="18597" y="471"/>
                    <a:pt x="18163" y="288"/>
                  </a:cubicBezTo>
                  <a:cubicBezTo>
                    <a:pt x="17714" y="98"/>
                    <a:pt x="17239" y="1"/>
                    <a:pt x="16748"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1" name="Google Shape;407;p19"/>
            <p:cNvSpPr/>
            <p:nvPr/>
          </p:nvSpPr>
          <p:spPr>
            <a:xfrm>
              <a:off x="4494200" y="3606775"/>
              <a:ext cx="509725" cy="217200"/>
            </a:xfrm>
            <a:custGeom>
              <a:avLst/>
              <a:gdLst/>
              <a:ahLst/>
              <a:cxnLst/>
              <a:rect l="l" t="t" r="r" b="b"/>
              <a:pathLst>
                <a:path w="20389" h="8688" extrusionOk="0">
                  <a:moveTo>
                    <a:pt x="3641" y="0"/>
                  </a:moveTo>
                  <a:cubicBezTo>
                    <a:pt x="3149" y="0"/>
                    <a:pt x="2672" y="95"/>
                    <a:pt x="2224" y="285"/>
                  </a:cubicBezTo>
                  <a:cubicBezTo>
                    <a:pt x="1790" y="468"/>
                    <a:pt x="1401" y="732"/>
                    <a:pt x="1068" y="1065"/>
                  </a:cubicBezTo>
                  <a:cubicBezTo>
                    <a:pt x="732" y="1401"/>
                    <a:pt x="470" y="1790"/>
                    <a:pt x="287" y="2222"/>
                  </a:cubicBezTo>
                  <a:cubicBezTo>
                    <a:pt x="97" y="2670"/>
                    <a:pt x="1" y="3147"/>
                    <a:pt x="1" y="3639"/>
                  </a:cubicBezTo>
                  <a:cubicBezTo>
                    <a:pt x="1" y="4130"/>
                    <a:pt x="97" y="4607"/>
                    <a:pt x="287" y="5055"/>
                  </a:cubicBezTo>
                  <a:cubicBezTo>
                    <a:pt x="470" y="5489"/>
                    <a:pt x="732" y="5878"/>
                    <a:pt x="1068" y="6213"/>
                  </a:cubicBezTo>
                  <a:cubicBezTo>
                    <a:pt x="1401" y="6547"/>
                    <a:pt x="1790" y="6809"/>
                    <a:pt x="2224" y="6992"/>
                  </a:cubicBezTo>
                  <a:cubicBezTo>
                    <a:pt x="2672" y="7182"/>
                    <a:pt x="3149" y="7279"/>
                    <a:pt x="3641" y="7279"/>
                  </a:cubicBezTo>
                  <a:lnTo>
                    <a:pt x="15219" y="7279"/>
                  </a:lnTo>
                  <a:lnTo>
                    <a:pt x="15974" y="8410"/>
                  </a:lnTo>
                  <a:cubicBezTo>
                    <a:pt x="16083" y="8579"/>
                    <a:pt x="16280" y="8688"/>
                    <a:pt x="16478" y="8688"/>
                  </a:cubicBezTo>
                  <a:lnTo>
                    <a:pt x="16487" y="8688"/>
                  </a:lnTo>
                  <a:cubicBezTo>
                    <a:pt x="16646" y="8686"/>
                    <a:pt x="16793" y="8631"/>
                    <a:pt x="16912" y="8523"/>
                  </a:cubicBezTo>
                  <a:cubicBezTo>
                    <a:pt x="17037" y="8412"/>
                    <a:pt x="17112" y="8236"/>
                    <a:pt x="17111" y="8066"/>
                  </a:cubicBezTo>
                  <a:lnTo>
                    <a:pt x="17111" y="6916"/>
                  </a:lnTo>
                  <a:cubicBezTo>
                    <a:pt x="17111" y="6717"/>
                    <a:pt x="16949" y="6554"/>
                    <a:pt x="16748" y="6554"/>
                  </a:cubicBezTo>
                  <a:cubicBezTo>
                    <a:pt x="16549" y="6554"/>
                    <a:pt x="16386" y="6717"/>
                    <a:pt x="16386" y="6916"/>
                  </a:cubicBezTo>
                  <a:lnTo>
                    <a:pt x="16386" y="7725"/>
                  </a:lnTo>
                  <a:lnTo>
                    <a:pt x="15714" y="6716"/>
                  </a:lnTo>
                  <a:cubicBezTo>
                    <a:pt x="15646" y="6613"/>
                    <a:pt x="15533" y="6554"/>
                    <a:pt x="15413" y="6554"/>
                  </a:cubicBezTo>
                  <a:lnTo>
                    <a:pt x="3641" y="6554"/>
                  </a:lnTo>
                  <a:cubicBezTo>
                    <a:pt x="2862" y="6554"/>
                    <a:pt x="2131" y="6249"/>
                    <a:pt x="1580" y="5701"/>
                  </a:cubicBezTo>
                  <a:cubicBezTo>
                    <a:pt x="1030" y="5150"/>
                    <a:pt x="725" y="4417"/>
                    <a:pt x="725" y="3639"/>
                  </a:cubicBezTo>
                  <a:cubicBezTo>
                    <a:pt x="725" y="2860"/>
                    <a:pt x="1030" y="2129"/>
                    <a:pt x="1580" y="1578"/>
                  </a:cubicBezTo>
                  <a:cubicBezTo>
                    <a:pt x="2131" y="1028"/>
                    <a:pt x="2862" y="725"/>
                    <a:pt x="3641" y="725"/>
                  </a:cubicBezTo>
                  <a:lnTo>
                    <a:pt x="16748" y="725"/>
                  </a:lnTo>
                  <a:cubicBezTo>
                    <a:pt x="17527" y="725"/>
                    <a:pt x="18258" y="1028"/>
                    <a:pt x="18811" y="1578"/>
                  </a:cubicBezTo>
                  <a:cubicBezTo>
                    <a:pt x="19359" y="2129"/>
                    <a:pt x="19664" y="2860"/>
                    <a:pt x="19664" y="3639"/>
                  </a:cubicBezTo>
                  <a:cubicBezTo>
                    <a:pt x="19664" y="4759"/>
                    <a:pt x="19010" y="5794"/>
                    <a:pt x="17996" y="6274"/>
                  </a:cubicBezTo>
                  <a:cubicBezTo>
                    <a:pt x="17909" y="6316"/>
                    <a:pt x="17842" y="6389"/>
                    <a:pt x="17810" y="6481"/>
                  </a:cubicBezTo>
                  <a:cubicBezTo>
                    <a:pt x="17778" y="6572"/>
                    <a:pt x="17783" y="6669"/>
                    <a:pt x="17824" y="6757"/>
                  </a:cubicBezTo>
                  <a:cubicBezTo>
                    <a:pt x="17883" y="6882"/>
                    <a:pt x="18013" y="6965"/>
                    <a:pt x="18151" y="6965"/>
                  </a:cubicBezTo>
                  <a:cubicBezTo>
                    <a:pt x="18204" y="6965"/>
                    <a:pt x="18258" y="6952"/>
                    <a:pt x="18307" y="6929"/>
                  </a:cubicBezTo>
                  <a:cubicBezTo>
                    <a:pt x="18920" y="6638"/>
                    <a:pt x="19440" y="6183"/>
                    <a:pt x="19809" y="5611"/>
                  </a:cubicBezTo>
                  <a:cubicBezTo>
                    <a:pt x="20188" y="5023"/>
                    <a:pt x="20389" y="4341"/>
                    <a:pt x="20389" y="3639"/>
                  </a:cubicBezTo>
                  <a:cubicBezTo>
                    <a:pt x="20389" y="3147"/>
                    <a:pt x="20292" y="2670"/>
                    <a:pt x="20102" y="2222"/>
                  </a:cubicBezTo>
                  <a:cubicBezTo>
                    <a:pt x="19919" y="1790"/>
                    <a:pt x="19657" y="1401"/>
                    <a:pt x="19322" y="1065"/>
                  </a:cubicBezTo>
                  <a:cubicBezTo>
                    <a:pt x="18988" y="732"/>
                    <a:pt x="18599" y="468"/>
                    <a:pt x="18165" y="285"/>
                  </a:cubicBezTo>
                  <a:cubicBezTo>
                    <a:pt x="17717" y="95"/>
                    <a:pt x="17240" y="0"/>
                    <a:pt x="16748"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2" name="Google Shape;408;p19"/>
            <p:cNvSpPr/>
            <p:nvPr/>
          </p:nvSpPr>
          <p:spPr>
            <a:xfrm>
              <a:off x="4583000" y="3488600"/>
              <a:ext cx="18150" cy="18125"/>
            </a:xfrm>
            <a:custGeom>
              <a:avLst/>
              <a:gdLst/>
              <a:ahLst/>
              <a:cxnLst/>
              <a:rect l="l" t="t" r="r" b="b"/>
              <a:pathLst>
                <a:path w="726" h="725" extrusionOk="0">
                  <a:moveTo>
                    <a:pt x="363" y="1"/>
                  </a:moveTo>
                  <a:cubicBezTo>
                    <a:pt x="162" y="1"/>
                    <a:pt x="1" y="162"/>
                    <a:pt x="1" y="363"/>
                  </a:cubicBezTo>
                  <a:cubicBezTo>
                    <a:pt x="1" y="564"/>
                    <a:pt x="162" y="725"/>
                    <a:pt x="363" y="725"/>
                  </a:cubicBezTo>
                  <a:cubicBezTo>
                    <a:pt x="562" y="725"/>
                    <a:pt x="725" y="564"/>
                    <a:pt x="725" y="363"/>
                  </a:cubicBezTo>
                  <a:cubicBezTo>
                    <a:pt x="725" y="162"/>
                    <a:pt x="562" y="1"/>
                    <a:pt x="363"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3" name="Google Shape;409;p19"/>
            <p:cNvSpPr/>
            <p:nvPr/>
          </p:nvSpPr>
          <p:spPr>
            <a:xfrm>
              <a:off x="4631275" y="3488600"/>
              <a:ext cx="18150" cy="18125"/>
            </a:xfrm>
            <a:custGeom>
              <a:avLst/>
              <a:gdLst/>
              <a:ahLst/>
              <a:cxnLst/>
              <a:rect l="l" t="t" r="r" b="b"/>
              <a:pathLst>
                <a:path w="726" h="725" extrusionOk="0">
                  <a:moveTo>
                    <a:pt x="363" y="1"/>
                  </a:moveTo>
                  <a:cubicBezTo>
                    <a:pt x="164" y="1"/>
                    <a:pt x="1" y="162"/>
                    <a:pt x="1" y="363"/>
                  </a:cubicBezTo>
                  <a:cubicBezTo>
                    <a:pt x="1" y="564"/>
                    <a:pt x="164" y="725"/>
                    <a:pt x="363" y="725"/>
                  </a:cubicBezTo>
                  <a:cubicBezTo>
                    <a:pt x="564" y="725"/>
                    <a:pt x="725" y="564"/>
                    <a:pt x="725" y="363"/>
                  </a:cubicBezTo>
                  <a:cubicBezTo>
                    <a:pt x="725" y="162"/>
                    <a:pt x="564" y="1"/>
                    <a:pt x="363"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4" name="Google Shape;410;p19"/>
            <p:cNvSpPr/>
            <p:nvPr/>
          </p:nvSpPr>
          <p:spPr>
            <a:xfrm>
              <a:off x="4679600" y="3488600"/>
              <a:ext cx="18150" cy="18125"/>
            </a:xfrm>
            <a:custGeom>
              <a:avLst/>
              <a:gdLst/>
              <a:ahLst/>
              <a:cxnLst/>
              <a:rect l="l" t="t" r="r" b="b"/>
              <a:pathLst>
                <a:path w="726" h="725" extrusionOk="0">
                  <a:moveTo>
                    <a:pt x="363" y="1"/>
                  </a:moveTo>
                  <a:cubicBezTo>
                    <a:pt x="162" y="1"/>
                    <a:pt x="1" y="162"/>
                    <a:pt x="1" y="363"/>
                  </a:cubicBezTo>
                  <a:cubicBezTo>
                    <a:pt x="1" y="564"/>
                    <a:pt x="162" y="725"/>
                    <a:pt x="363" y="725"/>
                  </a:cubicBezTo>
                  <a:cubicBezTo>
                    <a:pt x="564" y="725"/>
                    <a:pt x="725" y="564"/>
                    <a:pt x="725" y="363"/>
                  </a:cubicBezTo>
                  <a:cubicBezTo>
                    <a:pt x="725" y="162"/>
                    <a:pt x="564" y="1"/>
                    <a:pt x="363"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5" name="Google Shape;411;p19"/>
            <p:cNvSpPr/>
            <p:nvPr/>
          </p:nvSpPr>
          <p:spPr>
            <a:xfrm>
              <a:off x="4691675" y="3688675"/>
              <a:ext cx="18125" cy="18125"/>
            </a:xfrm>
            <a:custGeom>
              <a:avLst/>
              <a:gdLst/>
              <a:ahLst/>
              <a:cxnLst/>
              <a:rect l="l" t="t" r="r" b="b"/>
              <a:pathLst>
                <a:path w="725" h="725" extrusionOk="0">
                  <a:moveTo>
                    <a:pt x="363" y="0"/>
                  </a:moveTo>
                  <a:cubicBezTo>
                    <a:pt x="164" y="0"/>
                    <a:pt x="0" y="163"/>
                    <a:pt x="0" y="363"/>
                  </a:cubicBezTo>
                  <a:cubicBezTo>
                    <a:pt x="0" y="563"/>
                    <a:pt x="164" y="725"/>
                    <a:pt x="363" y="725"/>
                  </a:cubicBezTo>
                  <a:cubicBezTo>
                    <a:pt x="563" y="725"/>
                    <a:pt x="725" y="563"/>
                    <a:pt x="725" y="363"/>
                  </a:cubicBezTo>
                  <a:cubicBezTo>
                    <a:pt x="725" y="163"/>
                    <a:pt x="563" y="0"/>
                    <a:pt x="363"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6" name="Google Shape;412;p19"/>
            <p:cNvSpPr/>
            <p:nvPr/>
          </p:nvSpPr>
          <p:spPr>
            <a:xfrm>
              <a:off x="4740000" y="3688675"/>
              <a:ext cx="18125" cy="18125"/>
            </a:xfrm>
            <a:custGeom>
              <a:avLst/>
              <a:gdLst/>
              <a:ahLst/>
              <a:cxnLst/>
              <a:rect l="l" t="t" r="r" b="b"/>
              <a:pathLst>
                <a:path w="725" h="725" extrusionOk="0">
                  <a:moveTo>
                    <a:pt x="363" y="0"/>
                  </a:moveTo>
                  <a:cubicBezTo>
                    <a:pt x="164" y="0"/>
                    <a:pt x="0" y="163"/>
                    <a:pt x="0" y="363"/>
                  </a:cubicBezTo>
                  <a:cubicBezTo>
                    <a:pt x="0" y="563"/>
                    <a:pt x="164" y="725"/>
                    <a:pt x="363" y="725"/>
                  </a:cubicBezTo>
                  <a:cubicBezTo>
                    <a:pt x="563" y="725"/>
                    <a:pt x="725" y="563"/>
                    <a:pt x="725" y="363"/>
                  </a:cubicBezTo>
                  <a:cubicBezTo>
                    <a:pt x="725" y="163"/>
                    <a:pt x="563" y="0"/>
                    <a:pt x="363"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7" name="Google Shape;413;p19"/>
            <p:cNvSpPr/>
            <p:nvPr/>
          </p:nvSpPr>
          <p:spPr>
            <a:xfrm>
              <a:off x="4788325" y="3688675"/>
              <a:ext cx="18125" cy="18125"/>
            </a:xfrm>
            <a:custGeom>
              <a:avLst/>
              <a:gdLst/>
              <a:ahLst/>
              <a:cxnLst/>
              <a:rect l="l" t="t" r="r" b="b"/>
              <a:pathLst>
                <a:path w="725" h="725" extrusionOk="0">
                  <a:moveTo>
                    <a:pt x="363" y="0"/>
                  </a:moveTo>
                  <a:cubicBezTo>
                    <a:pt x="162" y="0"/>
                    <a:pt x="0" y="163"/>
                    <a:pt x="0" y="363"/>
                  </a:cubicBezTo>
                  <a:cubicBezTo>
                    <a:pt x="0" y="563"/>
                    <a:pt x="162" y="725"/>
                    <a:pt x="363" y="725"/>
                  </a:cubicBezTo>
                  <a:cubicBezTo>
                    <a:pt x="562" y="725"/>
                    <a:pt x="725" y="563"/>
                    <a:pt x="725" y="363"/>
                  </a:cubicBezTo>
                  <a:cubicBezTo>
                    <a:pt x="725" y="163"/>
                    <a:pt x="562" y="0"/>
                    <a:pt x="363"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8" name="Google Shape;414;p19"/>
            <p:cNvSpPr/>
            <p:nvPr/>
          </p:nvSpPr>
          <p:spPr>
            <a:xfrm>
              <a:off x="4583000" y="3888775"/>
              <a:ext cx="18150" cy="18150"/>
            </a:xfrm>
            <a:custGeom>
              <a:avLst/>
              <a:gdLst/>
              <a:ahLst/>
              <a:cxnLst/>
              <a:rect l="l" t="t" r="r" b="b"/>
              <a:pathLst>
                <a:path w="726" h="726" extrusionOk="0">
                  <a:moveTo>
                    <a:pt x="363" y="1"/>
                  </a:moveTo>
                  <a:cubicBezTo>
                    <a:pt x="162" y="1"/>
                    <a:pt x="1" y="162"/>
                    <a:pt x="1" y="363"/>
                  </a:cubicBezTo>
                  <a:cubicBezTo>
                    <a:pt x="1" y="562"/>
                    <a:pt x="162" y="725"/>
                    <a:pt x="363" y="725"/>
                  </a:cubicBezTo>
                  <a:cubicBezTo>
                    <a:pt x="562" y="725"/>
                    <a:pt x="725" y="562"/>
                    <a:pt x="725" y="363"/>
                  </a:cubicBezTo>
                  <a:cubicBezTo>
                    <a:pt x="725" y="162"/>
                    <a:pt x="562" y="1"/>
                    <a:pt x="363"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9" name="Google Shape;415;p19"/>
            <p:cNvSpPr/>
            <p:nvPr/>
          </p:nvSpPr>
          <p:spPr>
            <a:xfrm>
              <a:off x="4631275" y="3888775"/>
              <a:ext cx="18150" cy="18150"/>
            </a:xfrm>
            <a:custGeom>
              <a:avLst/>
              <a:gdLst/>
              <a:ahLst/>
              <a:cxnLst/>
              <a:rect l="l" t="t" r="r" b="b"/>
              <a:pathLst>
                <a:path w="726" h="726" extrusionOk="0">
                  <a:moveTo>
                    <a:pt x="363" y="1"/>
                  </a:moveTo>
                  <a:cubicBezTo>
                    <a:pt x="164" y="1"/>
                    <a:pt x="1" y="162"/>
                    <a:pt x="1" y="363"/>
                  </a:cubicBezTo>
                  <a:cubicBezTo>
                    <a:pt x="1" y="562"/>
                    <a:pt x="164" y="725"/>
                    <a:pt x="363" y="725"/>
                  </a:cubicBezTo>
                  <a:cubicBezTo>
                    <a:pt x="564" y="725"/>
                    <a:pt x="725" y="562"/>
                    <a:pt x="725" y="363"/>
                  </a:cubicBezTo>
                  <a:cubicBezTo>
                    <a:pt x="725" y="162"/>
                    <a:pt x="564" y="1"/>
                    <a:pt x="363"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0" name="Google Shape;416;p19"/>
            <p:cNvSpPr/>
            <p:nvPr/>
          </p:nvSpPr>
          <p:spPr>
            <a:xfrm>
              <a:off x="4679600" y="3888775"/>
              <a:ext cx="18150" cy="18150"/>
            </a:xfrm>
            <a:custGeom>
              <a:avLst/>
              <a:gdLst/>
              <a:ahLst/>
              <a:cxnLst/>
              <a:rect l="l" t="t" r="r" b="b"/>
              <a:pathLst>
                <a:path w="726" h="726" extrusionOk="0">
                  <a:moveTo>
                    <a:pt x="363" y="1"/>
                  </a:moveTo>
                  <a:cubicBezTo>
                    <a:pt x="162" y="1"/>
                    <a:pt x="1" y="162"/>
                    <a:pt x="1" y="363"/>
                  </a:cubicBezTo>
                  <a:cubicBezTo>
                    <a:pt x="1" y="562"/>
                    <a:pt x="162" y="725"/>
                    <a:pt x="363" y="725"/>
                  </a:cubicBezTo>
                  <a:cubicBezTo>
                    <a:pt x="564" y="725"/>
                    <a:pt x="725" y="562"/>
                    <a:pt x="725" y="363"/>
                  </a:cubicBezTo>
                  <a:cubicBezTo>
                    <a:pt x="725" y="162"/>
                    <a:pt x="564" y="1"/>
                    <a:pt x="363" y="1"/>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grpSp>
        <p:nvGrpSpPr>
          <p:cNvPr id="51" name="Google Shape;417;p19"/>
          <p:cNvGrpSpPr/>
          <p:nvPr/>
        </p:nvGrpSpPr>
        <p:grpSpPr>
          <a:xfrm>
            <a:off x="5822726" y="3761568"/>
            <a:ext cx="471944" cy="338765"/>
            <a:chOff x="4975800" y="2137250"/>
            <a:chExt cx="618375" cy="443875"/>
          </a:xfrm>
        </p:grpSpPr>
        <p:sp>
          <p:nvSpPr>
            <p:cNvPr id="52" name="Google Shape;418;p19"/>
            <p:cNvSpPr/>
            <p:nvPr/>
          </p:nvSpPr>
          <p:spPr>
            <a:xfrm>
              <a:off x="4975800" y="2137250"/>
              <a:ext cx="618375" cy="443875"/>
            </a:xfrm>
            <a:custGeom>
              <a:avLst/>
              <a:gdLst/>
              <a:ahLst/>
              <a:cxnLst/>
              <a:rect l="l" t="t" r="r" b="b"/>
              <a:pathLst>
                <a:path w="24735" h="17755" extrusionOk="0">
                  <a:moveTo>
                    <a:pt x="23286" y="725"/>
                  </a:moveTo>
                  <a:cubicBezTo>
                    <a:pt x="23686" y="725"/>
                    <a:pt x="24010" y="1050"/>
                    <a:pt x="24010" y="1450"/>
                  </a:cubicBezTo>
                  <a:lnTo>
                    <a:pt x="24010" y="2536"/>
                  </a:lnTo>
                  <a:lnTo>
                    <a:pt x="725" y="2536"/>
                  </a:lnTo>
                  <a:lnTo>
                    <a:pt x="725" y="1450"/>
                  </a:lnTo>
                  <a:cubicBezTo>
                    <a:pt x="725" y="1050"/>
                    <a:pt x="1049" y="725"/>
                    <a:pt x="1449" y="725"/>
                  </a:cubicBezTo>
                  <a:close/>
                  <a:moveTo>
                    <a:pt x="1449" y="1"/>
                  </a:moveTo>
                  <a:cubicBezTo>
                    <a:pt x="651" y="1"/>
                    <a:pt x="0" y="650"/>
                    <a:pt x="0" y="1450"/>
                  </a:cubicBezTo>
                  <a:lnTo>
                    <a:pt x="0" y="2897"/>
                  </a:lnTo>
                  <a:cubicBezTo>
                    <a:pt x="0" y="2897"/>
                    <a:pt x="0" y="2898"/>
                    <a:pt x="0" y="2898"/>
                  </a:cubicBezTo>
                  <a:cubicBezTo>
                    <a:pt x="0" y="3024"/>
                    <a:pt x="63" y="3133"/>
                    <a:pt x="160" y="3200"/>
                  </a:cubicBezTo>
                  <a:cubicBezTo>
                    <a:pt x="162" y="3200"/>
                    <a:pt x="163" y="3201"/>
                    <a:pt x="165" y="3203"/>
                  </a:cubicBezTo>
                  <a:cubicBezTo>
                    <a:pt x="223" y="3239"/>
                    <a:pt x="291" y="3261"/>
                    <a:pt x="362" y="3261"/>
                  </a:cubicBezTo>
                  <a:lnTo>
                    <a:pt x="24010" y="3261"/>
                  </a:lnTo>
                  <a:lnTo>
                    <a:pt x="24010" y="16304"/>
                  </a:lnTo>
                  <a:cubicBezTo>
                    <a:pt x="24010" y="16704"/>
                    <a:pt x="23684" y="17028"/>
                    <a:pt x="23286" y="17030"/>
                  </a:cubicBezTo>
                  <a:lnTo>
                    <a:pt x="1449" y="17030"/>
                  </a:lnTo>
                  <a:cubicBezTo>
                    <a:pt x="1051" y="17028"/>
                    <a:pt x="726" y="16704"/>
                    <a:pt x="725" y="16304"/>
                  </a:cubicBezTo>
                  <a:lnTo>
                    <a:pt x="725" y="4347"/>
                  </a:lnTo>
                  <a:cubicBezTo>
                    <a:pt x="725" y="4148"/>
                    <a:pt x="563" y="3985"/>
                    <a:pt x="362" y="3985"/>
                  </a:cubicBezTo>
                  <a:cubicBezTo>
                    <a:pt x="350" y="3985"/>
                    <a:pt x="337" y="3987"/>
                    <a:pt x="325" y="3987"/>
                  </a:cubicBezTo>
                  <a:cubicBezTo>
                    <a:pt x="147" y="4005"/>
                    <a:pt x="7" y="4155"/>
                    <a:pt x="0" y="4336"/>
                  </a:cubicBezTo>
                  <a:cubicBezTo>
                    <a:pt x="0" y="4340"/>
                    <a:pt x="0" y="4344"/>
                    <a:pt x="0" y="4347"/>
                  </a:cubicBezTo>
                  <a:lnTo>
                    <a:pt x="0" y="16304"/>
                  </a:lnTo>
                  <a:cubicBezTo>
                    <a:pt x="0" y="17104"/>
                    <a:pt x="646" y="17754"/>
                    <a:pt x="1449" y="17754"/>
                  </a:cubicBezTo>
                  <a:lnTo>
                    <a:pt x="23286" y="17754"/>
                  </a:lnTo>
                  <a:cubicBezTo>
                    <a:pt x="24089" y="17754"/>
                    <a:pt x="24735" y="17104"/>
                    <a:pt x="24735" y="16304"/>
                  </a:cubicBezTo>
                  <a:lnTo>
                    <a:pt x="24735" y="1450"/>
                  </a:lnTo>
                  <a:cubicBezTo>
                    <a:pt x="24735" y="650"/>
                    <a:pt x="24086" y="1"/>
                    <a:pt x="23286"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3" name="Google Shape;419;p19"/>
            <p:cNvSpPr/>
            <p:nvPr/>
          </p:nvSpPr>
          <p:spPr>
            <a:xfrm>
              <a:off x="5010000" y="2168950"/>
              <a:ext cx="21500" cy="18150"/>
            </a:xfrm>
            <a:custGeom>
              <a:avLst/>
              <a:gdLst/>
              <a:ahLst/>
              <a:cxnLst/>
              <a:rect l="l" t="t" r="r" b="b"/>
              <a:pathLst>
                <a:path w="860" h="726" extrusionOk="0">
                  <a:moveTo>
                    <a:pt x="395" y="0"/>
                  </a:moveTo>
                  <a:cubicBezTo>
                    <a:pt x="371" y="0"/>
                    <a:pt x="346" y="3"/>
                    <a:pt x="321" y="8"/>
                  </a:cubicBezTo>
                  <a:cubicBezTo>
                    <a:pt x="113" y="52"/>
                    <a:pt x="0" y="248"/>
                    <a:pt x="38" y="434"/>
                  </a:cubicBezTo>
                  <a:cubicBezTo>
                    <a:pt x="73" y="619"/>
                    <a:pt x="233" y="725"/>
                    <a:pt x="395" y="725"/>
                  </a:cubicBezTo>
                  <a:cubicBezTo>
                    <a:pt x="507" y="725"/>
                    <a:pt x="620" y="675"/>
                    <a:pt x="694" y="565"/>
                  </a:cubicBezTo>
                  <a:cubicBezTo>
                    <a:pt x="859" y="313"/>
                    <a:pt x="669" y="0"/>
                    <a:pt x="395"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4" name="Google Shape;420;p19"/>
            <p:cNvSpPr/>
            <p:nvPr/>
          </p:nvSpPr>
          <p:spPr>
            <a:xfrm>
              <a:off x="5046275" y="2168950"/>
              <a:ext cx="21525" cy="18150"/>
            </a:xfrm>
            <a:custGeom>
              <a:avLst/>
              <a:gdLst/>
              <a:ahLst/>
              <a:cxnLst/>
              <a:rect l="l" t="t" r="r" b="b"/>
              <a:pathLst>
                <a:path w="861" h="726" extrusionOk="0">
                  <a:moveTo>
                    <a:pt x="396" y="0"/>
                  </a:moveTo>
                  <a:cubicBezTo>
                    <a:pt x="372" y="0"/>
                    <a:pt x="348" y="3"/>
                    <a:pt x="323" y="8"/>
                  </a:cubicBezTo>
                  <a:cubicBezTo>
                    <a:pt x="113" y="52"/>
                    <a:pt x="0" y="248"/>
                    <a:pt x="38" y="434"/>
                  </a:cubicBezTo>
                  <a:cubicBezTo>
                    <a:pt x="73" y="619"/>
                    <a:pt x="232" y="725"/>
                    <a:pt x="395" y="725"/>
                  </a:cubicBezTo>
                  <a:cubicBezTo>
                    <a:pt x="506" y="725"/>
                    <a:pt x="619" y="675"/>
                    <a:pt x="694" y="565"/>
                  </a:cubicBezTo>
                  <a:cubicBezTo>
                    <a:pt x="860" y="313"/>
                    <a:pt x="669" y="0"/>
                    <a:pt x="396"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5" name="Google Shape;421;p19"/>
            <p:cNvSpPr/>
            <p:nvPr/>
          </p:nvSpPr>
          <p:spPr>
            <a:xfrm>
              <a:off x="5082525" y="2168950"/>
              <a:ext cx="21550" cy="18150"/>
            </a:xfrm>
            <a:custGeom>
              <a:avLst/>
              <a:gdLst/>
              <a:ahLst/>
              <a:cxnLst/>
              <a:rect l="l" t="t" r="r" b="b"/>
              <a:pathLst>
                <a:path w="862" h="726" extrusionOk="0">
                  <a:moveTo>
                    <a:pt x="397" y="0"/>
                  </a:moveTo>
                  <a:cubicBezTo>
                    <a:pt x="373" y="0"/>
                    <a:pt x="348" y="3"/>
                    <a:pt x="323" y="8"/>
                  </a:cubicBezTo>
                  <a:cubicBezTo>
                    <a:pt x="114" y="52"/>
                    <a:pt x="1" y="248"/>
                    <a:pt x="38" y="434"/>
                  </a:cubicBezTo>
                  <a:cubicBezTo>
                    <a:pt x="73" y="619"/>
                    <a:pt x="233" y="725"/>
                    <a:pt x="395" y="725"/>
                  </a:cubicBezTo>
                  <a:cubicBezTo>
                    <a:pt x="507" y="725"/>
                    <a:pt x="620" y="675"/>
                    <a:pt x="695" y="565"/>
                  </a:cubicBezTo>
                  <a:cubicBezTo>
                    <a:pt x="861" y="313"/>
                    <a:pt x="670" y="0"/>
                    <a:pt x="397"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6" name="Google Shape;422;p19"/>
            <p:cNvSpPr/>
            <p:nvPr/>
          </p:nvSpPr>
          <p:spPr>
            <a:xfrm>
              <a:off x="5119200" y="2285200"/>
              <a:ext cx="66450" cy="66400"/>
            </a:xfrm>
            <a:custGeom>
              <a:avLst/>
              <a:gdLst/>
              <a:ahLst/>
              <a:cxnLst/>
              <a:rect l="l" t="t" r="r" b="b"/>
              <a:pathLst>
                <a:path w="2658" h="2656" extrusionOk="0">
                  <a:moveTo>
                    <a:pt x="1329" y="724"/>
                  </a:moveTo>
                  <a:cubicBezTo>
                    <a:pt x="1526" y="724"/>
                    <a:pt x="1700" y="819"/>
                    <a:pt x="1812" y="965"/>
                  </a:cubicBezTo>
                  <a:lnTo>
                    <a:pt x="845" y="965"/>
                  </a:lnTo>
                  <a:cubicBezTo>
                    <a:pt x="956" y="819"/>
                    <a:pt x="1132" y="724"/>
                    <a:pt x="1329" y="724"/>
                  </a:cubicBezTo>
                  <a:close/>
                  <a:moveTo>
                    <a:pt x="1329" y="0"/>
                  </a:moveTo>
                  <a:cubicBezTo>
                    <a:pt x="596" y="0"/>
                    <a:pt x="0" y="595"/>
                    <a:pt x="0" y="1327"/>
                  </a:cubicBezTo>
                  <a:cubicBezTo>
                    <a:pt x="0" y="2060"/>
                    <a:pt x="596" y="2656"/>
                    <a:pt x="1329" y="2656"/>
                  </a:cubicBezTo>
                  <a:cubicBezTo>
                    <a:pt x="1562" y="2656"/>
                    <a:pt x="1792" y="2595"/>
                    <a:pt x="1993" y="2478"/>
                  </a:cubicBezTo>
                  <a:cubicBezTo>
                    <a:pt x="2167" y="2378"/>
                    <a:pt x="2226" y="2157"/>
                    <a:pt x="2125" y="1983"/>
                  </a:cubicBezTo>
                  <a:cubicBezTo>
                    <a:pt x="2058" y="1867"/>
                    <a:pt x="1937" y="1802"/>
                    <a:pt x="1812" y="1802"/>
                  </a:cubicBezTo>
                  <a:cubicBezTo>
                    <a:pt x="1750" y="1802"/>
                    <a:pt x="1688" y="1817"/>
                    <a:pt x="1630" y="1851"/>
                  </a:cubicBezTo>
                  <a:cubicBezTo>
                    <a:pt x="1539" y="1904"/>
                    <a:pt x="1435" y="1931"/>
                    <a:pt x="1329" y="1931"/>
                  </a:cubicBezTo>
                  <a:cubicBezTo>
                    <a:pt x="1132" y="1931"/>
                    <a:pt x="956" y="1836"/>
                    <a:pt x="845" y="1689"/>
                  </a:cubicBezTo>
                  <a:lnTo>
                    <a:pt x="2296" y="1689"/>
                  </a:lnTo>
                  <a:cubicBezTo>
                    <a:pt x="2495" y="1689"/>
                    <a:pt x="2658" y="1528"/>
                    <a:pt x="2658" y="1327"/>
                  </a:cubicBezTo>
                  <a:cubicBezTo>
                    <a:pt x="2658" y="595"/>
                    <a:pt x="2061" y="0"/>
                    <a:pt x="1329"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7" name="Google Shape;423;p19"/>
            <p:cNvSpPr/>
            <p:nvPr/>
          </p:nvSpPr>
          <p:spPr>
            <a:xfrm>
              <a:off x="5377900" y="2283350"/>
              <a:ext cx="78075" cy="67075"/>
            </a:xfrm>
            <a:custGeom>
              <a:avLst/>
              <a:gdLst/>
              <a:ahLst/>
              <a:cxnLst/>
              <a:rect l="l" t="t" r="r" b="b"/>
              <a:pathLst>
                <a:path w="3123" h="2683" extrusionOk="0">
                  <a:moveTo>
                    <a:pt x="1405" y="0"/>
                  </a:moveTo>
                  <a:cubicBezTo>
                    <a:pt x="1206" y="0"/>
                    <a:pt x="1042" y="162"/>
                    <a:pt x="1042" y="363"/>
                  </a:cubicBezTo>
                  <a:cubicBezTo>
                    <a:pt x="1042" y="404"/>
                    <a:pt x="1042" y="443"/>
                    <a:pt x="1041" y="483"/>
                  </a:cubicBezTo>
                  <a:lnTo>
                    <a:pt x="363" y="483"/>
                  </a:lnTo>
                  <a:cubicBezTo>
                    <a:pt x="162" y="483"/>
                    <a:pt x="1" y="646"/>
                    <a:pt x="1" y="845"/>
                  </a:cubicBezTo>
                  <a:cubicBezTo>
                    <a:pt x="1" y="1046"/>
                    <a:pt x="162" y="1207"/>
                    <a:pt x="363" y="1207"/>
                  </a:cubicBezTo>
                  <a:lnTo>
                    <a:pt x="906" y="1207"/>
                  </a:lnTo>
                  <a:cubicBezTo>
                    <a:pt x="705" y="1772"/>
                    <a:pt x="348" y="1993"/>
                    <a:pt x="329" y="2003"/>
                  </a:cubicBezTo>
                  <a:cubicBezTo>
                    <a:pt x="155" y="2102"/>
                    <a:pt x="94" y="2323"/>
                    <a:pt x="192" y="2498"/>
                  </a:cubicBezTo>
                  <a:cubicBezTo>
                    <a:pt x="259" y="2616"/>
                    <a:pt x="381" y="2682"/>
                    <a:pt x="507" y="2682"/>
                  </a:cubicBezTo>
                  <a:cubicBezTo>
                    <a:pt x="568" y="2682"/>
                    <a:pt x="629" y="2667"/>
                    <a:pt x="686" y="2635"/>
                  </a:cubicBezTo>
                  <a:cubicBezTo>
                    <a:pt x="712" y="2620"/>
                    <a:pt x="1102" y="2393"/>
                    <a:pt x="1405" y="1855"/>
                  </a:cubicBezTo>
                  <a:cubicBezTo>
                    <a:pt x="1709" y="2393"/>
                    <a:pt x="2097" y="2620"/>
                    <a:pt x="2124" y="2635"/>
                  </a:cubicBezTo>
                  <a:cubicBezTo>
                    <a:pt x="2198" y="2676"/>
                    <a:pt x="2242" y="2682"/>
                    <a:pt x="2430" y="2682"/>
                  </a:cubicBezTo>
                  <a:cubicBezTo>
                    <a:pt x="2510" y="2682"/>
                    <a:pt x="2615" y="2681"/>
                    <a:pt x="2760" y="2681"/>
                  </a:cubicBezTo>
                  <a:cubicBezTo>
                    <a:pt x="2959" y="2681"/>
                    <a:pt x="3122" y="2520"/>
                    <a:pt x="3122" y="2319"/>
                  </a:cubicBezTo>
                  <a:cubicBezTo>
                    <a:pt x="3122" y="2120"/>
                    <a:pt x="2959" y="1957"/>
                    <a:pt x="2760" y="1957"/>
                  </a:cubicBezTo>
                  <a:lnTo>
                    <a:pt x="2416" y="1957"/>
                  </a:lnTo>
                  <a:cubicBezTo>
                    <a:pt x="2298" y="1865"/>
                    <a:pt x="2057" y="1634"/>
                    <a:pt x="1903" y="1207"/>
                  </a:cubicBezTo>
                  <a:lnTo>
                    <a:pt x="2448" y="1207"/>
                  </a:lnTo>
                  <a:cubicBezTo>
                    <a:pt x="2647" y="1207"/>
                    <a:pt x="2810" y="1046"/>
                    <a:pt x="2810" y="845"/>
                  </a:cubicBezTo>
                  <a:cubicBezTo>
                    <a:pt x="2810" y="646"/>
                    <a:pt x="2647" y="483"/>
                    <a:pt x="2448" y="483"/>
                  </a:cubicBezTo>
                  <a:lnTo>
                    <a:pt x="1770" y="483"/>
                  </a:lnTo>
                  <a:cubicBezTo>
                    <a:pt x="1769" y="443"/>
                    <a:pt x="1767" y="404"/>
                    <a:pt x="1767" y="363"/>
                  </a:cubicBezTo>
                  <a:cubicBezTo>
                    <a:pt x="1767" y="162"/>
                    <a:pt x="1605" y="0"/>
                    <a:pt x="1405"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8" name="Google Shape;424;p19"/>
            <p:cNvSpPr/>
            <p:nvPr/>
          </p:nvSpPr>
          <p:spPr>
            <a:xfrm>
              <a:off x="5012025" y="2236875"/>
              <a:ext cx="545925" cy="308025"/>
            </a:xfrm>
            <a:custGeom>
              <a:avLst/>
              <a:gdLst/>
              <a:ahLst/>
              <a:cxnLst/>
              <a:rect l="l" t="t" r="r" b="b"/>
              <a:pathLst>
                <a:path w="21837" h="12321" extrusionOk="0">
                  <a:moveTo>
                    <a:pt x="1451" y="0"/>
                  </a:moveTo>
                  <a:cubicBezTo>
                    <a:pt x="651" y="0"/>
                    <a:pt x="0" y="647"/>
                    <a:pt x="0" y="1451"/>
                  </a:cubicBezTo>
                  <a:lnTo>
                    <a:pt x="0" y="10870"/>
                  </a:lnTo>
                  <a:cubicBezTo>
                    <a:pt x="0" y="10987"/>
                    <a:pt x="14" y="11101"/>
                    <a:pt x="41" y="11212"/>
                  </a:cubicBezTo>
                  <a:cubicBezTo>
                    <a:pt x="81" y="11379"/>
                    <a:pt x="230" y="11490"/>
                    <a:pt x="394" y="11490"/>
                  </a:cubicBezTo>
                  <a:cubicBezTo>
                    <a:pt x="422" y="11490"/>
                    <a:pt x="450" y="11486"/>
                    <a:pt x="479" y="11480"/>
                  </a:cubicBezTo>
                  <a:cubicBezTo>
                    <a:pt x="676" y="11431"/>
                    <a:pt x="791" y="11234"/>
                    <a:pt x="746" y="11042"/>
                  </a:cubicBezTo>
                  <a:lnTo>
                    <a:pt x="744" y="11040"/>
                  </a:lnTo>
                  <a:cubicBezTo>
                    <a:pt x="732" y="10985"/>
                    <a:pt x="724" y="10929"/>
                    <a:pt x="724" y="10870"/>
                  </a:cubicBezTo>
                  <a:lnTo>
                    <a:pt x="724" y="1451"/>
                  </a:lnTo>
                  <a:cubicBezTo>
                    <a:pt x="726" y="1051"/>
                    <a:pt x="1051" y="726"/>
                    <a:pt x="1451" y="724"/>
                  </a:cubicBezTo>
                  <a:lnTo>
                    <a:pt x="20388" y="724"/>
                  </a:lnTo>
                  <a:cubicBezTo>
                    <a:pt x="20786" y="726"/>
                    <a:pt x="21111" y="1051"/>
                    <a:pt x="21112" y="1451"/>
                  </a:cubicBezTo>
                  <a:lnTo>
                    <a:pt x="21112" y="10870"/>
                  </a:lnTo>
                  <a:cubicBezTo>
                    <a:pt x="21111" y="11270"/>
                    <a:pt x="20786" y="11594"/>
                    <a:pt x="20388" y="11594"/>
                  </a:cubicBezTo>
                  <a:lnTo>
                    <a:pt x="11281" y="11594"/>
                  </a:lnTo>
                  <a:lnTo>
                    <a:pt x="11281" y="1813"/>
                  </a:lnTo>
                  <a:cubicBezTo>
                    <a:pt x="11281" y="1612"/>
                    <a:pt x="11119" y="1451"/>
                    <a:pt x="10918" y="1451"/>
                  </a:cubicBezTo>
                  <a:cubicBezTo>
                    <a:pt x="10719" y="1451"/>
                    <a:pt x="10556" y="1612"/>
                    <a:pt x="10556" y="1813"/>
                  </a:cubicBezTo>
                  <a:lnTo>
                    <a:pt x="10556" y="11594"/>
                  </a:lnTo>
                  <a:lnTo>
                    <a:pt x="1451" y="11594"/>
                  </a:lnTo>
                  <a:cubicBezTo>
                    <a:pt x="1250" y="11594"/>
                    <a:pt x="1087" y="11758"/>
                    <a:pt x="1087" y="11957"/>
                  </a:cubicBezTo>
                  <a:cubicBezTo>
                    <a:pt x="1087" y="12157"/>
                    <a:pt x="1250" y="12321"/>
                    <a:pt x="1451" y="12321"/>
                  </a:cubicBezTo>
                  <a:lnTo>
                    <a:pt x="20388" y="12321"/>
                  </a:lnTo>
                  <a:cubicBezTo>
                    <a:pt x="21191" y="12321"/>
                    <a:pt x="21837" y="11668"/>
                    <a:pt x="21837" y="10870"/>
                  </a:cubicBezTo>
                  <a:lnTo>
                    <a:pt x="21837" y="1451"/>
                  </a:lnTo>
                  <a:cubicBezTo>
                    <a:pt x="21837" y="653"/>
                    <a:pt x="21191" y="0"/>
                    <a:pt x="20388"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9" name="Google Shape;425;p19"/>
            <p:cNvSpPr/>
            <p:nvPr/>
          </p:nvSpPr>
          <p:spPr>
            <a:xfrm>
              <a:off x="5063975" y="2369725"/>
              <a:ext cx="177550" cy="18150"/>
            </a:xfrm>
            <a:custGeom>
              <a:avLst/>
              <a:gdLst/>
              <a:ahLst/>
              <a:cxnLst/>
              <a:rect l="l" t="t" r="r" b="b"/>
              <a:pathLst>
                <a:path w="7102" h="726" extrusionOk="0">
                  <a:moveTo>
                    <a:pt x="363" y="1"/>
                  </a:moveTo>
                  <a:cubicBezTo>
                    <a:pt x="162" y="1"/>
                    <a:pt x="0" y="162"/>
                    <a:pt x="0" y="363"/>
                  </a:cubicBezTo>
                  <a:cubicBezTo>
                    <a:pt x="0" y="564"/>
                    <a:pt x="162" y="725"/>
                    <a:pt x="363" y="725"/>
                  </a:cubicBezTo>
                  <a:lnTo>
                    <a:pt x="6739" y="725"/>
                  </a:lnTo>
                  <a:cubicBezTo>
                    <a:pt x="6940" y="725"/>
                    <a:pt x="7101" y="564"/>
                    <a:pt x="7101" y="363"/>
                  </a:cubicBezTo>
                  <a:cubicBezTo>
                    <a:pt x="7101" y="162"/>
                    <a:pt x="6940" y="1"/>
                    <a:pt x="6739"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0" name="Google Shape;426;p19"/>
            <p:cNvSpPr/>
            <p:nvPr/>
          </p:nvSpPr>
          <p:spPr>
            <a:xfrm>
              <a:off x="5063975" y="2405950"/>
              <a:ext cx="177550" cy="18150"/>
            </a:xfrm>
            <a:custGeom>
              <a:avLst/>
              <a:gdLst/>
              <a:ahLst/>
              <a:cxnLst/>
              <a:rect l="l" t="t" r="r" b="b"/>
              <a:pathLst>
                <a:path w="7102" h="726" extrusionOk="0">
                  <a:moveTo>
                    <a:pt x="363" y="1"/>
                  </a:moveTo>
                  <a:cubicBezTo>
                    <a:pt x="162" y="1"/>
                    <a:pt x="0" y="164"/>
                    <a:pt x="0" y="363"/>
                  </a:cubicBezTo>
                  <a:cubicBezTo>
                    <a:pt x="0" y="564"/>
                    <a:pt x="162" y="725"/>
                    <a:pt x="363" y="725"/>
                  </a:cubicBezTo>
                  <a:lnTo>
                    <a:pt x="6739" y="725"/>
                  </a:lnTo>
                  <a:cubicBezTo>
                    <a:pt x="6940" y="725"/>
                    <a:pt x="7101" y="564"/>
                    <a:pt x="7101" y="363"/>
                  </a:cubicBezTo>
                  <a:cubicBezTo>
                    <a:pt x="7101" y="164"/>
                    <a:pt x="6940" y="1"/>
                    <a:pt x="6739"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1" name="Google Shape;427;p19"/>
            <p:cNvSpPr/>
            <p:nvPr/>
          </p:nvSpPr>
          <p:spPr>
            <a:xfrm>
              <a:off x="5063975" y="2442175"/>
              <a:ext cx="177550" cy="18175"/>
            </a:xfrm>
            <a:custGeom>
              <a:avLst/>
              <a:gdLst/>
              <a:ahLst/>
              <a:cxnLst/>
              <a:rect l="l" t="t" r="r" b="b"/>
              <a:pathLst>
                <a:path w="7102" h="727" extrusionOk="0">
                  <a:moveTo>
                    <a:pt x="363" y="1"/>
                  </a:moveTo>
                  <a:cubicBezTo>
                    <a:pt x="162" y="1"/>
                    <a:pt x="0" y="164"/>
                    <a:pt x="0" y="365"/>
                  </a:cubicBezTo>
                  <a:cubicBezTo>
                    <a:pt x="0" y="564"/>
                    <a:pt x="162" y="727"/>
                    <a:pt x="363" y="727"/>
                  </a:cubicBezTo>
                  <a:lnTo>
                    <a:pt x="6739" y="727"/>
                  </a:lnTo>
                  <a:cubicBezTo>
                    <a:pt x="6940" y="727"/>
                    <a:pt x="7101" y="564"/>
                    <a:pt x="7101" y="365"/>
                  </a:cubicBezTo>
                  <a:cubicBezTo>
                    <a:pt x="7101" y="164"/>
                    <a:pt x="6940" y="1"/>
                    <a:pt x="6739"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2" name="Google Shape;428;p19"/>
            <p:cNvSpPr/>
            <p:nvPr/>
          </p:nvSpPr>
          <p:spPr>
            <a:xfrm>
              <a:off x="5063975" y="2478450"/>
              <a:ext cx="129250" cy="18125"/>
            </a:xfrm>
            <a:custGeom>
              <a:avLst/>
              <a:gdLst/>
              <a:ahLst/>
              <a:cxnLst/>
              <a:rect l="l" t="t" r="r" b="b"/>
              <a:pathLst>
                <a:path w="5170" h="725" extrusionOk="0">
                  <a:moveTo>
                    <a:pt x="363" y="0"/>
                  </a:moveTo>
                  <a:cubicBezTo>
                    <a:pt x="162" y="0"/>
                    <a:pt x="0" y="162"/>
                    <a:pt x="0" y="362"/>
                  </a:cubicBezTo>
                  <a:cubicBezTo>
                    <a:pt x="0" y="561"/>
                    <a:pt x="162" y="725"/>
                    <a:pt x="363" y="725"/>
                  </a:cubicBezTo>
                  <a:lnTo>
                    <a:pt x="4806" y="725"/>
                  </a:lnTo>
                  <a:cubicBezTo>
                    <a:pt x="5007" y="725"/>
                    <a:pt x="5170" y="561"/>
                    <a:pt x="5170" y="362"/>
                  </a:cubicBezTo>
                  <a:cubicBezTo>
                    <a:pt x="5170" y="162"/>
                    <a:pt x="5007" y="0"/>
                    <a:pt x="4806"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3" name="Google Shape;429;p19"/>
            <p:cNvSpPr/>
            <p:nvPr/>
          </p:nvSpPr>
          <p:spPr>
            <a:xfrm>
              <a:off x="5328150" y="2369725"/>
              <a:ext cx="177575" cy="18150"/>
            </a:xfrm>
            <a:custGeom>
              <a:avLst/>
              <a:gdLst/>
              <a:ahLst/>
              <a:cxnLst/>
              <a:rect l="l" t="t" r="r" b="b"/>
              <a:pathLst>
                <a:path w="7103" h="726" extrusionOk="0">
                  <a:moveTo>
                    <a:pt x="362" y="1"/>
                  </a:moveTo>
                  <a:cubicBezTo>
                    <a:pt x="163" y="1"/>
                    <a:pt x="0" y="162"/>
                    <a:pt x="0" y="363"/>
                  </a:cubicBezTo>
                  <a:cubicBezTo>
                    <a:pt x="0" y="564"/>
                    <a:pt x="163" y="725"/>
                    <a:pt x="362" y="725"/>
                  </a:cubicBezTo>
                  <a:lnTo>
                    <a:pt x="6741" y="725"/>
                  </a:lnTo>
                  <a:cubicBezTo>
                    <a:pt x="6940" y="725"/>
                    <a:pt x="7103" y="564"/>
                    <a:pt x="7103" y="363"/>
                  </a:cubicBezTo>
                  <a:cubicBezTo>
                    <a:pt x="7103" y="162"/>
                    <a:pt x="6940" y="1"/>
                    <a:pt x="6741"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4" name="Google Shape;430;p19"/>
            <p:cNvSpPr/>
            <p:nvPr/>
          </p:nvSpPr>
          <p:spPr>
            <a:xfrm>
              <a:off x="5328150" y="2405950"/>
              <a:ext cx="177575" cy="18150"/>
            </a:xfrm>
            <a:custGeom>
              <a:avLst/>
              <a:gdLst/>
              <a:ahLst/>
              <a:cxnLst/>
              <a:rect l="l" t="t" r="r" b="b"/>
              <a:pathLst>
                <a:path w="7103" h="726" extrusionOk="0">
                  <a:moveTo>
                    <a:pt x="362" y="1"/>
                  </a:moveTo>
                  <a:cubicBezTo>
                    <a:pt x="163" y="1"/>
                    <a:pt x="0" y="164"/>
                    <a:pt x="0" y="363"/>
                  </a:cubicBezTo>
                  <a:cubicBezTo>
                    <a:pt x="0" y="564"/>
                    <a:pt x="163" y="725"/>
                    <a:pt x="362" y="725"/>
                  </a:cubicBezTo>
                  <a:lnTo>
                    <a:pt x="6741" y="725"/>
                  </a:lnTo>
                  <a:cubicBezTo>
                    <a:pt x="6940" y="725"/>
                    <a:pt x="7103" y="564"/>
                    <a:pt x="7103" y="363"/>
                  </a:cubicBezTo>
                  <a:cubicBezTo>
                    <a:pt x="7103" y="164"/>
                    <a:pt x="6940" y="1"/>
                    <a:pt x="6741"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5" name="Google Shape;431;p19"/>
            <p:cNvSpPr/>
            <p:nvPr/>
          </p:nvSpPr>
          <p:spPr>
            <a:xfrm>
              <a:off x="5328150" y="2442175"/>
              <a:ext cx="177575" cy="18175"/>
            </a:xfrm>
            <a:custGeom>
              <a:avLst/>
              <a:gdLst/>
              <a:ahLst/>
              <a:cxnLst/>
              <a:rect l="l" t="t" r="r" b="b"/>
              <a:pathLst>
                <a:path w="7103" h="727" extrusionOk="0">
                  <a:moveTo>
                    <a:pt x="362" y="1"/>
                  </a:moveTo>
                  <a:cubicBezTo>
                    <a:pt x="163" y="1"/>
                    <a:pt x="0" y="164"/>
                    <a:pt x="0" y="365"/>
                  </a:cubicBezTo>
                  <a:cubicBezTo>
                    <a:pt x="0" y="564"/>
                    <a:pt x="163" y="727"/>
                    <a:pt x="362" y="727"/>
                  </a:cubicBezTo>
                  <a:lnTo>
                    <a:pt x="6741" y="727"/>
                  </a:lnTo>
                  <a:cubicBezTo>
                    <a:pt x="6940" y="727"/>
                    <a:pt x="7103" y="564"/>
                    <a:pt x="7103" y="365"/>
                  </a:cubicBezTo>
                  <a:cubicBezTo>
                    <a:pt x="7103" y="164"/>
                    <a:pt x="6940" y="1"/>
                    <a:pt x="6741" y="1"/>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6" name="Google Shape;432;p19"/>
            <p:cNvSpPr/>
            <p:nvPr/>
          </p:nvSpPr>
          <p:spPr>
            <a:xfrm>
              <a:off x="5328150" y="2478450"/>
              <a:ext cx="129250" cy="18125"/>
            </a:xfrm>
            <a:custGeom>
              <a:avLst/>
              <a:gdLst/>
              <a:ahLst/>
              <a:cxnLst/>
              <a:rect l="l" t="t" r="r" b="b"/>
              <a:pathLst>
                <a:path w="5170" h="725" extrusionOk="0">
                  <a:moveTo>
                    <a:pt x="362" y="0"/>
                  </a:moveTo>
                  <a:cubicBezTo>
                    <a:pt x="163" y="0"/>
                    <a:pt x="0" y="162"/>
                    <a:pt x="0" y="362"/>
                  </a:cubicBezTo>
                  <a:cubicBezTo>
                    <a:pt x="0" y="561"/>
                    <a:pt x="163" y="725"/>
                    <a:pt x="362" y="725"/>
                  </a:cubicBezTo>
                  <a:lnTo>
                    <a:pt x="4808" y="725"/>
                  </a:lnTo>
                  <a:cubicBezTo>
                    <a:pt x="5008" y="725"/>
                    <a:pt x="5170" y="561"/>
                    <a:pt x="5170" y="362"/>
                  </a:cubicBezTo>
                  <a:cubicBezTo>
                    <a:pt x="5170" y="162"/>
                    <a:pt x="5008" y="0"/>
                    <a:pt x="4808"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grpSp>
        <p:nvGrpSpPr>
          <p:cNvPr id="67" name="Google Shape;433;p19"/>
          <p:cNvGrpSpPr/>
          <p:nvPr/>
        </p:nvGrpSpPr>
        <p:grpSpPr>
          <a:xfrm>
            <a:off x="7458204" y="3680234"/>
            <a:ext cx="471968" cy="470788"/>
            <a:chOff x="1489550" y="831275"/>
            <a:chExt cx="619950" cy="618400"/>
          </a:xfrm>
        </p:grpSpPr>
        <p:sp>
          <p:nvSpPr>
            <p:cNvPr id="68" name="Google Shape;434;p19"/>
            <p:cNvSpPr/>
            <p:nvPr/>
          </p:nvSpPr>
          <p:spPr>
            <a:xfrm>
              <a:off x="1544325" y="1221450"/>
              <a:ext cx="181525" cy="181775"/>
            </a:xfrm>
            <a:custGeom>
              <a:avLst/>
              <a:gdLst/>
              <a:ahLst/>
              <a:cxnLst/>
              <a:rect l="l" t="t" r="r" b="b"/>
              <a:pathLst>
                <a:path w="7261" h="7271" extrusionOk="0">
                  <a:moveTo>
                    <a:pt x="3630" y="1"/>
                  </a:moveTo>
                  <a:cubicBezTo>
                    <a:pt x="2808" y="1"/>
                    <a:pt x="2032" y="270"/>
                    <a:pt x="1386" y="779"/>
                  </a:cubicBezTo>
                  <a:cubicBezTo>
                    <a:pt x="1229" y="905"/>
                    <a:pt x="1202" y="1132"/>
                    <a:pt x="1325" y="1290"/>
                  </a:cubicBezTo>
                  <a:cubicBezTo>
                    <a:pt x="1397" y="1381"/>
                    <a:pt x="1504" y="1429"/>
                    <a:pt x="1611" y="1429"/>
                  </a:cubicBezTo>
                  <a:cubicBezTo>
                    <a:pt x="1690" y="1429"/>
                    <a:pt x="1770" y="1403"/>
                    <a:pt x="1836" y="1351"/>
                  </a:cubicBezTo>
                  <a:cubicBezTo>
                    <a:pt x="2353" y="942"/>
                    <a:pt x="2973" y="727"/>
                    <a:pt x="3630" y="727"/>
                  </a:cubicBezTo>
                  <a:cubicBezTo>
                    <a:pt x="5231" y="727"/>
                    <a:pt x="6534" y="2032"/>
                    <a:pt x="6534" y="3636"/>
                  </a:cubicBezTo>
                  <a:cubicBezTo>
                    <a:pt x="6534" y="5239"/>
                    <a:pt x="5231" y="6542"/>
                    <a:pt x="3630" y="6542"/>
                  </a:cubicBezTo>
                  <a:cubicBezTo>
                    <a:pt x="2028" y="6542"/>
                    <a:pt x="727" y="5239"/>
                    <a:pt x="727" y="3636"/>
                  </a:cubicBezTo>
                  <a:cubicBezTo>
                    <a:pt x="727" y="3182"/>
                    <a:pt x="827" y="2748"/>
                    <a:pt x="1028" y="2344"/>
                  </a:cubicBezTo>
                  <a:cubicBezTo>
                    <a:pt x="1117" y="2165"/>
                    <a:pt x="1044" y="1948"/>
                    <a:pt x="865" y="1859"/>
                  </a:cubicBezTo>
                  <a:cubicBezTo>
                    <a:pt x="813" y="1833"/>
                    <a:pt x="757" y="1820"/>
                    <a:pt x="703" y="1820"/>
                  </a:cubicBezTo>
                  <a:cubicBezTo>
                    <a:pt x="569" y="1820"/>
                    <a:pt x="441" y="1894"/>
                    <a:pt x="377" y="2022"/>
                  </a:cubicBezTo>
                  <a:cubicBezTo>
                    <a:pt x="126" y="2526"/>
                    <a:pt x="0" y="3069"/>
                    <a:pt x="0" y="3636"/>
                  </a:cubicBezTo>
                  <a:cubicBezTo>
                    <a:pt x="0" y="5640"/>
                    <a:pt x="1628" y="7270"/>
                    <a:pt x="3630" y="7270"/>
                  </a:cubicBezTo>
                  <a:cubicBezTo>
                    <a:pt x="5633" y="7270"/>
                    <a:pt x="7261" y="5640"/>
                    <a:pt x="7261" y="3636"/>
                  </a:cubicBezTo>
                  <a:cubicBezTo>
                    <a:pt x="7261" y="1631"/>
                    <a:pt x="5633" y="1"/>
                    <a:pt x="3630" y="1"/>
                  </a:cubicBezTo>
                  <a:close/>
                </a:path>
              </a:pathLst>
            </a:custGeom>
            <a:gradFill>
              <a:gsLst>
                <a:gs pos="0">
                  <a:schemeClr val="accent3"/>
                </a:gs>
                <a:gs pos="100000">
                  <a:schemeClr val="accent2"/>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9" name="Google Shape;435;p19"/>
            <p:cNvSpPr/>
            <p:nvPr/>
          </p:nvSpPr>
          <p:spPr>
            <a:xfrm>
              <a:off x="1607850" y="1285075"/>
              <a:ext cx="54475" cy="54525"/>
            </a:xfrm>
            <a:custGeom>
              <a:avLst/>
              <a:gdLst/>
              <a:ahLst/>
              <a:cxnLst/>
              <a:rect l="l" t="t" r="r" b="b"/>
              <a:pathLst>
                <a:path w="2179" h="2181" extrusionOk="0">
                  <a:moveTo>
                    <a:pt x="1089" y="727"/>
                  </a:moveTo>
                  <a:cubicBezTo>
                    <a:pt x="1289" y="727"/>
                    <a:pt x="1453" y="890"/>
                    <a:pt x="1453" y="1091"/>
                  </a:cubicBezTo>
                  <a:cubicBezTo>
                    <a:pt x="1453" y="1291"/>
                    <a:pt x="1289" y="1453"/>
                    <a:pt x="1089" y="1453"/>
                  </a:cubicBezTo>
                  <a:cubicBezTo>
                    <a:pt x="890" y="1453"/>
                    <a:pt x="726" y="1291"/>
                    <a:pt x="726" y="1091"/>
                  </a:cubicBezTo>
                  <a:cubicBezTo>
                    <a:pt x="726" y="890"/>
                    <a:pt x="890" y="727"/>
                    <a:pt x="1089" y="727"/>
                  </a:cubicBezTo>
                  <a:close/>
                  <a:moveTo>
                    <a:pt x="1089" y="0"/>
                  </a:moveTo>
                  <a:cubicBezTo>
                    <a:pt x="488" y="0"/>
                    <a:pt x="0" y="490"/>
                    <a:pt x="0" y="1091"/>
                  </a:cubicBezTo>
                  <a:cubicBezTo>
                    <a:pt x="0" y="1691"/>
                    <a:pt x="488" y="2181"/>
                    <a:pt x="1089" y="2181"/>
                  </a:cubicBezTo>
                  <a:cubicBezTo>
                    <a:pt x="1689" y="2181"/>
                    <a:pt x="2179" y="1691"/>
                    <a:pt x="2179" y="1091"/>
                  </a:cubicBezTo>
                  <a:cubicBezTo>
                    <a:pt x="2179" y="490"/>
                    <a:pt x="1689" y="0"/>
                    <a:pt x="1089" y="0"/>
                  </a:cubicBezTo>
                  <a:close/>
                </a:path>
              </a:pathLst>
            </a:custGeom>
            <a:gradFill>
              <a:gsLst>
                <a:gs pos="0">
                  <a:schemeClr val="accent3"/>
                </a:gs>
                <a:gs pos="100000">
                  <a:schemeClr val="accent2"/>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0" name="Google Shape;436;p19"/>
            <p:cNvSpPr/>
            <p:nvPr/>
          </p:nvSpPr>
          <p:spPr>
            <a:xfrm>
              <a:off x="1489550" y="831275"/>
              <a:ext cx="619950" cy="618400"/>
            </a:xfrm>
            <a:custGeom>
              <a:avLst/>
              <a:gdLst/>
              <a:ahLst/>
              <a:cxnLst/>
              <a:rect l="l" t="t" r="r" b="b"/>
              <a:pathLst>
                <a:path w="24798" h="24736" extrusionOk="0">
                  <a:moveTo>
                    <a:pt x="12403" y="11647"/>
                  </a:moveTo>
                  <a:cubicBezTo>
                    <a:pt x="12474" y="11647"/>
                    <a:pt x="12547" y="11657"/>
                    <a:pt x="12620" y="11679"/>
                  </a:cubicBezTo>
                  <a:lnTo>
                    <a:pt x="12149" y="12151"/>
                  </a:lnTo>
                  <a:cubicBezTo>
                    <a:pt x="11919" y="12380"/>
                    <a:pt x="12086" y="12771"/>
                    <a:pt x="12405" y="12771"/>
                  </a:cubicBezTo>
                  <a:cubicBezTo>
                    <a:pt x="12498" y="12771"/>
                    <a:pt x="12591" y="12735"/>
                    <a:pt x="12663" y="12665"/>
                  </a:cubicBezTo>
                  <a:lnTo>
                    <a:pt x="13135" y="12192"/>
                  </a:lnTo>
                  <a:lnTo>
                    <a:pt x="13135" y="12192"/>
                  </a:lnTo>
                  <a:cubicBezTo>
                    <a:pt x="13279" y="12683"/>
                    <a:pt x="12905" y="13168"/>
                    <a:pt x="12408" y="13168"/>
                  </a:cubicBezTo>
                  <a:cubicBezTo>
                    <a:pt x="12386" y="13168"/>
                    <a:pt x="12364" y="13167"/>
                    <a:pt x="12342" y="13166"/>
                  </a:cubicBezTo>
                  <a:cubicBezTo>
                    <a:pt x="11980" y="13133"/>
                    <a:pt x="11688" y="12846"/>
                    <a:pt x="11650" y="12486"/>
                  </a:cubicBezTo>
                  <a:cubicBezTo>
                    <a:pt x="11602" y="12026"/>
                    <a:pt x="11971" y="11647"/>
                    <a:pt x="12403" y="11647"/>
                  </a:cubicBezTo>
                  <a:close/>
                  <a:moveTo>
                    <a:pt x="12405" y="2835"/>
                  </a:moveTo>
                  <a:cubicBezTo>
                    <a:pt x="14912" y="2835"/>
                    <a:pt x="17194" y="3805"/>
                    <a:pt x="18900" y="5391"/>
                  </a:cubicBezTo>
                  <a:lnTo>
                    <a:pt x="17858" y="6434"/>
                  </a:lnTo>
                  <a:cubicBezTo>
                    <a:pt x="16382" y="5082"/>
                    <a:pt x="14460" y="4313"/>
                    <a:pt x="12405" y="4311"/>
                  </a:cubicBezTo>
                  <a:cubicBezTo>
                    <a:pt x="9089" y="4313"/>
                    <a:pt x="6203" y="6325"/>
                    <a:pt x="4962" y="9248"/>
                  </a:cubicBezTo>
                  <a:cubicBezTo>
                    <a:pt x="4539" y="10243"/>
                    <a:pt x="4322" y="11301"/>
                    <a:pt x="4320" y="12391"/>
                  </a:cubicBezTo>
                  <a:cubicBezTo>
                    <a:pt x="4320" y="12488"/>
                    <a:pt x="4357" y="12579"/>
                    <a:pt x="4426" y="12647"/>
                  </a:cubicBezTo>
                  <a:cubicBezTo>
                    <a:pt x="4494" y="12717"/>
                    <a:pt x="4585" y="12755"/>
                    <a:pt x="4682" y="12755"/>
                  </a:cubicBezTo>
                  <a:lnTo>
                    <a:pt x="4684" y="12755"/>
                  </a:lnTo>
                  <a:cubicBezTo>
                    <a:pt x="4883" y="12755"/>
                    <a:pt x="5046" y="12592"/>
                    <a:pt x="5046" y="12393"/>
                  </a:cubicBezTo>
                  <a:cubicBezTo>
                    <a:pt x="5053" y="8337"/>
                    <a:pt x="8354" y="5039"/>
                    <a:pt x="12405" y="5039"/>
                  </a:cubicBezTo>
                  <a:cubicBezTo>
                    <a:pt x="14247" y="5039"/>
                    <a:pt x="15986" y="5715"/>
                    <a:pt x="17345" y="6949"/>
                  </a:cubicBezTo>
                  <a:lnTo>
                    <a:pt x="16301" y="7992"/>
                  </a:lnTo>
                  <a:cubicBezTo>
                    <a:pt x="15240" y="7051"/>
                    <a:pt x="13868" y="6515"/>
                    <a:pt x="12405" y="6515"/>
                  </a:cubicBezTo>
                  <a:cubicBezTo>
                    <a:pt x="9965" y="6515"/>
                    <a:pt x="7877" y="8003"/>
                    <a:pt x="6983" y="10115"/>
                  </a:cubicBezTo>
                  <a:cubicBezTo>
                    <a:pt x="6676" y="10842"/>
                    <a:pt x="6520" y="11613"/>
                    <a:pt x="6520" y="12407"/>
                  </a:cubicBezTo>
                  <a:cubicBezTo>
                    <a:pt x="6520" y="12608"/>
                    <a:pt x="6683" y="12771"/>
                    <a:pt x="6882" y="12771"/>
                  </a:cubicBezTo>
                  <a:cubicBezTo>
                    <a:pt x="7083" y="12771"/>
                    <a:pt x="7246" y="12608"/>
                    <a:pt x="7246" y="12407"/>
                  </a:cubicBezTo>
                  <a:cubicBezTo>
                    <a:pt x="7246" y="9556"/>
                    <a:pt x="9559" y="7241"/>
                    <a:pt x="12405" y="7241"/>
                  </a:cubicBezTo>
                  <a:cubicBezTo>
                    <a:pt x="13660" y="7241"/>
                    <a:pt x="14847" y="7689"/>
                    <a:pt x="15787" y="8509"/>
                  </a:cubicBezTo>
                  <a:lnTo>
                    <a:pt x="14741" y="9554"/>
                  </a:lnTo>
                  <a:cubicBezTo>
                    <a:pt x="14105" y="9032"/>
                    <a:pt x="13291" y="8717"/>
                    <a:pt x="12405" y="8717"/>
                  </a:cubicBezTo>
                  <a:cubicBezTo>
                    <a:pt x="10373" y="8717"/>
                    <a:pt x="8720" y="10372"/>
                    <a:pt x="8720" y="12407"/>
                  </a:cubicBezTo>
                  <a:cubicBezTo>
                    <a:pt x="8720" y="12836"/>
                    <a:pt x="8792" y="13255"/>
                    <a:pt x="8937" y="13655"/>
                  </a:cubicBezTo>
                  <a:cubicBezTo>
                    <a:pt x="8989" y="13803"/>
                    <a:pt x="9129" y="13895"/>
                    <a:pt x="9278" y="13895"/>
                  </a:cubicBezTo>
                  <a:cubicBezTo>
                    <a:pt x="9319" y="13895"/>
                    <a:pt x="9361" y="13889"/>
                    <a:pt x="9401" y="13874"/>
                  </a:cubicBezTo>
                  <a:cubicBezTo>
                    <a:pt x="9590" y="13806"/>
                    <a:pt x="9687" y="13598"/>
                    <a:pt x="9620" y="13409"/>
                  </a:cubicBezTo>
                  <a:cubicBezTo>
                    <a:pt x="9504" y="13088"/>
                    <a:pt x="9446" y="12751"/>
                    <a:pt x="9446" y="12407"/>
                  </a:cubicBezTo>
                  <a:cubicBezTo>
                    <a:pt x="9446" y="10774"/>
                    <a:pt x="10773" y="9443"/>
                    <a:pt x="12405" y="9443"/>
                  </a:cubicBezTo>
                  <a:cubicBezTo>
                    <a:pt x="13092" y="9443"/>
                    <a:pt x="13723" y="9680"/>
                    <a:pt x="14225" y="10072"/>
                  </a:cubicBezTo>
                  <a:lnTo>
                    <a:pt x="13167" y="11130"/>
                  </a:lnTo>
                  <a:cubicBezTo>
                    <a:pt x="12923" y="10984"/>
                    <a:pt x="12663" y="10918"/>
                    <a:pt x="12410" y="10918"/>
                  </a:cubicBezTo>
                  <a:cubicBezTo>
                    <a:pt x="11635" y="10918"/>
                    <a:pt x="10920" y="11538"/>
                    <a:pt x="10920" y="12407"/>
                  </a:cubicBezTo>
                  <a:cubicBezTo>
                    <a:pt x="10920" y="13242"/>
                    <a:pt x="11600" y="13895"/>
                    <a:pt x="12403" y="13895"/>
                  </a:cubicBezTo>
                  <a:cubicBezTo>
                    <a:pt x="12478" y="13895"/>
                    <a:pt x="12554" y="13889"/>
                    <a:pt x="12631" y="13877"/>
                  </a:cubicBezTo>
                  <a:cubicBezTo>
                    <a:pt x="13682" y="13716"/>
                    <a:pt x="14218" y="12540"/>
                    <a:pt x="13682" y="11645"/>
                  </a:cubicBezTo>
                  <a:lnTo>
                    <a:pt x="14738" y="10587"/>
                  </a:lnTo>
                  <a:cubicBezTo>
                    <a:pt x="15131" y="11089"/>
                    <a:pt x="15365" y="11720"/>
                    <a:pt x="15365" y="12407"/>
                  </a:cubicBezTo>
                  <a:cubicBezTo>
                    <a:pt x="15365" y="14041"/>
                    <a:pt x="14039" y="15371"/>
                    <a:pt x="12405" y="15371"/>
                  </a:cubicBezTo>
                  <a:cubicBezTo>
                    <a:pt x="12218" y="15371"/>
                    <a:pt x="12030" y="15353"/>
                    <a:pt x="11847" y="15317"/>
                  </a:cubicBezTo>
                  <a:cubicBezTo>
                    <a:pt x="11824" y="15313"/>
                    <a:pt x="11801" y="15311"/>
                    <a:pt x="11779" y="15311"/>
                  </a:cubicBezTo>
                  <a:cubicBezTo>
                    <a:pt x="11608" y="15311"/>
                    <a:pt x="11456" y="15432"/>
                    <a:pt x="11422" y="15606"/>
                  </a:cubicBezTo>
                  <a:cubicBezTo>
                    <a:pt x="11385" y="15803"/>
                    <a:pt x="11514" y="15993"/>
                    <a:pt x="11711" y="16031"/>
                  </a:cubicBezTo>
                  <a:cubicBezTo>
                    <a:pt x="11939" y="16076"/>
                    <a:pt x="12172" y="16097"/>
                    <a:pt x="12405" y="16097"/>
                  </a:cubicBezTo>
                  <a:cubicBezTo>
                    <a:pt x="14438" y="16097"/>
                    <a:pt x="16092" y="14442"/>
                    <a:pt x="16092" y="12407"/>
                  </a:cubicBezTo>
                  <a:cubicBezTo>
                    <a:pt x="16092" y="11521"/>
                    <a:pt x="15778" y="10705"/>
                    <a:pt x="15254" y="10069"/>
                  </a:cubicBezTo>
                  <a:lnTo>
                    <a:pt x="16300" y="9022"/>
                  </a:lnTo>
                  <a:cubicBezTo>
                    <a:pt x="17119" y="9963"/>
                    <a:pt x="17566" y="11152"/>
                    <a:pt x="17566" y="12407"/>
                  </a:cubicBezTo>
                  <a:cubicBezTo>
                    <a:pt x="17564" y="15280"/>
                    <a:pt x="15230" y="17574"/>
                    <a:pt x="12410" y="17574"/>
                  </a:cubicBezTo>
                  <a:cubicBezTo>
                    <a:pt x="12243" y="17574"/>
                    <a:pt x="12075" y="17566"/>
                    <a:pt x="11905" y="17550"/>
                  </a:cubicBezTo>
                  <a:cubicBezTo>
                    <a:pt x="11893" y="17549"/>
                    <a:pt x="11882" y="17548"/>
                    <a:pt x="11871" y="17548"/>
                  </a:cubicBezTo>
                  <a:cubicBezTo>
                    <a:pt x="11551" y="17548"/>
                    <a:pt x="11400" y="17913"/>
                    <a:pt x="11589" y="18142"/>
                  </a:cubicBezTo>
                  <a:cubicBezTo>
                    <a:pt x="11650" y="18217"/>
                    <a:pt x="11738" y="18263"/>
                    <a:pt x="11835" y="18272"/>
                  </a:cubicBezTo>
                  <a:cubicBezTo>
                    <a:pt x="12025" y="18292"/>
                    <a:pt x="12217" y="18301"/>
                    <a:pt x="12405" y="18301"/>
                  </a:cubicBezTo>
                  <a:cubicBezTo>
                    <a:pt x="15645" y="18301"/>
                    <a:pt x="18290" y="15669"/>
                    <a:pt x="18292" y="12407"/>
                  </a:cubicBezTo>
                  <a:cubicBezTo>
                    <a:pt x="18290" y="10912"/>
                    <a:pt x="17732" y="9545"/>
                    <a:pt x="16814" y="8507"/>
                  </a:cubicBezTo>
                  <a:lnTo>
                    <a:pt x="17858" y="7463"/>
                  </a:lnTo>
                  <a:cubicBezTo>
                    <a:pt x="19090" y="8823"/>
                    <a:pt x="19766" y="10564"/>
                    <a:pt x="19766" y="12407"/>
                  </a:cubicBezTo>
                  <a:cubicBezTo>
                    <a:pt x="19766" y="16474"/>
                    <a:pt x="16466" y="19777"/>
                    <a:pt x="12405" y="19777"/>
                  </a:cubicBezTo>
                  <a:cubicBezTo>
                    <a:pt x="12123" y="19777"/>
                    <a:pt x="11840" y="19759"/>
                    <a:pt x="11559" y="19727"/>
                  </a:cubicBezTo>
                  <a:cubicBezTo>
                    <a:pt x="11489" y="19370"/>
                    <a:pt x="11239" y="19061"/>
                    <a:pt x="10893" y="18923"/>
                  </a:cubicBezTo>
                  <a:cubicBezTo>
                    <a:pt x="10863" y="18436"/>
                    <a:pt x="10764" y="17960"/>
                    <a:pt x="10598" y="17503"/>
                  </a:cubicBezTo>
                  <a:cubicBezTo>
                    <a:pt x="10599" y="17433"/>
                    <a:pt x="10581" y="17365"/>
                    <a:pt x="10546" y="17306"/>
                  </a:cubicBezTo>
                  <a:cubicBezTo>
                    <a:pt x="10863" y="16940"/>
                    <a:pt x="10908" y="16393"/>
                    <a:pt x="10630" y="15983"/>
                  </a:cubicBezTo>
                  <a:cubicBezTo>
                    <a:pt x="10459" y="15733"/>
                    <a:pt x="10269" y="15493"/>
                    <a:pt x="10061" y="15273"/>
                  </a:cubicBezTo>
                  <a:cubicBezTo>
                    <a:pt x="9852" y="15048"/>
                    <a:pt x="9563" y="14933"/>
                    <a:pt x="9272" y="14933"/>
                  </a:cubicBezTo>
                  <a:cubicBezTo>
                    <a:pt x="9087" y="14933"/>
                    <a:pt x="8901" y="14979"/>
                    <a:pt x="8734" y="15073"/>
                  </a:cubicBezTo>
                  <a:cubicBezTo>
                    <a:pt x="8283" y="14756"/>
                    <a:pt x="7788" y="14518"/>
                    <a:pt x="7260" y="14362"/>
                  </a:cubicBezTo>
                  <a:cubicBezTo>
                    <a:pt x="7183" y="13872"/>
                    <a:pt x="6778" y="13483"/>
                    <a:pt x="6276" y="13444"/>
                  </a:cubicBezTo>
                  <a:cubicBezTo>
                    <a:pt x="6126" y="13432"/>
                    <a:pt x="5974" y="13426"/>
                    <a:pt x="5821" y="13426"/>
                  </a:cubicBezTo>
                  <a:cubicBezTo>
                    <a:pt x="5669" y="13426"/>
                    <a:pt x="5516" y="13432"/>
                    <a:pt x="5365" y="13444"/>
                  </a:cubicBezTo>
                  <a:cubicBezTo>
                    <a:pt x="4863" y="13483"/>
                    <a:pt x="4460" y="13872"/>
                    <a:pt x="4383" y="14362"/>
                  </a:cubicBezTo>
                  <a:cubicBezTo>
                    <a:pt x="3956" y="14487"/>
                    <a:pt x="3552" y="14668"/>
                    <a:pt x="3176" y="14900"/>
                  </a:cubicBezTo>
                  <a:cubicBezTo>
                    <a:pt x="2957" y="14089"/>
                    <a:pt x="2846" y="13253"/>
                    <a:pt x="2846" y="12407"/>
                  </a:cubicBezTo>
                  <a:cubicBezTo>
                    <a:pt x="2846" y="7130"/>
                    <a:pt x="7135" y="2835"/>
                    <a:pt x="12405" y="2835"/>
                  </a:cubicBezTo>
                  <a:close/>
                  <a:moveTo>
                    <a:pt x="5821" y="14154"/>
                  </a:moveTo>
                  <a:cubicBezTo>
                    <a:pt x="5955" y="14154"/>
                    <a:pt x="6089" y="14159"/>
                    <a:pt x="6220" y="14170"/>
                  </a:cubicBezTo>
                  <a:cubicBezTo>
                    <a:pt x="6403" y="14184"/>
                    <a:pt x="6547" y="14342"/>
                    <a:pt x="6547" y="14530"/>
                  </a:cubicBezTo>
                  <a:lnTo>
                    <a:pt x="6547" y="14645"/>
                  </a:lnTo>
                  <a:cubicBezTo>
                    <a:pt x="6547" y="14813"/>
                    <a:pt x="6662" y="14959"/>
                    <a:pt x="6827" y="14998"/>
                  </a:cubicBezTo>
                  <a:cubicBezTo>
                    <a:pt x="7442" y="15143"/>
                    <a:pt x="8006" y="15418"/>
                    <a:pt x="8507" y="15810"/>
                  </a:cubicBezTo>
                  <a:cubicBezTo>
                    <a:pt x="8572" y="15862"/>
                    <a:pt x="8651" y="15888"/>
                    <a:pt x="8730" y="15888"/>
                  </a:cubicBezTo>
                  <a:cubicBezTo>
                    <a:pt x="8811" y="15888"/>
                    <a:pt x="8891" y="15861"/>
                    <a:pt x="8957" y="15809"/>
                  </a:cubicBezTo>
                  <a:lnTo>
                    <a:pt x="9045" y="15739"/>
                  </a:lnTo>
                  <a:cubicBezTo>
                    <a:pt x="9112" y="15685"/>
                    <a:pt x="9192" y="15658"/>
                    <a:pt x="9272" y="15658"/>
                  </a:cubicBezTo>
                  <a:cubicBezTo>
                    <a:pt x="9368" y="15658"/>
                    <a:pt x="9462" y="15696"/>
                    <a:pt x="9531" y="15769"/>
                  </a:cubicBezTo>
                  <a:cubicBezTo>
                    <a:pt x="9713" y="15963"/>
                    <a:pt x="9880" y="16173"/>
                    <a:pt x="10029" y="16391"/>
                  </a:cubicBezTo>
                  <a:cubicBezTo>
                    <a:pt x="10133" y="16544"/>
                    <a:pt x="10099" y="16757"/>
                    <a:pt x="9950" y="16874"/>
                  </a:cubicBezTo>
                  <a:lnTo>
                    <a:pt x="9864" y="16944"/>
                  </a:lnTo>
                  <a:cubicBezTo>
                    <a:pt x="9731" y="17050"/>
                    <a:pt x="9690" y="17231"/>
                    <a:pt x="9762" y="17383"/>
                  </a:cubicBezTo>
                  <a:cubicBezTo>
                    <a:pt x="10031" y="17955"/>
                    <a:pt x="10171" y="18568"/>
                    <a:pt x="10176" y="19205"/>
                  </a:cubicBezTo>
                  <a:cubicBezTo>
                    <a:pt x="10178" y="19373"/>
                    <a:pt x="10294" y="19519"/>
                    <a:pt x="10459" y="19556"/>
                  </a:cubicBezTo>
                  <a:cubicBezTo>
                    <a:pt x="10459" y="19556"/>
                    <a:pt x="10571" y="19581"/>
                    <a:pt x="10571" y="19581"/>
                  </a:cubicBezTo>
                  <a:cubicBezTo>
                    <a:pt x="10734" y="19619"/>
                    <a:pt x="10849" y="19763"/>
                    <a:pt x="10852" y="19924"/>
                  </a:cubicBezTo>
                  <a:cubicBezTo>
                    <a:pt x="10834" y="19972"/>
                    <a:pt x="10829" y="20024"/>
                    <a:pt x="10834" y="20078"/>
                  </a:cubicBezTo>
                  <a:cubicBezTo>
                    <a:pt x="10795" y="20309"/>
                    <a:pt x="10741" y="20539"/>
                    <a:pt x="10673" y="20761"/>
                  </a:cubicBezTo>
                  <a:cubicBezTo>
                    <a:pt x="10625" y="20911"/>
                    <a:pt x="10483" y="21009"/>
                    <a:pt x="10329" y="21009"/>
                  </a:cubicBezTo>
                  <a:cubicBezTo>
                    <a:pt x="10302" y="21009"/>
                    <a:pt x="10275" y="21006"/>
                    <a:pt x="10248" y="21000"/>
                  </a:cubicBezTo>
                  <a:lnTo>
                    <a:pt x="10135" y="20973"/>
                  </a:lnTo>
                  <a:cubicBezTo>
                    <a:pt x="10109" y="20967"/>
                    <a:pt x="10082" y="20964"/>
                    <a:pt x="10056" y="20964"/>
                  </a:cubicBezTo>
                  <a:cubicBezTo>
                    <a:pt x="9920" y="20964"/>
                    <a:pt x="9791" y="21040"/>
                    <a:pt x="9730" y="21167"/>
                  </a:cubicBezTo>
                  <a:cubicBezTo>
                    <a:pt x="9453" y="21728"/>
                    <a:pt x="9050" y="22232"/>
                    <a:pt x="8564" y="22628"/>
                  </a:cubicBezTo>
                  <a:cubicBezTo>
                    <a:pt x="8435" y="22734"/>
                    <a:pt x="8394" y="22915"/>
                    <a:pt x="8467" y="23067"/>
                  </a:cubicBezTo>
                  <a:lnTo>
                    <a:pt x="8516" y="23169"/>
                  </a:lnTo>
                  <a:cubicBezTo>
                    <a:pt x="8598" y="23340"/>
                    <a:pt x="8537" y="23544"/>
                    <a:pt x="8379" y="23637"/>
                  </a:cubicBezTo>
                  <a:cubicBezTo>
                    <a:pt x="8150" y="23772"/>
                    <a:pt x="7908" y="23889"/>
                    <a:pt x="7662" y="23985"/>
                  </a:cubicBezTo>
                  <a:cubicBezTo>
                    <a:pt x="7621" y="24001"/>
                    <a:pt x="7578" y="24009"/>
                    <a:pt x="7535" y="24009"/>
                  </a:cubicBezTo>
                  <a:cubicBezTo>
                    <a:pt x="7400" y="24009"/>
                    <a:pt x="7270" y="23932"/>
                    <a:pt x="7208" y="23802"/>
                  </a:cubicBezTo>
                  <a:lnTo>
                    <a:pt x="7160" y="23700"/>
                  </a:lnTo>
                  <a:cubicBezTo>
                    <a:pt x="7098" y="23572"/>
                    <a:pt x="6969" y="23495"/>
                    <a:pt x="6833" y="23495"/>
                  </a:cubicBezTo>
                  <a:cubicBezTo>
                    <a:pt x="6807" y="23495"/>
                    <a:pt x="6781" y="23497"/>
                    <a:pt x="6755" y="23503"/>
                  </a:cubicBezTo>
                  <a:cubicBezTo>
                    <a:pt x="6449" y="23570"/>
                    <a:pt x="6135" y="23604"/>
                    <a:pt x="5821" y="23604"/>
                  </a:cubicBezTo>
                  <a:cubicBezTo>
                    <a:pt x="5508" y="23604"/>
                    <a:pt x="5194" y="23570"/>
                    <a:pt x="4888" y="23503"/>
                  </a:cubicBezTo>
                  <a:cubicBezTo>
                    <a:pt x="4862" y="23497"/>
                    <a:pt x="4836" y="23495"/>
                    <a:pt x="4810" y="23495"/>
                  </a:cubicBezTo>
                  <a:cubicBezTo>
                    <a:pt x="4672" y="23495"/>
                    <a:pt x="4543" y="23572"/>
                    <a:pt x="4483" y="23700"/>
                  </a:cubicBezTo>
                  <a:lnTo>
                    <a:pt x="4433" y="23802"/>
                  </a:lnTo>
                  <a:cubicBezTo>
                    <a:pt x="4371" y="23932"/>
                    <a:pt x="4242" y="24009"/>
                    <a:pt x="4108" y="24009"/>
                  </a:cubicBezTo>
                  <a:cubicBezTo>
                    <a:pt x="4065" y="24009"/>
                    <a:pt x="4022" y="24002"/>
                    <a:pt x="3981" y="23985"/>
                  </a:cubicBezTo>
                  <a:cubicBezTo>
                    <a:pt x="3733" y="23889"/>
                    <a:pt x="3491" y="23772"/>
                    <a:pt x="3264" y="23637"/>
                  </a:cubicBezTo>
                  <a:cubicBezTo>
                    <a:pt x="3104" y="23544"/>
                    <a:pt x="3045" y="23340"/>
                    <a:pt x="3126" y="23169"/>
                  </a:cubicBezTo>
                  <a:lnTo>
                    <a:pt x="3176" y="23067"/>
                  </a:lnTo>
                  <a:cubicBezTo>
                    <a:pt x="3247" y="22915"/>
                    <a:pt x="3208" y="22734"/>
                    <a:pt x="3077" y="22628"/>
                  </a:cubicBezTo>
                  <a:cubicBezTo>
                    <a:pt x="2591" y="22232"/>
                    <a:pt x="2190" y="21728"/>
                    <a:pt x="1912" y="21167"/>
                  </a:cubicBezTo>
                  <a:cubicBezTo>
                    <a:pt x="1851" y="21041"/>
                    <a:pt x="1723" y="20964"/>
                    <a:pt x="1587" y="20964"/>
                  </a:cubicBezTo>
                  <a:cubicBezTo>
                    <a:pt x="1560" y="20964"/>
                    <a:pt x="1533" y="20968"/>
                    <a:pt x="1506" y="20975"/>
                  </a:cubicBezTo>
                  <a:lnTo>
                    <a:pt x="1395" y="21000"/>
                  </a:lnTo>
                  <a:cubicBezTo>
                    <a:pt x="1368" y="21006"/>
                    <a:pt x="1341" y="21009"/>
                    <a:pt x="1314" y="21009"/>
                  </a:cubicBezTo>
                  <a:cubicBezTo>
                    <a:pt x="1158" y="21009"/>
                    <a:pt x="1016" y="20911"/>
                    <a:pt x="970" y="20761"/>
                  </a:cubicBezTo>
                  <a:cubicBezTo>
                    <a:pt x="891" y="20508"/>
                    <a:pt x="830" y="20247"/>
                    <a:pt x="793" y="19983"/>
                  </a:cubicBezTo>
                  <a:cubicBezTo>
                    <a:pt x="766" y="19800"/>
                    <a:pt x="888" y="19624"/>
                    <a:pt x="1072" y="19581"/>
                  </a:cubicBezTo>
                  <a:lnTo>
                    <a:pt x="1184" y="19556"/>
                  </a:lnTo>
                  <a:cubicBezTo>
                    <a:pt x="1347" y="19519"/>
                    <a:pt x="1463" y="19373"/>
                    <a:pt x="1465" y="19205"/>
                  </a:cubicBezTo>
                  <a:cubicBezTo>
                    <a:pt x="1470" y="18568"/>
                    <a:pt x="1610" y="17955"/>
                    <a:pt x="1881" y="17385"/>
                  </a:cubicBezTo>
                  <a:cubicBezTo>
                    <a:pt x="1953" y="17231"/>
                    <a:pt x="1910" y="17050"/>
                    <a:pt x="1779" y="16944"/>
                  </a:cubicBezTo>
                  <a:lnTo>
                    <a:pt x="1691" y="16874"/>
                  </a:lnTo>
                  <a:cubicBezTo>
                    <a:pt x="1544" y="16757"/>
                    <a:pt x="1510" y="16544"/>
                    <a:pt x="1612" y="16391"/>
                  </a:cubicBezTo>
                  <a:cubicBezTo>
                    <a:pt x="1761" y="16173"/>
                    <a:pt x="1929" y="15963"/>
                    <a:pt x="2111" y="15769"/>
                  </a:cubicBezTo>
                  <a:cubicBezTo>
                    <a:pt x="2179" y="15696"/>
                    <a:pt x="2273" y="15658"/>
                    <a:pt x="2369" y="15658"/>
                  </a:cubicBezTo>
                  <a:cubicBezTo>
                    <a:pt x="2449" y="15658"/>
                    <a:pt x="2530" y="15685"/>
                    <a:pt x="2597" y="15739"/>
                  </a:cubicBezTo>
                  <a:lnTo>
                    <a:pt x="2684" y="15809"/>
                  </a:lnTo>
                  <a:cubicBezTo>
                    <a:pt x="2751" y="15861"/>
                    <a:pt x="2832" y="15888"/>
                    <a:pt x="2912" y="15888"/>
                  </a:cubicBezTo>
                  <a:cubicBezTo>
                    <a:pt x="2992" y="15888"/>
                    <a:pt x="3071" y="15862"/>
                    <a:pt x="3136" y="15810"/>
                  </a:cubicBezTo>
                  <a:cubicBezTo>
                    <a:pt x="3635" y="15418"/>
                    <a:pt x="4201" y="15143"/>
                    <a:pt x="4816" y="14998"/>
                  </a:cubicBezTo>
                  <a:cubicBezTo>
                    <a:pt x="4980" y="14959"/>
                    <a:pt x="5094" y="14813"/>
                    <a:pt x="5094" y="14645"/>
                  </a:cubicBezTo>
                  <a:lnTo>
                    <a:pt x="5094" y="14530"/>
                  </a:lnTo>
                  <a:cubicBezTo>
                    <a:pt x="5094" y="14342"/>
                    <a:pt x="5238" y="14184"/>
                    <a:pt x="5423" y="14170"/>
                  </a:cubicBezTo>
                  <a:cubicBezTo>
                    <a:pt x="5553" y="14159"/>
                    <a:pt x="5687" y="14154"/>
                    <a:pt x="5821" y="14154"/>
                  </a:cubicBezTo>
                  <a:close/>
                  <a:moveTo>
                    <a:pt x="23079" y="0"/>
                  </a:moveTo>
                  <a:cubicBezTo>
                    <a:pt x="22879" y="0"/>
                    <a:pt x="22715" y="164"/>
                    <a:pt x="22715" y="364"/>
                  </a:cubicBezTo>
                  <a:lnTo>
                    <a:pt x="22715" y="1571"/>
                  </a:lnTo>
                  <a:lnTo>
                    <a:pt x="21989" y="2297"/>
                  </a:lnTo>
                  <a:lnTo>
                    <a:pt x="21989" y="1819"/>
                  </a:lnTo>
                  <a:cubicBezTo>
                    <a:pt x="21989" y="1618"/>
                    <a:pt x="21828" y="1455"/>
                    <a:pt x="21627" y="1455"/>
                  </a:cubicBezTo>
                  <a:cubicBezTo>
                    <a:pt x="21426" y="1455"/>
                    <a:pt x="21263" y="1618"/>
                    <a:pt x="21263" y="1819"/>
                  </a:cubicBezTo>
                  <a:lnTo>
                    <a:pt x="21263" y="3025"/>
                  </a:lnTo>
                  <a:lnTo>
                    <a:pt x="20537" y="3752"/>
                  </a:lnTo>
                  <a:lnTo>
                    <a:pt x="20537" y="3273"/>
                  </a:lnTo>
                  <a:cubicBezTo>
                    <a:pt x="20537" y="3072"/>
                    <a:pt x="20375" y="2909"/>
                    <a:pt x="20175" y="2909"/>
                  </a:cubicBezTo>
                  <a:cubicBezTo>
                    <a:pt x="19974" y="2909"/>
                    <a:pt x="19812" y="3072"/>
                    <a:pt x="19812" y="3273"/>
                  </a:cubicBezTo>
                  <a:lnTo>
                    <a:pt x="19812" y="4478"/>
                  </a:lnTo>
                  <a:lnTo>
                    <a:pt x="19414" y="4876"/>
                  </a:lnTo>
                  <a:cubicBezTo>
                    <a:pt x="17576" y="3162"/>
                    <a:pt x="15111" y="2109"/>
                    <a:pt x="12405" y="2109"/>
                  </a:cubicBezTo>
                  <a:cubicBezTo>
                    <a:pt x="6733" y="2109"/>
                    <a:pt x="2120" y="6728"/>
                    <a:pt x="2120" y="12407"/>
                  </a:cubicBezTo>
                  <a:cubicBezTo>
                    <a:pt x="2120" y="13264"/>
                    <a:pt x="2225" y="14112"/>
                    <a:pt x="2433" y="14935"/>
                  </a:cubicBezTo>
                  <a:cubicBezTo>
                    <a:pt x="2412" y="14934"/>
                    <a:pt x="2391" y="14934"/>
                    <a:pt x="2369" y="14934"/>
                  </a:cubicBezTo>
                  <a:cubicBezTo>
                    <a:pt x="2079" y="14934"/>
                    <a:pt x="1790" y="15047"/>
                    <a:pt x="1580" y="15273"/>
                  </a:cubicBezTo>
                  <a:cubicBezTo>
                    <a:pt x="1374" y="15493"/>
                    <a:pt x="1182" y="15733"/>
                    <a:pt x="1013" y="15983"/>
                  </a:cubicBezTo>
                  <a:cubicBezTo>
                    <a:pt x="730" y="16400"/>
                    <a:pt x="780" y="16960"/>
                    <a:pt x="1114" y="17326"/>
                  </a:cubicBezTo>
                  <a:cubicBezTo>
                    <a:pt x="904" y="17835"/>
                    <a:pt x="782" y="18371"/>
                    <a:pt x="748" y="18923"/>
                  </a:cubicBezTo>
                  <a:cubicBezTo>
                    <a:pt x="291" y="19108"/>
                    <a:pt x="0" y="19589"/>
                    <a:pt x="74" y="20089"/>
                  </a:cubicBezTo>
                  <a:cubicBezTo>
                    <a:pt x="118" y="20390"/>
                    <a:pt x="187" y="20690"/>
                    <a:pt x="276" y="20978"/>
                  </a:cubicBezTo>
                  <a:cubicBezTo>
                    <a:pt x="419" y="21436"/>
                    <a:pt x="852" y="21736"/>
                    <a:pt x="1315" y="21736"/>
                  </a:cubicBezTo>
                  <a:cubicBezTo>
                    <a:pt x="1340" y="21736"/>
                    <a:pt x="1365" y="21735"/>
                    <a:pt x="1390" y="21733"/>
                  </a:cubicBezTo>
                  <a:cubicBezTo>
                    <a:pt x="1659" y="22208"/>
                    <a:pt x="2007" y="22644"/>
                    <a:pt x="2410" y="23012"/>
                  </a:cubicBezTo>
                  <a:cubicBezTo>
                    <a:pt x="2268" y="23485"/>
                    <a:pt x="2462" y="24010"/>
                    <a:pt x="2896" y="24265"/>
                  </a:cubicBezTo>
                  <a:cubicBezTo>
                    <a:pt x="3158" y="24419"/>
                    <a:pt x="3434" y="24552"/>
                    <a:pt x="3717" y="24663"/>
                  </a:cubicBezTo>
                  <a:cubicBezTo>
                    <a:pt x="3843" y="24712"/>
                    <a:pt x="3974" y="24735"/>
                    <a:pt x="4105" y="24735"/>
                  </a:cubicBezTo>
                  <a:cubicBezTo>
                    <a:pt x="4456" y="24735"/>
                    <a:pt x="4797" y="24563"/>
                    <a:pt x="5003" y="24265"/>
                  </a:cubicBezTo>
                  <a:cubicBezTo>
                    <a:pt x="5273" y="24309"/>
                    <a:pt x="5547" y="24331"/>
                    <a:pt x="5821" y="24331"/>
                  </a:cubicBezTo>
                  <a:cubicBezTo>
                    <a:pt x="6095" y="24331"/>
                    <a:pt x="6369" y="24309"/>
                    <a:pt x="6640" y="24265"/>
                  </a:cubicBezTo>
                  <a:cubicBezTo>
                    <a:pt x="6846" y="24563"/>
                    <a:pt x="7187" y="24736"/>
                    <a:pt x="7539" y="24736"/>
                  </a:cubicBezTo>
                  <a:cubicBezTo>
                    <a:pt x="7668" y="24736"/>
                    <a:pt x="7799" y="24712"/>
                    <a:pt x="7926" y="24663"/>
                  </a:cubicBezTo>
                  <a:cubicBezTo>
                    <a:pt x="8207" y="24552"/>
                    <a:pt x="8483" y="24419"/>
                    <a:pt x="8745" y="24265"/>
                  </a:cubicBezTo>
                  <a:cubicBezTo>
                    <a:pt x="9179" y="24010"/>
                    <a:pt x="9375" y="23485"/>
                    <a:pt x="9231" y="23012"/>
                  </a:cubicBezTo>
                  <a:cubicBezTo>
                    <a:pt x="9636" y="22644"/>
                    <a:pt x="9984" y="22208"/>
                    <a:pt x="10251" y="21733"/>
                  </a:cubicBezTo>
                  <a:cubicBezTo>
                    <a:pt x="10276" y="21735"/>
                    <a:pt x="10301" y="21736"/>
                    <a:pt x="10326" y="21736"/>
                  </a:cubicBezTo>
                  <a:cubicBezTo>
                    <a:pt x="10791" y="21736"/>
                    <a:pt x="11222" y="21435"/>
                    <a:pt x="11365" y="20978"/>
                  </a:cubicBezTo>
                  <a:cubicBezTo>
                    <a:pt x="11419" y="20806"/>
                    <a:pt x="11464" y="20630"/>
                    <a:pt x="11501" y="20453"/>
                  </a:cubicBezTo>
                  <a:cubicBezTo>
                    <a:pt x="11802" y="20485"/>
                    <a:pt x="12106" y="20503"/>
                    <a:pt x="12407" y="20503"/>
                  </a:cubicBezTo>
                  <a:cubicBezTo>
                    <a:pt x="16864" y="20503"/>
                    <a:pt x="20492" y="16874"/>
                    <a:pt x="20492" y="12407"/>
                  </a:cubicBezTo>
                  <a:cubicBezTo>
                    <a:pt x="20492" y="10361"/>
                    <a:pt x="19728" y="8434"/>
                    <a:pt x="18373" y="6949"/>
                  </a:cubicBezTo>
                  <a:lnTo>
                    <a:pt x="19414" y="5905"/>
                  </a:lnTo>
                  <a:cubicBezTo>
                    <a:pt x="20996" y="7614"/>
                    <a:pt x="21966" y="9899"/>
                    <a:pt x="21966" y="12407"/>
                  </a:cubicBezTo>
                  <a:cubicBezTo>
                    <a:pt x="21966" y="17686"/>
                    <a:pt x="17677" y="21979"/>
                    <a:pt x="12407" y="21979"/>
                  </a:cubicBezTo>
                  <a:cubicBezTo>
                    <a:pt x="12260" y="21979"/>
                    <a:pt x="12113" y="21975"/>
                    <a:pt x="11967" y="21970"/>
                  </a:cubicBezTo>
                  <a:cubicBezTo>
                    <a:pt x="11961" y="21970"/>
                    <a:pt x="11954" y="21969"/>
                    <a:pt x="11948" y="21969"/>
                  </a:cubicBezTo>
                  <a:cubicBezTo>
                    <a:pt x="11757" y="21969"/>
                    <a:pt x="11598" y="22122"/>
                    <a:pt x="11589" y="22316"/>
                  </a:cubicBezTo>
                  <a:cubicBezTo>
                    <a:pt x="11580" y="22517"/>
                    <a:pt x="11734" y="22685"/>
                    <a:pt x="11935" y="22696"/>
                  </a:cubicBezTo>
                  <a:cubicBezTo>
                    <a:pt x="12091" y="22703"/>
                    <a:pt x="12249" y="22707"/>
                    <a:pt x="12407" y="22707"/>
                  </a:cubicBezTo>
                  <a:cubicBezTo>
                    <a:pt x="18078" y="22707"/>
                    <a:pt x="22692" y="18086"/>
                    <a:pt x="22692" y="12407"/>
                  </a:cubicBezTo>
                  <a:cubicBezTo>
                    <a:pt x="22692" y="9698"/>
                    <a:pt x="21641" y="7230"/>
                    <a:pt x="19927" y="5391"/>
                  </a:cubicBezTo>
                  <a:lnTo>
                    <a:pt x="20325" y="4993"/>
                  </a:lnTo>
                  <a:lnTo>
                    <a:pt x="21530" y="4993"/>
                  </a:lnTo>
                  <a:cubicBezTo>
                    <a:pt x="21731" y="4993"/>
                    <a:pt x="21892" y="4829"/>
                    <a:pt x="21892" y="4629"/>
                  </a:cubicBezTo>
                  <a:cubicBezTo>
                    <a:pt x="21892" y="4428"/>
                    <a:pt x="21731" y="4266"/>
                    <a:pt x="21530" y="4266"/>
                  </a:cubicBezTo>
                  <a:lnTo>
                    <a:pt x="21051" y="4266"/>
                  </a:lnTo>
                  <a:lnTo>
                    <a:pt x="21778" y="3538"/>
                  </a:lnTo>
                  <a:lnTo>
                    <a:pt x="22983" y="3538"/>
                  </a:lnTo>
                  <a:cubicBezTo>
                    <a:pt x="23183" y="3538"/>
                    <a:pt x="23345" y="3375"/>
                    <a:pt x="23345" y="3174"/>
                  </a:cubicBezTo>
                  <a:cubicBezTo>
                    <a:pt x="23345" y="2973"/>
                    <a:pt x="23183" y="2812"/>
                    <a:pt x="22983" y="2812"/>
                  </a:cubicBezTo>
                  <a:lnTo>
                    <a:pt x="22504" y="2812"/>
                  </a:lnTo>
                  <a:lnTo>
                    <a:pt x="23230" y="2084"/>
                  </a:lnTo>
                  <a:lnTo>
                    <a:pt x="24435" y="2084"/>
                  </a:lnTo>
                  <a:cubicBezTo>
                    <a:pt x="24636" y="2084"/>
                    <a:pt x="24797" y="1923"/>
                    <a:pt x="24797" y="1722"/>
                  </a:cubicBezTo>
                  <a:cubicBezTo>
                    <a:pt x="24797" y="1521"/>
                    <a:pt x="24634" y="1358"/>
                    <a:pt x="24435" y="1358"/>
                  </a:cubicBezTo>
                  <a:lnTo>
                    <a:pt x="23442" y="1358"/>
                  </a:lnTo>
                  <a:lnTo>
                    <a:pt x="23442" y="364"/>
                  </a:lnTo>
                  <a:cubicBezTo>
                    <a:pt x="23442" y="164"/>
                    <a:pt x="23280" y="0"/>
                    <a:pt x="23079" y="0"/>
                  </a:cubicBezTo>
                  <a:close/>
                </a:path>
              </a:pathLst>
            </a:custGeom>
            <a:gradFill>
              <a:gsLst>
                <a:gs pos="0">
                  <a:schemeClr val="accent3"/>
                </a:gs>
                <a:gs pos="100000">
                  <a:schemeClr val="accent2"/>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grpSp>
        <p:nvGrpSpPr>
          <p:cNvPr id="71" name="Google Shape;437;p19"/>
          <p:cNvGrpSpPr/>
          <p:nvPr/>
        </p:nvGrpSpPr>
        <p:grpSpPr>
          <a:xfrm>
            <a:off x="9084940" y="3652055"/>
            <a:ext cx="423978" cy="498967"/>
            <a:chOff x="4695025" y="1443225"/>
            <a:chExt cx="525375" cy="618375"/>
          </a:xfrm>
        </p:grpSpPr>
        <p:sp>
          <p:nvSpPr>
            <p:cNvPr id="72" name="Google Shape;438;p19"/>
            <p:cNvSpPr/>
            <p:nvPr/>
          </p:nvSpPr>
          <p:spPr>
            <a:xfrm>
              <a:off x="5021125" y="1479450"/>
              <a:ext cx="18125" cy="18125"/>
            </a:xfrm>
            <a:custGeom>
              <a:avLst/>
              <a:gdLst/>
              <a:ahLst/>
              <a:cxnLst/>
              <a:rect l="l" t="t" r="r" b="b"/>
              <a:pathLst>
                <a:path w="725" h="725" extrusionOk="0">
                  <a:moveTo>
                    <a:pt x="362" y="0"/>
                  </a:moveTo>
                  <a:cubicBezTo>
                    <a:pt x="161" y="0"/>
                    <a:pt x="0" y="162"/>
                    <a:pt x="0" y="363"/>
                  </a:cubicBezTo>
                  <a:cubicBezTo>
                    <a:pt x="0" y="562"/>
                    <a:pt x="161" y="725"/>
                    <a:pt x="362" y="725"/>
                  </a:cubicBezTo>
                  <a:cubicBezTo>
                    <a:pt x="561" y="725"/>
                    <a:pt x="724" y="562"/>
                    <a:pt x="724" y="363"/>
                  </a:cubicBezTo>
                  <a:cubicBezTo>
                    <a:pt x="724" y="162"/>
                    <a:pt x="561" y="0"/>
                    <a:pt x="362"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3" name="Google Shape;439;p19"/>
            <p:cNvSpPr/>
            <p:nvPr/>
          </p:nvSpPr>
          <p:spPr>
            <a:xfrm>
              <a:off x="4839975" y="1443225"/>
              <a:ext cx="380425" cy="618375"/>
            </a:xfrm>
            <a:custGeom>
              <a:avLst/>
              <a:gdLst/>
              <a:ahLst/>
              <a:cxnLst/>
              <a:rect l="l" t="t" r="r" b="b"/>
              <a:pathLst>
                <a:path w="15217" h="24735" extrusionOk="0">
                  <a:moveTo>
                    <a:pt x="7608" y="725"/>
                  </a:moveTo>
                  <a:cubicBezTo>
                    <a:pt x="8207" y="725"/>
                    <a:pt x="8695" y="1213"/>
                    <a:pt x="8695" y="1812"/>
                  </a:cubicBezTo>
                  <a:cubicBezTo>
                    <a:pt x="8695" y="2141"/>
                    <a:pt x="8548" y="2450"/>
                    <a:pt x="8291" y="2656"/>
                  </a:cubicBezTo>
                  <a:cubicBezTo>
                    <a:pt x="8087" y="2821"/>
                    <a:pt x="7970" y="3065"/>
                    <a:pt x="7970" y="3325"/>
                  </a:cubicBezTo>
                  <a:cubicBezTo>
                    <a:pt x="7970" y="3755"/>
                    <a:pt x="8322" y="4107"/>
                    <a:pt x="8752" y="4107"/>
                  </a:cubicBezTo>
                  <a:lnTo>
                    <a:pt x="9541" y="4107"/>
                  </a:lnTo>
                  <a:cubicBezTo>
                    <a:pt x="10406" y="4107"/>
                    <a:pt x="11110" y="4810"/>
                    <a:pt x="11110" y="5676"/>
                  </a:cubicBezTo>
                  <a:cubicBezTo>
                    <a:pt x="11110" y="6142"/>
                    <a:pt x="10732" y="6522"/>
                    <a:pt x="10266" y="6522"/>
                  </a:cubicBezTo>
                  <a:lnTo>
                    <a:pt x="4951" y="6522"/>
                  </a:lnTo>
                  <a:cubicBezTo>
                    <a:pt x="4485" y="6522"/>
                    <a:pt x="4106" y="6142"/>
                    <a:pt x="4106" y="5676"/>
                  </a:cubicBezTo>
                  <a:cubicBezTo>
                    <a:pt x="4106" y="4810"/>
                    <a:pt x="4809" y="4107"/>
                    <a:pt x="5675" y="4107"/>
                  </a:cubicBezTo>
                  <a:lnTo>
                    <a:pt x="6464" y="4107"/>
                  </a:lnTo>
                  <a:cubicBezTo>
                    <a:pt x="6895" y="4107"/>
                    <a:pt x="7246" y="3755"/>
                    <a:pt x="7246" y="3325"/>
                  </a:cubicBezTo>
                  <a:cubicBezTo>
                    <a:pt x="7246" y="3065"/>
                    <a:pt x="7130" y="2821"/>
                    <a:pt x="6925" y="2656"/>
                  </a:cubicBezTo>
                  <a:cubicBezTo>
                    <a:pt x="6669" y="2450"/>
                    <a:pt x="6522" y="2141"/>
                    <a:pt x="6522" y="1812"/>
                  </a:cubicBezTo>
                  <a:cubicBezTo>
                    <a:pt x="6522" y="1213"/>
                    <a:pt x="7009" y="725"/>
                    <a:pt x="7608" y="725"/>
                  </a:cubicBezTo>
                  <a:close/>
                  <a:moveTo>
                    <a:pt x="12319" y="6522"/>
                  </a:moveTo>
                  <a:cubicBezTo>
                    <a:pt x="12719" y="6522"/>
                    <a:pt x="13043" y="6847"/>
                    <a:pt x="13043" y="7246"/>
                  </a:cubicBezTo>
                  <a:lnTo>
                    <a:pt x="13043" y="21835"/>
                  </a:lnTo>
                  <a:cubicBezTo>
                    <a:pt x="13043" y="22235"/>
                    <a:pt x="12719" y="22562"/>
                    <a:pt x="12319" y="22562"/>
                  </a:cubicBezTo>
                  <a:lnTo>
                    <a:pt x="2898" y="22562"/>
                  </a:lnTo>
                  <a:cubicBezTo>
                    <a:pt x="2498" y="22562"/>
                    <a:pt x="2173" y="22235"/>
                    <a:pt x="2173" y="21835"/>
                  </a:cubicBezTo>
                  <a:lnTo>
                    <a:pt x="2173" y="7246"/>
                  </a:lnTo>
                  <a:cubicBezTo>
                    <a:pt x="2173" y="6847"/>
                    <a:pt x="2498" y="6522"/>
                    <a:pt x="2898" y="6522"/>
                  </a:cubicBezTo>
                  <a:lnTo>
                    <a:pt x="3629" y="6522"/>
                  </a:lnTo>
                  <a:cubicBezTo>
                    <a:pt x="3909" y="6958"/>
                    <a:pt x="4397" y="7246"/>
                    <a:pt x="4951" y="7246"/>
                  </a:cubicBezTo>
                  <a:lnTo>
                    <a:pt x="10266" y="7246"/>
                  </a:lnTo>
                  <a:cubicBezTo>
                    <a:pt x="10820" y="7246"/>
                    <a:pt x="11308" y="6958"/>
                    <a:pt x="11587" y="6522"/>
                  </a:cubicBezTo>
                  <a:close/>
                  <a:moveTo>
                    <a:pt x="7608" y="0"/>
                  </a:moveTo>
                  <a:cubicBezTo>
                    <a:pt x="6610" y="0"/>
                    <a:pt x="5797" y="813"/>
                    <a:pt x="5797" y="1812"/>
                  </a:cubicBezTo>
                  <a:cubicBezTo>
                    <a:pt x="5797" y="2360"/>
                    <a:pt x="6043" y="2875"/>
                    <a:pt x="6470" y="3221"/>
                  </a:cubicBezTo>
                  <a:cubicBezTo>
                    <a:pt x="6502" y="3246"/>
                    <a:pt x="6522" y="3284"/>
                    <a:pt x="6522" y="3325"/>
                  </a:cubicBezTo>
                  <a:cubicBezTo>
                    <a:pt x="6522" y="3355"/>
                    <a:pt x="6497" y="3382"/>
                    <a:pt x="6464" y="3382"/>
                  </a:cubicBezTo>
                  <a:lnTo>
                    <a:pt x="5675" y="3382"/>
                  </a:lnTo>
                  <a:cubicBezTo>
                    <a:pt x="4906" y="3382"/>
                    <a:pt x="4223" y="3764"/>
                    <a:pt x="3807" y="4347"/>
                  </a:cubicBezTo>
                  <a:lnTo>
                    <a:pt x="2293" y="4347"/>
                  </a:lnTo>
                  <a:cubicBezTo>
                    <a:pt x="1029" y="4347"/>
                    <a:pt x="0" y="5376"/>
                    <a:pt x="0" y="6642"/>
                  </a:cubicBezTo>
                  <a:lnTo>
                    <a:pt x="0" y="22440"/>
                  </a:lnTo>
                  <a:cubicBezTo>
                    <a:pt x="0" y="23706"/>
                    <a:pt x="1029" y="24735"/>
                    <a:pt x="2293" y="24735"/>
                  </a:cubicBezTo>
                  <a:lnTo>
                    <a:pt x="12923" y="24735"/>
                  </a:lnTo>
                  <a:cubicBezTo>
                    <a:pt x="14187" y="24735"/>
                    <a:pt x="15217" y="23706"/>
                    <a:pt x="15217" y="22440"/>
                  </a:cubicBezTo>
                  <a:lnTo>
                    <a:pt x="15217" y="6642"/>
                  </a:lnTo>
                  <a:cubicBezTo>
                    <a:pt x="15217" y="5376"/>
                    <a:pt x="14187" y="4347"/>
                    <a:pt x="12923" y="4347"/>
                  </a:cubicBezTo>
                  <a:cubicBezTo>
                    <a:pt x="12722" y="4347"/>
                    <a:pt x="12559" y="4510"/>
                    <a:pt x="12559" y="4709"/>
                  </a:cubicBezTo>
                  <a:cubicBezTo>
                    <a:pt x="12559" y="4910"/>
                    <a:pt x="12722" y="5073"/>
                    <a:pt x="12923" y="5073"/>
                  </a:cubicBezTo>
                  <a:cubicBezTo>
                    <a:pt x="13787" y="5073"/>
                    <a:pt x="14492" y="5776"/>
                    <a:pt x="14492" y="6642"/>
                  </a:cubicBezTo>
                  <a:lnTo>
                    <a:pt x="14492" y="22440"/>
                  </a:lnTo>
                  <a:cubicBezTo>
                    <a:pt x="14492" y="23306"/>
                    <a:pt x="13787" y="24010"/>
                    <a:pt x="12923" y="24010"/>
                  </a:cubicBezTo>
                  <a:lnTo>
                    <a:pt x="2293" y="24010"/>
                  </a:lnTo>
                  <a:cubicBezTo>
                    <a:pt x="1427" y="24010"/>
                    <a:pt x="724" y="23306"/>
                    <a:pt x="724" y="22440"/>
                  </a:cubicBezTo>
                  <a:lnTo>
                    <a:pt x="724" y="6642"/>
                  </a:lnTo>
                  <a:cubicBezTo>
                    <a:pt x="724" y="5776"/>
                    <a:pt x="1427" y="5073"/>
                    <a:pt x="2293" y="5073"/>
                  </a:cubicBezTo>
                  <a:lnTo>
                    <a:pt x="3463" y="5073"/>
                  </a:lnTo>
                  <a:cubicBezTo>
                    <a:pt x="3409" y="5265"/>
                    <a:pt x="3380" y="5468"/>
                    <a:pt x="3380" y="5676"/>
                  </a:cubicBezTo>
                  <a:cubicBezTo>
                    <a:pt x="3380" y="5717"/>
                    <a:pt x="3384" y="5756"/>
                    <a:pt x="3385" y="5798"/>
                  </a:cubicBezTo>
                  <a:lnTo>
                    <a:pt x="2898" y="5798"/>
                  </a:lnTo>
                  <a:cubicBezTo>
                    <a:pt x="2098" y="5798"/>
                    <a:pt x="1449" y="6447"/>
                    <a:pt x="1449" y="7246"/>
                  </a:cubicBezTo>
                  <a:lnTo>
                    <a:pt x="1449" y="21835"/>
                  </a:lnTo>
                  <a:cubicBezTo>
                    <a:pt x="1449" y="22635"/>
                    <a:pt x="2098" y="23286"/>
                    <a:pt x="2898" y="23286"/>
                  </a:cubicBezTo>
                  <a:lnTo>
                    <a:pt x="12319" y="23286"/>
                  </a:lnTo>
                  <a:cubicBezTo>
                    <a:pt x="13117" y="23286"/>
                    <a:pt x="13768" y="22635"/>
                    <a:pt x="13768" y="21835"/>
                  </a:cubicBezTo>
                  <a:lnTo>
                    <a:pt x="13768" y="7246"/>
                  </a:lnTo>
                  <a:cubicBezTo>
                    <a:pt x="13768" y="6447"/>
                    <a:pt x="13117" y="5798"/>
                    <a:pt x="12319" y="5798"/>
                  </a:cubicBezTo>
                  <a:lnTo>
                    <a:pt x="11829" y="5798"/>
                  </a:lnTo>
                  <a:cubicBezTo>
                    <a:pt x="11833" y="5756"/>
                    <a:pt x="11835" y="5717"/>
                    <a:pt x="11835" y="5676"/>
                  </a:cubicBezTo>
                  <a:cubicBezTo>
                    <a:pt x="11835" y="4412"/>
                    <a:pt x="10805" y="3382"/>
                    <a:pt x="9541" y="3382"/>
                  </a:cubicBezTo>
                  <a:lnTo>
                    <a:pt x="8752" y="3382"/>
                  </a:lnTo>
                  <a:cubicBezTo>
                    <a:pt x="8720" y="3382"/>
                    <a:pt x="8695" y="3355"/>
                    <a:pt x="8695" y="3325"/>
                  </a:cubicBezTo>
                  <a:cubicBezTo>
                    <a:pt x="8695" y="3284"/>
                    <a:pt x="8715" y="3246"/>
                    <a:pt x="8747" y="3221"/>
                  </a:cubicBezTo>
                  <a:cubicBezTo>
                    <a:pt x="9174" y="2875"/>
                    <a:pt x="9419" y="2360"/>
                    <a:pt x="9419" y="1812"/>
                  </a:cubicBezTo>
                  <a:cubicBezTo>
                    <a:pt x="9419" y="813"/>
                    <a:pt x="8607" y="0"/>
                    <a:pt x="7608"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4" name="Google Shape;440;p19"/>
            <p:cNvSpPr/>
            <p:nvPr/>
          </p:nvSpPr>
          <p:spPr>
            <a:xfrm>
              <a:off x="4695025" y="1604750"/>
              <a:ext cx="126800" cy="404625"/>
            </a:xfrm>
            <a:custGeom>
              <a:avLst/>
              <a:gdLst/>
              <a:ahLst/>
              <a:cxnLst/>
              <a:rect l="l" t="t" r="r" b="b"/>
              <a:pathLst>
                <a:path w="5072" h="16185" extrusionOk="0">
                  <a:moveTo>
                    <a:pt x="3442" y="2173"/>
                  </a:moveTo>
                  <a:cubicBezTo>
                    <a:pt x="3942" y="2173"/>
                    <a:pt x="4347" y="2580"/>
                    <a:pt x="4347" y="3081"/>
                  </a:cubicBezTo>
                  <a:lnTo>
                    <a:pt x="4347" y="13370"/>
                  </a:lnTo>
                  <a:cubicBezTo>
                    <a:pt x="4347" y="13943"/>
                    <a:pt x="3879" y="14759"/>
                    <a:pt x="3442" y="14759"/>
                  </a:cubicBezTo>
                  <a:cubicBezTo>
                    <a:pt x="3004" y="14759"/>
                    <a:pt x="2536" y="13943"/>
                    <a:pt x="2536" y="13370"/>
                  </a:cubicBezTo>
                  <a:lnTo>
                    <a:pt x="2536" y="3081"/>
                  </a:lnTo>
                  <a:cubicBezTo>
                    <a:pt x="2536" y="2580"/>
                    <a:pt x="2943" y="2173"/>
                    <a:pt x="3442" y="2173"/>
                  </a:cubicBezTo>
                  <a:close/>
                  <a:moveTo>
                    <a:pt x="3442" y="0"/>
                  </a:moveTo>
                  <a:cubicBezTo>
                    <a:pt x="1744" y="0"/>
                    <a:pt x="363" y="1383"/>
                    <a:pt x="363" y="3081"/>
                  </a:cubicBezTo>
                  <a:lnTo>
                    <a:pt x="363" y="6244"/>
                  </a:lnTo>
                  <a:cubicBezTo>
                    <a:pt x="162" y="6244"/>
                    <a:pt x="1" y="6407"/>
                    <a:pt x="1" y="6606"/>
                  </a:cubicBezTo>
                  <a:cubicBezTo>
                    <a:pt x="1" y="6807"/>
                    <a:pt x="162" y="6968"/>
                    <a:pt x="363" y="6968"/>
                  </a:cubicBezTo>
                  <a:lnTo>
                    <a:pt x="725" y="6968"/>
                  </a:lnTo>
                  <a:cubicBezTo>
                    <a:pt x="924" y="6968"/>
                    <a:pt x="1087" y="6807"/>
                    <a:pt x="1087" y="6606"/>
                  </a:cubicBezTo>
                  <a:lnTo>
                    <a:pt x="1087" y="3081"/>
                  </a:lnTo>
                  <a:cubicBezTo>
                    <a:pt x="1087" y="1904"/>
                    <a:pt x="1952" y="927"/>
                    <a:pt x="3080" y="753"/>
                  </a:cubicBezTo>
                  <a:lnTo>
                    <a:pt x="3080" y="1490"/>
                  </a:lnTo>
                  <a:cubicBezTo>
                    <a:pt x="2355" y="1655"/>
                    <a:pt x="1812" y="2306"/>
                    <a:pt x="1812" y="3081"/>
                  </a:cubicBezTo>
                  <a:lnTo>
                    <a:pt x="1812" y="13370"/>
                  </a:lnTo>
                  <a:cubicBezTo>
                    <a:pt x="1812" y="14103"/>
                    <a:pt x="2305" y="15163"/>
                    <a:pt x="3080" y="15423"/>
                  </a:cubicBezTo>
                  <a:lnTo>
                    <a:pt x="3080" y="15823"/>
                  </a:lnTo>
                  <a:cubicBezTo>
                    <a:pt x="3080" y="16022"/>
                    <a:pt x="3241" y="16185"/>
                    <a:pt x="3442" y="16185"/>
                  </a:cubicBezTo>
                  <a:cubicBezTo>
                    <a:pt x="3643" y="16185"/>
                    <a:pt x="3804" y="16022"/>
                    <a:pt x="3804" y="15823"/>
                  </a:cubicBezTo>
                  <a:lnTo>
                    <a:pt x="3804" y="15423"/>
                  </a:lnTo>
                  <a:cubicBezTo>
                    <a:pt x="4579" y="15163"/>
                    <a:pt x="5072" y="14103"/>
                    <a:pt x="5072" y="13370"/>
                  </a:cubicBezTo>
                  <a:lnTo>
                    <a:pt x="5072" y="3081"/>
                  </a:lnTo>
                  <a:cubicBezTo>
                    <a:pt x="5072" y="2306"/>
                    <a:pt x="4530" y="1655"/>
                    <a:pt x="3804" y="1490"/>
                  </a:cubicBezTo>
                  <a:lnTo>
                    <a:pt x="3804" y="725"/>
                  </a:lnTo>
                  <a:cubicBezTo>
                    <a:pt x="4005" y="725"/>
                    <a:pt x="4166" y="563"/>
                    <a:pt x="4166" y="362"/>
                  </a:cubicBezTo>
                  <a:cubicBezTo>
                    <a:pt x="4166" y="163"/>
                    <a:pt x="4005" y="0"/>
                    <a:pt x="3804"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5" name="Google Shape;441;p19"/>
            <p:cNvSpPr/>
            <p:nvPr/>
          </p:nvSpPr>
          <p:spPr>
            <a:xfrm>
              <a:off x="4948950" y="1642475"/>
              <a:ext cx="163050" cy="163075"/>
            </a:xfrm>
            <a:custGeom>
              <a:avLst/>
              <a:gdLst/>
              <a:ahLst/>
              <a:cxnLst/>
              <a:rect l="l" t="t" r="r" b="b"/>
              <a:pathLst>
                <a:path w="6522" h="6523" extrusionOk="0">
                  <a:moveTo>
                    <a:pt x="3262" y="725"/>
                  </a:moveTo>
                  <a:cubicBezTo>
                    <a:pt x="4659" y="725"/>
                    <a:pt x="5797" y="1864"/>
                    <a:pt x="5797" y="3263"/>
                  </a:cubicBezTo>
                  <a:cubicBezTo>
                    <a:pt x="5797" y="4661"/>
                    <a:pt x="4659" y="5798"/>
                    <a:pt x="3262" y="5798"/>
                  </a:cubicBezTo>
                  <a:cubicBezTo>
                    <a:pt x="1863" y="5798"/>
                    <a:pt x="725" y="4661"/>
                    <a:pt x="725" y="3263"/>
                  </a:cubicBezTo>
                  <a:cubicBezTo>
                    <a:pt x="725" y="1864"/>
                    <a:pt x="1863" y="725"/>
                    <a:pt x="3262" y="725"/>
                  </a:cubicBezTo>
                  <a:close/>
                  <a:moveTo>
                    <a:pt x="3262" y="1"/>
                  </a:moveTo>
                  <a:cubicBezTo>
                    <a:pt x="1463" y="1"/>
                    <a:pt x="0" y="1464"/>
                    <a:pt x="0" y="3263"/>
                  </a:cubicBezTo>
                  <a:cubicBezTo>
                    <a:pt x="0" y="5059"/>
                    <a:pt x="1463" y="6523"/>
                    <a:pt x="3262" y="6523"/>
                  </a:cubicBezTo>
                  <a:cubicBezTo>
                    <a:pt x="5059" y="6523"/>
                    <a:pt x="6522" y="5059"/>
                    <a:pt x="6522" y="3263"/>
                  </a:cubicBezTo>
                  <a:cubicBezTo>
                    <a:pt x="6522" y="1464"/>
                    <a:pt x="5059" y="1"/>
                    <a:pt x="3262" y="1"/>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6" name="Google Shape;442;p19"/>
            <p:cNvSpPr/>
            <p:nvPr/>
          </p:nvSpPr>
          <p:spPr>
            <a:xfrm>
              <a:off x="4948950" y="1826050"/>
              <a:ext cx="163050" cy="163075"/>
            </a:xfrm>
            <a:custGeom>
              <a:avLst/>
              <a:gdLst/>
              <a:ahLst/>
              <a:cxnLst/>
              <a:rect l="l" t="t" r="r" b="b"/>
              <a:pathLst>
                <a:path w="6522" h="6523" extrusionOk="0">
                  <a:moveTo>
                    <a:pt x="3262" y="725"/>
                  </a:moveTo>
                  <a:cubicBezTo>
                    <a:pt x="4659" y="725"/>
                    <a:pt x="5797" y="1864"/>
                    <a:pt x="5797" y="3262"/>
                  </a:cubicBezTo>
                  <a:cubicBezTo>
                    <a:pt x="5797" y="4661"/>
                    <a:pt x="4659" y="5798"/>
                    <a:pt x="3262" y="5798"/>
                  </a:cubicBezTo>
                  <a:cubicBezTo>
                    <a:pt x="1863" y="5798"/>
                    <a:pt x="725" y="4661"/>
                    <a:pt x="725" y="3262"/>
                  </a:cubicBezTo>
                  <a:cubicBezTo>
                    <a:pt x="725" y="1864"/>
                    <a:pt x="1863" y="725"/>
                    <a:pt x="3262" y="725"/>
                  </a:cubicBezTo>
                  <a:close/>
                  <a:moveTo>
                    <a:pt x="3262" y="1"/>
                  </a:moveTo>
                  <a:cubicBezTo>
                    <a:pt x="1463" y="1"/>
                    <a:pt x="0" y="1464"/>
                    <a:pt x="0" y="3262"/>
                  </a:cubicBezTo>
                  <a:cubicBezTo>
                    <a:pt x="0" y="5061"/>
                    <a:pt x="1463" y="6522"/>
                    <a:pt x="3262" y="6522"/>
                  </a:cubicBezTo>
                  <a:cubicBezTo>
                    <a:pt x="5059" y="6522"/>
                    <a:pt x="6522" y="5061"/>
                    <a:pt x="6522" y="3262"/>
                  </a:cubicBezTo>
                  <a:cubicBezTo>
                    <a:pt x="6522" y="1464"/>
                    <a:pt x="5059" y="1"/>
                    <a:pt x="3262" y="1"/>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7" name="Google Shape;443;p19"/>
            <p:cNvSpPr/>
            <p:nvPr/>
          </p:nvSpPr>
          <p:spPr>
            <a:xfrm>
              <a:off x="4991850" y="1700950"/>
              <a:ext cx="20275" cy="23900"/>
            </a:xfrm>
            <a:custGeom>
              <a:avLst/>
              <a:gdLst/>
              <a:ahLst/>
              <a:cxnLst/>
              <a:rect l="l" t="t" r="r" b="b"/>
              <a:pathLst>
                <a:path w="811" h="956" extrusionOk="0">
                  <a:moveTo>
                    <a:pt x="405" y="0"/>
                  </a:moveTo>
                  <a:cubicBezTo>
                    <a:pt x="181" y="0"/>
                    <a:pt x="0" y="181"/>
                    <a:pt x="0" y="405"/>
                  </a:cubicBezTo>
                  <a:lnTo>
                    <a:pt x="0" y="551"/>
                  </a:lnTo>
                  <a:cubicBezTo>
                    <a:pt x="0" y="775"/>
                    <a:pt x="181" y="956"/>
                    <a:pt x="405" y="956"/>
                  </a:cubicBezTo>
                  <a:cubicBezTo>
                    <a:pt x="630" y="956"/>
                    <a:pt x="811" y="775"/>
                    <a:pt x="811" y="551"/>
                  </a:cubicBezTo>
                  <a:lnTo>
                    <a:pt x="811" y="405"/>
                  </a:lnTo>
                  <a:cubicBezTo>
                    <a:pt x="811" y="181"/>
                    <a:pt x="630" y="0"/>
                    <a:pt x="405"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8" name="Google Shape;444;p19"/>
            <p:cNvSpPr/>
            <p:nvPr/>
          </p:nvSpPr>
          <p:spPr>
            <a:xfrm>
              <a:off x="5048825" y="1700950"/>
              <a:ext cx="20275" cy="23900"/>
            </a:xfrm>
            <a:custGeom>
              <a:avLst/>
              <a:gdLst/>
              <a:ahLst/>
              <a:cxnLst/>
              <a:rect l="l" t="t" r="r" b="b"/>
              <a:pathLst>
                <a:path w="811" h="956" extrusionOk="0">
                  <a:moveTo>
                    <a:pt x="405" y="0"/>
                  </a:moveTo>
                  <a:cubicBezTo>
                    <a:pt x="181" y="0"/>
                    <a:pt x="0" y="181"/>
                    <a:pt x="0" y="405"/>
                  </a:cubicBezTo>
                  <a:lnTo>
                    <a:pt x="0" y="551"/>
                  </a:lnTo>
                  <a:cubicBezTo>
                    <a:pt x="0" y="775"/>
                    <a:pt x="181" y="956"/>
                    <a:pt x="405" y="956"/>
                  </a:cubicBezTo>
                  <a:cubicBezTo>
                    <a:pt x="630" y="956"/>
                    <a:pt x="811" y="775"/>
                    <a:pt x="811" y="551"/>
                  </a:cubicBezTo>
                  <a:lnTo>
                    <a:pt x="811" y="405"/>
                  </a:lnTo>
                  <a:cubicBezTo>
                    <a:pt x="811" y="181"/>
                    <a:pt x="630" y="0"/>
                    <a:pt x="405"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9" name="Google Shape;445;p19"/>
            <p:cNvSpPr/>
            <p:nvPr/>
          </p:nvSpPr>
          <p:spPr>
            <a:xfrm>
              <a:off x="5001300" y="1745175"/>
              <a:ext cx="58350" cy="26075"/>
            </a:xfrm>
            <a:custGeom>
              <a:avLst/>
              <a:gdLst/>
              <a:ahLst/>
              <a:cxnLst/>
              <a:rect l="l" t="t" r="r" b="b"/>
              <a:pathLst>
                <a:path w="2334" h="1043" extrusionOk="0">
                  <a:moveTo>
                    <a:pt x="399" y="1"/>
                  </a:moveTo>
                  <a:cubicBezTo>
                    <a:pt x="306" y="1"/>
                    <a:pt x="213" y="36"/>
                    <a:pt x="142" y="107"/>
                  </a:cubicBezTo>
                  <a:cubicBezTo>
                    <a:pt x="1" y="248"/>
                    <a:pt x="1" y="478"/>
                    <a:pt x="142" y="618"/>
                  </a:cubicBezTo>
                  <a:cubicBezTo>
                    <a:pt x="417" y="892"/>
                    <a:pt x="781" y="1043"/>
                    <a:pt x="1168" y="1043"/>
                  </a:cubicBezTo>
                  <a:cubicBezTo>
                    <a:pt x="1553" y="1043"/>
                    <a:pt x="1917" y="892"/>
                    <a:pt x="2192" y="618"/>
                  </a:cubicBezTo>
                  <a:cubicBezTo>
                    <a:pt x="2333" y="478"/>
                    <a:pt x="2333" y="248"/>
                    <a:pt x="2192" y="107"/>
                  </a:cubicBezTo>
                  <a:cubicBezTo>
                    <a:pt x="2121" y="36"/>
                    <a:pt x="2028" y="1"/>
                    <a:pt x="1935" y="1"/>
                  </a:cubicBezTo>
                  <a:cubicBezTo>
                    <a:pt x="1842" y="1"/>
                    <a:pt x="1750" y="36"/>
                    <a:pt x="1679" y="107"/>
                  </a:cubicBezTo>
                  <a:cubicBezTo>
                    <a:pt x="1543" y="243"/>
                    <a:pt x="1361" y="318"/>
                    <a:pt x="1168" y="318"/>
                  </a:cubicBezTo>
                  <a:cubicBezTo>
                    <a:pt x="974" y="318"/>
                    <a:pt x="791" y="243"/>
                    <a:pt x="655" y="107"/>
                  </a:cubicBezTo>
                  <a:cubicBezTo>
                    <a:pt x="584" y="36"/>
                    <a:pt x="491" y="1"/>
                    <a:pt x="399" y="1"/>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0" name="Google Shape;446;p19"/>
            <p:cNvSpPr/>
            <p:nvPr/>
          </p:nvSpPr>
          <p:spPr>
            <a:xfrm>
              <a:off x="4991850" y="1884525"/>
              <a:ext cx="20275" cy="23900"/>
            </a:xfrm>
            <a:custGeom>
              <a:avLst/>
              <a:gdLst/>
              <a:ahLst/>
              <a:cxnLst/>
              <a:rect l="l" t="t" r="r" b="b"/>
              <a:pathLst>
                <a:path w="811" h="956" extrusionOk="0">
                  <a:moveTo>
                    <a:pt x="405" y="0"/>
                  </a:moveTo>
                  <a:cubicBezTo>
                    <a:pt x="181" y="0"/>
                    <a:pt x="0" y="181"/>
                    <a:pt x="0" y="405"/>
                  </a:cubicBezTo>
                  <a:lnTo>
                    <a:pt x="0" y="551"/>
                  </a:lnTo>
                  <a:cubicBezTo>
                    <a:pt x="0" y="775"/>
                    <a:pt x="181" y="956"/>
                    <a:pt x="405" y="956"/>
                  </a:cubicBezTo>
                  <a:cubicBezTo>
                    <a:pt x="630" y="956"/>
                    <a:pt x="811" y="775"/>
                    <a:pt x="811" y="551"/>
                  </a:cubicBezTo>
                  <a:lnTo>
                    <a:pt x="811" y="405"/>
                  </a:lnTo>
                  <a:cubicBezTo>
                    <a:pt x="811" y="181"/>
                    <a:pt x="630" y="0"/>
                    <a:pt x="405"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1" name="Google Shape;447;p19"/>
            <p:cNvSpPr/>
            <p:nvPr/>
          </p:nvSpPr>
          <p:spPr>
            <a:xfrm>
              <a:off x="5048825" y="1884525"/>
              <a:ext cx="20275" cy="23900"/>
            </a:xfrm>
            <a:custGeom>
              <a:avLst/>
              <a:gdLst/>
              <a:ahLst/>
              <a:cxnLst/>
              <a:rect l="l" t="t" r="r" b="b"/>
              <a:pathLst>
                <a:path w="811" h="956" extrusionOk="0">
                  <a:moveTo>
                    <a:pt x="405" y="0"/>
                  </a:moveTo>
                  <a:cubicBezTo>
                    <a:pt x="181" y="0"/>
                    <a:pt x="0" y="181"/>
                    <a:pt x="0" y="405"/>
                  </a:cubicBezTo>
                  <a:lnTo>
                    <a:pt x="0" y="551"/>
                  </a:lnTo>
                  <a:cubicBezTo>
                    <a:pt x="0" y="775"/>
                    <a:pt x="181" y="956"/>
                    <a:pt x="405" y="956"/>
                  </a:cubicBezTo>
                  <a:cubicBezTo>
                    <a:pt x="630" y="956"/>
                    <a:pt x="811" y="775"/>
                    <a:pt x="811" y="551"/>
                  </a:cubicBezTo>
                  <a:lnTo>
                    <a:pt x="811" y="405"/>
                  </a:lnTo>
                  <a:cubicBezTo>
                    <a:pt x="811" y="181"/>
                    <a:pt x="630" y="0"/>
                    <a:pt x="405" y="0"/>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2" name="Google Shape;448;p19"/>
            <p:cNvSpPr/>
            <p:nvPr/>
          </p:nvSpPr>
          <p:spPr>
            <a:xfrm>
              <a:off x="5001300" y="1928750"/>
              <a:ext cx="58350" cy="26100"/>
            </a:xfrm>
            <a:custGeom>
              <a:avLst/>
              <a:gdLst/>
              <a:ahLst/>
              <a:cxnLst/>
              <a:rect l="l" t="t" r="r" b="b"/>
              <a:pathLst>
                <a:path w="2334" h="1044" extrusionOk="0">
                  <a:moveTo>
                    <a:pt x="1168" y="1"/>
                  </a:moveTo>
                  <a:cubicBezTo>
                    <a:pt x="781" y="1"/>
                    <a:pt x="417" y="151"/>
                    <a:pt x="142" y="426"/>
                  </a:cubicBezTo>
                  <a:cubicBezTo>
                    <a:pt x="1" y="566"/>
                    <a:pt x="1" y="795"/>
                    <a:pt x="142" y="937"/>
                  </a:cubicBezTo>
                  <a:cubicBezTo>
                    <a:pt x="213" y="1008"/>
                    <a:pt x="306" y="1043"/>
                    <a:pt x="399" y="1043"/>
                  </a:cubicBezTo>
                  <a:cubicBezTo>
                    <a:pt x="491" y="1043"/>
                    <a:pt x="584" y="1008"/>
                    <a:pt x="655" y="937"/>
                  </a:cubicBezTo>
                  <a:cubicBezTo>
                    <a:pt x="791" y="801"/>
                    <a:pt x="974" y="725"/>
                    <a:pt x="1168" y="725"/>
                  </a:cubicBezTo>
                  <a:cubicBezTo>
                    <a:pt x="1361" y="725"/>
                    <a:pt x="1543" y="801"/>
                    <a:pt x="1679" y="937"/>
                  </a:cubicBezTo>
                  <a:cubicBezTo>
                    <a:pt x="1750" y="1008"/>
                    <a:pt x="1842" y="1043"/>
                    <a:pt x="1935" y="1043"/>
                  </a:cubicBezTo>
                  <a:cubicBezTo>
                    <a:pt x="2028" y="1043"/>
                    <a:pt x="2121" y="1008"/>
                    <a:pt x="2192" y="937"/>
                  </a:cubicBezTo>
                  <a:cubicBezTo>
                    <a:pt x="2333" y="795"/>
                    <a:pt x="2333" y="566"/>
                    <a:pt x="2192" y="426"/>
                  </a:cubicBezTo>
                  <a:cubicBezTo>
                    <a:pt x="1917" y="151"/>
                    <a:pt x="1553" y="1"/>
                    <a:pt x="1168" y="1"/>
                  </a:cubicBezTo>
                  <a:close/>
                </a:path>
              </a:pathLst>
            </a:custGeom>
            <a:gradFill>
              <a:gsLst>
                <a:gs pos="0">
                  <a:schemeClr val="accent2"/>
                </a:gs>
                <a:gs pos="100000">
                  <a:schemeClr val="accent1"/>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cxnSp>
        <p:nvCxnSpPr>
          <p:cNvPr id="83" name="Прямая соединительная линия 82">
            <a:extLst>
              <a:ext uri="{FF2B5EF4-FFF2-40B4-BE49-F238E27FC236}">
                <a16:creationId xmlns:a16="http://schemas.microsoft.com/office/drawing/2014/main" id="{CDC8DF82-1C16-4AD3-A94C-2C57C0DB5E39}"/>
              </a:ext>
            </a:extLst>
          </p:cNvPr>
          <p:cNvCxnSpPr/>
          <p:nvPr/>
        </p:nvCxnSpPr>
        <p:spPr>
          <a:xfrm>
            <a:off x="-1" y="1048994"/>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84" name="Google Shape;211;p35">
            <a:extLst>
              <a:ext uri="{FF2B5EF4-FFF2-40B4-BE49-F238E27FC236}">
                <a16:creationId xmlns:a16="http://schemas.microsoft.com/office/drawing/2014/main" id="{1183E7B9-9C89-431D-A777-BBC35666141E}"/>
              </a:ext>
            </a:extLst>
          </p:cNvPr>
          <p:cNvSpPr txBox="1"/>
          <p:nvPr/>
        </p:nvSpPr>
        <p:spPr>
          <a:xfrm>
            <a:off x="474260" y="288685"/>
            <a:ext cx="11482910" cy="517034"/>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400" i="0" dirty="0" err="1">
                <a:solidFill>
                  <a:srgbClr val="0070C0"/>
                </a:solidFill>
                <a:latin typeface="Arial" panose="020B0604020202020204" pitchFamily="34" charset="0"/>
                <a:cs typeface="Arial" panose="020B0604020202020204" pitchFamily="34" charset="0"/>
              </a:rPr>
              <a:t>Uzluksiz</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kasbiy</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rivojlantirishning</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asosiy</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vazifalari</a:t>
            </a:r>
            <a:endParaRPr lang="ru-RU" sz="2400" i="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35973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Прямая соединительная линия 1">
            <a:extLst>
              <a:ext uri="{FF2B5EF4-FFF2-40B4-BE49-F238E27FC236}">
                <a16:creationId xmlns:a16="http://schemas.microsoft.com/office/drawing/2014/main" id="{E77E601C-21BA-4D98-A68D-6C6556EDD5AF}"/>
              </a:ext>
            </a:extLst>
          </p:cNvPr>
          <p:cNvCxnSpPr/>
          <p:nvPr/>
        </p:nvCxnSpPr>
        <p:spPr>
          <a:xfrm>
            <a:off x="0" y="1008910"/>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3" name="Google Shape;211;p35">
            <a:extLst>
              <a:ext uri="{FF2B5EF4-FFF2-40B4-BE49-F238E27FC236}">
                <a16:creationId xmlns:a16="http://schemas.microsoft.com/office/drawing/2014/main" id="{DB68429A-49A7-458C-BF6F-6FFD88F42230}"/>
              </a:ext>
            </a:extLst>
          </p:cNvPr>
          <p:cNvSpPr txBox="1"/>
          <p:nvPr/>
        </p:nvSpPr>
        <p:spPr>
          <a:xfrm>
            <a:off x="141020" y="200879"/>
            <a:ext cx="11810708" cy="517034"/>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400" i="0" dirty="0" err="1">
                <a:solidFill>
                  <a:srgbClr val="0070C0"/>
                </a:solidFill>
                <a:latin typeface="Arial" panose="020B0604020202020204" pitchFamily="34" charset="0"/>
                <a:cs typeface="Arial" panose="020B0604020202020204" pitchFamily="34" charset="0"/>
              </a:rPr>
              <a:t>Uzluksiz</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kasbiy</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rivojlantirish</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tizimining</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tuzilmasi</a:t>
            </a:r>
            <a:endParaRPr lang="ru-RU" sz="2400" i="0" dirty="0">
              <a:solidFill>
                <a:srgbClr val="0070C0"/>
              </a:solidFill>
              <a:latin typeface="Arial" panose="020B0604020202020204" pitchFamily="34" charset="0"/>
              <a:cs typeface="Arial" panose="020B0604020202020204" pitchFamily="34" charset="0"/>
            </a:endParaRPr>
          </a:p>
        </p:txBody>
      </p:sp>
      <p:sp>
        <p:nvSpPr>
          <p:cNvPr id="4" name="Google Shape;489;p26"/>
          <p:cNvSpPr/>
          <p:nvPr/>
        </p:nvSpPr>
        <p:spPr>
          <a:xfrm flipH="1">
            <a:off x="4076832" y="2085166"/>
            <a:ext cx="1742177" cy="853227"/>
          </a:xfrm>
          <a:prstGeom prst="cube">
            <a:avLst>
              <a:gd name="adj" fmla="val 6096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490;p26"/>
          <p:cNvSpPr/>
          <p:nvPr/>
        </p:nvSpPr>
        <p:spPr>
          <a:xfrm flipH="1">
            <a:off x="4141784" y="3292436"/>
            <a:ext cx="1743775" cy="848968"/>
          </a:xfrm>
          <a:prstGeom prst="cube">
            <a:avLst>
              <a:gd name="adj" fmla="val 60964"/>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91;p26"/>
          <p:cNvSpPr/>
          <p:nvPr/>
        </p:nvSpPr>
        <p:spPr>
          <a:xfrm flipH="1">
            <a:off x="4223235" y="4482745"/>
            <a:ext cx="1743775" cy="848968"/>
          </a:xfrm>
          <a:prstGeom prst="cube">
            <a:avLst>
              <a:gd name="adj" fmla="val 60964"/>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92;p26"/>
          <p:cNvSpPr/>
          <p:nvPr/>
        </p:nvSpPr>
        <p:spPr>
          <a:xfrm flipH="1">
            <a:off x="4325404" y="5668022"/>
            <a:ext cx="1743775" cy="821444"/>
          </a:xfrm>
          <a:prstGeom prst="cube">
            <a:avLst>
              <a:gd name="adj" fmla="val 60964"/>
            </a:avLst>
          </a:prstGeom>
          <a:solidFill>
            <a:srgbClr val="F711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492;p26"/>
          <p:cNvSpPr/>
          <p:nvPr/>
        </p:nvSpPr>
        <p:spPr>
          <a:xfrm flipH="1">
            <a:off x="5893102" y="1395074"/>
            <a:ext cx="1743775" cy="821444"/>
          </a:xfrm>
          <a:prstGeom prst="cube">
            <a:avLst>
              <a:gd name="adj" fmla="val 60964"/>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491;p26"/>
          <p:cNvSpPr/>
          <p:nvPr/>
        </p:nvSpPr>
        <p:spPr>
          <a:xfrm flipH="1">
            <a:off x="6041288" y="2585662"/>
            <a:ext cx="1743775" cy="848968"/>
          </a:xfrm>
          <a:prstGeom prst="cube">
            <a:avLst>
              <a:gd name="adj" fmla="val 60964"/>
            </a:avLst>
          </a:prstGeom>
          <a:solidFill>
            <a:srgbClr val="9A75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91;p26"/>
          <p:cNvSpPr/>
          <p:nvPr/>
        </p:nvSpPr>
        <p:spPr>
          <a:xfrm flipH="1">
            <a:off x="6041288" y="3847319"/>
            <a:ext cx="1743775" cy="848968"/>
          </a:xfrm>
          <a:prstGeom prst="cube">
            <a:avLst>
              <a:gd name="adj" fmla="val 6096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491;p26"/>
          <p:cNvSpPr/>
          <p:nvPr/>
        </p:nvSpPr>
        <p:spPr>
          <a:xfrm flipH="1">
            <a:off x="6171348" y="5076207"/>
            <a:ext cx="1743775" cy="848968"/>
          </a:xfrm>
          <a:prstGeom prst="cube">
            <a:avLst>
              <a:gd name="adj" fmla="val 60964"/>
            </a:avLst>
          </a:prstGeom>
          <a:solidFill>
            <a:srgbClr val="FF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02;p26"/>
          <p:cNvSpPr txBox="1"/>
          <p:nvPr/>
        </p:nvSpPr>
        <p:spPr>
          <a:xfrm>
            <a:off x="1608453" y="1902927"/>
            <a:ext cx="1794942" cy="525895"/>
          </a:xfrm>
          <a:prstGeom prst="rect">
            <a:avLst/>
          </a:prstGeom>
          <a:noFill/>
          <a:ln>
            <a:noFill/>
          </a:ln>
        </p:spPr>
        <p:txBody>
          <a:bodyPr spcFirstLastPara="1" wrap="square" lIns="91425" tIns="91425" rIns="91425" bIns="91425" anchor="b" anchorCtr="0">
            <a:noAutofit/>
          </a:bodyPr>
          <a:lstStyle/>
          <a:p>
            <a:pPr lvl="0" algn="ctr"/>
            <a:r>
              <a:rPr lang="de-DE" b="1" dirty="0" err="1">
                <a:solidFill>
                  <a:srgbClr val="7030A0"/>
                </a:solidFill>
                <a:latin typeface="Fira Sans"/>
                <a:ea typeface="Fira Sans"/>
                <a:cs typeface="Fira Sans"/>
                <a:sym typeface="Fira Sans"/>
              </a:rPr>
              <a:t>Xalq</a:t>
            </a:r>
            <a:r>
              <a:rPr lang="de-DE" b="1" dirty="0">
                <a:solidFill>
                  <a:srgbClr val="7030A0"/>
                </a:solidFill>
                <a:latin typeface="Fira Sans"/>
                <a:ea typeface="Fira Sans"/>
                <a:cs typeface="Fira Sans"/>
                <a:sym typeface="Fira Sans"/>
              </a:rPr>
              <a:t> </a:t>
            </a:r>
            <a:r>
              <a:rPr lang="de-DE" b="1" dirty="0" err="1">
                <a:solidFill>
                  <a:srgbClr val="7030A0"/>
                </a:solidFill>
                <a:latin typeface="Fira Sans"/>
                <a:ea typeface="Fira Sans"/>
                <a:cs typeface="Fira Sans"/>
                <a:sym typeface="Fira Sans"/>
              </a:rPr>
              <a:t>ta’limi</a:t>
            </a:r>
            <a:r>
              <a:rPr lang="de-DE" b="1" dirty="0">
                <a:solidFill>
                  <a:srgbClr val="7030A0"/>
                </a:solidFill>
                <a:latin typeface="Fira Sans"/>
                <a:ea typeface="Fira Sans"/>
                <a:cs typeface="Fira Sans"/>
                <a:sym typeface="Fira Sans"/>
              </a:rPr>
              <a:t> </a:t>
            </a:r>
            <a:r>
              <a:rPr lang="de-DE" b="1" dirty="0" err="1">
                <a:solidFill>
                  <a:srgbClr val="7030A0"/>
                </a:solidFill>
                <a:latin typeface="Fira Sans"/>
                <a:ea typeface="Fira Sans"/>
                <a:cs typeface="Fira Sans"/>
                <a:sym typeface="Fira Sans"/>
              </a:rPr>
              <a:t>vazirligi</a:t>
            </a:r>
            <a:r>
              <a:rPr lang="de-DE" b="1" dirty="0">
                <a:solidFill>
                  <a:srgbClr val="7030A0"/>
                </a:solidFill>
                <a:latin typeface="Fira Sans"/>
                <a:ea typeface="Fira Sans"/>
                <a:cs typeface="Fira Sans"/>
                <a:sym typeface="Fira Sans"/>
              </a:rPr>
              <a:t> </a:t>
            </a:r>
            <a:endParaRPr b="1" dirty="0">
              <a:solidFill>
                <a:srgbClr val="7030A0"/>
              </a:solidFill>
              <a:latin typeface="Fira Sans"/>
              <a:ea typeface="Fira Sans"/>
              <a:cs typeface="Fira Sans"/>
              <a:sym typeface="Fira Sans"/>
            </a:endParaRPr>
          </a:p>
        </p:txBody>
      </p:sp>
      <p:sp>
        <p:nvSpPr>
          <p:cNvPr id="21" name="Google Shape;501;p26"/>
          <p:cNvSpPr txBox="1"/>
          <p:nvPr/>
        </p:nvSpPr>
        <p:spPr>
          <a:xfrm>
            <a:off x="8434451" y="1287792"/>
            <a:ext cx="2944505" cy="918557"/>
          </a:xfrm>
          <a:prstGeom prst="rect">
            <a:avLst/>
          </a:prstGeom>
          <a:noFill/>
          <a:ln>
            <a:noFill/>
          </a:ln>
        </p:spPr>
        <p:txBody>
          <a:bodyPr spcFirstLastPara="1" wrap="square" lIns="91425" tIns="91425" rIns="91425" bIns="91425" anchor="b" anchorCtr="0">
            <a:noAutofit/>
          </a:bodyPr>
          <a:lstStyle/>
          <a:p>
            <a:pPr lvl="0" algn="ctr"/>
            <a:r>
              <a:rPr lang="de-DE" b="1" dirty="0" err="1">
                <a:solidFill>
                  <a:schemeClr val="accent2">
                    <a:lumMod val="75000"/>
                  </a:schemeClr>
                </a:solidFill>
                <a:latin typeface="Fira Sans"/>
                <a:ea typeface="Fira Sans"/>
                <a:cs typeface="Fira Sans"/>
                <a:sym typeface="Fira Sans"/>
              </a:rPr>
              <a:t>Kasbiy</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malaka</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va</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bilimlarni</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rivojlantirish</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bo‘yicha</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tarmoq</a:t>
            </a:r>
            <a:r>
              <a:rPr lang="de-DE" b="1" dirty="0">
                <a:solidFill>
                  <a:schemeClr val="accent2">
                    <a:lumMod val="75000"/>
                  </a:schemeClr>
                </a:solidFill>
                <a:latin typeface="Fira Sans"/>
                <a:ea typeface="Fira Sans"/>
                <a:cs typeface="Fira Sans"/>
                <a:sym typeface="Fira Sans"/>
              </a:rPr>
              <a:t> </a:t>
            </a:r>
            <a:r>
              <a:rPr lang="de-DE" b="1" dirty="0" err="1">
                <a:solidFill>
                  <a:schemeClr val="accent2">
                    <a:lumMod val="75000"/>
                  </a:schemeClr>
                </a:solidFill>
                <a:latin typeface="Fira Sans"/>
                <a:ea typeface="Fira Sans"/>
                <a:cs typeface="Fira Sans"/>
                <a:sym typeface="Fira Sans"/>
              </a:rPr>
              <a:t>kengashi</a:t>
            </a:r>
            <a:r>
              <a:rPr lang="de-DE" b="1" dirty="0">
                <a:solidFill>
                  <a:schemeClr val="accent2">
                    <a:lumMod val="75000"/>
                  </a:schemeClr>
                </a:solidFill>
                <a:latin typeface="Fira Sans"/>
                <a:ea typeface="Fira Sans"/>
                <a:cs typeface="Fira Sans"/>
                <a:sym typeface="Fira Sans"/>
              </a:rPr>
              <a:t>;</a:t>
            </a:r>
          </a:p>
        </p:txBody>
      </p:sp>
      <p:sp>
        <p:nvSpPr>
          <p:cNvPr id="22" name="Google Shape;500;p26"/>
          <p:cNvSpPr txBox="1"/>
          <p:nvPr/>
        </p:nvSpPr>
        <p:spPr>
          <a:xfrm>
            <a:off x="1501123" y="2948540"/>
            <a:ext cx="1902272" cy="724295"/>
          </a:xfrm>
          <a:prstGeom prst="rect">
            <a:avLst/>
          </a:prstGeom>
          <a:noFill/>
          <a:ln>
            <a:noFill/>
          </a:ln>
        </p:spPr>
        <p:txBody>
          <a:bodyPr spcFirstLastPara="1" wrap="square" lIns="91425" tIns="91425" rIns="91425" bIns="91425" anchor="b" anchorCtr="0">
            <a:noAutofit/>
          </a:bodyPr>
          <a:lstStyle/>
          <a:p>
            <a:pPr lvl="0" algn="ctr"/>
            <a:r>
              <a:rPr lang="de-DE" b="1" dirty="0" err="1">
                <a:solidFill>
                  <a:schemeClr val="accent2"/>
                </a:solidFill>
                <a:latin typeface="Fira Sans"/>
                <a:ea typeface="Fira Sans"/>
                <a:cs typeface="Fira Sans"/>
                <a:sym typeface="Fira Sans"/>
              </a:rPr>
              <a:t>tuman</a:t>
            </a:r>
            <a:r>
              <a:rPr lang="de-DE" b="1" dirty="0">
                <a:solidFill>
                  <a:schemeClr val="accent2"/>
                </a:solidFill>
                <a:latin typeface="Fira Sans"/>
                <a:ea typeface="Fira Sans"/>
                <a:cs typeface="Fira Sans"/>
                <a:sym typeface="Fira Sans"/>
              </a:rPr>
              <a:t> (</a:t>
            </a:r>
            <a:r>
              <a:rPr lang="de-DE" b="1" dirty="0" err="1">
                <a:solidFill>
                  <a:schemeClr val="accent2"/>
                </a:solidFill>
                <a:latin typeface="Fira Sans"/>
                <a:ea typeface="Fira Sans"/>
                <a:cs typeface="Fira Sans"/>
                <a:sym typeface="Fira Sans"/>
              </a:rPr>
              <a:t>shahar</a:t>
            </a:r>
            <a:r>
              <a:rPr lang="de-DE" b="1" dirty="0">
                <a:solidFill>
                  <a:schemeClr val="accent2"/>
                </a:solidFill>
                <a:latin typeface="Fira Sans"/>
                <a:ea typeface="Fira Sans"/>
                <a:cs typeface="Fira Sans"/>
                <a:sym typeface="Fira Sans"/>
              </a:rPr>
              <a:t>) </a:t>
            </a:r>
            <a:r>
              <a:rPr lang="de-DE" b="1" dirty="0" err="1">
                <a:solidFill>
                  <a:schemeClr val="accent2"/>
                </a:solidFill>
                <a:latin typeface="Fira Sans"/>
                <a:ea typeface="Fira Sans"/>
                <a:cs typeface="Fira Sans"/>
                <a:sym typeface="Fira Sans"/>
              </a:rPr>
              <a:t>xalq</a:t>
            </a:r>
            <a:r>
              <a:rPr lang="de-DE" b="1" dirty="0">
                <a:solidFill>
                  <a:schemeClr val="accent2"/>
                </a:solidFill>
                <a:latin typeface="Fira Sans"/>
                <a:ea typeface="Fira Sans"/>
                <a:cs typeface="Fira Sans"/>
                <a:sym typeface="Fira Sans"/>
              </a:rPr>
              <a:t> </a:t>
            </a:r>
            <a:r>
              <a:rPr lang="de-DE" b="1" dirty="0" err="1">
                <a:solidFill>
                  <a:schemeClr val="accent2"/>
                </a:solidFill>
                <a:latin typeface="Fira Sans"/>
                <a:ea typeface="Fira Sans"/>
                <a:cs typeface="Fira Sans"/>
                <a:sym typeface="Fira Sans"/>
              </a:rPr>
              <a:t>ta’limi</a:t>
            </a:r>
            <a:r>
              <a:rPr lang="de-DE" b="1" dirty="0">
                <a:solidFill>
                  <a:schemeClr val="accent2"/>
                </a:solidFill>
                <a:latin typeface="Fira Sans"/>
                <a:ea typeface="Fira Sans"/>
                <a:cs typeface="Fira Sans"/>
                <a:sym typeface="Fira Sans"/>
              </a:rPr>
              <a:t> </a:t>
            </a:r>
            <a:r>
              <a:rPr lang="de-DE" b="1" dirty="0" err="1">
                <a:solidFill>
                  <a:schemeClr val="accent2"/>
                </a:solidFill>
                <a:latin typeface="Fira Sans"/>
                <a:ea typeface="Fira Sans"/>
                <a:cs typeface="Fira Sans"/>
                <a:sym typeface="Fira Sans"/>
              </a:rPr>
              <a:t>bo‘limlari</a:t>
            </a:r>
            <a:endParaRPr b="1" dirty="0">
              <a:solidFill>
                <a:schemeClr val="accent2"/>
              </a:solidFill>
              <a:latin typeface="Fira Sans"/>
              <a:ea typeface="Fira Sans"/>
              <a:cs typeface="Fira Sans"/>
              <a:sym typeface="Fira Sans"/>
            </a:endParaRPr>
          </a:p>
        </p:txBody>
      </p:sp>
      <p:sp>
        <p:nvSpPr>
          <p:cNvPr id="23" name="Google Shape;499;p26"/>
          <p:cNvSpPr txBox="1"/>
          <p:nvPr/>
        </p:nvSpPr>
        <p:spPr>
          <a:xfrm>
            <a:off x="8375266" y="2537926"/>
            <a:ext cx="3062877" cy="882670"/>
          </a:xfrm>
          <a:prstGeom prst="rect">
            <a:avLst/>
          </a:prstGeom>
          <a:noFill/>
          <a:ln>
            <a:noFill/>
          </a:ln>
        </p:spPr>
        <p:txBody>
          <a:bodyPr spcFirstLastPara="1" wrap="square" lIns="91425" tIns="91425" rIns="91425" bIns="91425" anchor="b" anchorCtr="0">
            <a:noAutofit/>
          </a:bodyPr>
          <a:lstStyle/>
          <a:p>
            <a:pPr lvl="0" algn="ctr"/>
            <a:r>
              <a:rPr lang="de-DE" b="1" dirty="0" err="1">
                <a:solidFill>
                  <a:srgbClr val="9A7500"/>
                </a:solidFill>
                <a:latin typeface="Fira Sans"/>
                <a:ea typeface="Fira Sans"/>
                <a:cs typeface="Fira Sans"/>
                <a:sym typeface="Fira Sans"/>
              </a:rPr>
              <a:t>umumiy</a:t>
            </a:r>
            <a:r>
              <a:rPr lang="de-DE" b="1" dirty="0">
                <a:solidFill>
                  <a:srgbClr val="9A7500"/>
                </a:solidFill>
                <a:latin typeface="Fira Sans"/>
                <a:ea typeface="Fira Sans"/>
                <a:cs typeface="Fira Sans"/>
                <a:sym typeface="Fira Sans"/>
              </a:rPr>
              <a:t> </a:t>
            </a:r>
            <a:r>
              <a:rPr lang="de-DE" b="1" dirty="0" err="1">
                <a:solidFill>
                  <a:srgbClr val="9A7500"/>
                </a:solidFill>
                <a:latin typeface="Fira Sans"/>
                <a:ea typeface="Fira Sans"/>
                <a:cs typeface="Fira Sans"/>
                <a:sym typeface="Fira Sans"/>
              </a:rPr>
              <a:t>o‘rta</a:t>
            </a:r>
            <a:r>
              <a:rPr lang="de-DE" b="1" dirty="0">
                <a:solidFill>
                  <a:srgbClr val="9A7500"/>
                </a:solidFill>
                <a:latin typeface="Fira Sans"/>
                <a:ea typeface="Fira Sans"/>
                <a:cs typeface="Fira Sans"/>
                <a:sym typeface="Fira Sans"/>
              </a:rPr>
              <a:t> </a:t>
            </a:r>
            <a:r>
              <a:rPr lang="de-DE" b="1" dirty="0" err="1">
                <a:solidFill>
                  <a:srgbClr val="9A7500"/>
                </a:solidFill>
                <a:latin typeface="Fira Sans"/>
                <a:ea typeface="Fira Sans"/>
                <a:cs typeface="Fira Sans"/>
                <a:sym typeface="Fira Sans"/>
              </a:rPr>
              <a:t>va</a:t>
            </a:r>
            <a:r>
              <a:rPr lang="de-DE" b="1" dirty="0">
                <a:solidFill>
                  <a:srgbClr val="9A7500"/>
                </a:solidFill>
                <a:latin typeface="Fira Sans"/>
                <a:ea typeface="Fira Sans"/>
                <a:cs typeface="Fira Sans"/>
                <a:sym typeface="Fira Sans"/>
              </a:rPr>
              <a:t> </a:t>
            </a:r>
            <a:r>
              <a:rPr lang="de-DE" b="1" dirty="0" err="1">
                <a:solidFill>
                  <a:srgbClr val="9A7500"/>
                </a:solidFill>
                <a:latin typeface="Fira Sans"/>
                <a:ea typeface="Fira Sans"/>
                <a:cs typeface="Fira Sans"/>
                <a:sym typeface="Fira Sans"/>
              </a:rPr>
              <a:t>maktabdan</a:t>
            </a:r>
            <a:r>
              <a:rPr lang="de-DE" b="1" dirty="0">
                <a:solidFill>
                  <a:srgbClr val="9A7500"/>
                </a:solidFill>
                <a:latin typeface="Fira Sans"/>
                <a:ea typeface="Fira Sans"/>
                <a:cs typeface="Fira Sans"/>
                <a:sym typeface="Fira Sans"/>
              </a:rPr>
              <a:t> </a:t>
            </a:r>
            <a:r>
              <a:rPr lang="de-DE" b="1" dirty="0" err="1">
                <a:solidFill>
                  <a:srgbClr val="9A7500"/>
                </a:solidFill>
                <a:latin typeface="Fira Sans"/>
                <a:ea typeface="Fira Sans"/>
                <a:cs typeface="Fira Sans"/>
                <a:sym typeface="Fira Sans"/>
              </a:rPr>
              <a:t>tashqari</a:t>
            </a:r>
            <a:r>
              <a:rPr lang="de-DE" b="1" dirty="0">
                <a:solidFill>
                  <a:srgbClr val="9A7500"/>
                </a:solidFill>
                <a:latin typeface="Fira Sans"/>
                <a:ea typeface="Fira Sans"/>
                <a:cs typeface="Fira Sans"/>
                <a:sym typeface="Fira Sans"/>
              </a:rPr>
              <a:t> </a:t>
            </a:r>
            <a:r>
              <a:rPr lang="de-DE" b="1" dirty="0" err="1">
                <a:solidFill>
                  <a:srgbClr val="9A7500"/>
                </a:solidFill>
                <a:latin typeface="Fira Sans"/>
                <a:ea typeface="Fira Sans"/>
                <a:cs typeface="Fira Sans"/>
                <a:sym typeface="Fira Sans"/>
              </a:rPr>
              <a:t>ta’lim</a:t>
            </a:r>
            <a:r>
              <a:rPr lang="de-DE" b="1" dirty="0">
                <a:solidFill>
                  <a:srgbClr val="9A7500"/>
                </a:solidFill>
                <a:latin typeface="Fira Sans"/>
                <a:ea typeface="Fira Sans"/>
                <a:cs typeface="Fira Sans"/>
                <a:sym typeface="Fira Sans"/>
              </a:rPr>
              <a:t> </a:t>
            </a:r>
            <a:r>
              <a:rPr lang="de-DE" b="1" dirty="0" err="1">
                <a:solidFill>
                  <a:srgbClr val="9A7500"/>
                </a:solidFill>
                <a:latin typeface="Fira Sans"/>
                <a:ea typeface="Fira Sans"/>
                <a:cs typeface="Fira Sans"/>
                <a:sym typeface="Fira Sans"/>
              </a:rPr>
              <a:t>muassasalari</a:t>
            </a:r>
            <a:endParaRPr b="1" dirty="0">
              <a:solidFill>
                <a:srgbClr val="9A7500"/>
              </a:solidFill>
              <a:latin typeface="Fira Sans"/>
              <a:ea typeface="Fira Sans"/>
              <a:cs typeface="Fira Sans"/>
              <a:sym typeface="Fira Sans"/>
            </a:endParaRPr>
          </a:p>
        </p:txBody>
      </p:sp>
      <p:sp>
        <p:nvSpPr>
          <p:cNvPr id="25" name="Google Shape;498;p26"/>
          <p:cNvSpPr txBox="1"/>
          <p:nvPr/>
        </p:nvSpPr>
        <p:spPr>
          <a:xfrm>
            <a:off x="509564" y="4495448"/>
            <a:ext cx="3564858" cy="600599"/>
          </a:xfrm>
          <a:prstGeom prst="rect">
            <a:avLst/>
          </a:prstGeom>
          <a:noFill/>
          <a:ln>
            <a:noFill/>
          </a:ln>
        </p:spPr>
        <p:txBody>
          <a:bodyPr spcFirstLastPara="1" wrap="square" lIns="91425" tIns="91425" rIns="91425" bIns="91425" anchor="b" anchorCtr="0">
            <a:noAutofit/>
          </a:bodyPr>
          <a:lstStyle/>
          <a:p>
            <a:pPr lvl="0" algn="ctr"/>
            <a:r>
              <a:rPr lang="de-DE" b="1" dirty="0">
                <a:solidFill>
                  <a:schemeClr val="accent5">
                    <a:lumMod val="60000"/>
                    <a:lumOff val="40000"/>
                  </a:schemeClr>
                </a:solidFill>
                <a:latin typeface="Fira Sans"/>
                <a:ea typeface="Fira Sans"/>
                <a:cs typeface="Fira Sans"/>
                <a:sym typeface="Fira Sans"/>
              </a:rPr>
              <a:t>A. </a:t>
            </a:r>
            <a:r>
              <a:rPr lang="de-DE" b="1" dirty="0" err="1">
                <a:solidFill>
                  <a:schemeClr val="accent5">
                    <a:lumMod val="60000"/>
                    <a:lumOff val="40000"/>
                  </a:schemeClr>
                </a:solidFill>
                <a:latin typeface="Fira Sans"/>
                <a:ea typeface="Fira Sans"/>
                <a:cs typeface="Fira Sans"/>
                <a:sym typeface="Fira Sans"/>
              </a:rPr>
              <a:t>Avloniy</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nomidagi</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Xalq</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ta’limi</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muammolarini</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o‘rganish</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va</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istiqbollarini</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belgilash</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ilmiy-tadqiqot</a:t>
            </a:r>
            <a:r>
              <a:rPr lang="de-DE" b="1" dirty="0">
                <a:solidFill>
                  <a:schemeClr val="accent5">
                    <a:lumMod val="60000"/>
                    <a:lumOff val="40000"/>
                  </a:schemeClr>
                </a:solidFill>
                <a:latin typeface="Fira Sans"/>
                <a:ea typeface="Fira Sans"/>
                <a:cs typeface="Fira Sans"/>
                <a:sym typeface="Fira Sans"/>
              </a:rPr>
              <a:t> </a:t>
            </a:r>
            <a:r>
              <a:rPr lang="de-DE" b="1" dirty="0" err="1">
                <a:solidFill>
                  <a:schemeClr val="accent5">
                    <a:lumMod val="60000"/>
                    <a:lumOff val="40000"/>
                  </a:schemeClr>
                </a:solidFill>
                <a:latin typeface="Fira Sans"/>
                <a:ea typeface="Fira Sans"/>
                <a:cs typeface="Fira Sans"/>
                <a:sym typeface="Fira Sans"/>
              </a:rPr>
              <a:t>instituti</a:t>
            </a:r>
            <a:r>
              <a:rPr lang="de-DE" b="1" dirty="0">
                <a:solidFill>
                  <a:schemeClr val="accent5">
                    <a:lumMod val="60000"/>
                    <a:lumOff val="40000"/>
                  </a:schemeClr>
                </a:solidFill>
                <a:latin typeface="Fira Sans"/>
                <a:ea typeface="Fira Sans"/>
                <a:cs typeface="Fira Sans"/>
                <a:sym typeface="Fira Sans"/>
              </a:rPr>
              <a:t>;</a:t>
            </a:r>
          </a:p>
        </p:txBody>
      </p:sp>
      <p:sp>
        <p:nvSpPr>
          <p:cNvPr id="26" name="Прямоугольник 25"/>
          <p:cNvSpPr/>
          <p:nvPr/>
        </p:nvSpPr>
        <p:spPr>
          <a:xfrm>
            <a:off x="7940792" y="3533139"/>
            <a:ext cx="4069342" cy="1477328"/>
          </a:xfrm>
          <a:prstGeom prst="rect">
            <a:avLst/>
          </a:prstGeom>
        </p:spPr>
        <p:txBody>
          <a:bodyPr wrap="square">
            <a:spAutoFit/>
          </a:bodyPr>
          <a:lstStyle/>
          <a:p>
            <a:pPr algn="ctr"/>
            <a:r>
              <a:rPr lang="en-US" b="1" dirty="0" err="1">
                <a:solidFill>
                  <a:schemeClr val="accent6">
                    <a:lumMod val="75000"/>
                  </a:schemeClr>
                </a:solidFill>
                <a:latin typeface="Arial" panose="020B0604020202020204" pitchFamily="34" charset="0"/>
                <a:cs typeface="Arial" panose="020B0604020202020204" pitchFamily="34" charset="0"/>
              </a:rPr>
              <a:t>Qoraqalpog‘iston</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Respublikasi</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viloyatlar</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va</a:t>
            </a:r>
            <a:r>
              <a:rPr lang="en-US" b="1" dirty="0">
                <a:solidFill>
                  <a:schemeClr val="accent6">
                    <a:lumMod val="75000"/>
                  </a:schemeClr>
                </a:solidFill>
                <a:latin typeface="Arial" panose="020B0604020202020204" pitchFamily="34" charset="0"/>
                <a:cs typeface="Arial" panose="020B0604020202020204" pitchFamily="34" charset="0"/>
              </a:rPr>
              <a:t> Toshkent </a:t>
            </a:r>
            <a:r>
              <a:rPr lang="en-US" b="1" dirty="0" err="1">
                <a:solidFill>
                  <a:schemeClr val="accent6">
                    <a:lumMod val="75000"/>
                  </a:schemeClr>
                </a:solidFill>
                <a:latin typeface="Arial" panose="020B0604020202020204" pitchFamily="34" charset="0"/>
                <a:cs typeface="Arial" panose="020B0604020202020204" pitchFamily="34" charset="0"/>
              </a:rPr>
              <a:t>shahar</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xalq</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ta’limi</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xodimlarini</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qayta</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tayyorlash</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va</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ularning</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malakasini</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oshirish</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hududiy</a:t>
            </a:r>
            <a:r>
              <a:rPr lang="en-US" b="1" dirty="0">
                <a:solidFill>
                  <a:schemeClr val="accent6">
                    <a:lumMod val="75000"/>
                  </a:schemeClr>
                </a:solidFill>
                <a:latin typeface="Arial" panose="020B0604020202020204" pitchFamily="34" charset="0"/>
                <a:cs typeface="Arial" panose="020B0604020202020204" pitchFamily="34" charset="0"/>
              </a:rPr>
              <a:t> </a:t>
            </a:r>
            <a:r>
              <a:rPr lang="en-US" b="1" dirty="0" err="1">
                <a:solidFill>
                  <a:schemeClr val="accent6">
                    <a:lumMod val="75000"/>
                  </a:schemeClr>
                </a:solidFill>
                <a:latin typeface="Arial" panose="020B0604020202020204" pitchFamily="34" charset="0"/>
                <a:cs typeface="Arial" panose="020B0604020202020204" pitchFamily="34" charset="0"/>
              </a:rPr>
              <a:t>markazlari</a:t>
            </a:r>
            <a:r>
              <a:rPr lang="en-US" b="1" dirty="0">
                <a:solidFill>
                  <a:schemeClr val="accent6">
                    <a:lumMod val="75000"/>
                  </a:schemeClr>
                </a:solidFill>
                <a:latin typeface="Arial" panose="020B0604020202020204" pitchFamily="34" charset="0"/>
                <a:cs typeface="Arial" panose="020B0604020202020204" pitchFamily="34" charset="0"/>
              </a:rPr>
              <a:t>;</a:t>
            </a:r>
          </a:p>
        </p:txBody>
      </p:sp>
      <p:sp>
        <p:nvSpPr>
          <p:cNvPr id="27" name="Прямоугольник 26"/>
          <p:cNvSpPr/>
          <p:nvPr/>
        </p:nvSpPr>
        <p:spPr>
          <a:xfrm>
            <a:off x="977618" y="5401811"/>
            <a:ext cx="2724220" cy="923330"/>
          </a:xfrm>
          <a:prstGeom prst="rect">
            <a:avLst/>
          </a:prstGeom>
        </p:spPr>
        <p:txBody>
          <a:bodyPr wrap="square">
            <a:spAutoFit/>
          </a:bodyPr>
          <a:lstStyle/>
          <a:p>
            <a:pPr algn="ctr"/>
            <a:r>
              <a:rPr lang="en-US" b="1" dirty="0" err="1">
                <a:solidFill>
                  <a:srgbClr val="D707D7"/>
                </a:solidFill>
                <a:latin typeface="Arial" panose="020B0604020202020204" pitchFamily="34" charset="0"/>
                <a:cs typeface="Arial" panose="020B0604020202020204" pitchFamily="34" charset="0"/>
              </a:rPr>
              <a:t>pedagogika</a:t>
            </a:r>
            <a:r>
              <a:rPr lang="en-US" b="1" dirty="0">
                <a:solidFill>
                  <a:srgbClr val="D707D7"/>
                </a:solidFill>
                <a:latin typeface="Arial" panose="020B0604020202020204" pitchFamily="34" charset="0"/>
                <a:cs typeface="Arial" panose="020B0604020202020204" pitchFamily="34" charset="0"/>
              </a:rPr>
              <a:t> </a:t>
            </a:r>
            <a:r>
              <a:rPr lang="en-US" b="1" dirty="0" err="1">
                <a:solidFill>
                  <a:srgbClr val="D707D7"/>
                </a:solidFill>
                <a:latin typeface="Arial" panose="020B0604020202020204" pitchFamily="34" charset="0"/>
                <a:cs typeface="Arial" panose="020B0604020202020204" pitchFamily="34" charset="0"/>
              </a:rPr>
              <a:t>yo‘nalishidagi</a:t>
            </a:r>
            <a:r>
              <a:rPr lang="en-US" b="1" dirty="0">
                <a:solidFill>
                  <a:srgbClr val="D707D7"/>
                </a:solidFill>
                <a:latin typeface="Arial" panose="020B0604020202020204" pitchFamily="34" charset="0"/>
                <a:cs typeface="Arial" panose="020B0604020202020204" pitchFamily="34" charset="0"/>
              </a:rPr>
              <a:t> </a:t>
            </a:r>
            <a:r>
              <a:rPr lang="en-US" b="1" dirty="0" err="1">
                <a:solidFill>
                  <a:srgbClr val="D707D7"/>
                </a:solidFill>
                <a:latin typeface="Arial" panose="020B0604020202020204" pitchFamily="34" charset="0"/>
                <a:cs typeface="Arial" panose="020B0604020202020204" pitchFamily="34" charset="0"/>
              </a:rPr>
              <a:t>oliy</a:t>
            </a:r>
            <a:r>
              <a:rPr lang="en-US" b="1" dirty="0">
                <a:solidFill>
                  <a:srgbClr val="D707D7"/>
                </a:solidFill>
                <a:latin typeface="Arial" panose="020B0604020202020204" pitchFamily="34" charset="0"/>
                <a:cs typeface="Arial" panose="020B0604020202020204" pitchFamily="34" charset="0"/>
              </a:rPr>
              <a:t> </a:t>
            </a:r>
            <a:r>
              <a:rPr lang="en-US" b="1" dirty="0" err="1">
                <a:solidFill>
                  <a:srgbClr val="D707D7"/>
                </a:solidFill>
                <a:latin typeface="Arial" panose="020B0604020202020204" pitchFamily="34" charset="0"/>
                <a:cs typeface="Arial" panose="020B0604020202020204" pitchFamily="34" charset="0"/>
              </a:rPr>
              <a:t>ta’lim</a:t>
            </a:r>
            <a:r>
              <a:rPr lang="en-US" b="1" dirty="0">
                <a:solidFill>
                  <a:srgbClr val="D707D7"/>
                </a:solidFill>
                <a:latin typeface="Arial" panose="020B0604020202020204" pitchFamily="34" charset="0"/>
                <a:cs typeface="Arial" panose="020B0604020202020204" pitchFamily="34" charset="0"/>
              </a:rPr>
              <a:t> </a:t>
            </a:r>
            <a:r>
              <a:rPr lang="en-US" b="1" dirty="0" err="1">
                <a:solidFill>
                  <a:srgbClr val="D707D7"/>
                </a:solidFill>
                <a:latin typeface="Arial" panose="020B0604020202020204" pitchFamily="34" charset="0"/>
                <a:cs typeface="Arial" panose="020B0604020202020204" pitchFamily="34" charset="0"/>
              </a:rPr>
              <a:t>muassasalari</a:t>
            </a:r>
            <a:r>
              <a:rPr lang="en-US" b="1" dirty="0">
                <a:solidFill>
                  <a:srgbClr val="D707D7"/>
                </a:solidFill>
                <a:latin typeface="Arial" panose="020B0604020202020204" pitchFamily="34" charset="0"/>
                <a:cs typeface="Arial" panose="020B0604020202020204" pitchFamily="34" charset="0"/>
              </a:rPr>
              <a:t>;</a:t>
            </a:r>
          </a:p>
        </p:txBody>
      </p:sp>
      <p:sp>
        <p:nvSpPr>
          <p:cNvPr id="28" name="Прямоугольник 27"/>
          <p:cNvSpPr/>
          <p:nvPr/>
        </p:nvSpPr>
        <p:spPr>
          <a:xfrm>
            <a:off x="8499670" y="5263311"/>
            <a:ext cx="2938473" cy="1200329"/>
          </a:xfrm>
          <a:prstGeom prst="rect">
            <a:avLst/>
          </a:prstGeom>
        </p:spPr>
        <p:txBody>
          <a:bodyPr wrap="square">
            <a:spAutoFit/>
          </a:bodyPr>
          <a:lstStyle/>
          <a:p>
            <a:pPr algn="ctr"/>
            <a:r>
              <a:rPr lang="en-US" b="1" dirty="0" err="1">
                <a:solidFill>
                  <a:srgbClr val="F6BB00"/>
                </a:solidFill>
                <a:latin typeface="Arial" panose="020B0604020202020204" pitchFamily="34" charset="0"/>
                <a:cs typeface="Arial" panose="020B0604020202020204" pitchFamily="34" charset="0"/>
              </a:rPr>
              <a:t>malaka</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oshirish</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faoliyati</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bilan</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shug‘ullanadigan</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nodavlat</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ta’lim</a:t>
            </a:r>
            <a:r>
              <a:rPr lang="en-US" b="1" dirty="0">
                <a:solidFill>
                  <a:srgbClr val="F6BB00"/>
                </a:solidFill>
                <a:latin typeface="Arial" panose="020B0604020202020204" pitchFamily="34" charset="0"/>
                <a:cs typeface="Arial" panose="020B0604020202020204" pitchFamily="34" charset="0"/>
              </a:rPr>
              <a:t> </a:t>
            </a:r>
            <a:r>
              <a:rPr lang="en-US" b="1" dirty="0" err="1">
                <a:solidFill>
                  <a:srgbClr val="F6BB00"/>
                </a:solidFill>
                <a:latin typeface="Arial" panose="020B0604020202020204" pitchFamily="34" charset="0"/>
                <a:cs typeface="Arial" panose="020B0604020202020204" pitchFamily="34" charset="0"/>
              </a:rPr>
              <a:t>tashkilotlari</a:t>
            </a:r>
            <a:r>
              <a:rPr lang="en-US" b="1" dirty="0">
                <a:solidFill>
                  <a:srgbClr val="F6BB0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1447089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Прямая соединительная линия 1">
            <a:extLst>
              <a:ext uri="{FF2B5EF4-FFF2-40B4-BE49-F238E27FC236}">
                <a16:creationId xmlns:a16="http://schemas.microsoft.com/office/drawing/2014/main" id="{048C662C-CCD9-4320-AA0C-ECAE740E54B1}"/>
              </a:ext>
            </a:extLst>
          </p:cNvPr>
          <p:cNvCxnSpPr/>
          <p:nvPr/>
        </p:nvCxnSpPr>
        <p:spPr>
          <a:xfrm>
            <a:off x="1" y="1041619"/>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3" name="Google Shape;211;p35">
            <a:extLst>
              <a:ext uri="{FF2B5EF4-FFF2-40B4-BE49-F238E27FC236}">
                <a16:creationId xmlns:a16="http://schemas.microsoft.com/office/drawing/2014/main" id="{DFC1755A-9097-4716-B80F-8A5A5A7F7740}"/>
              </a:ext>
            </a:extLst>
          </p:cNvPr>
          <p:cNvSpPr txBox="1"/>
          <p:nvPr/>
        </p:nvSpPr>
        <p:spPr>
          <a:xfrm>
            <a:off x="116597" y="127600"/>
            <a:ext cx="12075404" cy="738633"/>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000" i="0" dirty="0" err="1">
                <a:solidFill>
                  <a:srgbClr val="0070C0"/>
                </a:solidFill>
                <a:latin typeface="Arial" panose="020B0604020202020204" pitchFamily="34" charset="0"/>
                <a:cs typeface="Arial" panose="020B0604020202020204" pitchFamily="34" charset="0"/>
              </a:rPr>
              <a:t>Uzluksiz</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kasbiy</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rivojlantirish</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kurslarining</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tinglovchilarini</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chetlashtirish</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va</a:t>
            </a:r>
            <a:r>
              <a:rPr lang="en-US" sz="2000" i="0" dirty="0">
                <a:solidFill>
                  <a:srgbClr val="0070C0"/>
                </a:solidFill>
                <a:latin typeface="Arial" panose="020B0604020202020204" pitchFamily="34" charset="0"/>
                <a:cs typeface="Arial" panose="020B0604020202020204" pitchFamily="34" charset="0"/>
              </a:rPr>
              <a:t> </a:t>
            </a:r>
          </a:p>
          <a:p>
            <a:r>
              <a:rPr lang="en-US" sz="2000" i="0" dirty="0" err="1">
                <a:solidFill>
                  <a:srgbClr val="0070C0"/>
                </a:solidFill>
                <a:latin typeface="Arial" panose="020B0604020202020204" pitchFamily="34" charset="0"/>
                <a:cs typeface="Arial" panose="020B0604020202020204" pitchFamily="34" charset="0"/>
              </a:rPr>
              <a:t>qayta</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malaka</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oshirishga</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jalb</a:t>
            </a:r>
            <a:r>
              <a:rPr lang="en-US" sz="2000" i="0" dirty="0">
                <a:solidFill>
                  <a:srgbClr val="0070C0"/>
                </a:solidFill>
                <a:latin typeface="Arial" panose="020B0604020202020204" pitchFamily="34" charset="0"/>
                <a:cs typeface="Arial" panose="020B0604020202020204" pitchFamily="34" charset="0"/>
              </a:rPr>
              <a:t> </a:t>
            </a:r>
            <a:r>
              <a:rPr lang="en-US" sz="2000" i="0" dirty="0" err="1">
                <a:solidFill>
                  <a:srgbClr val="0070C0"/>
                </a:solidFill>
                <a:latin typeface="Arial" panose="020B0604020202020204" pitchFamily="34" charset="0"/>
                <a:cs typeface="Arial" panose="020B0604020202020204" pitchFamily="34" charset="0"/>
              </a:rPr>
              <a:t>etish</a:t>
            </a:r>
            <a:endParaRPr lang="ru-RU" sz="2000" i="0" dirty="0">
              <a:solidFill>
                <a:srgbClr val="0070C0"/>
              </a:solidFill>
              <a:latin typeface="Arial" panose="020B0604020202020204" pitchFamily="34" charset="0"/>
              <a:cs typeface="Arial" panose="020B0604020202020204" pitchFamily="34" charset="0"/>
            </a:endParaRPr>
          </a:p>
        </p:txBody>
      </p:sp>
      <p:grpSp>
        <p:nvGrpSpPr>
          <p:cNvPr id="5" name="Google Shape;1119;p22"/>
          <p:cNvGrpSpPr/>
          <p:nvPr/>
        </p:nvGrpSpPr>
        <p:grpSpPr>
          <a:xfrm>
            <a:off x="1157196" y="2473058"/>
            <a:ext cx="3651343" cy="3191364"/>
            <a:chOff x="2746320" y="1649702"/>
            <a:chExt cx="3651343" cy="3191364"/>
          </a:xfrm>
        </p:grpSpPr>
        <p:sp>
          <p:nvSpPr>
            <p:cNvPr id="6" name="Google Shape;1120;p22"/>
            <p:cNvSpPr/>
            <p:nvPr/>
          </p:nvSpPr>
          <p:spPr>
            <a:xfrm>
              <a:off x="4217621" y="3420981"/>
              <a:ext cx="1007521" cy="561108"/>
            </a:xfrm>
            <a:custGeom>
              <a:avLst/>
              <a:gdLst/>
              <a:ahLst/>
              <a:cxnLst/>
              <a:rect l="l" t="t" r="r" b="b"/>
              <a:pathLst>
                <a:path w="38695" h="21550" extrusionOk="0">
                  <a:moveTo>
                    <a:pt x="18747" y="1"/>
                  </a:moveTo>
                  <a:cubicBezTo>
                    <a:pt x="18047" y="1"/>
                    <a:pt x="17346" y="34"/>
                    <a:pt x="16679" y="101"/>
                  </a:cubicBezTo>
                  <a:lnTo>
                    <a:pt x="16679" y="501"/>
                  </a:lnTo>
                  <a:cubicBezTo>
                    <a:pt x="17379" y="468"/>
                    <a:pt x="18080" y="434"/>
                    <a:pt x="18747" y="434"/>
                  </a:cubicBezTo>
                  <a:lnTo>
                    <a:pt x="18747" y="1"/>
                  </a:lnTo>
                  <a:close/>
                  <a:moveTo>
                    <a:pt x="21282" y="67"/>
                  </a:moveTo>
                  <a:lnTo>
                    <a:pt x="21249" y="468"/>
                  </a:lnTo>
                  <a:cubicBezTo>
                    <a:pt x="21949" y="501"/>
                    <a:pt x="22650" y="568"/>
                    <a:pt x="23317" y="634"/>
                  </a:cubicBezTo>
                  <a:lnTo>
                    <a:pt x="23350" y="234"/>
                  </a:lnTo>
                  <a:cubicBezTo>
                    <a:pt x="22683" y="167"/>
                    <a:pt x="21983" y="101"/>
                    <a:pt x="21282" y="67"/>
                  </a:cubicBezTo>
                  <a:close/>
                  <a:moveTo>
                    <a:pt x="14177" y="401"/>
                  </a:moveTo>
                  <a:cubicBezTo>
                    <a:pt x="13477" y="501"/>
                    <a:pt x="12776" y="634"/>
                    <a:pt x="12109" y="768"/>
                  </a:cubicBezTo>
                  <a:lnTo>
                    <a:pt x="12209" y="1201"/>
                  </a:lnTo>
                  <a:cubicBezTo>
                    <a:pt x="12843" y="1035"/>
                    <a:pt x="13543" y="901"/>
                    <a:pt x="14244" y="801"/>
                  </a:cubicBezTo>
                  <a:lnTo>
                    <a:pt x="14177" y="401"/>
                  </a:lnTo>
                  <a:close/>
                  <a:moveTo>
                    <a:pt x="25852" y="634"/>
                  </a:moveTo>
                  <a:lnTo>
                    <a:pt x="25785" y="1035"/>
                  </a:lnTo>
                  <a:cubicBezTo>
                    <a:pt x="26453" y="1168"/>
                    <a:pt x="27120" y="1335"/>
                    <a:pt x="27787" y="1502"/>
                  </a:cubicBezTo>
                  <a:lnTo>
                    <a:pt x="27887" y="1101"/>
                  </a:lnTo>
                  <a:cubicBezTo>
                    <a:pt x="27253" y="935"/>
                    <a:pt x="26553" y="768"/>
                    <a:pt x="25852" y="634"/>
                  </a:cubicBezTo>
                  <a:close/>
                  <a:moveTo>
                    <a:pt x="9674" y="1435"/>
                  </a:moveTo>
                  <a:cubicBezTo>
                    <a:pt x="8973" y="1668"/>
                    <a:pt x="8340" y="1902"/>
                    <a:pt x="7706" y="2169"/>
                  </a:cubicBezTo>
                  <a:lnTo>
                    <a:pt x="7873" y="2536"/>
                  </a:lnTo>
                  <a:cubicBezTo>
                    <a:pt x="8473" y="2302"/>
                    <a:pt x="9140" y="2069"/>
                    <a:pt x="9807" y="1835"/>
                  </a:cubicBezTo>
                  <a:lnTo>
                    <a:pt x="9674" y="1435"/>
                  </a:lnTo>
                  <a:close/>
                  <a:moveTo>
                    <a:pt x="30289" y="1869"/>
                  </a:moveTo>
                  <a:lnTo>
                    <a:pt x="30155" y="2269"/>
                  </a:lnTo>
                  <a:cubicBezTo>
                    <a:pt x="30822" y="2536"/>
                    <a:pt x="31456" y="2803"/>
                    <a:pt x="32057" y="3103"/>
                  </a:cubicBezTo>
                  <a:lnTo>
                    <a:pt x="32223" y="2736"/>
                  </a:lnTo>
                  <a:cubicBezTo>
                    <a:pt x="31623" y="2436"/>
                    <a:pt x="30956" y="2135"/>
                    <a:pt x="30289" y="1869"/>
                  </a:cubicBezTo>
                  <a:close/>
                  <a:moveTo>
                    <a:pt x="5438" y="3270"/>
                  </a:moveTo>
                  <a:cubicBezTo>
                    <a:pt x="4804" y="3636"/>
                    <a:pt x="4203" y="4037"/>
                    <a:pt x="3670" y="4437"/>
                  </a:cubicBezTo>
                  <a:lnTo>
                    <a:pt x="3937" y="4771"/>
                  </a:lnTo>
                  <a:cubicBezTo>
                    <a:pt x="4437" y="4370"/>
                    <a:pt x="5037" y="4003"/>
                    <a:pt x="5638" y="3636"/>
                  </a:cubicBezTo>
                  <a:lnTo>
                    <a:pt x="5438" y="3270"/>
                  </a:lnTo>
                  <a:close/>
                  <a:moveTo>
                    <a:pt x="34425" y="4003"/>
                  </a:moveTo>
                  <a:lnTo>
                    <a:pt x="34158" y="4337"/>
                  </a:lnTo>
                  <a:cubicBezTo>
                    <a:pt x="34759" y="4771"/>
                    <a:pt x="35292" y="5171"/>
                    <a:pt x="35759" y="5638"/>
                  </a:cubicBezTo>
                  <a:lnTo>
                    <a:pt x="36059" y="5338"/>
                  </a:lnTo>
                  <a:cubicBezTo>
                    <a:pt x="35559" y="4871"/>
                    <a:pt x="35025" y="4437"/>
                    <a:pt x="34425" y="4003"/>
                  </a:cubicBezTo>
                  <a:close/>
                  <a:moveTo>
                    <a:pt x="1835" y="6205"/>
                  </a:moveTo>
                  <a:cubicBezTo>
                    <a:pt x="1335" y="6772"/>
                    <a:pt x="968" y="7372"/>
                    <a:pt x="668" y="7973"/>
                  </a:cubicBezTo>
                  <a:lnTo>
                    <a:pt x="1034" y="8173"/>
                  </a:lnTo>
                  <a:cubicBezTo>
                    <a:pt x="1301" y="7573"/>
                    <a:pt x="1702" y="7006"/>
                    <a:pt x="2135" y="6472"/>
                  </a:cubicBezTo>
                  <a:lnTo>
                    <a:pt x="1835" y="6205"/>
                  </a:lnTo>
                  <a:close/>
                  <a:moveTo>
                    <a:pt x="37661" y="7306"/>
                  </a:moveTo>
                  <a:lnTo>
                    <a:pt x="37327" y="7506"/>
                  </a:lnTo>
                  <a:cubicBezTo>
                    <a:pt x="37661" y="8106"/>
                    <a:pt x="37927" y="8740"/>
                    <a:pt x="38094" y="9374"/>
                  </a:cubicBezTo>
                  <a:lnTo>
                    <a:pt x="38495" y="9274"/>
                  </a:lnTo>
                  <a:cubicBezTo>
                    <a:pt x="38328" y="8607"/>
                    <a:pt x="38061" y="7940"/>
                    <a:pt x="37661" y="7306"/>
                  </a:cubicBezTo>
                  <a:close/>
                  <a:moveTo>
                    <a:pt x="0" y="10475"/>
                  </a:moveTo>
                  <a:cubicBezTo>
                    <a:pt x="0" y="10575"/>
                    <a:pt x="0" y="10675"/>
                    <a:pt x="0" y="10775"/>
                  </a:cubicBezTo>
                  <a:cubicBezTo>
                    <a:pt x="0" y="11375"/>
                    <a:pt x="100" y="11976"/>
                    <a:pt x="267" y="12576"/>
                  </a:cubicBezTo>
                  <a:lnTo>
                    <a:pt x="668" y="12476"/>
                  </a:lnTo>
                  <a:cubicBezTo>
                    <a:pt x="501" y="11909"/>
                    <a:pt x="434" y="11342"/>
                    <a:pt x="434" y="10775"/>
                  </a:cubicBezTo>
                  <a:cubicBezTo>
                    <a:pt x="434" y="10675"/>
                    <a:pt x="434" y="10575"/>
                    <a:pt x="434" y="10475"/>
                  </a:cubicBezTo>
                  <a:close/>
                  <a:moveTo>
                    <a:pt x="38261" y="10775"/>
                  </a:moveTo>
                  <a:cubicBezTo>
                    <a:pt x="38261" y="11442"/>
                    <a:pt x="38161" y="12109"/>
                    <a:pt x="37927" y="12743"/>
                  </a:cubicBezTo>
                  <a:lnTo>
                    <a:pt x="38328" y="12876"/>
                  </a:lnTo>
                  <a:cubicBezTo>
                    <a:pt x="38561" y="12176"/>
                    <a:pt x="38695" y="11475"/>
                    <a:pt x="38695" y="10775"/>
                  </a:cubicBezTo>
                  <a:close/>
                  <a:moveTo>
                    <a:pt x="1768" y="14611"/>
                  </a:moveTo>
                  <a:lnTo>
                    <a:pt x="1435" y="14878"/>
                  </a:lnTo>
                  <a:cubicBezTo>
                    <a:pt x="1835" y="15412"/>
                    <a:pt x="2335" y="15945"/>
                    <a:pt x="2869" y="16446"/>
                  </a:cubicBezTo>
                  <a:lnTo>
                    <a:pt x="3136" y="16112"/>
                  </a:lnTo>
                  <a:cubicBezTo>
                    <a:pt x="2636" y="15645"/>
                    <a:pt x="2169" y="15145"/>
                    <a:pt x="1768" y="14611"/>
                  </a:cubicBezTo>
                  <a:close/>
                  <a:moveTo>
                    <a:pt x="36727" y="14844"/>
                  </a:moveTo>
                  <a:cubicBezTo>
                    <a:pt x="36360" y="15345"/>
                    <a:pt x="35859" y="15845"/>
                    <a:pt x="35326" y="16312"/>
                  </a:cubicBezTo>
                  <a:lnTo>
                    <a:pt x="35592" y="16646"/>
                  </a:lnTo>
                  <a:cubicBezTo>
                    <a:pt x="36160" y="16145"/>
                    <a:pt x="36660" y="15645"/>
                    <a:pt x="37060" y="15111"/>
                  </a:cubicBezTo>
                  <a:lnTo>
                    <a:pt x="36727" y="14844"/>
                  </a:lnTo>
                  <a:close/>
                  <a:moveTo>
                    <a:pt x="5104" y="17580"/>
                  </a:moveTo>
                  <a:lnTo>
                    <a:pt x="4904" y="17947"/>
                  </a:lnTo>
                  <a:cubicBezTo>
                    <a:pt x="5471" y="18314"/>
                    <a:pt x="6105" y="18647"/>
                    <a:pt x="6739" y="18947"/>
                  </a:cubicBezTo>
                  <a:lnTo>
                    <a:pt x="6939" y="18580"/>
                  </a:lnTo>
                  <a:cubicBezTo>
                    <a:pt x="6272" y="18280"/>
                    <a:pt x="5671" y="17947"/>
                    <a:pt x="5104" y="17580"/>
                  </a:cubicBezTo>
                  <a:close/>
                  <a:moveTo>
                    <a:pt x="33324" y="17747"/>
                  </a:moveTo>
                  <a:cubicBezTo>
                    <a:pt x="32757" y="18080"/>
                    <a:pt x="32123" y="18414"/>
                    <a:pt x="31490" y="18714"/>
                  </a:cubicBezTo>
                  <a:lnTo>
                    <a:pt x="31656" y="19081"/>
                  </a:lnTo>
                  <a:cubicBezTo>
                    <a:pt x="32323" y="18781"/>
                    <a:pt x="32957" y="18447"/>
                    <a:pt x="33524" y="18113"/>
                  </a:cubicBezTo>
                  <a:lnTo>
                    <a:pt x="33324" y="17747"/>
                  </a:lnTo>
                  <a:close/>
                  <a:moveTo>
                    <a:pt x="9240" y="19514"/>
                  </a:moveTo>
                  <a:lnTo>
                    <a:pt x="9074" y="19915"/>
                  </a:lnTo>
                  <a:cubicBezTo>
                    <a:pt x="9741" y="20148"/>
                    <a:pt x="10408" y="20348"/>
                    <a:pt x="11108" y="20515"/>
                  </a:cubicBezTo>
                  <a:lnTo>
                    <a:pt x="11208" y="20115"/>
                  </a:lnTo>
                  <a:cubicBezTo>
                    <a:pt x="10541" y="19948"/>
                    <a:pt x="9874" y="19748"/>
                    <a:pt x="9240" y="19514"/>
                  </a:cubicBezTo>
                  <a:close/>
                  <a:moveTo>
                    <a:pt x="29188" y="19615"/>
                  </a:moveTo>
                  <a:cubicBezTo>
                    <a:pt x="28554" y="19815"/>
                    <a:pt x="27887" y="20015"/>
                    <a:pt x="27186" y="20182"/>
                  </a:cubicBezTo>
                  <a:lnTo>
                    <a:pt x="27287" y="20615"/>
                  </a:lnTo>
                  <a:cubicBezTo>
                    <a:pt x="27987" y="20415"/>
                    <a:pt x="28688" y="20248"/>
                    <a:pt x="29321" y="20015"/>
                  </a:cubicBezTo>
                  <a:lnTo>
                    <a:pt x="29188" y="19615"/>
                  </a:lnTo>
                  <a:close/>
                  <a:moveTo>
                    <a:pt x="13643" y="20649"/>
                  </a:moveTo>
                  <a:lnTo>
                    <a:pt x="13543" y="21049"/>
                  </a:lnTo>
                  <a:cubicBezTo>
                    <a:pt x="14244" y="21182"/>
                    <a:pt x="14944" y="21282"/>
                    <a:pt x="15645" y="21349"/>
                  </a:cubicBezTo>
                  <a:lnTo>
                    <a:pt x="15678" y="20949"/>
                  </a:lnTo>
                  <a:cubicBezTo>
                    <a:pt x="14978" y="20849"/>
                    <a:pt x="14311" y="20749"/>
                    <a:pt x="13643" y="20649"/>
                  </a:cubicBezTo>
                  <a:close/>
                  <a:moveTo>
                    <a:pt x="24785" y="20715"/>
                  </a:moveTo>
                  <a:cubicBezTo>
                    <a:pt x="24084" y="20815"/>
                    <a:pt x="23417" y="20916"/>
                    <a:pt x="22717" y="20982"/>
                  </a:cubicBezTo>
                  <a:lnTo>
                    <a:pt x="22750" y="21383"/>
                  </a:lnTo>
                  <a:cubicBezTo>
                    <a:pt x="23450" y="21316"/>
                    <a:pt x="24151" y="21216"/>
                    <a:pt x="24851" y="21116"/>
                  </a:cubicBezTo>
                  <a:lnTo>
                    <a:pt x="24785" y="20715"/>
                  </a:lnTo>
                  <a:close/>
                  <a:moveTo>
                    <a:pt x="18147" y="21116"/>
                  </a:moveTo>
                  <a:lnTo>
                    <a:pt x="18147" y="21516"/>
                  </a:lnTo>
                  <a:cubicBezTo>
                    <a:pt x="18547" y="21549"/>
                    <a:pt x="18947" y="21549"/>
                    <a:pt x="19348" y="21549"/>
                  </a:cubicBezTo>
                  <a:lnTo>
                    <a:pt x="20248" y="21549"/>
                  </a:lnTo>
                  <a:lnTo>
                    <a:pt x="20248" y="21116"/>
                  </a:lnTo>
                  <a:cubicBezTo>
                    <a:pt x="19898" y="21132"/>
                    <a:pt x="19548" y="21141"/>
                    <a:pt x="19197" y="21141"/>
                  </a:cubicBezTo>
                  <a:cubicBezTo>
                    <a:pt x="18847" y="21141"/>
                    <a:pt x="18497" y="21132"/>
                    <a:pt x="18147" y="2111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 name="Google Shape;1121;p22"/>
            <p:cNvSpPr/>
            <p:nvPr/>
          </p:nvSpPr>
          <p:spPr>
            <a:xfrm>
              <a:off x="2991255" y="2726144"/>
              <a:ext cx="1006662" cy="561108"/>
            </a:xfrm>
            <a:custGeom>
              <a:avLst/>
              <a:gdLst/>
              <a:ahLst/>
              <a:cxnLst/>
              <a:rect l="l" t="t" r="r" b="b"/>
              <a:pathLst>
                <a:path w="38662" h="21550" extrusionOk="0">
                  <a:moveTo>
                    <a:pt x="18747" y="1"/>
                  </a:moveTo>
                  <a:cubicBezTo>
                    <a:pt x="18046" y="1"/>
                    <a:pt x="17346" y="34"/>
                    <a:pt x="16645" y="101"/>
                  </a:cubicBezTo>
                  <a:lnTo>
                    <a:pt x="16679" y="534"/>
                  </a:lnTo>
                  <a:cubicBezTo>
                    <a:pt x="17346" y="468"/>
                    <a:pt x="18046" y="434"/>
                    <a:pt x="18747" y="434"/>
                  </a:cubicBezTo>
                  <a:lnTo>
                    <a:pt x="18747" y="1"/>
                  </a:lnTo>
                  <a:close/>
                  <a:moveTo>
                    <a:pt x="21249" y="67"/>
                  </a:moveTo>
                  <a:lnTo>
                    <a:pt x="21249" y="468"/>
                  </a:lnTo>
                  <a:cubicBezTo>
                    <a:pt x="21916" y="501"/>
                    <a:pt x="22616" y="568"/>
                    <a:pt x="23317" y="635"/>
                  </a:cubicBezTo>
                  <a:lnTo>
                    <a:pt x="23350" y="234"/>
                  </a:lnTo>
                  <a:cubicBezTo>
                    <a:pt x="22650" y="168"/>
                    <a:pt x="21949" y="101"/>
                    <a:pt x="21249" y="67"/>
                  </a:cubicBezTo>
                  <a:close/>
                  <a:moveTo>
                    <a:pt x="14144" y="401"/>
                  </a:moveTo>
                  <a:cubicBezTo>
                    <a:pt x="13443" y="501"/>
                    <a:pt x="12776" y="635"/>
                    <a:pt x="12075" y="768"/>
                  </a:cubicBezTo>
                  <a:lnTo>
                    <a:pt x="12175" y="1202"/>
                  </a:lnTo>
                  <a:cubicBezTo>
                    <a:pt x="12843" y="1035"/>
                    <a:pt x="13510" y="901"/>
                    <a:pt x="14210" y="801"/>
                  </a:cubicBezTo>
                  <a:lnTo>
                    <a:pt x="14144" y="401"/>
                  </a:lnTo>
                  <a:close/>
                  <a:moveTo>
                    <a:pt x="25852" y="635"/>
                  </a:moveTo>
                  <a:lnTo>
                    <a:pt x="25752" y="1035"/>
                  </a:lnTo>
                  <a:cubicBezTo>
                    <a:pt x="26452" y="1168"/>
                    <a:pt x="27119" y="1335"/>
                    <a:pt x="27787" y="1502"/>
                  </a:cubicBezTo>
                  <a:lnTo>
                    <a:pt x="27887" y="1102"/>
                  </a:lnTo>
                  <a:cubicBezTo>
                    <a:pt x="27220" y="935"/>
                    <a:pt x="26519" y="768"/>
                    <a:pt x="25852" y="635"/>
                  </a:cubicBezTo>
                  <a:close/>
                  <a:moveTo>
                    <a:pt x="9640" y="1435"/>
                  </a:moveTo>
                  <a:cubicBezTo>
                    <a:pt x="8973" y="1669"/>
                    <a:pt x="8306" y="1902"/>
                    <a:pt x="7672" y="2169"/>
                  </a:cubicBezTo>
                  <a:lnTo>
                    <a:pt x="7839" y="2536"/>
                  </a:lnTo>
                  <a:cubicBezTo>
                    <a:pt x="8473" y="2302"/>
                    <a:pt x="9107" y="2069"/>
                    <a:pt x="9774" y="1835"/>
                  </a:cubicBezTo>
                  <a:lnTo>
                    <a:pt x="9640" y="1435"/>
                  </a:lnTo>
                  <a:close/>
                  <a:moveTo>
                    <a:pt x="30288" y="1902"/>
                  </a:moveTo>
                  <a:lnTo>
                    <a:pt x="30122" y="2269"/>
                  </a:lnTo>
                  <a:cubicBezTo>
                    <a:pt x="30789" y="2536"/>
                    <a:pt x="31423" y="2803"/>
                    <a:pt x="32023" y="3103"/>
                  </a:cubicBezTo>
                  <a:lnTo>
                    <a:pt x="32190" y="2736"/>
                  </a:lnTo>
                  <a:cubicBezTo>
                    <a:pt x="31589" y="2436"/>
                    <a:pt x="30956" y="2136"/>
                    <a:pt x="30288" y="1902"/>
                  </a:cubicBezTo>
                  <a:close/>
                  <a:moveTo>
                    <a:pt x="5404" y="3270"/>
                  </a:moveTo>
                  <a:cubicBezTo>
                    <a:pt x="4770" y="3637"/>
                    <a:pt x="4203" y="4037"/>
                    <a:pt x="3669" y="4437"/>
                  </a:cubicBezTo>
                  <a:lnTo>
                    <a:pt x="3903" y="4771"/>
                  </a:lnTo>
                  <a:cubicBezTo>
                    <a:pt x="4437" y="4371"/>
                    <a:pt x="5004" y="4004"/>
                    <a:pt x="5637" y="3637"/>
                  </a:cubicBezTo>
                  <a:lnTo>
                    <a:pt x="5404" y="3270"/>
                  </a:lnTo>
                  <a:close/>
                  <a:moveTo>
                    <a:pt x="34391" y="4004"/>
                  </a:moveTo>
                  <a:lnTo>
                    <a:pt x="34158" y="4337"/>
                  </a:lnTo>
                  <a:cubicBezTo>
                    <a:pt x="34725" y="4771"/>
                    <a:pt x="35292" y="5204"/>
                    <a:pt x="35759" y="5638"/>
                  </a:cubicBezTo>
                  <a:lnTo>
                    <a:pt x="36026" y="5338"/>
                  </a:lnTo>
                  <a:cubicBezTo>
                    <a:pt x="35559" y="4871"/>
                    <a:pt x="34992" y="4437"/>
                    <a:pt x="34391" y="4004"/>
                  </a:cubicBezTo>
                  <a:close/>
                  <a:moveTo>
                    <a:pt x="1801" y="6205"/>
                  </a:moveTo>
                  <a:cubicBezTo>
                    <a:pt x="1334" y="6772"/>
                    <a:pt x="934" y="7373"/>
                    <a:pt x="634" y="7973"/>
                  </a:cubicBezTo>
                  <a:lnTo>
                    <a:pt x="1034" y="8173"/>
                  </a:lnTo>
                  <a:cubicBezTo>
                    <a:pt x="1301" y="7573"/>
                    <a:pt x="1668" y="7006"/>
                    <a:pt x="2135" y="6472"/>
                  </a:cubicBezTo>
                  <a:lnTo>
                    <a:pt x="1801" y="6205"/>
                  </a:lnTo>
                  <a:close/>
                  <a:moveTo>
                    <a:pt x="37660" y="7306"/>
                  </a:moveTo>
                  <a:lnTo>
                    <a:pt x="37293" y="7506"/>
                  </a:lnTo>
                  <a:cubicBezTo>
                    <a:pt x="37660" y="8107"/>
                    <a:pt x="37927" y="8740"/>
                    <a:pt x="38094" y="9374"/>
                  </a:cubicBezTo>
                  <a:lnTo>
                    <a:pt x="38494" y="9274"/>
                  </a:lnTo>
                  <a:cubicBezTo>
                    <a:pt x="38327" y="8607"/>
                    <a:pt x="38027" y="7940"/>
                    <a:pt x="37660" y="7306"/>
                  </a:cubicBezTo>
                  <a:close/>
                  <a:moveTo>
                    <a:pt x="0" y="10475"/>
                  </a:moveTo>
                  <a:cubicBezTo>
                    <a:pt x="0" y="10575"/>
                    <a:pt x="0" y="10675"/>
                    <a:pt x="0" y="10775"/>
                  </a:cubicBezTo>
                  <a:cubicBezTo>
                    <a:pt x="0" y="11376"/>
                    <a:pt x="67" y="12009"/>
                    <a:pt x="267" y="12576"/>
                  </a:cubicBezTo>
                  <a:lnTo>
                    <a:pt x="667" y="12476"/>
                  </a:lnTo>
                  <a:cubicBezTo>
                    <a:pt x="500" y="11909"/>
                    <a:pt x="400" y="11342"/>
                    <a:pt x="400" y="10775"/>
                  </a:cubicBezTo>
                  <a:cubicBezTo>
                    <a:pt x="400" y="10675"/>
                    <a:pt x="400" y="10575"/>
                    <a:pt x="400" y="10475"/>
                  </a:cubicBezTo>
                  <a:close/>
                  <a:moveTo>
                    <a:pt x="38261" y="10775"/>
                  </a:moveTo>
                  <a:cubicBezTo>
                    <a:pt x="38261" y="11442"/>
                    <a:pt x="38127" y="12109"/>
                    <a:pt x="37927" y="12743"/>
                  </a:cubicBezTo>
                  <a:lnTo>
                    <a:pt x="38294" y="12877"/>
                  </a:lnTo>
                  <a:cubicBezTo>
                    <a:pt x="38561" y="12209"/>
                    <a:pt x="38661" y="11476"/>
                    <a:pt x="38661" y="10775"/>
                  </a:cubicBezTo>
                  <a:close/>
                  <a:moveTo>
                    <a:pt x="1768" y="14611"/>
                  </a:moveTo>
                  <a:lnTo>
                    <a:pt x="1434" y="14878"/>
                  </a:lnTo>
                  <a:cubicBezTo>
                    <a:pt x="1835" y="15412"/>
                    <a:pt x="2302" y="15946"/>
                    <a:pt x="2869" y="16446"/>
                  </a:cubicBezTo>
                  <a:lnTo>
                    <a:pt x="3136" y="16112"/>
                  </a:lnTo>
                  <a:cubicBezTo>
                    <a:pt x="2602" y="15645"/>
                    <a:pt x="2135" y="15145"/>
                    <a:pt x="1768" y="14611"/>
                  </a:cubicBezTo>
                  <a:close/>
                  <a:moveTo>
                    <a:pt x="36726" y="14845"/>
                  </a:moveTo>
                  <a:cubicBezTo>
                    <a:pt x="36326" y="15345"/>
                    <a:pt x="35859" y="15845"/>
                    <a:pt x="35292" y="16312"/>
                  </a:cubicBezTo>
                  <a:lnTo>
                    <a:pt x="35592" y="16646"/>
                  </a:lnTo>
                  <a:cubicBezTo>
                    <a:pt x="36126" y="16146"/>
                    <a:pt x="36626" y="15645"/>
                    <a:pt x="37060" y="15112"/>
                  </a:cubicBezTo>
                  <a:lnTo>
                    <a:pt x="36726" y="14845"/>
                  </a:lnTo>
                  <a:close/>
                  <a:moveTo>
                    <a:pt x="5104" y="17613"/>
                  </a:moveTo>
                  <a:lnTo>
                    <a:pt x="4870" y="17947"/>
                  </a:lnTo>
                  <a:cubicBezTo>
                    <a:pt x="5471" y="18314"/>
                    <a:pt x="6071" y="18647"/>
                    <a:pt x="6738" y="18948"/>
                  </a:cubicBezTo>
                  <a:lnTo>
                    <a:pt x="6905" y="18581"/>
                  </a:lnTo>
                  <a:cubicBezTo>
                    <a:pt x="6271" y="18281"/>
                    <a:pt x="5671" y="17947"/>
                    <a:pt x="5104" y="17613"/>
                  </a:cubicBezTo>
                  <a:close/>
                  <a:moveTo>
                    <a:pt x="33291" y="17747"/>
                  </a:moveTo>
                  <a:cubicBezTo>
                    <a:pt x="32723" y="18080"/>
                    <a:pt x="32123" y="18414"/>
                    <a:pt x="31489" y="18714"/>
                  </a:cubicBezTo>
                  <a:lnTo>
                    <a:pt x="31656" y="19081"/>
                  </a:lnTo>
                  <a:cubicBezTo>
                    <a:pt x="32323" y="18781"/>
                    <a:pt x="32924" y="18447"/>
                    <a:pt x="33524" y="18114"/>
                  </a:cubicBezTo>
                  <a:lnTo>
                    <a:pt x="33291" y="17747"/>
                  </a:lnTo>
                  <a:close/>
                  <a:moveTo>
                    <a:pt x="9207" y="19515"/>
                  </a:moveTo>
                  <a:lnTo>
                    <a:pt x="9073" y="19915"/>
                  </a:lnTo>
                  <a:cubicBezTo>
                    <a:pt x="9707" y="20149"/>
                    <a:pt x="10374" y="20349"/>
                    <a:pt x="11075" y="20515"/>
                  </a:cubicBezTo>
                  <a:lnTo>
                    <a:pt x="11175" y="20115"/>
                  </a:lnTo>
                  <a:cubicBezTo>
                    <a:pt x="10508" y="19948"/>
                    <a:pt x="9840" y="19748"/>
                    <a:pt x="9207" y="19515"/>
                  </a:cubicBezTo>
                  <a:close/>
                  <a:moveTo>
                    <a:pt x="29154" y="19615"/>
                  </a:moveTo>
                  <a:cubicBezTo>
                    <a:pt x="28520" y="19815"/>
                    <a:pt x="27853" y="20015"/>
                    <a:pt x="27186" y="20182"/>
                  </a:cubicBezTo>
                  <a:lnTo>
                    <a:pt x="27286" y="20616"/>
                  </a:lnTo>
                  <a:cubicBezTo>
                    <a:pt x="27987" y="20415"/>
                    <a:pt x="28654" y="20249"/>
                    <a:pt x="29288" y="20015"/>
                  </a:cubicBezTo>
                  <a:lnTo>
                    <a:pt x="29154" y="19615"/>
                  </a:lnTo>
                  <a:close/>
                  <a:moveTo>
                    <a:pt x="13610" y="20649"/>
                  </a:moveTo>
                  <a:lnTo>
                    <a:pt x="13543" y="21049"/>
                  </a:lnTo>
                  <a:cubicBezTo>
                    <a:pt x="14210" y="21183"/>
                    <a:pt x="14911" y="21283"/>
                    <a:pt x="15611" y="21349"/>
                  </a:cubicBezTo>
                  <a:lnTo>
                    <a:pt x="15645" y="20949"/>
                  </a:lnTo>
                  <a:cubicBezTo>
                    <a:pt x="14977" y="20849"/>
                    <a:pt x="14277" y="20749"/>
                    <a:pt x="13610" y="20649"/>
                  </a:cubicBezTo>
                  <a:close/>
                  <a:moveTo>
                    <a:pt x="24751" y="20716"/>
                  </a:moveTo>
                  <a:cubicBezTo>
                    <a:pt x="24084" y="20816"/>
                    <a:pt x="23383" y="20882"/>
                    <a:pt x="22683" y="20982"/>
                  </a:cubicBezTo>
                  <a:lnTo>
                    <a:pt x="22750" y="21383"/>
                  </a:lnTo>
                  <a:cubicBezTo>
                    <a:pt x="23450" y="21316"/>
                    <a:pt x="24151" y="21216"/>
                    <a:pt x="24818" y="21116"/>
                  </a:cubicBezTo>
                  <a:lnTo>
                    <a:pt x="24751" y="20716"/>
                  </a:lnTo>
                  <a:close/>
                  <a:moveTo>
                    <a:pt x="18146" y="21116"/>
                  </a:moveTo>
                  <a:lnTo>
                    <a:pt x="18146" y="21516"/>
                  </a:lnTo>
                  <a:cubicBezTo>
                    <a:pt x="18513" y="21550"/>
                    <a:pt x="18914" y="21550"/>
                    <a:pt x="19347" y="21550"/>
                  </a:cubicBezTo>
                  <a:lnTo>
                    <a:pt x="20215" y="21550"/>
                  </a:lnTo>
                  <a:lnTo>
                    <a:pt x="20215" y="21116"/>
                  </a:lnTo>
                  <a:cubicBezTo>
                    <a:pt x="19864" y="21133"/>
                    <a:pt x="19514" y="21141"/>
                    <a:pt x="19168" y="21141"/>
                  </a:cubicBezTo>
                  <a:cubicBezTo>
                    <a:pt x="18822" y="21141"/>
                    <a:pt x="18480" y="21133"/>
                    <a:pt x="18146" y="21116"/>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 name="Google Shape;1122;p22"/>
            <p:cNvSpPr/>
            <p:nvPr/>
          </p:nvSpPr>
          <p:spPr>
            <a:xfrm>
              <a:off x="5390142" y="4083687"/>
              <a:ext cx="1007521" cy="561082"/>
            </a:xfrm>
            <a:custGeom>
              <a:avLst/>
              <a:gdLst/>
              <a:ahLst/>
              <a:cxnLst/>
              <a:rect l="l" t="t" r="r" b="b"/>
              <a:pathLst>
                <a:path w="38695" h="21549" extrusionOk="0">
                  <a:moveTo>
                    <a:pt x="18747" y="0"/>
                  </a:moveTo>
                  <a:cubicBezTo>
                    <a:pt x="18047" y="0"/>
                    <a:pt x="17346" y="33"/>
                    <a:pt x="16679" y="100"/>
                  </a:cubicBezTo>
                  <a:lnTo>
                    <a:pt x="16712" y="500"/>
                  </a:lnTo>
                  <a:cubicBezTo>
                    <a:pt x="17380" y="434"/>
                    <a:pt x="18080" y="434"/>
                    <a:pt x="18747" y="400"/>
                  </a:cubicBezTo>
                  <a:lnTo>
                    <a:pt x="18747" y="0"/>
                  </a:lnTo>
                  <a:close/>
                  <a:moveTo>
                    <a:pt x="21282" y="33"/>
                  </a:moveTo>
                  <a:lnTo>
                    <a:pt x="21249" y="467"/>
                  </a:lnTo>
                  <a:cubicBezTo>
                    <a:pt x="21950" y="500"/>
                    <a:pt x="22650" y="567"/>
                    <a:pt x="23317" y="634"/>
                  </a:cubicBezTo>
                  <a:lnTo>
                    <a:pt x="23351" y="234"/>
                  </a:lnTo>
                  <a:cubicBezTo>
                    <a:pt x="22683" y="134"/>
                    <a:pt x="21983" y="67"/>
                    <a:pt x="21282" y="33"/>
                  </a:cubicBezTo>
                  <a:close/>
                  <a:moveTo>
                    <a:pt x="14177" y="367"/>
                  </a:moveTo>
                  <a:cubicBezTo>
                    <a:pt x="13477" y="467"/>
                    <a:pt x="12776" y="601"/>
                    <a:pt x="12109" y="767"/>
                  </a:cubicBezTo>
                  <a:lnTo>
                    <a:pt x="12209" y="1168"/>
                  </a:lnTo>
                  <a:cubicBezTo>
                    <a:pt x="12843" y="1034"/>
                    <a:pt x="13544" y="901"/>
                    <a:pt x="14211" y="801"/>
                  </a:cubicBezTo>
                  <a:lnTo>
                    <a:pt x="14177" y="367"/>
                  </a:lnTo>
                  <a:close/>
                  <a:moveTo>
                    <a:pt x="25852" y="601"/>
                  </a:moveTo>
                  <a:lnTo>
                    <a:pt x="25786" y="1001"/>
                  </a:lnTo>
                  <a:cubicBezTo>
                    <a:pt x="26453" y="1168"/>
                    <a:pt x="27120" y="1301"/>
                    <a:pt x="27787" y="1501"/>
                  </a:cubicBezTo>
                  <a:lnTo>
                    <a:pt x="27887" y="1068"/>
                  </a:lnTo>
                  <a:cubicBezTo>
                    <a:pt x="27253" y="901"/>
                    <a:pt x="26553" y="734"/>
                    <a:pt x="25852" y="601"/>
                  </a:cubicBezTo>
                  <a:close/>
                  <a:moveTo>
                    <a:pt x="9674" y="1434"/>
                  </a:moveTo>
                  <a:cubicBezTo>
                    <a:pt x="8974" y="1635"/>
                    <a:pt x="8340" y="1901"/>
                    <a:pt x="7706" y="2135"/>
                  </a:cubicBezTo>
                  <a:lnTo>
                    <a:pt x="7873" y="2535"/>
                  </a:lnTo>
                  <a:cubicBezTo>
                    <a:pt x="8473" y="2268"/>
                    <a:pt x="9140" y="2035"/>
                    <a:pt x="9808" y="1801"/>
                  </a:cubicBezTo>
                  <a:lnTo>
                    <a:pt x="9674" y="1434"/>
                  </a:lnTo>
                  <a:close/>
                  <a:moveTo>
                    <a:pt x="30289" y="1868"/>
                  </a:moveTo>
                  <a:lnTo>
                    <a:pt x="30155" y="2268"/>
                  </a:lnTo>
                  <a:cubicBezTo>
                    <a:pt x="30823" y="2502"/>
                    <a:pt x="31456" y="2802"/>
                    <a:pt x="32057" y="3069"/>
                  </a:cubicBezTo>
                  <a:lnTo>
                    <a:pt x="32224" y="2702"/>
                  </a:lnTo>
                  <a:cubicBezTo>
                    <a:pt x="31623" y="2402"/>
                    <a:pt x="30956" y="2135"/>
                    <a:pt x="30289" y="1868"/>
                  </a:cubicBezTo>
                  <a:close/>
                  <a:moveTo>
                    <a:pt x="5438" y="3269"/>
                  </a:moveTo>
                  <a:cubicBezTo>
                    <a:pt x="4804" y="3636"/>
                    <a:pt x="4204" y="4036"/>
                    <a:pt x="3670" y="4437"/>
                  </a:cubicBezTo>
                  <a:lnTo>
                    <a:pt x="3937" y="4770"/>
                  </a:lnTo>
                  <a:cubicBezTo>
                    <a:pt x="4437" y="4370"/>
                    <a:pt x="5037" y="3970"/>
                    <a:pt x="5638" y="3636"/>
                  </a:cubicBezTo>
                  <a:lnTo>
                    <a:pt x="5438" y="3269"/>
                  </a:lnTo>
                  <a:close/>
                  <a:moveTo>
                    <a:pt x="34425" y="4003"/>
                  </a:moveTo>
                  <a:lnTo>
                    <a:pt x="34158" y="4337"/>
                  </a:lnTo>
                  <a:cubicBezTo>
                    <a:pt x="34759" y="4737"/>
                    <a:pt x="35292" y="5170"/>
                    <a:pt x="35759" y="5604"/>
                  </a:cubicBezTo>
                  <a:lnTo>
                    <a:pt x="36060" y="5304"/>
                  </a:lnTo>
                  <a:cubicBezTo>
                    <a:pt x="35559" y="4837"/>
                    <a:pt x="35026" y="4403"/>
                    <a:pt x="34425" y="4003"/>
                  </a:cubicBezTo>
                  <a:close/>
                  <a:moveTo>
                    <a:pt x="1835" y="6171"/>
                  </a:moveTo>
                  <a:cubicBezTo>
                    <a:pt x="1335" y="6738"/>
                    <a:pt x="968" y="7339"/>
                    <a:pt x="668" y="7972"/>
                  </a:cubicBezTo>
                  <a:lnTo>
                    <a:pt x="1035" y="8139"/>
                  </a:lnTo>
                  <a:cubicBezTo>
                    <a:pt x="1301" y="7572"/>
                    <a:pt x="1702" y="7005"/>
                    <a:pt x="2135" y="6438"/>
                  </a:cubicBezTo>
                  <a:lnTo>
                    <a:pt x="1835" y="6171"/>
                  </a:lnTo>
                  <a:close/>
                  <a:moveTo>
                    <a:pt x="37661" y="7272"/>
                  </a:moveTo>
                  <a:lnTo>
                    <a:pt x="37327" y="7505"/>
                  </a:lnTo>
                  <a:cubicBezTo>
                    <a:pt x="37661" y="8106"/>
                    <a:pt x="37928" y="8740"/>
                    <a:pt x="38094" y="9340"/>
                  </a:cubicBezTo>
                  <a:lnTo>
                    <a:pt x="38495" y="9240"/>
                  </a:lnTo>
                  <a:cubicBezTo>
                    <a:pt x="38328" y="8573"/>
                    <a:pt x="38061" y="7939"/>
                    <a:pt x="37661" y="7272"/>
                  </a:cubicBezTo>
                  <a:close/>
                  <a:moveTo>
                    <a:pt x="1" y="10441"/>
                  </a:moveTo>
                  <a:cubicBezTo>
                    <a:pt x="1" y="10541"/>
                    <a:pt x="1" y="10641"/>
                    <a:pt x="1" y="10774"/>
                  </a:cubicBezTo>
                  <a:cubicBezTo>
                    <a:pt x="1" y="11375"/>
                    <a:pt x="101" y="11975"/>
                    <a:pt x="267" y="12576"/>
                  </a:cubicBezTo>
                  <a:lnTo>
                    <a:pt x="668" y="12442"/>
                  </a:lnTo>
                  <a:cubicBezTo>
                    <a:pt x="501" y="11909"/>
                    <a:pt x="434" y="11342"/>
                    <a:pt x="434" y="10774"/>
                  </a:cubicBezTo>
                  <a:cubicBezTo>
                    <a:pt x="434" y="10674"/>
                    <a:pt x="434" y="10574"/>
                    <a:pt x="434" y="10474"/>
                  </a:cubicBezTo>
                  <a:lnTo>
                    <a:pt x="1" y="10441"/>
                  </a:lnTo>
                  <a:close/>
                  <a:moveTo>
                    <a:pt x="38261" y="10774"/>
                  </a:moveTo>
                  <a:cubicBezTo>
                    <a:pt x="38261" y="11408"/>
                    <a:pt x="38161" y="12075"/>
                    <a:pt x="37928" y="12743"/>
                  </a:cubicBezTo>
                  <a:lnTo>
                    <a:pt x="38328" y="12876"/>
                  </a:lnTo>
                  <a:cubicBezTo>
                    <a:pt x="38561" y="12175"/>
                    <a:pt x="38695" y="11475"/>
                    <a:pt x="38695" y="10774"/>
                  </a:cubicBezTo>
                  <a:close/>
                  <a:moveTo>
                    <a:pt x="1768" y="14611"/>
                  </a:moveTo>
                  <a:lnTo>
                    <a:pt x="1435" y="14844"/>
                  </a:lnTo>
                  <a:cubicBezTo>
                    <a:pt x="1835" y="15378"/>
                    <a:pt x="2302" y="15911"/>
                    <a:pt x="2869" y="16412"/>
                  </a:cubicBezTo>
                  <a:lnTo>
                    <a:pt x="3136" y="16112"/>
                  </a:lnTo>
                  <a:cubicBezTo>
                    <a:pt x="2636" y="15611"/>
                    <a:pt x="2169" y="15111"/>
                    <a:pt x="1768" y="14611"/>
                  </a:cubicBezTo>
                  <a:close/>
                  <a:moveTo>
                    <a:pt x="36727" y="14844"/>
                  </a:moveTo>
                  <a:cubicBezTo>
                    <a:pt x="36360" y="15344"/>
                    <a:pt x="35859" y="15845"/>
                    <a:pt x="35326" y="16312"/>
                  </a:cubicBezTo>
                  <a:lnTo>
                    <a:pt x="35593" y="16612"/>
                  </a:lnTo>
                  <a:cubicBezTo>
                    <a:pt x="36160" y="16145"/>
                    <a:pt x="36660" y="15611"/>
                    <a:pt x="37060" y="15078"/>
                  </a:cubicBezTo>
                  <a:lnTo>
                    <a:pt x="36727" y="14844"/>
                  </a:lnTo>
                  <a:close/>
                  <a:moveTo>
                    <a:pt x="5104" y="17579"/>
                  </a:moveTo>
                  <a:lnTo>
                    <a:pt x="4904" y="17946"/>
                  </a:lnTo>
                  <a:cubicBezTo>
                    <a:pt x="5471" y="18280"/>
                    <a:pt x="6105" y="18647"/>
                    <a:pt x="6739" y="18947"/>
                  </a:cubicBezTo>
                  <a:lnTo>
                    <a:pt x="6939" y="18580"/>
                  </a:lnTo>
                  <a:cubicBezTo>
                    <a:pt x="6272" y="18246"/>
                    <a:pt x="5671" y="17913"/>
                    <a:pt x="5104" y="17579"/>
                  </a:cubicBezTo>
                  <a:close/>
                  <a:moveTo>
                    <a:pt x="33324" y="17746"/>
                  </a:moveTo>
                  <a:cubicBezTo>
                    <a:pt x="32757" y="18080"/>
                    <a:pt x="32123" y="18413"/>
                    <a:pt x="31490" y="18680"/>
                  </a:cubicBezTo>
                  <a:lnTo>
                    <a:pt x="31656" y="19080"/>
                  </a:lnTo>
                  <a:cubicBezTo>
                    <a:pt x="32324" y="18780"/>
                    <a:pt x="32957" y="18447"/>
                    <a:pt x="33524" y="18080"/>
                  </a:cubicBezTo>
                  <a:lnTo>
                    <a:pt x="33324" y="17746"/>
                  </a:lnTo>
                  <a:close/>
                  <a:moveTo>
                    <a:pt x="9240" y="19514"/>
                  </a:moveTo>
                  <a:lnTo>
                    <a:pt x="9074" y="19914"/>
                  </a:lnTo>
                  <a:cubicBezTo>
                    <a:pt x="9741" y="20114"/>
                    <a:pt x="10408" y="20315"/>
                    <a:pt x="11108" y="20515"/>
                  </a:cubicBezTo>
                  <a:lnTo>
                    <a:pt x="11209" y="20114"/>
                  </a:lnTo>
                  <a:cubicBezTo>
                    <a:pt x="10541" y="19914"/>
                    <a:pt x="9874" y="19714"/>
                    <a:pt x="9240" y="19514"/>
                  </a:cubicBezTo>
                  <a:close/>
                  <a:moveTo>
                    <a:pt x="29188" y="19614"/>
                  </a:moveTo>
                  <a:cubicBezTo>
                    <a:pt x="28554" y="19814"/>
                    <a:pt x="27887" y="20014"/>
                    <a:pt x="27187" y="20181"/>
                  </a:cubicBezTo>
                  <a:lnTo>
                    <a:pt x="27287" y="20581"/>
                  </a:lnTo>
                  <a:cubicBezTo>
                    <a:pt x="27987" y="20415"/>
                    <a:pt x="28688" y="20215"/>
                    <a:pt x="29321" y="20014"/>
                  </a:cubicBezTo>
                  <a:lnTo>
                    <a:pt x="29188" y="19614"/>
                  </a:lnTo>
                  <a:close/>
                  <a:moveTo>
                    <a:pt x="13644" y="20648"/>
                  </a:moveTo>
                  <a:lnTo>
                    <a:pt x="13544" y="21048"/>
                  </a:lnTo>
                  <a:cubicBezTo>
                    <a:pt x="14244" y="21149"/>
                    <a:pt x="14945" y="21249"/>
                    <a:pt x="15645" y="21349"/>
                  </a:cubicBezTo>
                  <a:lnTo>
                    <a:pt x="15678" y="20915"/>
                  </a:lnTo>
                  <a:cubicBezTo>
                    <a:pt x="14978" y="20848"/>
                    <a:pt x="14311" y="20748"/>
                    <a:pt x="13644" y="20648"/>
                  </a:cubicBezTo>
                  <a:close/>
                  <a:moveTo>
                    <a:pt x="24785" y="20682"/>
                  </a:moveTo>
                  <a:cubicBezTo>
                    <a:pt x="24084" y="20782"/>
                    <a:pt x="23417" y="20882"/>
                    <a:pt x="22717" y="20948"/>
                  </a:cubicBezTo>
                  <a:lnTo>
                    <a:pt x="22750" y="21382"/>
                  </a:lnTo>
                  <a:cubicBezTo>
                    <a:pt x="23451" y="21282"/>
                    <a:pt x="24151" y="21215"/>
                    <a:pt x="24852" y="21082"/>
                  </a:cubicBezTo>
                  <a:lnTo>
                    <a:pt x="24785" y="20682"/>
                  </a:lnTo>
                  <a:close/>
                  <a:moveTo>
                    <a:pt x="18147" y="21082"/>
                  </a:moveTo>
                  <a:lnTo>
                    <a:pt x="18147" y="21515"/>
                  </a:lnTo>
                  <a:cubicBezTo>
                    <a:pt x="18547" y="21515"/>
                    <a:pt x="18947" y="21549"/>
                    <a:pt x="19348" y="21549"/>
                  </a:cubicBezTo>
                  <a:cubicBezTo>
                    <a:pt x="19648" y="21549"/>
                    <a:pt x="19948" y="21515"/>
                    <a:pt x="20248" y="21515"/>
                  </a:cubicBezTo>
                  <a:lnTo>
                    <a:pt x="20248" y="21115"/>
                  </a:lnTo>
                  <a:cubicBezTo>
                    <a:pt x="19548" y="21115"/>
                    <a:pt x="18847" y="21115"/>
                    <a:pt x="18147" y="2108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 name="Google Shape;1123;p22"/>
            <p:cNvSpPr/>
            <p:nvPr/>
          </p:nvSpPr>
          <p:spPr>
            <a:xfrm>
              <a:off x="5064439" y="2921582"/>
              <a:ext cx="1007521" cy="561082"/>
            </a:xfrm>
            <a:custGeom>
              <a:avLst/>
              <a:gdLst/>
              <a:ahLst/>
              <a:cxnLst/>
              <a:rect l="l" t="t" r="r" b="b"/>
              <a:pathLst>
                <a:path w="38695" h="21549" extrusionOk="0">
                  <a:moveTo>
                    <a:pt x="18747" y="0"/>
                  </a:moveTo>
                  <a:cubicBezTo>
                    <a:pt x="18047" y="0"/>
                    <a:pt x="17346" y="33"/>
                    <a:pt x="16679" y="100"/>
                  </a:cubicBezTo>
                  <a:lnTo>
                    <a:pt x="16713" y="534"/>
                  </a:lnTo>
                  <a:cubicBezTo>
                    <a:pt x="17380" y="467"/>
                    <a:pt x="18080" y="434"/>
                    <a:pt x="18747" y="434"/>
                  </a:cubicBezTo>
                  <a:lnTo>
                    <a:pt x="18747" y="0"/>
                  </a:lnTo>
                  <a:close/>
                  <a:moveTo>
                    <a:pt x="21282" y="67"/>
                  </a:moveTo>
                  <a:lnTo>
                    <a:pt x="21249" y="467"/>
                  </a:lnTo>
                  <a:cubicBezTo>
                    <a:pt x="21950" y="500"/>
                    <a:pt x="22650" y="567"/>
                    <a:pt x="23317" y="634"/>
                  </a:cubicBezTo>
                  <a:lnTo>
                    <a:pt x="23351" y="234"/>
                  </a:lnTo>
                  <a:cubicBezTo>
                    <a:pt x="22683" y="167"/>
                    <a:pt x="21983" y="100"/>
                    <a:pt x="21282" y="67"/>
                  </a:cubicBezTo>
                  <a:close/>
                  <a:moveTo>
                    <a:pt x="14177" y="400"/>
                  </a:moveTo>
                  <a:cubicBezTo>
                    <a:pt x="13477" y="500"/>
                    <a:pt x="12776" y="634"/>
                    <a:pt x="12109" y="767"/>
                  </a:cubicBezTo>
                  <a:lnTo>
                    <a:pt x="12209" y="1201"/>
                  </a:lnTo>
                  <a:cubicBezTo>
                    <a:pt x="12843" y="1034"/>
                    <a:pt x="13544" y="901"/>
                    <a:pt x="14211" y="801"/>
                  </a:cubicBezTo>
                  <a:lnTo>
                    <a:pt x="14177" y="400"/>
                  </a:lnTo>
                  <a:close/>
                  <a:moveTo>
                    <a:pt x="25852" y="634"/>
                  </a:moveTo>
                  <a:lnTo>
                    <a:pt x="25786" y="1034"/>
                  </a:lnTo>
                  <a:cubicBezTo>
                    <a:pt x="26453" y="1168"/>
                    <a:pt x="27153" y="1334"/>
                    <a:pt x="27787" y="1501"/>
                  </a:cubicBezTo>
                  <a:lnTo>
                    <a:pt x="27887" y="1101"/>
                  </a:lnTo>
                  <a:cubicBezTo>
                    <a:pt x="27253" y="934"/>
                    <a:pt x="26553" y="767"/>
                    <a:pt x="25852" y="634"/>
                  </a:cubicBezTo>
                  <a:close/>
                  <a:moveTo>
                    <a:pt x="9674" y="1434"/>
                  </a:moveTo>
                  <a:cubicBezTo>
                    <a:pt x="8974" y="1668"/>
                    <a:pt x="8340" y="1901"/>
                    <a:pt x="7706" y="2168"/>
                  </a:cubicBezTo>
                  <a:lnTo>
                    <a:pt x="7873" y="2535"/>
                  </a:lnTo>
                  <a:cubicBezTo>
                    <a:pt x="8473" y="2302"/>
                    <a:pt x="9140" y="2068"/>
                    <a:pt x="9808" y="1835"/>
                  </a:cubicBezTo>
                  <a:lnTo>
                    <a:pt x="9674" y="1434"/>
                  </a:lnTo>
                  <a:close/>
                  <a:moveTo>
                    <a:pt x="30289" y="1901"/>
                  </a:moveTo>
                  <a:lnTo>
                    <a:pt x="30155" y="2268"/>
                  </a:lnTo>
                  <a:cubicBezTo>
                    <a:pt x="30789" y="2535"/>
                    <a:pt x="31456" y="2802"/>
                    <a:pt x="32023" y="3102"/>
                  </a:cubicBezTo>
                  <a:lnTo>
                    <a:pt x="32224" y="2735"/>
                  </a:lnTo>
                  <a:cubicBezTo>
                    <a:pt x="31623" y="2435"/>
                    <a:pt x="30956" y="2135"/>
                    <a:pt x="30289" y="1901"/>
                  </a:cubicBezTo>
                  <a:close/>
                  <a:moveTo>
                    <a:pt x="5438" y="3269"/>
                  </a:moveTo>
                  <a:cubicBezTo>
                    <a:pt x="4804" y="3636"/>
                    <a:pt x="4204" y="4036"/>
                    <a:pt x="3670" y="4437"/>
                  </a:cubicBezTo>
                  <a:lnTo>
                    <a:pt x="3937" y="4770"/>
                  </a:lnTo>
                  <a:cubicBezTo>
                    <a:pt x="4437" y="4370"/>
                    <a:pt x="5004" y="4003"/>
                    <a:pt x="5638" y="3636"/>
                  </a:cubicBezTo>
                  <a:lnTo>
                    <a:pt x="5438" y="3269"/>
                  </a:lnTo>
                  <a:close/>
                  <a:moveTo>
                    <a:pt x="34425" y="4003"/>
                  </a:moveTo>
                  <a:lnTo>
                    <a:pt x="34158" y="4337"/>
                  </a:lnTo>
                  <a:cubicBezTo>
                    <a:pt x="34759" y="4770"/>
                    <a:pt x="35292" y="5170"/>
                    <a:pt x="35759" y="5637"/>
                  </a:cubicBezTo>
                  <a:lnTo>
                    <a:pt x="36060" y="5337"/>
                  </a:lnTo>
                  <a:cubicBezTo>
                    <a:pt x="35559" y="4870"/>
                    <a:pt x="35026" y="4437"/>
                    <a:pt x="34425" y="4003"/>
                  </a:cubicBezTo>
                  <a:close/>
                  <a:moveTo>
                    <a:pt x="1835" y="6205"/>
                  </a:moveTo>
                  <a:cubicBezTo>
                    <a:pt x="1335" y="6772"/>
                    <a:pt x="968" y="7372"/>
                    <a:pt x="668" y="7973"/>
                  </a:cubicBezTo>
                  <a:lnTo>
                    <a:pt x="1035" y="8173"/>
                  </a:lnTo>
                  <a:cubicBezTo>
                    <a:pt x="1302" y="7572"/>
                    <a:pt x="1668" y="7005"/>
                    <a:pt x="2135" y="6471"/>
                  </a:cubicBezTo>
                  <a:lnTo>
                    <a:pt x="1835" y="6205"/>
                  </a:lnTo>
                  <a:close/>
                  <a:moveTo>
                    <a:pt x="37661" y="7305"/>
                  </a:moveTo>
                  <a:lnTo>
                    <a:pt x="37327" y="7506"/>
                  </a:lnTo>
                  <a:cubicBezTo>
                    <a:pt x="37661" y="8106"/>
                    <a:pt x="37928" y="8740"/>
                    <a:pt x="38094" y="9374"/>
                  </a:cubicBezTo>
                  <a:lnTo>
                    <a:pt x="38495" y="9273"/>
                  </a:lnTo>
                  <a:cubicBezTo>
                    <a:pt x="38328" y="8606"/>
                    <a:pt x="38061" y="7939"/>
                    <a:pt x="37661" y="7305"/>
                  </a:cubicBezTo>
                  <a:close/>
                  <a:moveTo>
                    <a:pt x="1" y="10474"/>
                  </a:moveTo>
                  <a:cubicBezTo>
                    <a:pt x="1" y="10574"/>
                    <a:pt x="1" y="10674"/>
                    <a:pt x="1" y="10775"/>
                  </a:cubicBezTo>
                  <a:cubicBezTo>
                    <a:pt x="1" y="11375"/>
                    <a:pt x="101" y="11975"/>
                    <a:pt x="267" y="12576"/>
                  </a:cubicBezTo>
                  <a:lnTo>
                    <a:pt x="668" y="12476"/>
                  </a:lnTo>
                  <a:cubicBezTo>
                    <a:pt x="501" y="11909"/>
                    <a:pt x="434" y="11342"/>
                    <a:pt x="434" y="10775"/>
                  </a:cubicBezTo>
                  <a:cubicBezTo>
                    <a:pt x="434" y="10674"/>
                    <a:pt x="434" y="10574"/>
                    <a:pt x="434" y="10474"/>
                  </a:cubicBezTo>
                  <a:close/>
                  <a:moveTo>
                    <a:pt x="38261" y="10775"/>
                  </a:moveTo>
                  <a:cubicBezTo>
                    <a:pt x="38261" y="11442"/>
                    <a:pt x="38161" y="12109"/>
                    <a:pt x="37928" y="12743"/>
                  </a:cubicBezTo>
                  <a:lnTo>
                    <a:pt x="38328" y="12876"/>
                  </a:lnTo>
                  <a:cubicBezTo>
                    <a:pt x="38561" y="12176"/>
                    <a:pt x="38695" y="11475"/>
                    <a:pt x="38695" y="10775"/>
                  </a:cubicBezTo>
                  <a:close/>
                  <a:moveTo>
                    <a:pt x="1769" y="14611"/>
                  </a:moveTo>
                  <a:lnTo>
                    <a:pt x="1435" y="14877"/>
                  </a:lnTo>
                  <a:cubicBezTo>
                    <a:pt x="1835" y="15411"/>
                    <a:pt x="2302" y="15945"/>
                    <a:pt x="2869" y="16445"/>
                  </a:cubicBezTo>
                  <a:lnTo>
                    <a:pt x="3136" y="16112"/>
                  </a:lnTo>
                  <a:cubicBezTo>
                    <a:pt x="2636" y="15645"/>
                    <a:pt x="2169" y="15144"/>
                    <a:pt x="1769" y="14611"/>
                  </a:cubicBezTo>
                  <a:close/>
                  <a:moveTo>
                    <a:pt x="36727" y="14844"/>
                  </a:moveTo>
                  <a:cubicBezTo>
                    <a:pt x="36360" y="15344"/>
                    <a:pt x="35860" y="15845"/>
                    <a:pt x="35326" y="16312"/>
                  </a:cubicBezTo>
                  <a:lnTo>
                    <a:pt x="35593" y="16645"/>
                  </a:lnTo>
                  <a:cubicBezTo>
                    <a:pt x="36160" y="16145"/>
                    <a:pt x="36660" y="15645"/>
                    <a:pt x="37060" y="15111"/>
                  </a:cubicBezTo>
                  <a:lnTo>
                    <a:pt x="36727" y="14844"/>
                  </a:lnTo>
                  <a:close/>
                  <a:moveTo>
                    <a:pt x="5104" y="17579"/>
                  </a:moveTo>
                  <a:lnTo>
                    <a:pt x="4904" y="17946"/>
                  </a:lnTo>
                  <a:cubicBezTo>
                    <a:pt x="5471" y="18313"/>
                    <a:pt x="6105" y="18647"/>
                    <a:pt x="6739" y="18947"/>
                  </a:cubicBezTo>
                  <a:lnTo>
                    <a:pt x="6939" y="18580"/>
                  </a:lnTo>
                  <a:cubicBezTo>
                    <a:pt x="6272" y="18280"/>
                    <a:pt x="5671" y="17946"/>
                    <a:pt x="5104" y="17579"/>
                  </a:cubicBezTo>
                  <a:close/>
                  <a:moveTo>
                    <a:pt x="33324" y="17746"/>
                  </a:moveTo>
                  <a:cubicBezTo>
                    <a:pt x="32757" y="18080"/>
                    <a:pt x="32124" y="18413"/>
                    <a:pt x="31490" y="18714"/>
                  </a:cubicBezTo>
                  <a:lnTo>
                    <a:pt x="31657" y="19080"/>
                  </a:lnTo>
                  <a:cubicBezTo>
                    <a:pt x="32324" y="18780"/>
                    <a:pt x="32957" y="18447"/>
                    <a:pt x="33525" y="18113"/>
                  </a:cubicBezTo>
                  <a:lnTo>
                    <a:pt x="33324" y="17746"/>
                  </a:lnTo>
                  <a:close/>
                  <a:moveTo>
                    <a:pt x="9241" y="19514"/>
                  </a:moveTo>
                  <a:lnTo>
                    <a:pt x="9074" y="19914"/>
                  </a:lnTo>
                  <a:cubicBezTo>
                    <a:pt x="9741" y="20148"/>
                    <a:pt x="10408" y="20348"/>
                    <a:pt x="11109" y="20515"/>
                  </a:cubicBezTo>
                  <a:lnTo>
                    <a:pt x="11209" y="20115"/>
                  </a:lnTo>
                  <a:cubicBezTo>
                    <a:pt x="10541" y="19948"/>
                    <a:pt x="9874" y="19748"/>
                    <a:pt x="9241" y="19514"/>
                  </a:cubicBezTo>
                  <a:close/>
                  <a:moveTo>
                    <a:pt x="29188" y="19614"/>
                  </a:moveTo>
                  <a:cubicBezTo>
                    <a:pt x="28554" y="19814"/>
                    <a:pt x="27887" y="20014"/>
                    <a:pt x="27187" y="20181"/>
                  </a:cubicBezTo>
                  <a:lnTo>
                    <a:pt x="27287" y="20615"/>
                  </a:lnTo>
                  <a:cubicBezTo>
                    <a:pt x="27987" y="20415"/>
                    <a:pt x="28688" y="20248"/>
                    <a:pt x="29322" y="20014"/>
                  </a:cubicBezTo>
                  <a:lnTo>
                    <a:pt x="29188" y="19614"/>
                  </a:lnTo>
                  <a:close/>
                  <a:moveTo>
                    <a:pt x="13644" y="20648"/>
                  </a:moveTo>
                  <a:lnTo>
                    <a:pt x="13544" y="21049"/>
                  </a:lnTo>
                  <a:cubicBezTo>
                    <a:pt x="14244" y="21182"/>
                    <a:pt x="14945" y="21282"/>
                    <a:pt x="15645" y="21349"/>
                  </a:cubicBezTo>
                  <a:lnTo>
                    <a:pt x="15678" y="20948"/>
                  </a:lnTo>
                  <a:cubicBezTo>
                    <a:pt x="14978" y="20848"/>
                    <a:pt x="14311" y="20748"/>
                    <a:pt x="13644" y="20648"/>
                  </a:cubicBezTo>
                  <a:close/>
                  <a:moveTo>
                    <a:pt x="24785" y="20715"/>
                  </a:moveTo>
                  <a:cubicBezTo>
                    <a:pt x="24084" y="20815"/>
                    <a:pt x="23417" y="20882"/>
                    <a:pt x="22717" y="20982"/>
                  </a:cubicBezTo>
                  <a:lnTo>
                    <a:pt x="22750" y="21382"/>
                  </a:lnTo>
                  <a:cubicBezTo>
                    <a:pt x="23451" y="21315"/>
                    <a:pt x="24151" y="21215"/>
                    <a:pt x="24852" y="21115"/>
                  </a:cubicBezTo>
                  <a:lnTo>
                    <a:pt x="24785" y="20715"/>
                  </a:lnTo>
                  <a:close/>
                  <a:moveTo>
                    <a:pt x="18147" y="21115"/>
                  </a:moveTo>
                  <a:lnTo>
                    <a:pt x="18147" y="21516"/>
                  </a:lnTo>
                  <a:cubicBezTo>
                    <a:pt x="18547" y="21549"/>
                    <a:pt x="18947" y="21549"/>
                    <a:pt x="19348" y="21549"/>
                  </a:cubicBezTo>
                  <a:lnTo>
                    <a:pt x="20248" y="21549"/>
                  </a:lnTo>
                  <a:lnTo>
                    <a:pt x="20248" y="21115"/>
                  </a:lnTo>
                  <a:cubicBezTo>
                    <a:pt x="19898" y="21132"/>
                    <a:pt x="19548" y="21140"/>
                    <a:pt x="19198" y="21140"/>
                  </a:cubicBezTo>
                  <a:cubicBezTo>
                    <a:pt x="18847" y="21140"/>
                    <a:pt x="18497" y="21132"/>
                    <a:pt x="18147" y="211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 name="Google Shape;1124;p22"/>
            <p:cNvSpPr/>
            <p:nvPr/>
          </p:nvSpPr>
          <p:spPr>
            <a:xfrm>
              <a:off x="3935349" y="2226745"/>
              <a:ext cx="1007521" cy="561108"/>
            </a:xfrm>
            <a:custGeom>
              <a:avLst/>
              <a:gdLst/>
              <a:ahLst/>
              <a:cxnLst/>
              <a:rect l="l" t="t" r="r" b="b"/>
              <a:pathLst>
                <a:path w="38695" h="21550" extrusionOk="0">
                  <a:moveTo>
                    <a:pt x="18747" y="0"/>
                  </a:moveTo>
                  <a:cubicBezTo>
                    <a:pt x="18047" y="0"/>
                    <a:pt x="17346" y="34"/>
                    <a:pt x="16679" y="100"/>
                  </a:cubicBezTo>
                  <a:lnTo>
                    <a:pt x="16712" y="534"/>
                  </a:lnTo>
                  <a:cubicBezTo>
                    <a:pt x="17379" y="467"/>
                    <a:pt x="18080" y="434"/>
                    <a:pt x="18780" y="434"/>
                  </a:cubicBezTo>
                  <a:lnTo>
                    <a:pt x="18747" y="0"/>
                  </a:lnTo>
                  <a:close/>
                  <a:moveTo>
                    <a:pt x="21282" y="67"/>
                  </a:moveTo>
                  <a:lnTo>
                    <a:pt x="21249" y="467"/>
                  </a:lnTo>
                  <a:cubicBezTo>
                    <a:pt x="21949" y="501"/>
                    <a:pt x="22650" y="567"/>
                    <a:pt x="23317" y="634"/>
                  </a:cubicBezTo>
                  <a:lnTo>
                    <a:pt x="23350" y="234"/>
                  </a:lnTo>
                  <a:cubicBezTo>
                    <a:pt x="22683" y="167"/>
                    <a:pt x="21983" y="100"/>
                    <a:pt x="21282" y="67"/>
                  </a:cubicBezTo>
                  <a:close/>
                  <a:moveTo>
                    <a:pt x="14177" y="401"/>
                  </a:moveTo>
                  <a:cubicBezTo>
                    <a:pt x="13477" y="501"/>
                    <a:pt x="12776" y="634"/>
                    <a:pt x="12109" y="768"/>
                  </a:cubicBezTo>
                  <a:lnTo>
                    <a:pt x="12209" y="1201"/>
                  </a:lnTo>
                  <a:cubicBezTo>
                    <a:pt x="12843" y="1034"/>
                    <a:pt x="13543" y="901"/>
                    <a:pt x="14244" y="801"/>
                  </a:cubicBezTo>
                  <a:lnTo>
                    <a:pt x="14177" y="401"/>
                  </a:lnTo>
                  <a:close/>
                  <a:moveTo>
                    <a:pt x="25852" y="634"/>
                  </a:moveTo>
                  <a:lnTo>
                    <a:pt x="25785" y="1034"/>
                  </a:lnTo>
                  <a:cubicBezTo>
                    <a:pt x="26453" y="1168"/>
                    <a:pt x="27153" y="1335"/>
                    <a:pt x="27787" y="1501"/>
                  </a:cubicBezTo>
                  <a:lnTo>
                    <a:pt x="27887" y="1101"/>
                  </a:lnTo>
                  <a:cubicBezTo>
                    <a:pt x="27253" y="934"/>
                    <a:pt x="26553" y="768"/>
                    <a:pt x="25852" y="634"/>
                  </a:cubicBezTo>
                  <a:close/>
                  <a:moveTo>
                    <a:pt x="9674" y="1435"/>
                  </a:moveTo>
                  <a:cubicBezTo>
                    <a:pt x="8973" y="1668"/>
                    <a:pt x="8340" y="1902"/>
                    <a:pt x="7706" y="2169"/>
                  </a:cubicBezTo>
                  <a:lnTo>
                    <a:pt x="7873" y="2536"/>
                  </a:lnTo>
                  <a:cubicBezTo>
                    <a:pt x="8473" y="2302"/>
                    <a:pt x="9140" y="2069"/>
                    <a:pt x="9807" y="1835"/>
                  </a:cubicBezTo>
                  <a:lnTo>
                    <a:pt x="9674" y="1435"/>
                  </a:lnTo>
                  <a:close/>
                  <a:moveTo>
                    <a:pt x="30289" y="1902"/>
                  </a:moveTo>
                  <a:lnTo>
                    <a:pt x="30155" y="2269"/>
                  </a:lnTo>
                  <a:cubicBezTo>
                    <a:pt x="30789" y="2536"/>
                    <a:pt x="31456" y="2802"/>
                    <a:pt x="32023" y="3103"/>
                  </a:cubicBezTo>
                  <a:lnTo>
                    <a:pt x="32223" y="2736"/>
                  </a:lnTo>
                  <a:cubicBezTo>
                    <a:pt x="31623" y="2435"/>
                    <a:pt x="30956" y="2135"/>
                    <a:pt x="30289" y="1902"/>
                  </a:cubicBezTo>
                  <a:close/>
                  <a:moveTo>
                    <a:pt x="5438" y="3269"/>
                  </a:moveTo>
                  <a:cubicBezTo>
                    <a:pt x="4804" y="3636"/>
                    <a:pt x="4203" y="4037"/>
                    <a:pt x="3670" y="4437"/>
                  </a:cubicBezTo>
                  <a:lnTo>
                    <a:pt x="3936" y="4770"/>
                  </a:lnTo>
                  <a:cubicBezTo>
                    <a:pt x="4437" y="4370"/>
                    <a:pt x="5037" y="4003"/>
                    <a:pt x="5638" y="3636"/>
                  </a:cubicBezTo>
                  <a:lnTo>
                    <a:pt x="5438" y="3269"/>
                  </a:lnTo>
                  <a:close/>
                  <a:moveTo>
                    <a:pt x="34425" y="4003"/>
                  </a:moveTo>
                  <a:lnTo>
                    <a:pt x="34158" y="4337"/>
                  </a:lnTo>
                  <a:cubicBezTo>
                    <a:pt x="34758" y="4770"/>
                    <a:pt x="35292" y="5171"/>
                    <a:pt x="35759" y="5638"/>
                  </a:cubicBezTo>
                  <a:lnTo>
                    <a:pt x="36059" y="5338"/>
                  </a:lnTo>
                  <a:cubicBezTo>
                    <a:pt x="35559" y="4871"/>
                    <a:pt x="35025" y="4437"/>
                    <a:pt x="34425" y="4003"/>
                  </a:cubicBezTo>
                  <a:close/>
                  <a:moveTo>
                    <a:pt x="1835" y="6205"/>
                  </a:moveTo>
                  <a:cubicBezTo>
                    <a:pt x="1335" y="6772"/>
                    <a:pt x="968" y="7372"/>
                    <a:pt x="667" y="7973"/>
                  </a:cubicBezTo>
                  <a:lnTo>
                    <a:pt x="1034" y="8173"/>
                  </a:lnTo>
                  <a:cubicBezTo>
                    <a:pt x="1301" y="7572"/>
                    <a:pt x="1702" y="7005"/>
                    <a:pt x="2135" y="6472"/>
                  </a:cubicBezTo>
                  <a:lnTo>
                    <a:pt x="1835" y="6205"/>
                  </a:lnTo>
                  <a:close/>
                  <a:moveTo>
                    <a:pt x="37661" y="7306"/>
                  </a:moveTo>
                  <a:lnTo>
                    <a:pt x="37327" y="7506"/>
                  </a:lnTo>
                  <a:cubicBezTo>
                    <a:pt x="37661" y="8106"/>
                    <a:pt x="37927" y="8740"/>
                    <a:pt x="38094" y="9374"/>
                  </a:cubicBezTo>
                  <a:lnTo>
                    <a:pt x="38494" y="9274"/>
                  </a:lnTo>
                  <a:cubicBezTo>
                    <a:pt x="38328" y="8607"/>
                    <a:pt x="38061" y="7939"/>
                    <a:pt x="37661" y="7306"/>
                  </a:cubicBezTo>
                  <a:close/>
                  <a:moveTo>
                    <a:pt x="0" y="10475"/>
                  </a:moveTo>
                  <a:cubicBezTo>
                    <a:pt x="0" y="10575"/>
                    <a:pt x="0" y="10675"/>
                    <a:pt x="0" y="10775"/>
                  </a:cubicBezTo>
                  <a:cubicBezTo>
                    <a:pt x="0" y="11375"/>
                    <a:pt x="100" y="12009"/>
                    <a:pt x="267" y="12576"/>
                  </a:cubicBezTo>
                  <a:lnTo>
                    <a:pt x="667" y="12476"/>
                  </a:lnTo>
                  <a:cubicBezTo>
                    <a:pt x="501" y="11909"/>
                    <a:pt x="434" y="11342"/>
                    <a:pt x="434" y="10775"/>
                  </a:cubicBezTo>
                  <a:cubicBezTo>
                    <a:pt x="434" y="10675"/>
                    <a:pt x="434" y="10575"/>
                    <a:pt x="434" y="10475"/>
                  </a:cubicBezTo>
                  <a:close/>
                  <a:moveTo>
                    <a:pt x="38261" y="10775"/>
                  </a:moveTo>
                  <a:cubicBezTo>
                    <a:pt x="38261" y="11442"/>
                    <a:pt x="38161" y="12109"/>
                    <a:pt x="37927" y="12743"/>
                  </a:cubicBezTo>
                  <a:lnTo>
                    <a:pt x="38328" y="12876"/>
                  </a:lnTo>
                  <a:cubicBezTo>
                    <a:pt x="38561" y="12209"/>
                    <a:pt x="38695" y="11475"/>
                    <a:pt x="38695" y="10775"/>
                  </a:cubicBezTo>
                  <a:close/>
                  <a:moveTo>
                    <a:pt x="1768" y="14611"/>
                  </a:moveTo>
                  <a:lnTo>
                    <a:pt x="1435" y="14878"/>
                  </a:lnTo>
                  <a:cubicBezTo>
                    <a:pt x="1835" y="15411"/>
                    <a:pt x="2335" y="15945"/>
                    <a:pt x="2869" y="16445"/>
                  </a:cubicBezTo>
                  <a:lnTo>
                    <a:pt x="3136" y="16112"/>
                  </a:lnTo>
                  <a:cubicBezTo>
                    <a:pt x="2636" y="15645"/>
                    <a:pt x="2169" y="15145"/>
                    <a:pt x="1768" y="14611"/>
                  </a:cubicBezTo>
                  <a:close/>
                  <a:moveTo>
                    <a:pt x="36727" y="14844"/>
                  </a:moveTo>
                  <a:cubicBezTo>
                    <a:pt x="36360" y="15345"/>
                    <a:pt x="35859" y="15845"/>
                    <a:pt x="35326" y="16312"/>
                  </a:cubicBezTo>
                  <a:lnTo>
                    <a:pt x="35592" y="16646"/>
                  </a:lnTo>
                  <a:cubicBezTo>
                    <a:pt x="36159" y="16145"/>
                    <a:pt x="36660" y="15645"/>
                    <a:pt x="37060" y="15111"/>
                  </a:cubicBezTo>
                  <a:lnTo>
                    <a:pt x="36727" y="14844"/>
                  </a:lnTo>
                  <a:close/>
                  <a:moveTo>
                    <a:pt x="5104" y="17580"/>
                  </a:moveTo>
                  <a:lnTo>
                    <a:pt x="4904" y="17947"/>
                  </a:lnTo>
                  <a:cubicBezTo>
                    <a:pt x="5471" y="18313"/>
                    <a:pt x="6105" y="18647"/>
                    <a:pt x="6738" y="18947"/>
                  </a:cubicBezTo>
                  <a:lnTo>
                    <a:pt x="6939" y="18580"/>
                  </a:lnTo>
                  <a:cubicBezTo>
                    <a:pt x="6271" y="18280"/>
                    <a:pt x="5671" y="17947"/>
                    <a:pt x="5104" y="17580"/>
                  </a:cubicBezTo>
                  <a:close/>
                  <a:moveTo>
                    <a:pt x="33324" y="17746"/>
                  </a:moveTo>
                  <a:cubicBezTo>
                    <a:pt x="32757" y="18080"/>
                    <a:pt x="32123" y="18414"/>
                    <a:pt x="31489" y="18714"/>
                  </a:cubicBezTo>
                  <a:lnTo>
                    <a:pt x="31656" y="19081"/>
                  </a:lnTo>
                  <a:cubicBezTo>
                    <a:pt x="32323" y="18780"/>
                    <a:pt x="32957" y="18447"/>
                    <a:pt x="33524" y="18113"/>
                  </a:cubicBezTo>
                  <a:lnTo>
                    <a:pt x="33324" y="17746"/>
                  </a:lnTo>
                  <a:close/>
                  <a:moveTo>
                    <a:pt x="9207" y="19514"/>
                  </a:moveTo>
                  <a:lnTo>
                    <a:pt x="9073" y="19915"/>
                  </a:lnTo>
                  <a:cubicBezTo>
                    <a:pt x="9741" y="20148"/>
                    <a:pt x="10408" y="20348"/>
                    <a:pt x="11108" y="20515"/>
                  </a:cubicBezTo>
                  <a:lnTo>
                    <a:pt x="11208" y="20115"/>
                  </a:lnTo>
                  <a:cubicBezTo>
                    <a:pt x="10508" y="19948"/>
                    <a:pt x="9841" y="19748"/>
                    <a:pt x="9207" y="19514"/>
                  </a:cubicBezTo>
                  <a:close/>
                  <a:moveTo>
                    <a:pt x="29188" y="19614"/>
                  </a:moveTo>
                  <a:cubicBezTo>
                    <a:pt x="28554" y="19848"/>
                    <a:pt x="27887" y="20015"/>
                    <a:pt x="27186" y="20215"/>
                  </a:cubicBezTo>
                  <a:lnTo>
                    <a:pt x="27286" y="20615"/>
                  </a:lnTo>
                  <a:cubicBezTo>
                    <a:pt x="27987" y="20415"/>
                    <a:pt x="28687" y="20248"/>
                    <a:pt x="29321" y="20015"/>
                  </a:cubicBezTo>
                  <a:lnTo>
                    <a:pt x="29188" y="19614"/>
                  </a:lnTo>
                  <a:close/>
                  <a:moveTo>
                    <a:pt x="13643" y="20648"/>
                  </a:moveTo>
                  <a:lnTo>
                    <a:pt x="13543" y="21049"/>
                  </a:lnTo>
                  <a:cubicBezTo>
                    <a:pt x="14244" y="21182"/>
                    <a:pt x="14944" y="21282"/>
                    <a:pt x="15645" y="21349"/>
                  </a:cubicBezTo>
                  <a:lnTo>
                    <a:pt x="15678" y="20949"/>
                  </a:lnTo>
                  <a:cubicBezTo>
                    <a:pt x="14978" y="20849"/>
                    <a:pt x="14311" y="20749"/>
                    <a:pt x="13643" y="20648"/>
                  </a:cubicBezTo>
                  <a:close/>
                  <a:moveTo>
                    <a:pt x="24785" y="20682"/>
                  </a:moveTo>
                  <a:cubicBezTo>
                    <a:pt x="24084" y="20815"/>
                    <a:pt x="23417" y="20915"/>
                    <a:pt x="22717" y="20982"/>
                  </a:cubicBezTo>
                  <a:lnTo>
                    <a:pt x="22750" y="21382"/>
                  </a:lnTo>
                  <a:cubicBezTo>
                    <a:pt x="23450" y="21316"/>
                    <a:pt x="24151" y="21216"/>
                    <a:pt x="24851" y="21115"/>
                  </a:cubicBezTo>
                  <a:lnTo>
                    <a:pt x="24785" y="20682"/>
                  </a:lnTo>
                  <a:close/>
                  <a:moveTo>
                    <a:pt x="18147" y="21115"/>
                  </a:moveTo>
                  <a:lnTo>
                    <a:pt x="18147" y="21516"/>
                  </a:lnTo>
                  <a:cubicBezTo>
                    <a:pt x="18547" y="21549"/>
                    <a:pt x="18947" y="21549"/>
                    <a:pt x="19347" y="21549"/>
                  </a:cubicBezTo>
                  <a:lnTo>
                    <a:pt x="20248" y="21549"/>
                  </a:lnTo>
                  <a:lnTo>
                    <a:pt x="20248" y="21115"/>
                  </a:lnTo>
                  <a:cubicBezTo>
                    <a:pt x="19898" y="21132"/>
                    <a:pt x="19548" y="21140"/>
                    <a:pt x="19197" y="21140"/>
                  </a:cubicBezTo>
                  <a:cubicBezTo>
                    <a:pt x="18847" y="21140"/>
                    <a:pt x="18497" y="21132"/>
                    <a:pt x="18147" y="2111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 name="Google Shape;1125;p22"/>
            <p:cNvSpPr/>
            <p:nvPr/>
          </p:nvSpPr>
          <p:spPr>
            <a:xfrm>
              <a:off x="3373407" y="2925045"/>
              <a:ext cx="257094" cy="207597"/>
            </a:xfrm>
            <a:custGeom>
              <a:avLst/>
              <a:gdLst/>
              <a:ahLst/>
              <a:cxnLst/>
              <a:rect l="l" t="t" r="r" b="b"/>
              <a:pathLst>
                <a:path w="9874" h="7973" extrusionOk="0">
                  <a:moveTo>
                    <a:pt x="3503" y="1"/>
                  </a:moveTo>
                  <a:lnTo>
                    <a:pt x="3581" y="46"/>
                  </a:lnTo>
                  <a:lnTo>
                    <a:pt x="3581" y="46"/>
                  </a:lnTo>
                  <a:cubicBezTo>
                    <a:pt x="3556" y="29"/>
                    <a:pt x="3530" y="14"/>
                    <a:pt x="3503" y="1"/>
                  </a:cubicBezTo>
                  <a:close/>
                  <a:moveTo>
                    <a:pt x="3581" y="46"/>
                  </a:moveTo>
                  <a:cubicBezTo>
                    <a:pt x="3862" y="233"/>
                    <a:pt x="4003" y="611"/>
                    <a:pt x="4003" y="1101"/>
                  </a:cubicBezTo>
                  <a:cubicBezTo>
                    <a:pt x="4003" y="1435"/>
                    <a:pt x="3770" y="1835"/>
                    <a:pt x="3469" y="2035"/>
                  </a:cubicBezTo>
                  <a:lnTo>
                    <a:pt x="267" y="3870"/>
                  </a:lnTo>
                  <a:cubicBezTo>
                    <a:pt x="100" y="3970"/>
                    <a:pt x="0" y="4204"/>
                    <a:pt x="0" y="4370"/>
                  </a:cubicBezTo>
                  <a:cubicBezTo>
                    <a:pt x="0" y="4470"/>
                    <a:pt x="34" y="4537"/>
                    <a:pt x="67" y="4570"/>
                  </a:cubicBezTo>
                  <a:lnTo>
                    <a:pt x="5919" y="7962"/>
                  </a:lnTo>
                  <a:lnTo>
                    <a:pt x="5919" y="7962"/>
                  </a:lnTo>
                  <a:cubicBezTo>
                    <a:pt x="5865" y="7926"/>
                    <a:pt x="5838" y="7863"/>
                    <a:pt x="5838" y="7773"/>
                  </a:cubicBezTo>
                  <a:cubicBezTo>
                    <a:pt x="5838" y="7606"/>
                    <a:pt x="5971" y="7373"/>
                    <a:pt x="6138" y="7272"/>
                  </a:cubicBezTo>
                  <a:lnTo>
                    <a:pt x="9340" y="5438"/>
                  </a:lnTo>
                  <a:cubicBezTo>
                    <a:pt x="9640" y="5271"/>
                    <a:pt x="9874" y="4837"/>
                    <a:pt x="9874" y="4504"/>
                  </a:cubicBezTo>
                  <a:cubicBezTo>
                    <a:pt x="9874" y="3970"/>
                    <a:pt x="9707" y="3570"/>
                    <a:pt x="9374" y="3403"/>
                  </a:cubicBezTo>
                  <a:lnTo>
                    <a:pt x="3581" y="46"/>
                  </a:lnTo>
                  <a:close/>
                  <a:moveTo>
                    <a:pt x="5919" y="7962"/>
                  </a:moveTo>
                  <a:cubicBezTo>
                    <a:pt x="5925" y="7966"/>
                    <a:pt x="5931" y="7970"/>
                    <a:pt x="5938" y="7973"/>
                  </a:cubicBezTo>
                  <a:lnTo>
                    <a:pt x="5919" y="7962"/>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 name="Google Shape;1126;p22"/>
            <p:cNvSpPr/>
            <p:nvPr/>
          </p:nvSpPr>
          <p:spPr>
            <a:xfrm>
              <a:off x="3356900" y="2844276"/>
              <a:ext cx="163307" cy="107717"/>
            </a:xfrm>
            <a:custGeom>
              <a:avLst/>
              <a:gdLst/>
              <a:ahLst/>
              <a:cxnLst/>
              <a:rect l="l" t="t" r="r" b="b"/>
              <a:pathLst>
                <a:path w="6272" h="4137" extrusionOk="0">
                  <a:moveTo>
                    <a:pt x="434" y="0"/>
                  </a:moveTo>
                  <a:lnTo>
                    <a:pt x="0" y="734"/>
                  </a:lnTo>
                  <a:lnTo>
                    <a:pt x="5871" y="4137"/>
                  </a:lnTo>
                  <a:lnTo>
                    <a:pt x="6272" y="3403"/>
                  </a:lnTo>
                  <a:lnTo>
                    <a:pt x="434" y="0"/>
                  </a:lnTo>
                  <a:close/>
                </a:path>
              </a:pathLst>
            </a:custGeom>
            <a:solidFill>
              <a:srgbClr val="21252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 name="Google Shape;1127;p22"/>
            <p:cNvSpPr/>
            <p:nvPr/>
          </p:nvSpPr>
          <p:spPr>
            <a:xfrm>
              <a:off x="3368200" y="2844276"/>
              <a:ext cx="259698" cy="150288"/>
            </a:xfrm>
            <a:custGeom>
              <a:avLst/>
              <a:gdLst/>
              <a:ahLst/>
              <a:cxnLst/>
              <a:rect l="l" t="t" r="r" b="b"/>
              <a:pathLst>
                <a:path w="9974" h="5772" extrusionOk="0">
                  <a:moveTo>
                    <a:pt x="0" y="0"/>
                  </a:moveTo>
                  <a:lnTo>
                    <a:pt x="5838" y="3403"/>
                  </a:lnTo>
                  <a:lnTo>
                    <a:pt x="9974" y="5771"/>
                  </a:lnTo>
                  <a:lnTo>
                    <a:pt x="4136" y="2369"/>
                  </a:lnTo>
                  <a:lnTo>
                    <a:pt x="0" y="0"/>
                  </a:lnTo>
                  <a:close/>
                </a:path>
              </a:pathLst>
            </a:custGeom>
            <a:solidFill>
              <a:srgbClr val="1C1E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 name="Google Shape;1128;p22"/>
            <p:cNvSpPr/>
            <p:nvPr/>
          </p:nvSpPr>
          <p:spPr>
            <a:xfrm>
              <a:off x="3509766" y="2932856"/>
              <a:ext cx="132895" cy="200463"/>
            </a:xfrm>
            <a:custGeom>
              <a:avLst/>
              <a:gdLst/>
              <a:ahLst/>
              <a:cxnLst/>
              <a:rect l="l" t="t" r="r" b="b"/>
              <a:pathLst>
                <a:path w="5104" h="7699" extrusionOk="0">
                  <a:moveTo>
                    <a:pt x="401" y="1"/>
                  </a:moveTo>
                  <a:lnTo>
                    <a:pt x="0" y="735"/>
                  </a:lnTo>
                  <a:lnTo>
                    <a:pt x="4137" y="3103"/>
                  </a:lnTo>
                  <a:cubicBezTo>
                    <a:pt x="4470" y="3270"/>
                    <a:pt x="4637" y="3670"/>
                    <a:pt x="4637" y="4204"/>
                  </a:cubicBezTo>
                  <a:cubicBezTo>
                    <a:pt x="4637" y="4537"/>
                    <a:pt x="4403" y="4971"/>
                    <a:pt x="4103" y="5138"/>
                  </a:cubicBezTo>
                  <a:lnTo>
                    <a:pt x="901" y="6972"/>
                  </a:lnTo>
                  <a:cubicBezTo>
                    <a:pt x="734" y="7073"/>
                    <a:pt x="634" y="7306"/>
                    <a:pt x="634" y="7506"/>
                  </a:cubicBezTo>
                  <a:cubicBezTo>
                    <a:pt x="634" y="7630"/>
                    <a:pt x="707" y="7698"/>
                    <a:pt x="800" y="7698"/>
                  </a:cubicBezTo>
                  <a:cubicBezTo>
                    <a:pt x="832" y="7698"/>
                    <a:pt x="866" y="7690"/>
                    <a:pt x="901" y="7673"/>
                  </a:cubicBezTo>
                  <a:lnTo>
                    <a:pt x="4103" y="5805"/>
                  </a:lnTo>
                  <a:cubicBezTo>
                    <a:pt x="4737" y="5438"/>
                    <a:pt x="5104" y="4838"/>
                    <a:pt x="5104" y="4137"/>
                  </a:cubicBezTo>
                  <a:cubicBezTo>
                    <a:pt x="5104" y="3403"/>
                    <a:pt x="4604" y="2636"/>
                    <a:pt x="4170" y="2369"/>
                  </a:cubicBezTo>
                  <a:lnTo>
                    <a:pt x="40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 name="Google Shape;1129;p22"/>
            <p:cNvSpPr/>
            <p:nvPr/>
          </p:nvSpPr>
          <p:spPr>
            <a:xfrm>
              <a:off x="3177111" y="2145560"/>
              <a:ext cx="35645" cy="12602"/>
            </a:xfrm>
            <a:custGeom>
              <a:avLst/>
              <a:gdLst/>
              <a:ahLst/>
              <a:cxnLst/>
              <a:rect l="l" t="t" r="r" b="b"/>
              <a:pathLst>
                <a:path w="1369" h="484" extrusionOk="0">
                  <a:moveTo>
                    <a:pt x="884" y="1"/>
                  </a:moveTo>
                  <a:cubicBezTo>
                    <a:pt x="780" y="1"/>
                    <a:pt x="684" y="27"/>
                    <a:pt x="601" y="83"/>
                  </a:cubicBezTo>
                  <a:lnTo>
                    <a:pt x="1" y="416"/>
                  </a:lnTo>
                  <a:cubicBezTo>
                    <a:pt x="88" y="373"/>
                    <a:pt x="194" y="348"/>
                    <a:pt x="311" y="348"/>
                  </a:cubicBezTo>
                  <a:cubicBezTo>
                    <a:pt x="463" y="348"/>
                    <a:pt x="632" y="389"/>
                    <a:pt x="801" y="483"/>
                  </a:cubicBezTo>
                  <a:lnTo>
                    <a:pt x="1368" y="150"/>
                  </a:lnTo>
                  <a:cubicBezTo>
                    <a:pt x="1193" y="52"/>
                    <a:pt x="1030" y="1"/>
                    <a:pt x="884" y="1"/>
                  </a:cubicBezTo>
                  <a:close/>
                </a:path>
              </a:pathLst>
            </a:custGeom>
            <a:solidFill>
              <a:srgbClr val="696E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 name="Google Shape;1130;p22"/>
            <p:cNvSpPr/>
            <p:nvPr/>
          </p:nvSpPr>
          <p:spPr>
            <a:xfrm>
              <a:off x="3202289" y="2183314"/>
              <a:ext cx="680100" cy="849447"/>
            </a:xfrm>
            <a:custGeom>
              <a:avLst/>
              <a:gdLst/>
              <a:ahLst/>
              <a:cxnLst/>
              <a:rect l="l" t="t" r="r" b="b"/>
              <a:pathLst>
                <a:path w="26120" h="32624" extrusionOk="0">
                  <a:moveTo>
                    <a:pt x="601" y="1"/>
                  </a:moveTo>
                  <a:lnTo>
                    <a:pt x="34" y="334"/>
                  </a:lnTo>
                  <a:lnTo>
                    <a:pt x="1" y="17847"/>
                  </a:lnTo>
                  <a:lnTo>
                    <a:pt x="25519" y="32624"/>
                  </a:lnTo>
                  <a:lnTo>
                    <a:pt x="26120" y="32257"/>
                  </a:lnTo>
                  <a:lnTo>
                    <a:pt x="568" y="17513"/>
                  </a:lnTo>
                  <a:lnTo>
                    <a:pt x="60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 name="Google Shape;1131;p22"/>
            <p:cNvSpPr/>
            <p:nvPr/>
          </p:nvSpPr>
          <p:spPr>
            <a:xfrm>
              <a:off x="3890174" y="3083118"/>
              <a:ext cx="23486" cy="79935"/>
            </a:xfrm>
            <a:custGeom>
              <a:avLst/>
              <a:gdLst/>
              <a:ahLst/>
              <a:cxnLst/>
              <a:rect l="l" t="t" r="r" b="b"/>
              <a:pathLst>
                <a:path w="902" h="3070" extrusionOk="0">
                  <a:moveTo>
                    <a:pt x="901" y="1"/>
                  </a:moveTo>
                  <a:lnTo>
                    <a:pt x="301" y="334"/>
                  </a:lnTo>
                  <a:lnTo>
                    <a:pt x="301" y="2336"/>
                  </a:lnTo>
                  <a:cubicBezTo>
                    <a:pt x="301" y="2703"/>
                    <a:pt x="201" y="2936"/>
                    <a:pt x="1" y="3069"/>
                  </a:cubicBezTo>
                  <a:lnTo>
                    <a:pt x="568" y="2703"/>
                  </a:lnTo>
                  <a:cubicBezTo>
                    <a:pt x="768" y="2602"/>
                    <a:pt x="901" y="2369"/>
                    <a:pt x="901" y="2002"/>
                  </a:cubicBezTo>
                  <a:lnTo>
                    <a:pt x="90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 name="Google Shape;1132;p22"/>
            <p:cNvSpPr/>
            <p:nvPr/>
          </p:nvSpPr>
          <p:spPr>
            <a:xfrm>
              <a:off x="3167555" y="2670554"/>
              <a:ext cx="730456" cy="499451"/>
            </a:xfrm>
            <a:custGeom>
              <a:avLst/>
              <a:gdLst/>
              <a:ahLst/>
              <a:cxnLst/>
              <a:rect l="l" t="t" r="r" b="b"/>
              <a:pathLst>
                <a:path w="28054" h="19182" extrusionOk="0">
                  <a:moveTo>
                    <a:pt x="28054" y="16179"/>
                  </a:moveTo>
                  <a:lnTo>
                    <a:pt x="1" y="1"/>
                  </a:lnTo>
                  <a:lnTo>
                    <a:pt x="1" y="2002"/>
                  </a:lnTo>
                  <a:cubicBezTo>
                    <a:pt x="1" y="2703"/>
                    <a:pt x="501" y="3570"/>
                    <a:pt x="1101" y="3904"/>
                  </a:cubicBezTo>
                  <a:lnTo>
                    <a:pt x="11042" y="9641"/>
                  </a:lnTo>
                  <a:lnTo>
                    <a:pt x="17079" y="13144"/>
                  </a:lnTo>
                  <a:lnTo>
                    <a:pt x="26953" y="18814"/>
                  </a:lnTo>
                  <a:cubicBezTo>
                    <a:pt x="27554" y="19181"/>
                    <a:pt x="28054" y="18914"/>
                    <a:pt x="28054" y="1818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 name="Google Shape;1133;p22"/>
            <p:cNvSpPr/>
            <p:nvPr/>
          </p:nvSpPr>
          <p:spPr>
            <a:xfrm>
              <a:off x="3210985" y="2186777"/>
              <a:ext cx="666195" cy="839918"/>
            </a:xfrm>
            <a:custGeom>
              <a:avLst/>
              <a:gdLst/>
              <a:ahLst/>
              <a:cxnLst/>
              <a:rect l="l" t="t" r="r" b="b"/>
              <a:pathLst>
                <a:path w="25586" h="32258" extrusionOk="0">
                  <a:moveTo>
                    <a:pt x="34" y="1"/>
                  </a:moveTo>
                  <a:lnTo>
                    <a:pt x="0" y="17513"/>
                  </a:lnTo>
                  <a:lnTo>
                    <a:pt x="25552" y="32257"/>
                  </a:lnTo>
                  <a:lnTo>
                    <a:pt x="25585" y="14745"/>
                  </a:lnTo>
                  <a:lnTo>
                    <a:pt x="3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 name="Google Shape;1134;p22"/>
            <p:cNvSpPr/>
            <p:nvPr/>
          </p:nvSpPr>
          <p:spPr>
            <a:xfrm>
              <a:off x="3866740" y="2567211"/>
              <a:ext cx="16508" cy="465551"/>
            </a:xfrm>
            <a:custGeom>
              <a:avLst/>
              <a:gdLst/>
              <a:ahLst/>
              <a:cxnLst/>
              <a:rect l="l" t="t" r="r" b="b"/>
              <a:pathLst>
                <a:path w="634" h="17880" extrusionOk="0">
                  <a:moveTo>
                    <a:pt x="634" y="0"/>
                  </a:moveTo>
                  <a:lnTo>
                    <a:pt x="67" y="334"/>
                  </a:lnTo>
                  <a:lnTo>
                    <a:pt x="0" y="17880"/>
                  </a:lnTo>
                  <a:lnTo>
                    <a:pt x="0" y="17880"/>
                  </a:lnTo>
                  <a:lnTo>
                    <a:pt x="601" y="17513"/>
                  </a:lnTo>
                  <a:lnTo>
                    <a:pt x="634" y="0"/>
                  </a:lnTo>
                  <a:close/>
                </a:path>
              </a:pathLst>
            </a:custGeom>
            <a:solidFill>
              <a:srgbClr val="AAAA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1" name="Google Shape;1135;p22"/>
            <p:cNvSpPr/>
            <p:nvPr/>
          </p:nvSpPr>
          <p:spPr>
            <a:xfrm>
              <a:off x="3203174" y="2183314"/>
              <a:ext cx="680073" cy="392593"/>
            </a:xfrm>
            <a:custGeom>
              <a:avLst/>
              <a:gdLst/>
              <a:ahLst/>
              <a:cxnLst/>
              <a:rect l="l" t="t" r="r" b="b"/>
              <a:pathLst>
                <a:path w="26119" h="15078" extrusionOk="0">
                  <a:moveTo>
                    <a:pt x="567" y="1"/>
                  </a:moveTo>
                  <a:lnTo>
                    <a:pt x="0" y="334"/>
                  </a:lnTo>
                  <a:lnTo>
                    <a:pt x="25552" y="15078"/>
                  </a:lnTo>
                  <a:lnTo>
                    <a:pt x="26119" y="14744"/>
                  </a:lnTo>
                  <a:lnTo>
                    <a:pt x="567"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2" name="Google Shape;1136;p22"/>
            <p:cNvSpPr/>
            <p:nvPr/>
          </p:nvSpPr>
          <p:spPr>
            <a:xfrm>
              <a:off x="3177111" y="2145560"/>
              <a:ext cx="737408" cy="946281"/>
            </a:xfrm>
            <a:custGeom>
              <a:avLst/>
              <a:gdLst/>
              <a:ahLst/>
              <a:cxnLst/>
              <a:rect l="l" t="t" r="r" b="b"/>
              <a:pathLst>
                <a:path w="28321" h="36343" extrusionOk="0">
                  <a:moveTo>
                    <a:pt x="884" y="1"/>
                  </a:moveTo>
                  <a:cubicBezTo>
                    <a:pt x="780" y="1"/>
                    <a:pt x="684" y="27"/>
                    <a:pt x="601" y="83"/>
                  </a:cubicBezTo>
                  <a:lnTo>
                    <a:pt x="1" y="416"/>
                  </a:lnTo>
                  <a:cubicBezTo>
                    <a:pt x="88" y="373"/>
                    <a:pt x="194" y="348"/>
                    <a:pt x="311" y="348"/>
                  </a:cubicBezTo>
                  <a:cubicBezTo>
                    <a:pt x="463" y="348"/>
                    <a:pt x="632" y="389"/>
                    <a:pt x="801" y="483"/>
                  </a:cubicBezTo>
                  <a:lnTo>
                    <a:pt x="26620" y="15427"/>
                  </a:lnTo>
                  <a:cubicBezTo>
                    <a:pt x="27220" y="15761"/>
                    <a:pt x="27720" y="16595"/>
                    <a:pt x="27720" y="17329"/>
                  </a:cubicBezTo>
                  <a:lnTo>
                    <a:pt x="27687" y="34774"/>
                  </a:lnTo>
                  <a:lnTo>
                    <a:pt x="27687" y="36342"/>
                  </a:lnTo>
                  <a:lnTo>
                    <a:pt x="28287" y="36009"/>
                  </a:lnTo>
                  <a:lnTo>
                    <a:pt x="28287" y="34407"/>
                  </a:lnTo>
                  <a:lnTo>
                    <a:pt x="28321" y="16995"/>
                  </a:lnTo>
                  <a:cubicBezTo>
                    <a:pt x="28321" y="16328"/>
                    <a:pt x="27854" y="15427"/>
                    <a:pt x="27220" y="15060"/>
                  </a:cubicBezTo>
                  <a:lnTo>
                    <a:pt x="1368" y="150"/>
                  </a:lnTo>
                  <a:cubicBezTo>
                    <a:pt x="1193" y="52"/>
                    <a:pt x="1030" y="1"/>
                    <a:pt x="8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3" name="Google Shape;1137;p22"/>
            <p:cNvSpPr/>
            <p:nvPr/>
          </p:nvSpPr>
          <p:spPr>
            <a:xfrm>
              <a:off x="3167555" y="2154413"/>
              <a:ext cx="731341" cy="937428"/>
            </a:xfrm>
            <a:custGeom>
              <a:avLst/>
              <a:gdLst/>
              <a:ahLst/>
              <a:cxnLst/>
              <a:rect l="l" t="t" r="r" b="b"/>
              <a:pathLst>
                <a:path w="28088" h="36003" extrusionOk="0">
                  <a:moveTo>
                    <a:pt x="1368" y="1444"/>
                  </a:moveTo>
                  <a:lnTo>
                    <a:pt x="26920" y="16188"/>
                  </a:lnTo>
                  <a:lnTo>
                    <a:pt x="26853" y="33734"/>
                  </a:lnTo>
                  <a:lnTo>
                    <a:pt x="1335" y="18957"/>
                  </a:lnTo>
                  <a:lnTo>
                    <a:pt x="1368" y="1444"/>
                  </a:lnTo>
                  <a:close/>
                  <a:moveTo>
                    <a:pt x="682" y="0"/>
                  </a:moveTo>
                  <a:cubicBezTo>
                    <a:pt x="320" y="0"/>
                    <a:pt x="67" y="279"/>
                    <a:pt x="67" y="777"/>
                  </a:cubicBezTo>
                  <a:cubicBezTo>
                    <a:pt x="1" y="19824"/>
                    <a:pt x="1" y="19557"/>
                    <a:pt x="1" y="19824"/>
                  </a:cubicBezTo>
                  <a:lnTo>
                    <a:pt x="28054" y="36002"/>
                  </a:lnTo>
                  <a:lnTo>
                    <a:pt x="28054" y="34701"/>
                  </a:lnTo>
                  <a:lnTo>
                    <a:pt x="28054" y="34401"/>
                  </a:lnTo>
                  <a:lnTo>
                    <a:pt x="28087" y="16989"/>
                  </a:lnTo>
                  <a:cubicBezTo>
                    <a:pt x="28087" y="16288"/>
                    <a:pt x="27620" y="15421"/>
                    <a:pt x="26987" y="15054"/>
                  </a:cubicBezTo>
                  <a:lnTo>
                    <a:pt x="1168" y="143"/>
                  </a:lnTo>
                  <a:cubicBezTo>
                    <a:pt x="994" y="47"/>
                    <a:pt x="829" y="0"/>
                    <a:pt x="68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4" name="Google Shape;1138;p22"/>
            <p:cNvSpPr/>
            <p:nvPr/>
          </p:nvSpPr>
          <p:spPr>
            <a:xfrm>
              <a:off x="4567643" y="3586866"/>
              <a:ext cx="257120" cy="208482"/>
            </a:xfrm>
            <a:custGeom>
              <a:avLst/>
              <a:gdLst/>
              <a:ahLst/>
              <a:cxnLst/>
              <a:rect l="l" t="t" r="r" b="b"/>
              <a:pathLst>
                <a:path w="9875" h="8007" extrusionOk="0">
                  <a:moveTo>
                    <a:pt x="3503" y="1"/>
                  </a:moveTo>
                  <a:cubicBezTo>
                    <a:pt x="3836" y="201"/>
                    <a:pt x="4003" y="601"/>
                    <a:pt x="4003" y="1102"/>
                  </a:cubicBezTo>
                  <a:cubicBezTo>
                    <a:pt x="4003" y="1435"/>
                    <a:pt x="3770" y="1869"/>
                    <a:pt x="3469" y="2036"/>
                  </a:cubicBezTo>
                  <a:lnTo>
                    <a:pt x="267" y="3904"/>
                  </a:lnTo>
                  <a:cubicBezTo>
                    <a:pt x="100" y="3970"/>
                    <a:pt x="0" y="4204"/>
                    <a:pt x="0" y="4404"/>
                  </a:cubicBezTo>
                  <a:cubicBezTo>
                    <a:pt x="0" y="4504"/>
                    <a:pt x="34" y="4571"/>
                    <a:pt x="67" y="4604"/>
                  </a:cubicBezTo>
                  <a:lnTo>
                    <a:pt x="5919" y="7995"/>
                  </a:lnTo>
                  <a:lnTo>
                    <a:pt x="5919" y="7995"/>
                  </a:lnTo>
                  <a:cubicBezTo>
                    <a:pt x="5865" y="7959"/>
                    <a:pt x="5838" y="7896"/>
                    <a:pt x="5838" y="7806"/>
                  </a:cubicBezTo>
                  <a:cubicBezTo>
                    <a:pt x="5838" y="7606"/>
                    <a:pt x="5971" y="7373"/>
                    <a:pt x="6138" y="7306"/>
                  </a:cubicBezTo>
                  <a:lnTo>
                    <a:pt x="9340" y="5438"/>
                  </a:lnTo>
                  <a:cubicBezTo>
                    <a:pt x="9641" y="5271"/>
                    <a:pt x="9874" y="4871"/>
                    <a:pt x="9874" y="4504"/>
                  </a:cubicBezTo>
                  <a:cubicBezTo>
                    <a:pt x="9874" y="4004"/>
                    <a:pt x="9707" y="3603"/>
                    <a:pt x="9374" y="3403"/>
                  </a:cubicBezTo>
                  <a:lnTo>
                    <a:pt x="3503" y="1"/>
                  </a:lnTo>
                  <a:close/>
                  <a:moveTo>
                    <a:pt x="5919" y="7995"/>
                  </a:moveTo>
                  <a:cubicBezTo>
                    <a:pt x="5925" y="7999"/>
                    <a:pt x="5931" y="8003"/>
                    <a:pt x="5938" y="8006"/>
                  </a:cubicBezTo>
                  <a:lnTo>
                    <a:pt x="5919" y="7995"/>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5" name="Google Shape;1139;p22"/>
            <p:cNvSpPr/>
            <p:nvPr/>
          </p:nvSpPr>
          <p:spPr>
            <a:xfrm>
              <a:off x="4551136" y="3506957"/>
              <a:ext cx="163307" cy="106858"/>
            </a:xfrm>
            <a:custGeom>
              <a:avLst/>
              <a:gdLst/>
              <a:ahLst/>
              <a:cxnLst/>
              <a:rect l="l" t="t" r="r" b="b"/>
              <a:pathLst>
                <a:path w="6272" h="4104" extrusionOk="0">
                  <a:moveTo>
                    <a:pt x="434" y="1"/>
                  </a:moveTo>
                  <a:lnTo>
                    <a:pt x="1" y="701"/>
                  </a:lnTo>
                  <a:lnTo>
                    <a:pt x="5871" y="4104"/>
                  </a:lnTo>
                  <a:lnTo>
                    <a:pt x="6272" y="3403"/>
                  </a:lnTo>
                  <a:lnTo>
                    <a:pt x="434" y="1"/>
                  </a:lnTo>
                  <a:close/>
                </a:path>
              </a:pathLst>
            </a:custGeom>
            <a:solidFill>
              <a:srgbClr val="21252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6" name="Google Shape;1140;p22"/>
            <p:cNvSpPr/>
            <p:nvPr/>
          </p:nvSpPr>
          <p:spPr>
            <a:xfrm>
              <a:off x="4562436" y="3506957"/>
              <a:ext cx="259698" cy="150288"/>
            </a:xfrm>
            <a:custGeom>
              <a:avLst/>
              <a:gdLst/>
              <a:ahLst/>
              <a:cxnLst/>
              <a:rect l="l" t="t" r="r" b="b"/>
              <a:pathLst>
                <a:path w="9974" h="5772" extrusionOk="0">
                  <a:moveTo>
                    <a:pt x="0" y="1"/>
                  </a:moveTo>
                  <a:lnTo>
                    <a:pt x="5838" y="3403"/>
                  </a:lnTo>
                  <a:lnTo>
                    <a:pt x="9974" y="5772"/>
                  </a:lnTo>
                  <a:lnTo>
                    <a:pt x="4136" y="2336"/>
                  </a:lnTo>
                  <a:lnTo>
                    <a:pt x="0" y="1"/>
                  </a:lnTo>
                  <a:close/>
                </a:path>
              </a:pathLst>
            </a:custGeom>
            <a:solidFill>
              <a:srgbClr val="1C1E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7" name="Google Shape;1141;p22"/>
            <p:cNvSpPr/>
            <p:nvPr/>
          </p:nvSpPr>
          <p:spPr>
            <a:xfrm>
              <a:off x="4704002" y="3595562"/>
              <a:ext cx="132921" cy="200124"/>
            </a:xfrm>
            <a:custGeom>
              <a:avLst/>
              <a:gdLst/>
              <a:ahLst/>
              <a:cxnLst/>
              <a:rect l="l" t="t" r="r" b="b"/>
              <a:pathLst>
                <a:path w="5105" h="7686" extrusionOk="0">
                  <a:moveTo>
                    <a:pt x="401" y="0"/>
                  </a:moveTo>
                  <a:lnTo>
                    <a:pt x="0" y="701"/>
                  </a:lnTo>
                  <a:lnTo>
                    <a:pt x="4137" y="3069"/>
                  </a:lnTo>
                  <a:cubicBezTo>
                    <a:pt x="4437" y="3269"/>
                    <a:pt x="4637" y="3670"/>
                    <a:pt x="4637" y="4170"/>
                  </a:cubicBezTo>
                  <a:cubicBezTo>
                    <a:pt x="4637" y="4537"/>
                    <a:pt x="4404" y="4937"/>
                    <a:pt x="4103" y="5104"/>
                  </a:cubicBezTo>
                  <a:lnTo>
                    <a:pt x="901" y="6972"/>
                  </a:lnTo>
                  <a:cubicBezTo>
                    <a:pt x="734" y="7072"/>
                    <a:pt x="634" y="7272"/>
                    <a:pt x="634" y="7472"/>
                  </a:cubicBezTo>
                  <a:cubicBezTo>
                    <a:pt x="634" y="7611"/>
                    <a:pt x="682" y="7685"/>
                    <a:pt x="766" y="7685"/>
                  </a:cubicBezTo>
                  <a:cubicBezTo>
                    <a:pt x="804" y="7685"/>
                    <a:pt x="849" y="7670"/>
                    <a:pt x="901" y="7639"/>
                  </a:cubicBezTo>
                  <a:lnTo>
                    <a:pt x="4103" y="5804"/>
                  </a:lnTo>
                  <a:cubicBezTo>
                    <a:pt x="4737" y="5438"/>
                    <a:pt x="5104" y="4837"/>
                    <a:pt x="5104" y="4103"/>
                  </a:cubicBezTo>
                  <a:cubicBezTo>
                    <a:pt x="5104" y="3403"/>
                    <a:pt x="4604" y="2602"/>
                    <a:pt x="4170" y="2369"/>
                  </a:cubicBezTo>
                  <a:lnTo>
                    <a:pt x="40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8" name="Google Shape;1142;p22"/>
            <p:cNvSpPr/>
            <p:nvPr/>
          </p:nvSpPr>
          <p:spPr>
            <a:xfrm>
              <a:off x="4371347" y="2807824"/>
              <a:ext cx="35645" cy="13019"/>
            </a:xfrm>
            <a:custGeom>
              <a:avLst/>
              <a:gdLst/>
              <a:ahLst/>
              <a:cxnLst/>
              <a:rect l="l" t="t" r="r" b="b"/>
              <a:pathLst>
                <a:path w="1369" h="500" extrusionOk="0">
                  <a:moveTo>
                    <a:pt x="31" y="415"/>
                  </a:moveTo>
                  <a:cubicBezTo>
                    <a:pt x="21" y="420"/>
                    <a:pt x="10" y="426"/>
                    <a:pt x="1" y="433"/>
                  </a:cubicBezTo>
                  <a:lnTo>
                    <a:pt x="31" y="415"/>
                  </a:lnTo>
                  <a:close/>
                  <a:moveTo>
                    <a:pt x="882" y="0"/>
                  </a:moveTo>
                  <a:cubicBezTo>
                    <a:pt x="778" y="0"/>
                    <a:pt x="684" y="25"/>
                    <a:pt x="601" y="66"/>
                  </a:cubicBezTo>
                  <a:lnTo>
                    <a:pt x="31" y="415"/>
                  </a:lnTo>
                  <a:lnTo>
                    <a:pt x="31" y="415"/>
                  </a:lnTo>
                  <a:cubicBezTo>
                    <a:pt x="108" y="371"/>
                    <a:pt x="198" y="351"/>
                    <a:pt x="296" y="351"/>
                  </a:cubicBezTo>
                  <a:cubicBezTo>
                    <a:pt x="451" y="351"/>
                    <a:pt x="626" y="403"/>
                    <a:pt x="801" y="500"/>
                  </a:cubicBezTo>
                  <a:lnTo>
                    <a:pt x="1368" y="166"/>
                  </a:lnTo>
                  <a:cubicBezTo>
                    <a:pt x="1192" y="49"/>
                    <a:pt x="1028" y="0"/>
                    <a:pt x="882" y="0"/>
                  </a:cubicBezTo>
                  <a:close/>
                </a:path>
              </a:pathLst>
            </a:custGeom>
            <a:solidFill>
              <a:srgbClr val="696E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9" name="Google Shape;1143;p22"/>
            <p:cNvSpPr/>
            <p:nvPr/>
          </p:nvSpPr>
          <p:spPr>
            <a:xfrm>
              <a:off x="4396525" y="2846021"/>
              <a:ext cx="680100" cy="848588"/>
            </a:xfrm>
            <a:custGeom>
              <a:avLst/>
              <a:gdLst/>
              <a:ahLst/>
              <a:cxnLst/>
              <a:rect l="l" t="t" r="r" b="b"/>
              <a:pathLst>
                <a:path w="26120" h="32591" extrusionOk="0">
                  <a:moveTo>
                    <a:pt x="601" y="0"/>
                  </a:moveTo>
                  <a:lnTo>
                    <a:pt x="34" y="334"/>
                  </a:lnTo>
                  <a:lnTo>
                    <a:pt x="1" y="17846"/>
                  </a:lnTo>
                  <a:lnTo>
                    <a:pt x="25519" y="32590"/>
                  </a:lnTo>
                  <a:lnTo>
                    <a:pt x="26120" y="32256"/>
                  </a:lnTo>
                  <a:lnTo>
                    <a:pt x="568" y="17513"/>
                  </a:lnTo>
                  <a:lnTo>
                    <a:pt x="60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0" name="Google Shape;1144;p22"/>
            <p:cNvSpPr/>
            <p:nvPr/>
          </p:nvSpPr>
          <p:spPr>
            <a:xfrm>
              <a:off x="5084410" y="3744940"/>
              <a:ext cx="23486" cy="79935"/>
            </a:xfrm>
            <a:custGeom>
              <a:avLst/>
              <a:gdLst/>
              <a:ahLst/>
              <a:cxnLst/>
              <a:rect l="l" t="t" r="r" b="b"/>
              <a:pathLst>
                <a:path w="902" h="3070" extrusionOk="0">
                  <a:moveTo>
                    <a:pt x="901" y="1"/>
                  </a:moveTo>
                  <a:lnTo>
                    <a:pt x="301" y="368"/>
                  </a:lnTo>
                  <a:lnTo>
                    <a:pt x="301" y="2369"/>
                  </a:lnTo>
                  <a:cubicBezTo>
                    <a:pt x="301" y="2703"/>
                    <a:pt x="168" y="2970"/>
                    <a:pt x="1" y="3070"/>
                  </a:cubicBezTo>
                  <a:lnTo>
                    <a:pt x="568" y="2736"/>
                  </a:lnTo>
                  <a:cubicBezTo>
                    <a:pt x="768" y="2603"/>
                    <a:pt x="901" y="2369"/>
                    <a:pt x="901" y="2036"/>
                  </a:cubicBezTo>
                  <a:lnTo>
                    <a:pt x="90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1" name="Google Shape;1145;p22"/>
            <p:cNvSpPr/>
            <p:nvPr/>
          </p:nvSpPr>
          <p:spPr>
            <a:xfrm>
              <a:off x="4361791" y="3332401"/>
              <a:ext cx="730482" cy="500285"/>
            </a:xfrm>
            <a:custGeom>
              <a:avLst/>
              <a:gdLst/>
              <a:ahLst/>
              <a:cxnLst/>
              <a:rect l="l" t="t" r="r" b="b"/>
              <a:pathLst>
                <a:path w="28055" h="19214" extrusionOk="0">
                  <a:moveTo>
                    <a:pt x="28054" y="16212"/>
                  </a:moveTo>
                  <a:lnTo>
                    <a:pt x="1" y="0"/>
                  </a:lnTo>
                  <a:lnTo>
                    <a:pt x="1" y="2002"/>
                  </a:lnTo>
                  <a:cubicBezTo>
                    <a:pt x="1" y="2735"/>
                    <a:pt x="501" y="3569"/>
                    <a:pt x="1101" y="3936"/>
                  </a:cubicBezTo>
                  <a:lnTo>
                    <a:pt x="11075" y="9674"/>
                  </a:lnTo>
                  <a:lnTo>
                    <a:pt x="17080" y="13143"/>
                  </a:lnTo>
                  <a:lnTo>
                    <a:pt x="26953" y="18847"/>
                  </a:lnTo>
                  <a:cubicBezTo>
                    <a:pt x="27554" y="19214"/>
                    <a:pt x="28054" y="18914"/>
                    <a:pt x="28054" y="1821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2" name="Google Shape;1146;p22"/>
            <p:cNvSpPr/>
            <p:nvPr/>
          </p:nvSpPr>
          <p:spPr>
            <a:xfrm>
              <a:off x="4405221" y="2848625"/>
              <a:ext cx="666195" cy="840751"/>
            </a:xfrm>
            <a:custGeom>
              <a:avLst/>
              <a:gdLst/>
              <a:ahLst/>
              <a:cxnLst/>
              <a:rect l="l" t="t" r="r" b="b"/>
              <a:pathLst>
                <a:path w="25586" h="32290" extrusionOk="0">
                  <a:moveTo>
                    <a:pt x="34" y="0"/>
                  </a:moveTo>
                  <a:lnTo>
                    <a:pt x="1" y="17546"/>
                  </a:lnTo>
                  <a:lnTo>
                    <a:pt x="25552" y="32290"/>
                  </a:lnTo>
                  <a:lnTo>
                    <a:pt x="25585" y="14744"/>
                  </a:lnTo>
                  <a:lnTo>
                    <a:pt x="3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3" name="Google Shape;1147;p22"/>
            <p:cNvSpPr/>
            <p:nvPr/>
          </p:nvSpPr>
          <p:spPr>
            <a:xfrm>
              <a:off x="5060976" y="3229892"/>
              <a:ext cx="16508" cy="464717"/>
            </a:xfrm>
            <a:custGeom>
              <a:avLst/>
              <a:gdLst/>
              <a:ahLst/>
              <a:cxnLst/>
              <a:rect l="l" t="t" r="r" b="b"/>
              <a:pathLst>
                <a:path w="634" h="17848" extrusionOk="0">
                  <a:moveTo>
                    <a:pt x="634" y="1"/>
                  </a:moveTo>
                  <a:lnTo>
                    <a:pt x="67" y="335"/>
                  </a:lnTo>
                  <a:lnTo>
                    <a:pt x="0" y="17847"/>
                  </a:lnTo>
                  <a:lnTo>
                    <a:pt x="601" y="17513"/>
                  </a:lnTo>
                  <a:lnTo>
                    <a:pt x="634" y="1"/>
                  </a:lnTo>
                  <a:close/>
                </a:path>
              </a:pathLst>
            </a:custGeom>
            <a:solidFill>
              <a:srgbClr val="AAAA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4" name="Google Shape;1148;p22"/>
            <p:cNvSpPr/>
            <p:nvPr/>
          </p:nvSpPr>
          <p:spPr>
            <a:xfrm>
              <a:off x="4397410" y="2846021"/>
              <a:ext cx="680073" cy="392593"/>
            </a:xfrm>
            <a:custGeom>
              <a:avLst/>
              <a:gdLst/>
              <a:ahLst/>
              <a:cxnLst/>
              <a:rect l="l" t="t" r="r" b="b"/>
              <a:pathLst>
                <a:path w="26119" h="15078" extrusionOk="0">
                  <a:moveTo>
                    <a:pt x="567" y="0"/>
                  </a:moveTo>
                  <a:lnTo>
                    <a:pt x="0" y="334"/>
                  </a:lnTo>
                  <a:lnTo>
                    <a:pt x="25552" y="15078"/>
                  </a:lnTo>
                  <a:lnTo>
                    <a:pt x="26119" y="14744"/>
                  </a:lnTo>
                  <a:lnTo>
                    <a:pt x="567" y="0"/>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5" name="Google Shape;1149;p22"/>
            <p:cNvSpPr/>
            <p:nvPr/>
          </p:nvSpPr>
          <p:spPr>
            <a:xfrm>
              <a:off x="4371347" y="2807824"/>
              <a:ext cx="737408" cy="946697"/>
            </a:xfrm>
            <a:custGeom>
              <a:avLst/>
              <a:gdLst/>
              <a:ahLst/>
              <a:cxnLst/>
              <a:rect l="l" t="t" r="r" b="b"/>
              <a:pathLst>
                <a:path w="28321" h="36359" extrusionOk="0">
                  <a:moveTo>
                    <a:pt x="31" y="415"/>
                  </a:moveTo>
                  <a:cubicBezTo>
                    <a:pt x="21" y="420"/>
                    <a:pt x="10" y="426"/>
                    <a:pt x="1" y="433"/>
                  </a:cubicBezTo>
                  <a:lnTo>
                    <a:pt x="31" y="415"/>
                  </a:lnTo>
                  <a:close/>
                  <a:moveTo>
                    <a:pt x="882" y="0"/>
                  </a:moveTo>
                  <a:cubicBezTo>
                    <a:pt x="778" y="0"/>
                    <a:pt x="684" y="25"/>
                    <a:pt x="601" y="66"/>
                  </a:cubicBezTo>
                  <a:lnTo>
                    <a:pt x="31" y="415"/>
                  </a:lnTo>
                  <a:lnTo>
                    <a:pt x="31" y="415"/>
                  </a:lnTo>
                  <a:cubicBezTo>
                    <a:pt x="108" y="371"/>
                    <a:pt x="198" y="351"/>
                    <a:pt x="296" y="351"/>
                  </a:cubicBezTo>
                  <a:cubicBezTo>
                    <a:pt x="451" y="351"/>
                    <a:pt x="626" y="403"/>
                    <a:pt x="801" y="500"/>
                  </a:cubicBezTo>
                  <a:lnTo>
                    <a:pt x="26620" y="15410"/>
                  </a:lnTo>
                  <a:cubicBezTo>
                    <a:pt x="27220" y="15744"/>
                    <a:pt x="27720" y="16611"/>
                    <a:pt x="27720" y="17312"/>
                  </a:cubicBezTo>
                  <a:lnTo>
                    <a:pt x="27687" y="34758"/>
                  </a:lnTo>
                  <a:lnTo>
                    <a:pt x="27687" y="36359"/>
                  </a:lnTo>
                  <a:lnTo>
                    <a:pt x="28287" y="35992"/>
                  </a:lnTo>
                  <a:lnTo>
                    <a:pt x="28287" y="34424"/>
                  </a:lnTo>
                  <a:lnTo>
                    <a:pt x="28321" y="16978"/>
                  </a:lnTo>
                  <a:cubicBezTo>
                    <a:pt x="28321" y="16311"/>
                    <a:pt x="27854" y="15444"/>
                    <a:pt x="27220" y="15077"/>
                  </a:cubicBezTo>
                  <a:lnTo>
                    <a:pt x="1368" y="166"/>
                  </a:lnTo>
                  <a:cubicBezTo>
                    <a:pt x="1192" y="49"/>
                    <a:pt x="1028" y="0"/>
                    <a:pt x="8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6" name="Google Shape;1150;p22"/>
            <p:cNvSpPr/>
            <p:nvPr/>
          </p:nvSpPr>
          <p:spPr>
            <a:xfrm>
              <a:off x="4361791" y="2816729"/>
              <a:ext cx="731341" cy="937793"/>
            </a:xfrm>
            <a:custGeom>
              <a:avLst/>
              <a:gdLst/>
              <a:ahLst/>
              <a:cxnLst/>
              <a:rect l="l" t="t" r="r" b="b"/>
              <a:pathLst>
                <a:path w="28088" h="36017" extrusionOk="0">
                  <a:moveTo>
                    <a:pt x="1368" y="1459"/>
                  </a:moveTo>
                  <a:lnTo>
                    <a:pt x="26920" y="16203"/>
                  </a:lnTo>
                  <a:lnTo>
                    <a:pt x="26853" y="33715"/>
                  </a:lnTo>
                  <a:lnTo>
                    <a:pt x="1335" y="18971"/>
                  </a:lnTo>
                  <a:lnTo>
                    <a:pt x="1368" y="1459"/>
                  </a:lnTo>
                  <a:close/>
                  <a:moveTo>
                    <a:pt x="678" y="0"/>
                  </a:moveTo>
                  <a:cubicBezTo>
                    <a:pt x="318" y="0"/>
                    <a:pt x="67" y="296"/>
                    <a:pt x="67" y="791"/>
                  </a:cubicBezTo>
                  <a:cubicBezTo>
                    <a:pt x="1" y="19805"/>
                    <a:pt x="1" y="19572"/>
                    <a:pt x="1" y="19805"/>
                  </a:cubicBezTo>
                  <a:lnTo>
                    <a:pt x="28054" y="36017"/>
                  </a:lnTo>
                  <a:lnTo>
                    <a:pt x="28054" y="34682"/>
                  </a:lnTo>
                  <a:lnTo>
                    <a:pt x="28054" y="34416"/>
                  </a:lnTo>
                  <a:lnTo>
                    <a:pt x="28087" y="16970"/>
                  </a:lnTo>
                  <a:cubicBezTo>
                    <a:pt x="28087" y="16269"/>
                    <a:pt x="27620" y="15435"/>
                    <a:pt x="26987" y="15068"/>
                  </a:cubicBezTo>
                  <a:lnTo>
                    <a:pt x="1168" y="158"/>
                  </a:lnTo>
                  <a:cubicBezTo>
                    <a:pt x="993" y="51"/>
                    <a:pt x="826" y="0"/>
                    <a:pt x="6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7" name="Google Shape;1151;p22"/>
            <p:cNvSpPr/>
            <p:nvPr/>
          </p:nvSpPr>
          <p:spPr>
            <a:xfrm>
              <a:off x="4241940" y="2436060"/>
              <a:ext cx="257120" cy="208482"/>
            </a:xfrm>
            <a:custGeom>
              <a:avLst/>
              <a:gdLst/>
              <a:ahLst/>
              <a:cxnLst/>
              <a:rect l="l" t="t" r="r" b="b"/>
              <a:pathLst>
                <a:path w="9875" h="8007" extrusionOk="0">
                  <a:moveTo>
                    <a:pt x="3503" y="0"/>
                  </a:moveTo>
                  <a:lnTo>
                    <a:pt x="3503" y="0"/>
                  </a:lnTo>
                  <a:cubicBezTo>
                    <a:pt x="3836" y="201"/>
                    <a:pt x="4003" y="601"/>
                    <a:pt x="4003" y="1101"/>
                  </a:cubicBezTo>
                  <a:cubicBezTo>
                    <a:pt x="4003" y="1435"/>
                    <a:pt x="3770" y="1868"/>
                    <a:pt x="3470" y="2035"/>
                  </a:cubicBezTo>
                  <a:lnTo>
                    <a:pt x="267" y="3903"/>
                  </a:lnTo>
                  <a:cubicBezTo>
                    <a:pt x="100" y="3970"/>
                    <a:pt x="0" y="4203"/>
                    <a:pt x="0" y="4404"/>
                  </a:cubicBezTo>
                  <a:cubicBezTo>
                    <a:pt x="0" y="4504"/>
                    <a:pt x="34" y="4570"/>
                    <a:pt x="67" y="4604"/>
                  </a:cubicBezTo>
                  <a:lnTo>
                    <a:pt x="5919" y="7995"/>
                  </a:lnTo>
                  <a:lnTo>
                    <a:pt x="5919" y="7995"/>
                  </a:lnTo>
                  <a:cubicBezTo>
                    <a:pt x="5865" y="7959"/>
                    <a:pt x="5838" y="7896"/>
                    <a:pt x="5838" y="7806"/>
                  </a:cubicBezTo>
                  <a:cubicBezTo>
                    <a:pt x="5838" y="7606"/>
                    <a:pt x="5971" y="7372"/>
                    <a:pt x="6138" y="7306"/>
                  </a:cubicBezTo>
                  <a:lnTo>
                    <a:pt x="9340" y="5438"/>
                  </a:lnTo>
                  <a:cubicBezTo>
                    <a:pt x="9641" y="5271"/>
                    <a:pt x="9874" y="4871"/>
                    <a:pt x="9874" y="4504"/>
                  </a:cubicBezTo>
                  <a:cubicBezTo>
                    <a:pt x="9874" y="4003"/>
                    <a:pt x="9707" y="3603"/>
                    <a:pt x="9374" y="3403"/>
                  </a:cubicBezTo>
                  <a:lnTo>
                    <a:pt x="3503" y="0"/>
                  </a:lnTo>
                  <a:close/>
                  <a:moveTo>
                    <a:pt x="5919" y="7995"/>
                  </a:moveTo>
                  <a:cubicBezTo>
                    <a:pt x="5925" y="7999"/>
                    <a:pt x="5931" y="8003"/>
                    <a:pt x="5938" y="8006"/>
                  </a:cubicBezTo>
                  <a:lnTo>
                    <a:pt x="5919" y="7995"/>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8" name="Google Shape;1152;p22"/>
            <p:cNvSpPr/>
            <p:nvPr/>
          </p:nvSpPr>
          <p:spPr>
            <a:xfrm>
              <a:off x="4225433" y="2356151"/>
              <a:ext cx="163307" cy="106858"/>
            </a:xfrm>
            <a:custGeom>
              <a:avLst/>
              <a:gdLst/>
              <a:ahLst/>
              <a:cxnLst/>
              <a:rect l="l" t="t" r="r" b="b"/>
              <a:pathLst>
                <a:path w="6272" h="4104" extrusionOk="0">
                  <a:moveTo>
                    <a:pt x="434" y="1"/>
                  </a:moveTo>
                  <a:lnTo>
                    <a:pt x="1" y="701"/>
                  </a:lnTo>
                  <a:lnTo>
                    <a:pt x="5871" y="4104"/>
                  </a:lnTo>
                  <a:lnTo>
                    <a:pt x="6272" y="3403"/>
                  </a:lnTo>
                  <a:lnTo>
                    <a:pt x="434" y="1"/>
                  </a:lnTo>
                  <a:close/>
                </a:path>
              </a:pathLst>
            </a:custGeom>
            <a:solidFill>
              <a:srgbClr val="21252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39" name="Google Shape;1153;p22"/>
            <p:cNvSpPr/>
            <p:nvPr/>
          </p:nvSpPr>
          <p:spPr>
            <a:xfrm>
              <a:off x="4236733" y="2356151"/>
              <a:ext cx="259724" cy="150288"/>
            </a:xfrm>
            <a:custGeom>
              <a:avLst/>
              <a:gdLst/>
              <a:ahLst/>
              <a:cxnLst/>
              <a:rect l="l" t="t" r="r" b="b"/>
              <a:pathLst>
                <a:path w="9975" h="5772" extrusionOk="0">
                  <a:moveTo>
                    <a:pt x="0" y="1"/>
                  </a:moveTo>
                  <a:lnTo>
                    <a:pt x="5838" y="3403"/>
                  </a:lnTo>
                  <a:lnTo>
                    <a:pt x="9974" y="5771"/>
                  </a:lnTo>
                  <a:lnTo>
                    <a:pt x="9974" y="5771"/>
                  </a:lnTo>
                  <a:lnTo>
                    <a:pt x="4137" y="2336"/>
                  </a:lnTo>
                  <a:lnTo>
                    <a:pt x="0" y="1"/>
                  </a:lnTo>
                  <a:close/>
                </a:path>
              </a:pathLst>
            </a:custGeom>
            <a:solidFill>
              <a:srgbClr val="1C1E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0" name="Google Shape;1154;p22"/>
            <p:cNvSpPr/>
            <p:nvPr/>
          </p:nvSpPr>
          <p:spPr>
            <a:xfrm>
              <a:off x="4378299" y="2444757"/>
              <a:ext cx="132921" cy="200098"/>
            </a:xfrm>
            <a:custGeom>
              <a:avLst/>
              <a:gdLst/>
              <a:ahLst/>
              <a:cxnLst/>
              <a:rect l="l" t="t" r="r" b="b"/>
              <a:pathLst>
                <a:path w="5105" h="7685" extrusionOk="0">
                  <a:moveTo>
                    <a:pt x="401" y="0"/>
                  </a:moveTo>
                  <a:lnTo>
                    <a:pt x="0" y="701"/>
                  </a:lnTo>
                  <a:lnTo>
                    <a:pt x="4137" y="3069"/>
                  </a:lnTo>
                  <a:cubicBezTo>
                    <a:pt x="4470" y="3269"/>
                    <a:pt x="4637" y="3669"/>
                    <a:pt x="4637" y="4170"/>
                  </a:cubicBezTo>
                  <a:cubicBezTo>
                    <a:pt x="4637" y="4537"/>
                    <a:pt x="4404" y="4937"/>
                    <a:pt x="4103" y="5104"/>
                  </a:cubicBezTo>
                  <a:lnTo>
                    <a:pt x="901" y="6972"/>
                  </a:lnTo>
                  <a:cubicBezTo>
                    <a:pt x="734" y="7072"/>
                    <a:pt x="634" y="7272"/>
                    <a:pt x="634" y="7472"/>
                  </a:cubicBezTo>
                  <a:cubicBezTo>
                    <a:pt x="634" y="7610"/>
                    <a:pt x="698" y="7685"/>
                    <a:pt x="781" y="7685"/>
                  </a:cubicBezTo>
                  <a:cubicBezTo>
                    <a:pt x="818" y="7685"/>
                    <a:pt x="860" y="7670"/>
                    <a:pt x="901" y="7639"/>
                  </a:cubicBezTo>
                  <a:lnTo>
                    <a:pt x="4103" y="5804"/>
                  </a:lnTo>
                  <a:cubicBezTo>
                    <a:pt x="4737" y="5437"/>
                    <a:pt x="5104" y="4803"/>
                    <a:pt x="5104" y="4103"/>
                  </a:cubicBezTo>
                  <a:cubicBezTo>
                    <a:pt x="5104" y="3402"/>
                    <a:pt x="4604" y="2602"/>
                    <a:pt x="4170" y="2368"/>
                  </a:cubicBezTo>
                  <a:lnTo>
                    <a:pt x="40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1" name="Google Shape;1155;p22"/>
            <p:cNvSpPr/>
            <p:nvPr/>
          </p:nvSpPr>
          <p:spPr>
            <a:xfrm>
              <a:off x="4045644" y="1657018"/>
              <a:ext cx="35645" cy="13019"/>
            </a:xfrm>
            <a:custGeom>
              <a:avLst/>
              <a:gdLst/>
              <a:ahLst/>
              <a:cxnLst/>
              <a:rect l="l" t="t" r="r" b="b"/>
              <a:pathLst>
                <a:path w="1369" h="500" extrusionOk="0">
                  <a:moveTo>
                    <a:pt x="31" y="414"/>
                  </a:moveTo>
                  <a:cubicBezTo>
                    <a:pt x="21" y="420"/>
                    <a:pt x="11" y="426"/>
                    <a:pt x="1" y="433"/>
                  </a:cubicBezTo>
                  <a:lnTo>
                    <a:pt x="31" y="414"/>
                  </a:lnTo>
                  <a:close/>
                  <a:moveTo>
                    <a:pt x="882" y="0"/>
                  </a:moveTo>
                  <a:cubicBezTo>
                    <a:pt x="778" y="0"/>
                    <a:pt x="684" y="24"/>
                    <a:pt x="601" y="66"/>
                  </a:cubicBezTo>
                  <a:lnTo>
                    <a:pt x="31" y="414"/>
                  </a:lnTo>
                  <a:lnTo>
                    <a:pt x="31" y="414"/>
                  </a:lnTo>
                  <a:cubicBezTo>
                    <a:pt x="108" y="371"/>
                    <a:pt x="198" y="350"/>
                    <a:pt x="296" y="350"/>
                  </a:cubicBezTo>
                  <a:cubicBezTo>
                    <a:pt x="451" y="350"/>
                    <a:pt x="626" y="402"/>
                    <a:pt x="801" y="499"/>
                  </a:cubicBezTo>
                  <a:lnTo>
                    <a:pt x="1368" y="166"/>
                  </a:lnTo>
                  <a:cubicBezTo>
                    <a:pt x="1192" y="49"/>
                    <a:pt x="1028" y="0"/>
                    <a:pt x="882" y="0"/>
                  </a:cubicBezTo>
                  <a:close/>
                </a:path>
              </a:pathLst>
            </a:custGeom>
            <a:solidFill>
              <a:srgbClr val="696E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2" name="Google Shape;1156;p22"/>
            <p:cNvSpPr/>
            <p:nvPr/>
          </p:nvSpPr>
          <p:spPr>
            <a:xfrm>
              <a:off x="4070848" y="1695189"/>
              <a:ext cx="680073" cy="848588"/>
            </a:xfrm>
            <a:custGeom>
              <a:avLst/>
              <a:gdLst/>
              <a:ahLst/>
              <a:cxnLst/>
              <a:rect l="l" t="t" r="r" b="b"/>
              <a:pathLst>
                <a:path w="26119" h="32591" extrusionOk="0">
                  <a:moveTo>
                    <a:pt x="600" y="1"/>
                  </a:moveTo>
                  <a:lnTo>
                    <a:pt x="33" y="334"/>
                  </a:lnTo>
                  <a:lnTo>
                    <a:pt x="0" y="17847"/>
                  </a:lnTo>
                  <a:lnTo>
                    <a:pt x="25518" y="32591"/>
                  </a:lnTo>
                  <a:lnTo>
                    <a:pt x="26119" y="32257"/>
                  </a:lnTo>
                  <a:lnTo>
                    <a:pt x="567" y="17513"/>
                  </a:lnTo>
                  <a:lnTo>
                    <a:pt x="6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3" name="Google Shape;1157;p22"/>
            <p:cNvSpPr/>
            <p:nvPr/>
          </p:nvSpPr>
          <p:spPr>
            <a:xfrm>
              <a:off x="4758707" y="2594134"/>
              <a:ext cx="23486" cy="79935"/>
            </a:xfrm>
            <a:custGeom>
              <a:avLst/>
              <a:gdLst/>
              <a:ahLst/>
              <a:cxnLst/>
              <a:rect l="l" t="t" r="r" b="b"/>
              <a:pathLst>
                <a:path w="902" h="3070" extrusionOk="0">
                  <a:moveTo>
                    <a:pt x="902" y="0"/>
                  </a:moveTo>
                  <a:lnTo>
                    <a:pt x="301" y="367"/>
                  </a:lnTo>
                  <a:lnTo>
                    <a:pt x="301" y="2369"/>
                  </a:lnTo>
                  <a:cubicBezTo>
                    <a:pt x="301" y="2702"/>
                    <a:pt x="168" y="2969"/>
                    <a:pt x="1" y="3069"/>
                  </a:cubicBezTo>
                  <a:lnTo>
                    <a:pt x="568" y="2736"/>
                  </a:lnTo>
                  <a:cubicBezTo>
                    <a:pt x="768" y="2602"/>
                    <a:pt x="902" y="2369"/>
                    <a:pt x="902" y="2035"/>
                  </a:cubicBezTo>
                  <a:lnTo>
                    <a:pt x="90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4" name="Google Shape;1158;p22"/>
            <p:cNvSpPr/>
            <p:nvPr/>
          </p:nvSpPr>
          <p:spPr>
            <a:xfrm>
              <a:off x="4036088" y="2181570"/>
              <a:ext cx="730482" cy="500311"/>
            </a:xfrm>
            <a:custGeom>
              <a:avLst/>
              <a:gdLst/>
              <a:ahLst/>
              <a:cxnLst/>
              <a:rect l="l" t="t" r="r" b="b"/>
              <a:pathLst>
                <a:path w="28055" h="19215" extrusionOk="0">
                  <a:moveTo>
                    <a:pt x="28054" y="16212"/>
                  </a:moveTo>
                  <a:lnTo>
                    <a:pt x="1" y="1"/>
                  </a:lnTo>
                  <a:lnTo>
                    <a:pt x="1" y="2002"/>
                  </a:lnTo>
                  <a:cubicBezTo>
                    <a:pt x="1" y="2703"/>
                    <a:pt x="501" y="3570"/>
                    <a:pt x="1102" y="3937"/>
                  </a:cubicBezTo>
                  <a:lnTo>
                    <a:pt x="11075" y="9674"/>
                  </a:lnTo>
                  <a:lnTo>
                    <a:pt x="17080" y="13144"/>
                  </a:lnTo>
                  <a:lnTo>
                    <a:pt x="26953" y="18848"/>
                  </a:lnTo>
                  <a:cubicBezTo>
                    <a:pt x="27554" y="19215"/>
                    <a:pt x="28054" y="18914"/>
                    <a:pt x="28054" y="1821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5" name="Google Shape;1159;p22"/>
            <p:cNvSpPr/>
            <p:nvPr/>
          </p:nvSpPr>
          <p:spPr>
            <a:xfrm>
              <a:off x="4079518" y="1697793"/>
              <a:ext cx="666195" cy="840777"/>
            </a:xfrm>
            <a:custGeom>
              <a:avLst/>
              <a:gdLst/>
              <a:ahLst/>
              <a:cxnLst/>
              <a:rect l="l" t="t" r="r" b="b"/>
              <a:pathLst>
                <a:path w="25586" h="32291" extrusionOk="0">
                  <a:moveTo>
                    <a:pt x="34" y="1"/>
                  </a:moveTo>
                  <a:lnTo>
                    <a:pt x="1" y="17513"/>
                  </a:lnTo>
                  <a:lnTo>
                    <a:pt x="25552" y="32291"/>
                  </a:lnTo>
                  <a:lnTo>
                    <a:pt x="25586" y="14745"/>
                  </a:lnTo>
                  <a:lnTo>
                    <a:pt x="3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6" name="Google Shape;1160;p22"/>
            <p:cNvSpPr/>
            <p:nvPr/>
          </p:nvSpPr>
          <p:spPr>
            <a:xfrm>
              <a:off x="4735273" y="2079086"/>
              <a:ext cx="16534" cy="464691"/>
            </a:xfrm>
            <a:custGeom>
              <a:avLst/>
              <a:gdLst/>
              <a:ahLst/>
              <a:cxnLst/>
              <a:rect l="l" t="t" r="r" b="b"/>
              <a:pathLst>
                <a:path w="635" h="17847" extrusionOk="0">
                  <a:moveTo>
                    <a:pt x="634" y="1"/>
                  </a:moveTo>
                  <a:lnTo>
                    <a:pt x="67" y="334"/>
                  </a:lnTo>
                  <a:lnTo>
                    <a:pt x="0" y="17847"/>
                  </a:lnTo>
                  <a:lnTo>
                    <a:pt x="601" y="17513"/>
                  </a:lnTo>
                  <a:lnTo>
                    <a:pt x="634" y="1"/>
                  </a:lnTo>
                  <a:close/>
                </a:path>
              </a:pathLst>
            </a:custGeom>
            <a:solidFill>
              <a:srgbClr val="AAAA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7" name="Google Shape;1161;p22"/>
            <p:cNvSpPr/>
            <p:nvPr/>
          </p:nvSpPr>
          <p:spPr>
            <a:xfrm>
              <a:off x="4071707" y="1695189"/>
              <a:ext cx="680100" cy="392619"/>
            </a:xfrm>
            <a:custGeom>
              <a:avLst/>
              <a:gdLst/>
              <a:ahLst/>
              <a:cxnLst/>
              <a:rect l="l" t="t" r="r" b="b"/>
              <a:pathLst>
                <a:path w="26120" h="15079" extrusionOk="0">
                  <a:moveTo>
                    <a:pt x="567" y="1"/>
                  </a:moveTo>
                  <a:lnTo>
                    <a:pt x="0" y="334"/>
                  </a:lnTo>
                  <a:lnTo>
                    <a:pt x="25552" y="15078"/>
                  </a:lnTo>
                  <a:lnTo>
                    <a:pt x="26119" y="14745"/>
                  </a:lnTo>
                  <a:lnTo>
                    <a:pt x="567"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8" name="Google Shape;1162;p22"/>
            <p:cNvSpPr/>
            <p:nvPr/>
          </p:nvSpPr>
          <p:spPr>
            <a:xfrm>
              <a:off x="4045644" y="1657018"/>
              <a:ext cx="737408" cy="946697"/>
            </a:xfrm>
            <a:custGeom>
              <a:avLst/>
              <a:gdLst/>
              <a:ahLst/>
              <a:cxnLst/>
              <a:rect l="l" t="t" r="r" b="b"/>
              <a:pathLst>
                <a:path w="28321" h="36359" extrusionOk="0">
                  <a:moveTo>
                    <a:pt x="31" y="414"/>
                  </a:moveTo>
                  <a:cubicBezTo>
                    <a:pt x="21" y="420"/>
                    <a:pt x="11" y="426"/>
                    <a:pt x="1" y="433"/>
                  </a:cubicBezTo>
                  <a:lnTo>
                    <a:pt x="31" y="414"/>
                  </a:lnTo>
                  <a:close/>
                  <a:moveTo>
                    <a:pt x="882" y="0"/>
                  </a:moveTo>
                  <a:cubicBezTo>
                    <a:pt x="778" y="0"/>
                    <a:pt x="684" y="24"/>
                    <a:pt x="601" y="66"/>
                  </a:cubicBezTo>
                  <a:lnTo>
                    <a:pt x="31" y="414"/>
                  </a:lnTo>
                  <a:lnTo>
                    <a:pt x="31" y="414"/>
                  </a:lnTo>
                  <a:cubicBezTo>
                    <a:pt x="108" y="371"/>
                    <a:pt x="198" y="350"/>
                    <a:pt x="296" y="350"/>
                  </a:cubicBezTo>
                  <a:cubicBezTo>
                    <a:pt x="451" y="350"/>
                    <a:pt x="626" y="402"/>
                    <a:pt x="801" y="499"/>
                  </a:cubicBezTo>
                  <a:lnTo>
                    <a:pt x="26620" y="15410"/>
                  </a:lnTo>
                  <a:cubicBezTo>
                    <a:pt x="27220" y="15744"/>
                    <a:pt x="27720" y="16611"/>
                    <a:pt x="27720" y="17311"/>
                  </a:cubicBezTo>
                  <a:lnTo>
                    <a:pt x="27687" y="34757"/>
                  </a:lnTo>
                  <a:lnTo>
                    <a:pt x="27687" y="36358"/>
                  </a:lnTo>
                  <a:lnTo>
                    <a:pt x="28288" y="35991"/>
                  </a:lnTo>
                  <a:lnTo>
                    <a:pt x="28288" y="34424"/>
                  </a:lnTo>
                  <a:lnTo>
                    <a:pt x="28321" y="16978"/>
                  </a:lnTo>
                  <a:cubicBezTo>
                    <a:pt x="28321" y="16344"/>
                    <a:pt x="27854" y="15443"/>
                    <a:pt x="27220" y="15076"/>
                  </a:cubicBezTo>
                  <a:lnTo>
                    <a:pt x="1368" y="166"/>
                  </a:lnTo>
                  <a:cubicBezTo>
                    <a:pt x="1192" y="49"/>
                    <a:pt x="1028" y="0"/>
                    <a:pt x="8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49" name="Google Shape;1163;p22"/>
            <p:cNvSpPr/>
            <p:nvPr/>
          </p:nvSpPr>
          <p:spPr>
            <a:xfrm>
              <a:off x="4036088" y="1665897"/>
              <a:ext cx="731341" cy="937819"/>
            </a:xfrm>
            <a:custGeom>
              <a:avLst/>
              <a:gdLst/>
              <a:ahLst/>
              <a:cxnLst/>
              <a:rect l="l" t="t" r="r" b="b"/>
              <a:pathLst>
                <a:path w="28088" h="36018" extrusionOk="0">
                  <a:moveTo>
                    <a:pt x="1368" y="1459"/>
                  </a:moveTo>
                  <a:lnTo>
                    <a:pt x="26920" y="16203"/>
                  </a:lnTo>
                  <a:lnTo>
                    <a:pt x="26853" y="33716"/>
                  </a:lnTo>
                  <a:lnTo>
                    <a:pt x="1335" y="18972"/>
                  </a:lnTo>
                  <a:lnTo>
                    <a:pt x="1368" y="1459"/>
                  </a:lnTo>
                  <a:close/>
                  <a:moveTo>
                    <a:pt x="678" y="1"/>
                  </a:moveTo>
                  <a:cubicBezTo>
                    <a:pt x="318" y="1"/>
                    <a:pt x="67" y="296"/>
                    <a:pt x="67" y="792"/>
                  </a:cubicBezTo>
                  <a:cubicBezTo>
                    <a:pt x="1" y="19806"/>
                    <a:pt x="1" y="19572"/>
                    <a:pt x="1" y="19806"/>
                  </a:cubicBezTo>
                  <a:lnTo>
                    <a:pt x="28054" y="36017"/>
                  </a:lnTo>
                  <a:lnTo>
                    <a:pt x="28054" y="34683"/>
                  </a:lnTo>
                  <a:lnTo>
                    <a:pt x="28054" y="34416"/>
                  </a:lnTo>
                  <a:lnTo>
                    <a:pt x="28087" y="16970"/>
                  </a:lnTo>
                  <a:cubicBezTo>
                    <a:pt x="28087" y="16270"/>
                    <a:pt x="27620" y="15403"/>
                    <a:pt x="26987" y="15069"/>
                  </a:cubicBezTo>
                  <a:lnTo>
                    <a:pt x="1168" y="158"/>
                  </a:lnTo>
                  <a:cubicBezTo>
                    <a:pt x="993" y="51"/>
                    <a:pt x="826" y="1"/>
                    <a:pt x="67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0" name="Google Shape;1164;p22"/>
            <p:cNvSpPr/>
            <p:nvPr/>
          </p:nvSpPr>
          <p:spPr>
            <a:xfrm>
              <a:off x="5381445" y="3142171"/>
              <a:ext cx="258006" cy="207623"/>
            </a:xfrm>
            <a:custGeom>
              <a:avLst/>
              <a:gdLst/>
              <a:ahLst/>
              <a:cxnLst/>
              <a:rect l="l" t="t" r="r" b="b"/>
              <a:pathLst>
                <a:path w="9909" h="7974" extrusionOk="0">
                  <a:moveTo>
                    <a:pt x="3537" y="1"/>
                  </a:moveTo>
                  <a:lnTo>
                    <a:pt x="3562" y="15"/>
                  </a:lnTo>
                  <a:lnTo>
                    <a:pt x="3562" y="15"/>
                  </a:lnTo>
                  <a:cubicBezTo>
                    <a:pt x="3554" y="10"/>
                    <a:pt x="3545" y="6"/>
                    <a:pt x="3537" y="1"/>
                  </a:cubicBezTo>
                  <a:close/>
                  <a:moveTo>
                    <a:pt x="3562" y="15"/>
                  </a:moveTo>
                  <a:lnTo>
                    <a:pt x="3562" y="15"/>
                  </a:lnTo>
                  <a:cubicBezTo>
                    <a:pt x="3848" y="190"/>
                    <a:pt x="4037" y="583"/>
                    <a:pt x="4037" y="1102"/>
                  </a:cubicBezTo>
                  <a:cubicBezTo>
                    <a:pt x="4037" y="1435"/>
                    <a:pt x="3804" y="1836"/>
                    <a:pt x="3503" y="2036"/>
                  </a:cubicBezTo>
                  <a:lnTo>
                    <a:pt x="301" y="3870"/>
                  </a:lnTo>
                  <a:cubicBezTo>
                    <a:pt x="134" y="3970"/>
                    <a:pt x="1" y="4204"/>
                    <a:pt x="1" y="4371"/>
                  </a:cubicBezTo>
                  <a:cubicBezTo>
                    <a:pt x="1" y="4471"/>
                    <a:pt x="34" y="4537"/>
                    <a:pt x="101" y="4571"/>
                  </a:cubicBezTo>
                  <a:lnTo>
                    <a:pt x="5939" y="7973"/>
                  </a:lnTo>
                  <a:cubicBezTo>
                    <a:pt x="5905" y="7940"/>
                    <a:pt x="5872" y="7873"/>
                    <a:pt x="5872" y="7773"/>
                  </a:cubicBezTo>
                  <a:cubicBezTo>
                    <a:pt x="5872" y="7606"/>
                    <a:pt x="6005" y="7373"/>
                    <a:pt x="6172" y="7273"/>
                  </a:cubicBezTo>
                  <a:lnTo>
                    <a:pt x="9341" y="5438"/>
                  </a:lnTo>
                  <a:cubicBezTo>
                    <a:pt x="9641" y="5271"/>
                    <a:pt x="9908" y="4838"/>
                    <a:pt x="9875" y="4504"/>
                  </a:cubicBezTo>
                  <a:cubicBezTo>
                    <a:pt x="9908" y="3970"/>
                    <a:pt x="9708" y="3570"/>
                    <a:pt x="9374" y="3403"/>
                  </a:cubicBezTo>
                  <a:lnTo>
                    <a:pt x="3562" y="15"/>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1" name="Google Shape;1165;p22"/>
            <p:cNvSpPr/>
            <p:nvPr/>
          </p:nvSpPr>
          <p:spPr>
            <a:xfrm>
              <a:off x="5365823" y="3061403"/>
              <a:ext cx="163307" cy="107717"/>
            </a:xfrm>
            <a:custGeom>
              <a:avLst/>
              <a:gdLst/>
              <a:ahLst/>
              <a:cxnLst/>
              <a:rect l="l" t="t" r="r" b="b"/>
              <a:pathLst>
                <a:path w="6272" h="4137" extrusionOk="0">
                  <a:moveTo>
                    <a:pt x="401" y="1"/>
                  </a:moveTo>
                  <a:lnTo>
                    <a:pt x="1" y="734"/>
                  </a:lnTo>
                  <a:lnTo>
                    <a:pt x="5838" y="4137"/>
                  </a:lnTo>
                  <a:lnTo>
                    <a:pt x="6272" y="3403"/>
                  </a:lnTo>
                  <a:lnTo>
                    <a:pt x="401" y="1"/>
                  </a:lnTo>
                  <a:close/>
                </a:path>
              </a:pathLst>
            </a:custGeom>
            <a:solidFill>
              <a:srgbClr val="21252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2" name="Google Shape;1166;p22"/>
            <p:cNvSpPr/>
            <p:nvPr/>
          </p:nvSpPr>
          <p:spPr>
            <a:xfrm>
              <a:off x="5376238" y="3061403"/>
              <a:ext cx="260583" cy="150288"/>
            </a:xfrm>
            <a:custGeom>
              <a:avLst/>
              <a:gdLst/>
              <a:ahLst/>
              <a:cxnLst/>
              <a:rect l="l" t="t" r="r" b="b"/>
              <a:pathLst>
                <a:path w="10008" h="5772" extrusionOk="0">
                  <a:moveTo>
                    <a:pt x="1" y="1"/>
                  </a:moveTo>
                  <a:lnTo>
                    <a:pt x="5872" y="3403"/>
                  </a:lnTo>
                  <a:lnTo>
                    <a:pt x="10008" y="5771"/>
                  </a:lnTo>
                  <a:lnTo>
                    <a:pt x="4137" y="2369"/>
                  </a:lnTo>
                  <a:lnTo>
                    <a:pt x="1" y="1"/>
                  </a:lnTo>
                  <a:close/>
                </a:path>
              </a:pathLst>
            </a:custGeom>
            <a:solidFill>
              <a:srgbClr val="1C1E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3" name="Google Shape;1167;p22"/>
            <p:cNvSpPr/>
            <p:nvPr/>
          </p:nvSpPr>
          <p:spPr>
            <a:xfrm>
              <a:off x="5517830" y="3150009"/>
              <a:ext cx="133781" cy="200437"/>
            </a:xfrm>
            <a:custGeom>
              <a:avLst/>
              <a:gdLst/>
              <a:ahLst/>
              <a:cxnLst/>
              <a:rect l="l" t="t" r="r" b="b"/>
              <a:pathLst>
                <a:path w="5138" h="7698" extrusionOk="0">
                  <a:moveTo>
                    <a:pt x="434" y="0"/>
                  </a:moveTo>
                  <a:lnTo>
                    <a:pt x="0" y="734"/>
                  </a:lnTo>
                  <a:lnTo>
                    <a:pt x="4136" y="3102"/>
                  </a:lnTo>
                  <a:cubicBezTo>
                    <a:pt x="4470" y="3269"/>
                    <a:pt x="4670" y="3669"/>
                    <a:pt x="4670" y="4203"/>
                  </a:cubicBezTo>
                  <a:cubicBezTo>
                    <a:pt x="4670" y="4537"/>
                    <a:pt x="4403" y="4970"/>
                    <a:pt x="4136" y="5137"/>
                  </a:cubicBezTo>
                  <a:lnTo>
                    <a:pt x="934" y="6972"/>
                  </a:lnTo>
                  <a:cubicBezTo>
                    <a:pt x="767" y="7072"/>
                    <a:pt x="634" y="7305"/>
                    <a:pt x="634" y="7505"/>
                  </a:cubicBezTo>
                  <a:cubicBezTo>
                    <a:pt x="634" y="7629"/>
                    <a:pt x="707" y="7698"/>
                    <a:pt x="813" y="7698"/>
                  </a:cubicBezTo>
                  <a:cubicBezTo>
                    <a:pt x="850" y="7698"/>
                    <a:pt x="891" y="7689"/>
                    <a:pt x="934" y="7672"/>
                  </a:cubicBezTo>
                  <a:lnTo>
                    <a:pt x="4136" y="5804"/>
                  </a:lnTo>
                  <a:cubicBezTo>
                    <a:pt x="4737" y="5471"/>
                    <a:pt x="5137" y="4837"/>
                    <a:pt x="5137" y="4136"/>
                  </a:cubicBezTo>
                  <a:cubicBezTo>
                    <a:pt x="5137" y="3436"/>
                    <a:pt x="4603" y="2635"/>
                    <a:pt x="4170" y="2368"/>
                  </a:cubicBezTo>
                  <a:lnTo>
                    <a:pt x="4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4" name="Google Shape;1168;p22"/>
            <p:cNvSpPr/>
            <p:nvPr/>
          </p:nvSpPr>
          <p:spPr>
            <a:xfrm>
              <a:off x="5186034" y="2362687"/>
              <a:ext cx="35645" cy="12602"/>
            </a:xfrm>
            <a:custGeom>
              <a:avLst/>
              <a:gdLst/>
              <a:ahLst/>
              <a:cxnLst/>
              <a:rect l="l" t="t" r="r" b="b"/>
              <a:pathLst>
                <a:path w="1369" h="484" extrusionOk="0">
                  <a:moveTo>
                    <a:pt x="863" y="1"/>
                  </a:moveTo>
                  <a:cubicBezTo>
                    <a:pt x="752" y="1"/>
                    <a:pt x="651" y="27"/>
                    <a:pt x="568" y="83"/>
                  </a:cubicBezTo>
                  <a:lnTo>
                    <a:pt x="1" y="417"/>
                  </a:lnTo>
                  <a:cubicBezTo>
                    <a:pt x="88" y="373"/>
                    <a:pt x="188" y="348"/>
                    <a:pt x="298" y="348"/>
                  </a:cubicBezTo>
                  <a:cubicBezTo>
                    <a:pt x="440" y="348"/>
                    <a:pt x="599" y="389"/>
                    <a:pt x="768" y="483"/>
                  </a:cubicBezTo>
                  <a:lnTo>
                    <a:pt x="1368" y="150"/>
                  </a:lnTo>
                  <a:cubicBezTo>
                    <a:pt x="1193" y="53"/>
                    <a:pt x="1018" y="1"/>
                    <a:pt x="863" y="1"/>
                  </a:cubicBezTo>
                  <a:close/>
                </a:path>
              </a:pathLst>
            </a:custGeom>
            <a:solidFill>
              <a:srgbClr val="696E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5" name="Google Shape;1169;p22"/>
            <p:cNvSpPr/>
            <p:nvPr/>
          </p:nvSpPr>
          <p:spPr>
            <a:xfrm>
              <a:off x="5210353" y="2400441"/>
              <a:ext cx="680100" cy="849473"/>
            </a:xfrm>
            <a:custGeom>
              <a:avLst/>
              <a:gdLst/>
              <a:ahLst/>
              <a:cxnLst/>
              <a:rect l="l" t="t" r="r" b="b"/>
              <a:pathLst>
                <a:path w="26120" h="32625" extrusionOk="0">
                  <a:moveTo>
                    <a:pt x="634" y="1"/>
                  </a:moveTo>
                  <a:lnTo>
                    <a:pt x="34" y="334"/>
                  </a:lnTo>
                  <a:lnTo>
                    <a:pt x="1" y="17847"/>
                  </a:lnTo>
                  <a:lnTo>
                    <a:pt x="25552" y="32624"/>
                  </a:lnTo>
                  <a:lnTo>
                    <a:pt x="26119" y="32257"/>
                  </a:lnTo>
                  <a:lnTo>
                    <a:pt x="601" y="17513"/>
                  </a:lnTo>
                  <a:lnTo>
                    <a:pt x="63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6" name="Google Shape;1170;p22"/>
            <p:cNvSpPr/>
            <p:nvPr/>
          </p:nvSpPr>
          <p:spPr>
            <a:xfrm>
              <a:off x="5898238" y="3300245"/>
              <a:ext cx="23486" cy="79935"/>
            </a:xfrm>
            <a:custGeom>
              <a:avLst/>
              <a:gdLst/>
              <a:ahLst/>
              <a:cxnLst/>
              <a:rect l="l" t="t" r="r" b="b"/>
              <a:pathLst>
                <a:path w="902" h="3070" extrusionOk="0">
                  <a:moveTo>
                    <a:pt x="901" y="1"/>
                  </a:moveTo>
                  <a:lnTo>
                    <a:pt x="301" y="334"/>
                  </a:lnTo>
                  <a:lnTo>
                    <a:pt x="334" y="2359"/>
                  </a:lnTo>
                  <a:lnTo>
                    <a:pt x="334" y="2359"/>
                  </a:lnTo>
                  <a:cubicBezTo>
                    <a:pt x="328" y="2713"/>
                    <a:pt x="196" y="2939"/>
                    <a:pt x="0" y="3070"/>
                  </a:cubicBezTo>
                  <a:lnTo>
                    <a:pt x="601" y="2703"/>
                  </a:lnTo>
                  <a:cubicBezTo>
                    <a:pt x="801" y="2603"/>
                    <a:pt x="901" y="2369"/>
                    <a:pt x="901" y="2002"/>
                  </a:cubicBezTo>
                  <a:lnTo>
                    <a:pt x="90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7" name="Google Shape;1171;p22"/>
            <p:cNvSpPr/>
            <p:nvPr/>
          </p:nvSpPr>
          <p:spPr>
            <a:xfrm>
              <a:off x="5176478" y="2887707"/>
              <a:ext cx="730482" cy="499425"/>
            </a:xfrm>
            <a:custGeom>
              <a:avLst/>
              <a:gdLst/>
              <a:ahLst/>
              <a:cxnLst/>
              <a:rect l="l" t="t" r="r" b="b"/>
              <a:pathLst>
                <a:path w="28055" h="19181" extrusionOk="0">
                  <a:moveTo>
                    <a:pt x="28054" y="16178"/>
                  </a:moveTo>
                  <a:lnTo>
                    <a:pt x="1" y="0"/>
                  </a:lnTo>
                  <a:lnTo>
                    <a:pt x="1" y="2002"/>
                  </a:lnTo>
                  <a:cubicBezTo>
                    <a:pt x="1" y="2702"/>
                    <a:pt x="468" y="3569"/>
                    <a:pt x="1101" y="3903"/>
                  </a:cubicBezTo>
                  <a:lnTo>
                    <a:pt x="11042" y="9640"/>
                  </a:lnTo>
                  <a:lnTo>
                    <a:pt x="17046" y="13143"/>
                  </a:lnTo>
                  <a:lnTo>
                    <a:pt x="26953" y="18814"/>
                  </a:lnTo>
                  <a:cubicBezTo>
                    <a:pt x="27554" y="19181"/>
                    <a:pt x="28054" y="18914"/>
                    <a:pt x="28054" y="1818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8" name="Google Shape;1172;p22"/>
            <p:cNvSpPr/>
            <p:nvPr/>
          </p:nvSpPr>
          <p:spPr>
            <a:xfrm>
              <a:off x="5219050" y="2403930"/>
              <a:ext cx="666195" cy="839892"/>
            </a:xfrm>
            <a:custGeom>
              <a:avLst/>
              <a:gdLst/>
              <a:ahLst/>
              <a:cxnLst/>
              <a:rect l="l" t="t" r="r" b="b"/>
              <a:pathLst>
                <a:path w="25586" h="32257" extrusionOk="0">
                  <a:moveTo>
                    <a:pt x="67" y="0"/>
                  </a:moveTo>
                  <a:lnTo>
                    <a:pt x="0" y="17513"/>
                  </a:lnTo>
                  <a:lnTo>
                    <a:pt x="25552" y="32257"/>
                  </a:lnTo>
                  <a:lnTo>
                    <a:pt x="25585" y="14744"/>
                  </a:lnTo>
                  <a:lnTo>
                    <a:pt x="6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59" name="Google Shape;1173;p22"/>
            <p:cNvSpPr/>
            <p:nvPr/>
          </p:nvSpPr>
          <p:spPr>
            <a:xfrm>
              <a:off x="5875663" y="2784338"/>
              <a:ext cx="16508" cy="465577"/>
            </a:xfrm>
            <a:custGeom>
              <a:avLst/>
              <a:gdLst/>
              <a:ahLst/>
              <a:cxnLst/>
              <a:rect l="l" t="t" r="r" b="b"/>
              <a:pathLst>
                <a:path w="634" h="17881" extrusionOk="0">
                  <a:moveTo>
                    <a:pt x="634" y="1"/>
                  </a:moveTo>
                  <a:lnTo>
                    <a:pt x="34" y="334"/>
                  </a:lnTo>
                  <a:lnTo>
                    <a:pt x="0" y="17880"/>
                  </a:lnTo>
                  <a:lnTo>
                    <a:pt x="567" y="17513"/>
                  </a:lnTo>
                  <a:lnTo>
                    <a:pt x="634" y="1"/>
                  </a:lnTo>
                  <a:close/>
                </a:path>
              </a:pathLst>
            </a:custGeom>
            <a:solidFill>
              <a:srgbClr val="AAAA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0" name="Google Shape;1174;p22"/>
            <p:cNvSpPr/>
            <p:nvPr/>
          </p:nvSpPr>
          <p:spPr>
            <a:xfrm>
              <a:off x="5211212" y="2400441"/>
              <a:ext cx="680959" cy="392619"/>
            </a:xfrm>
            <a:custGeom>
              <a:avLst/>
              <a:gdLst/>
              <a:ahLst/>
              <a:cxnLst/>
              <a:rect l="l" t="t" r="r" b="b"/>
              <a:pathLst>
                <a:path w="26153" h="15079" extrusionOk="0">
                  <a:moveTo>
                    <a:pt x="601" y="1"/>
                  </a:moveTo>
                  <a:lnTo>
                    <a:pt x="1" y="334"/>
                  </a:lnTo>
                  <a:lnTo>
                    <a:pt x="25553" y="15078"/>
                  </a:lnTo>
                  <a:lnTo>
                    <a:pt x="26153" y="14745"/>
                  </a:lnTo>
                  <a:lnTo>
                    <a:pt x="601"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1" name="Google Shape;1175;p22"/>
            <p:cNvSpPr/>
            <p:nvPr/>
          </p:nvSpPr>
          <p:spPr>
            <a:xfrm>
              <a:off x="5186034" y="2362687"/>
              <a:ext cx="736549" cy="946281"/>
            </a:xfrm>
            <a:custGeom>
              <a:avLst/>
              <a:gdLst/>
              <a:ahLst/>
              <a:cxnLst/>
              <a:rect l="l" t="t" r="r" b="b"/>
              <a:pathLst>
                <a:path w="28288" h="36343" extrusionOk="0">
                  <a:moveTo>
                    <a:pt x="863" y="1"/>
                  </a:moveTo>
                  <a:cubicBezTo>
                    <a:pt x="752" y="1"/>
                    <a:pt x="651" y="27"/>
                    <a:pt x="568" y="83"/>
                  </a:cubicBezTo>
                  <a:lnTo>
                    <a:pt x="1" y="417"/>
                  </a:lnTo>
                  <a:cubicBezTo>
                    <a:pt x="88" y="373"/>
                    <a:pt x="188" y="348"/>
                    <a:pt x="298" y="348"/>
                  </a:cubicBezTo>
                  <a:cubicBezTo>
                    <a:pt x="440" y="348"/>
                    <a:pt x="599" y="389"/>
                    <a:pt x="768" y="483"/>
                  </a:cubicBezTo>
                  <a:lnTo>
                    <a:pt x="26620" y="15427"/>
                  </a:lnTo>
                  <a:cubicBezTo>
                    <a:pt x="27187" y="15761"/>
                    <a:pt x="27720" y="16595"/>
                    <a:pt x="27720" y="17329"/>
                  </a:cubicBezTo>
                  <a:lnTo>
                    <a:pt x="27687" y="34775"/>
                  </a:lnTo>
                  <a:lnTo>
                    <a:pt x="27687" y="36342"/>
                  </a:lnTo>
                  <a:lnTo>
                    <a:pt x="28254" y="36009"/>
                  </a:lnTo>
                  <a:lnTo>
                    <a:pt x="28254" y="34408"/>
                  </a:lnTo>
                  <a:lnTo>
                    <a:pt x="28287" y="16995"/>
                  </a:lnTo>
                  <a:cubicBezTo>
                    <a:pt x="28287" y="16328"/>
                    <a:pt x="27820" y="15427"/>
                    <a:pt x="27187" y="15061"/>
                  </a:cubicBezTo>
                  <a:lnTo>
                    <a:pt x="1368" y="150"/>
                  </a:lnTo>
                  <a:cubicBezTo>
                    <a:pt x="1193" y="53"/>
                    <a:pt x="1018" y="1"/>
                    <a:pt x="8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2" name="Google Shape;1176;p22"/>
            <p:cNvSpPr/>
            <p:nvPr/>
          </p:nvSpPr>
          <p:spPr>
            <a:xfrm>
              <a:off x="5176478" y="2371540"/>
              <a:ext cx="731341" cy="937428"/>
            </a:xfrm>
            <a:custGeom>
              <a:avLst/>
              <a:gdLst/>
              <a:ahLst/>
              <a:cxnLst/>
              <a:rect l="l" t="t" r="r" b="b"/>
              <a:pathLst>
                <a:path w="28088" h="36003" extrusionOk="0">
                  <a:moveTo>
                    <a:pt x="1335" y="1444"/>
                  </a:moveTo>
                  <a:lnTo>
                    <a:pt x="26887" y="16188"/>
                  </a:lnTo>
                  <a:lnTo>
                    <a:pt x="26853" y="33734"/>
                  </a:lnTo>
                  <a:lnTo>
                    <a:pt x="1302" y="18957"/>
                  </a:lnTo>
                  <a:lnTo>
                    <a:pt x="1335" y="1444"/>
                  </a:lnTo>
                  <a:close/>
                  <a:moveTo>
                    <a:pt x="648" y="1"/>
                  </a:moveTo>
                  <a:cubicBezTo>
                    <a:pt x="287" y="1"/>
                    <a:pt x="34" y="279"/>
                    <a:pt x="34" y="777"/>
                  </a:cubicBezTo>
                  <a:cubicBezTo>
                    <a:pt x="1" y="19824"/>
                    <a:pt x="1" y="19557"/>
                    <a:pt x="1" y="19824"/>
                  </a:cubicBezTo>
                  <a:lnTo>
                    <a:pt x="28054" y="36002"/>
                  </a:lnTo>
                  <a:lnTo>
                    <a:pt x="28054" y="34702"/>
                  </a:lnTo>
                  <a:lnTo>
                    <a:pt x="28054" y="34401"/>
                  </a:lnTo>
                  <a:lnTo>
                    <a:pt x="28087" y="16989"/>
                  </a:lnTo>
                  <a:cubicBezTo>
                    <a:pt x="28087" y="16288"/>
                    <a:pt x="27587" y="15421"/>
                    <a:pt x="26987" y="15054"/>
                  </a:cubicBezTo>
                  <a:lnTo>
                    <a:pt x="1135" y="143"/>
                  </a:lnTo>
                  <a:cubicBezTo>
                    <a:pt x="961" y="47"/>
                    <a:pt x="796" y="1"/>
                    <a:pt x="64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3" name="Google Shape;1177;p22"/>
            <p:cNvSpPr/>
            <p:nvPr/>
          </p:nvSpPr>
          <p:spPr>
            <a:xfrm>
              <a:off x="5750579" y="4293003"/>
              <a:ext cx="257980" cy="207597"/>
            </a:xfrm>
            <a:custGeom>
              <a:avLst/>
              <a:gdLst/>
              <a:ahLst/>
              <a:cxnLst/>
              <a:rect l="l" t="t" r="r" b="b"/>
              <a:pathLst>
                <a:path w="9908" h="7973" extrusionOk="0">
                  <a:moveTo>
                    <a:pt x="3537" y="0"/>
                  </a:moveTo>
                  <a:lnTo>
                    <a:pt x="3562" y="15"/>
                  </a:lnTo>
                  <a:lnTo>
                    <a:pt x="3562" y="15"/>
                  </a:lnTo>
                  <a:cubicBezTo>
                    <a:pt x="3553" y="10"/>
                    <a:pt x="3545" y="5"/>
                    <a:pt x="3537" y="0"/>
                  </a:cubicBezTo>
                  <a:close/>
                  <a:moveTo>
                    <a:pt x="3562" y="15"/>
                  </a:moveTo>
                  <a:cubicBezTo>
                    <a:pt x="3848" y="190"/>
                    <a:pt x="4037" y="582"/>
                    <a:pt x="4037" y="1101"/>
                  </a:cubicBezTo>
                  <a:cubicBezTo>
                    <a:pt x="4037" y="1435"/>
                    <a:pt x="3803" y="1835"/>
                    <a:pt x="3503" y="2035"/>
                  </a:cubicBezTo>
                  <a:lnTo>
                    <a:pt x="301" y="3870"/>
                  </a:lnTo>
                  <a:cubicBezTo>
                    <a:pt x="134" y="3970"/>
                    <a:pt x="1" y="4203"/>
                    <a:pt x="1" y="4370"/>
                  </a:cubicBezTo>
                  <a:cubicBezTo>
                    <a:pt x="1" y="4470"/>
                    <a:pt x="34" y="4537"/>
                    <a:pt x="101" y="4570"/>
                  </a:cubicBezTo>
                  <a:lnTo>
                    <a:pt x="5938" y="7973"/>
                  </a:lnTo>
                  <a:cubicBezTo>
                    <a:pt x="5905" y="7939"/>
                    <a:pt x="5872" y="7872"/>
                    <a:pt x="5872" y="7772"/>
                  </a:cubicBezTo>
                  <a:cubicBezTo>
                    <a:pt x="5872" y="7606"/>
                    <a:pt x="6005" y="7372"/>
                    <a:pt x="6172" y="7272"/>
                  </a:cubicBezTo>
                  <a:lnTo>
                    <a:pt x="9341" y="5437"/>
                  </a:lnTo>
                  <a:cubicBezTo>
                    <a:pt x="9641" y="5271"/>
                    <a:pt x="9908" y="4837"/>
                    <a:pt x="9874" y="4503"/>
                  </a:cubicBezTo>
                  <a:cubicBezTo>
                    <a:pt x="9908" y="3970"/>
                    <a:pt x="9708" y="3569"/>
                    <a:pt x="9374" y="3403"/>
                  </a:cubicBezTo>
                  <a:lnTo>
                    <a:pt x="3562" y="15"/>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4" name="Google Shape;1178;p22"/>
            <p:cNvSpPr/>
            <p:nvPr/>
          </p:nvSpPr>
          <p:spPr>
            <a:xfrm>
              <a:off x="5734957" y="4212208"/>
              <a:ext cx="163307" cy="107743"/>
            </a:xfrm>
            <a:custGeom>
              <a:avLst/>
              <a:gdLst/>
              <a:ahLst/>
              <a:cxnLst/>
              <a:rect l="l" t="t" r="r" b="b"/>
              <a:pathLst>
                <a:path w="6272" h="4138" extrusionOk="0">
                  <a:moveTo>
                    <a:pt x="401" y="1"/>
                  </a:moveTo>
                  <a:lnTo>
                    <a:pt x="0" y="735"/>
                  </a:lnTo>
                  <a:lnTo>
                    <a:pt x="5838" y="4137"/>
                  </a:lnTo>
                  <a:lnTo>
                    <a:pt x="6271" y="3403"/>
                  </a:lnTo>
                  <a:lnTo>
                    <a:pt x="401" y="1"/>
                  </a:lnTo>
                  <a:close/>
                </a:path>
              </a:pathLst>
            </a:custGeom>
            <a:solidFill>
              <a:srgbClr val="21252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5" name="Google Shape;1179;p22"/>
            <p:cNvSpPr/>
            <p:nvPr/>
          </p:nvSpPr>
          <p:spPr>
            <a:xfrm>
              <a:off x="5745372" y="4212208"/>
              <a:ext cx="260583" cy="150288"/>
            </a:xfrm>
            <a:custGeom>
              <a:avLst/>
              <a:gdLst/>
              <a:ahLst/>
              <a:cxnLst/>
              <a:rect l="l" t="t" r="r" b="b"/>
              <a:pathLst>
                <a:path w="10008" h="5772" extrusionOk="0">
                  <a:moveTo>
                    <a:pt x="1" y="1"/>
                  </a:moveTo>
                  <a:lnTo>
                    <a:pt x="5871" y="3403"/>
                  </a:lnTo>
                  <a:lnTo>
                    <a:pt x="10008" y="5772"/>
                  </a:lnTo>
                  <a:lnTo>
                    <a:pt x="4137" y="2369"/>
                  </a:lnTo>
                  <a:lnTo>
                    <a:pt x="1" y="1"/>
                  </a:lnTo>
                  <a:close/>
                  <a:moveTo>
                    <a:pt x="10008" y="5772"/>
                  </a:moveTo>
                  <a:lnTo>
                    <a:pt x="10008" y="5772"/>
                  </a:lnTo>
                  <a:lnTo>
                    <a:pt x="10008" y="5772"/>
                  </a:lnTo>
                  <a:close/>
                </a:path>
              </a:pathLst>
            </a:custGeom>
            <a:solidFill>
              <a:srgbClr val="1C1E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6" name="Google Shape;1180;p22"/>
            <p:cNvSpPr/>
            <p:nvPr/>
          </p:nvSpPr>
          <p:spPr>
            <a:xfrm>
              <a:off x="5886937" y="4300814"/>
              <a:ext cx="133781" cy="200463"/>
            </a:xfrm>
            <a:custGeom>
              <a:avLst/>
              <a:gdLst/>
              <a:ahLst/>
              <a:cxnLst/>
              <a:rect l="l" t="t" r="r" b="b"/>
              <a:pathLst>
                <a:path w="5138" h="7699" extrusionOk="0">
                  <a:moveTo>
                    <a:pt x="434" y="0"/>
                  </a:moveTo>
                  <a:lnTo>
                    <a:pt x="1" y="734"/>
                  </a:lnTo>
                  <a:lnTo>
                    <a:pt x="4137" y="3103"/>
                  </a:lnTo>
                  <a:cubicBezTo>
                    <a:pt x="4471" y="3269"/>
                    <a:pt x="4671" y="3670"/>
                    <a:pt x="4671" y="4203"/>
                  </a:cubicBezTo>
                  <a:cubicBezTo>
                    <a:pt x="4671" y="4537"/>
                    <a:pt x="4404" y="4971"/>
                    <a:pt x="4137" y="5137"/>
                  </a:cubicBezTo>
                  <a:lnTo>
                    <a:pt x="935" y="6972"/>
                  </a:lnTo>
                  <a:cubicBezTo>
                    <a:pt x="768" y="7072"/>
                    <a:pt x="635" y="7306"/>
                    <a:pt x="635" y="7506"/>
                  </a:cubicBezTo>
                  <a:cubicBezTo>
                    <a:pt x="635" y="7629"/>
                    <a:pt x="708" y="7698"/>
                    <a:pt x="814" y="7698"/>
                  </a:cubicBezTo>
                  <a:cubicBezTo>
                    <a:pt x="851" y="7698"/>
                    <a:pt x="892" y="7690"/>
                    <a:pt x="935" y="7673"/>
                  </a:cubicBezTo>
                  <a:lnTo>
                    <a:pt x="4137" y="5805"/>
                  </a:lnTo>
                  <a:cubicBezTo>
                    <a:pt x="4738" y="5471"/>
                    <a:pt x="5138" y="4837"/>
                    <a:pt x="5138" y="4137"/>
                  </a:cubicBezTo>
                  <a:cubicBezTo>
                    <a:pt x="5138" y="3436"/>
                    <a:pt x="4604" y="2636"/>
                    <a:pt x="4170" y="2369"/>
                  </a:cubicBezTo>
                  <a:lnTo>
                    <a:pt x="4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7" name="Google Shape;1181;p22"/>
            <p:cNvSpPr/>
            <p:nvPr/>
          </p:nvSpPr>
          <p:spPr>
            <a:xfrm>
              <a:off x="5555168" y="3513518"/>
              <a:ext cx="35645" cy="12576"/>
            </a:xfrm>
            <a:custGeom>
              <a:avLst/>
              <a:gdLst/>
              <a:ahLst/>
              <a:cxnLst/>
              <a:rect l="l" t="t" r="r" b="b"/>
              <a:pathLst>
                <a:path w="1369" h="483" extrusionOk="0">
                  <a:moveTo>
                    <a:pt x="863" y="0"/>
                  </a:moveTo>
                  <a:cubicBezTo>
                    <a:pt x="752" y="0"/>
                    <a:pt x="651" y="27"/>
                    <a:pt x="567" y="82"/>
                  </a:cubicBezTo>
                  <a:lnTo>
                    <a:pt x="0" y="416"/>
                  </a:lnTo>
                  <a:cubicBezTo>
                    <a:pt x="88" y="372"/>
                    <a:pt x="188" y="348"/>
                    <a:pt x="298" y="348"/>
                  </a:cubicBezTo>
                  <a:cubicBezTo>
                    <a:pt x="440" y="348"/>
                    <a:pt x="598" y="389"/>
                    <a:pt x="768" y="483"/>
                  </a:cubicBezTo>
                  <a:lnTo>
                    <a:pt x="1368" y="149"/>
                  </a:lnTo>
                  <a:cubicBezTo>
                    <a:pt x="1193" y="52"/>
                    <a:pt x="1018" y="0"/>
                    <a:pt x="863" y="0"/>
                  </a:cubicBezTo>
                  <a:close/>
                </a:path>
              </a:pathLst>
            </a:custGeom>
            <a:solidFill>
              <a:srgbClr val="696E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8" name="Google Shape;1182;p22"/>
            <p:cNvSpPr/>
            <p:nvPr/>
          </p:nvSpPr>
          <p:spPr>
            <a:xfrm>
              <a:off x="5579487" y="3551273"/>
              <a:ext cx="680100" cy="849447"/>
            </a:xfrm>
            <a:custGeom>
              <a:avLst/>
              <a:gdLst/>
              <a:ahLst/>
              <a:cxnLst/>
              <a:rect l="l" t="t" r="r" b="b"/>
              <a:pathLst>
                <a:path w="26120" h="32624" extrusionOk="0">
                  <a:moveTo>
                    <a:pt x="634" y="0"/>
                  </a:moveTo>
                  <a:lnTo>
                    <a:pt x="34" y="334"/>
                  </a:lnTo>
                  <a:lnTo>
                    <a:pt x="0" y="17846"/>
                  </a:lnTo>
                  <a:lnTo>
                    <a:pt x="25552" y="32623"/>
                  </a:lnTo>
                  <a:lnTo>
                    <a:pt x="26119" y="32257"/>
                  </a:lnTo>
                  <a:lnTo>
                    <a:pt x="601" y="17513"/>
                  </a:lnTo>
                  <a:lnTo>
                    <a:pt x="63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69" name="Google Shape;1183;p22"/>
            <p:cNvSpPr/>
            <p:nvPr/>
          </p:nvSpPr>
          <p:spPr>
            <a:xfrm>
              <a:off x="6267371" y="4451077"/>
              <a:ext cx="23460" cy="79935"/>
            </a:xfrm>
            <a:custGeom>
              <a:avLst/>
              <a:gdLst/>
              <a:ahLst/>
              <a:cxnLst/>
              <a:rect l="l" t="t" r="r" b="b"/>
              <a:pathLst>
                <a:path w="901" h="3070" extrusionOk="0">
                  <a:moveTo>
                    <a:pt x="901" y="0"/>
                  </a:moveTo>
                  <a:lnTo>
                    <a:pt x="300" y="334"/>
                  </a:lnTo>
                  <a:lnTo>
                    <a:pt x="334" y="2358"/>
                  </a:lnTo>
                  <a:lnTo>
                    <a:pt x="334" y="2358"/>
                  </a:lnTo>
                  <a:cubicBezTo>
                    <a:pt x="328" y="2712"/>
                    <a:pt x="196" y="2938"/>
                    <a:pt x="0" y="3069"/>
                  </a:cubicBezTo>
                  <a:lnTo>
                    <a:pt x="601" y="2702"/>
                  </a:lnTo>
                  <a:cubicBezTo>
                    <a:pt x="801" y="2602"/>
                    <a:pt x="901" y="2369"/>
                    <a:pt x="901" y="2002"/>
                  </a:cubicBezTo>
                  <a:lnTo>
                    <a:pt x="90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0" name="Google Shape;1184;p22"/>
            <p:cNvSpPr/>
            <p:nvPr/>
          </p:nvSpPr>
          <p:spPr>
            <a:xfrm>
              <a:off x="5545612" y="4038512"/>
              <a:ext cx="730456" cy="499425"/>
            </a:xfrm>
            <a:custGeom>
              <a:avLst/>
              <a:gdLst/>
              <a:ahLst/>
              <a:cxnLst/>
              <a:rect l="l" t="t" r="r" b="b"/>
              <a:pathLst>
                <a:path w="28054" h="19181" extrusionOk="0">
                  <a:moveTo>
                    <a:pt x="28054" y="16179"/>
                  </a:moveTo>
                  <a:lnTo>
                    <a:pt x="0" y="1"/>
                  </a:lnTo>
                  <a:lnTo>
                    <a:pt x="0" y="2002"/>
                  </a:lnTo>
                  <a:cubicBezTo>
                    <a:pt x="0" y="2702"/>
                    <a:pt x="467" y="3570"/>
                    <a:pt x="1101" y="3903"/>
                  </a:cubicBezTo>
                  <a:lnTo>
                    <a:pt x="11042" y="9641"/>
                  </a:lnTo>
                  <a:lnTo>
                    <a:pt x="17046" y="13143"/>
                  </a:lnTo>
                  <a:lnTo>
                    <a:pt x="26953" y="18814"/>
                  </a:lnTo>
                  <a:cubicBezTo>
                    <a:pt x="27553" y="19181"/>
                    <a:pt x="28054" y="18914"/>
                    <a:pt x="28054" y="1818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1" name="Google Shape;1185;p22"/>
            <p:cNvSpPr/>
            <p:nvPr/>
          </p:nvSpPr>
          <p:spPr>
            <a:xfrm>
              <a:off x="5588157" y="3554736"/>
              <a:ext cx="666195" cy="839892"/>
            </a:xfrm>
            <a:custGeom>
              <a:avLst/>
              <a:gdLst/>
              <a:ahLst/>
              <a:cxnLst/>
              <a:rect l="l" t="t" r="r" b="b"/>
              <a:pathLst>
                <a:path w="25586" h="32257" extrusionOk="0">
                  <a:moveTo>
                    <a:pt x="68" y="1"/>
                  </a:moveTo>
                  <a:lnTo>
                    <a:pt x="1" y="17513"/>
                  </a:lnTo>
                  <a:lnTo>
                    <a:pt x="25553" y="32257"/>
                  </a:lnTo>
                  <a:lnTo>
                    <a:pt x="25586" y="14744"/>
                  </a:lnTo>
                  <a:lnTo>
                    <a:pt x="6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2" name="Google Shape;1186;p22"/>
            <p:cNvSpPr/>
            <p:nvPr/>
          </p:nvSpPr>
          <p:spPr>
            <a:xfrm>
              <a:off x="6244771" y="3935143"/>
              <a:ext cx="16534" cy="465577"/>
            </a:xfrm>
            <a:custGeom>
              <a:avLst/>
              <a:gdLst/>
              <a:ahLst/>
              <a:cxnLst/>
              <a:rect l="l" t="t" r="r" b="b"/>
              <a:pathLst>
                <a:path w="635" h="17881" extrusionOk="0">
                  <a:moveTo>
                    <a:pt x="635" y="1"/>
                  </a:moveTo>
                  <a:lnTo>
                    <a:pt x="34" y="335"/>
                  </a:lnTo>
                  <a:lnTo>
                    <a:pt x="1" y="17880"/>
                  </a:lnTo>
                  <a:lnTo>
                    <a:pt x="568" y="17514"/>
                  </a:lnTo>
                  <a:lnTo>
                    <a:pt x="635" y="1"/>
                  </a:lnTo>
                  <a:close/>
                </a:path>
              </a:pathLst>
            </a:custGeom>
            <a:solidFill>
              <a:srgbClr val="AAAA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3" name="Google Shape;1187;p22"/>
            <p:cNvSpPr/>
            <p:nvPr/>
          </p:nvSpPr>
          <p:spPr>
            <a:xfrm>
              <a:off x="5580346" y="3551273"/>
              <a:ext cx="680959" cy="392593"/>
            </a:xfrm>
            <a:custGeom>
              <a:avLst/>
              <a:gdLst/>
              <a:ahLst/>
              <a:cxnLst/>
              <a:rect l="l" t="t" r="r" b="b"/>
              <a:pathLst>
                <a:path w="26153" h="15078" extrusionOk="0">
                  <a:moveTo>
                    <a:pt x="601" y="0"/>
                  </a:moveTo>
                  <a:lnTo>
                    <a:pt x="1" y="334"/>
                  </a:lnTo>
                  <a:lnTo>
                    <a:pt x="25552" y="15078"/>
                  </a:lnTo>
                  <a:lnTo>
                    <a:pt x="26153" y="14744"/>
                  </a:lnTo>
                  <a:lnTo>
                    <a:pt x="601" y="0"/>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4" name="Google Shape;1188;p22"/>
            <p:cNvSpPr/>
            <p:nvPr/>
          </p:nvSpPr>
          <p:spPr>
            <a:xfrm>
              <a:off x="5555168" y="3513518"/>
              <a:ext cx="736549" cy="946255"/>
            </a:xfrm>
            <a:custGeom>
              <a:avLst/>
              <a:gdLst/>
              <a:ahLst/>
              <a:cxnLst/>
              <a:rect l="l" t="t" r="r" b="b"/>
              <a:pathLst>
                <a:path w="28288" h="36342" extrusionOk="0">
                  <a:moveTo>
                    <a:pt x="863" y="0"/>
                  </a:moveTo>
                  <a:cubicBezTo>
                    <a:pt x="752" y="0"/>
                    <a:pt x="651" y="27"/>
                    <a:pt x="567" y="82"/>
                  </a:cubicBezTo>
                  <a:lnTo>
                    <a:pt x="0" y="416"/>
                  </a:lnTo>
                  <a:cubicBezTo>
                    <a:pt x="88" y="372"/>
                    <a:pt x="188" y="348"/>
                    <a:pt x="298" y="348"/>
                  </a:cubicBezTo>
                  <a:cubicBezTo>
                    <a:pt x="440" y="348"/>
                    <a:pt x="598" y="389"/>
                    <a:pt x="768" y="483"/>
                  </a:cubicBezTo>
                  <a:lnTo>
                    <a:pt x="26619" y="15427"/>
                  </a:lnTo>
                  <a:cubicBezTo>
                    <a:pt x="27186" y="15760"/>
                    <a:pt x="27720" y="16594"/>
                    <a:pt x="27720" y="17328"/>
                  </a:cubicBezTo>
                  <a:lnTo>
                    <a:pt x="27687" y="34741"/>
                  </a:lnTo>
                  <a:lnTo>
                    <a:pt x="27687" y="36342"/>
                  </a:lnTo>
                  <a:lnTo>
                    <a:pt x="28254" y="36008"/>
                  </a:lnTo>
                  <a:lnTo>
                    <a:pt x="28254" y="34407"/>
                  </a:lnTo>
                  <a:lnTo>
                    <a:pt x="28287" y="16961"/>
                  </a:lnTo>
                  <a:cubicBezTo>
                    <a:pt x="28287" y="16327"/>
                    <a:pt x="27820" y="15427"/>
                    <a:pt x="27186" y="15060"/>
                  </a:cubicBezTo>
                  <a:lnTo>
                    <a:pt x="1368" y="149"/>
                  </a:lnTo>
                  <a:cubicBezTo>
                    <a:pt x="1193" y="52"/>
                    <a:pt x="1018" y="0"/>
                    <a:pt x="86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5" name="Google Shape;1189;p22"/>
            <p:cNvSpPr/>
            <p:nvPr/>
          </p:nvSpPr>
          <p:spPr>
            <a:xfrm>
              <a:off x="5545612" y="3522345"/>
              <a:ext cx="731341" cy="937428"/>
            </a:xfrm>
            <a:custGeom>
              <a:avLst/>
              <a:gdLst/>
              <a:ahLst/>
              <a:cxnLst/>
              <a:rect l="l" t="t" r="r" b="b"/>
              <a:pathLst>
                <a:path w="28088" h="36003" extrusionOk="0">
                  <a:moveTo>
                    <a:pt x="1335" y="1445"/>
                  </a:moveTo>
                  <a:lnTo>
                    <a:pt x="26886" y="16189"/>
                  </a:lnTo>
                  <a:lnTo>
                    <a:pt x="26853" y="33734"/>
                  </a:lnTo>
                  <a:lnTo>
                    <a:pt x="1301" y="18957"/>
                  </a:lnTo>
                  <a:lnTo>
                    <a:pt x="1335" y="1445"/>
                  </a:lnTo>
                  <a:close/>
                  <a:moveTo>
                    <a:pt x="648" y="1"/>
                  </a:moveTo>
                  <a:cubicBezTo>
                    <a:pt x="286" y="1"/>
                    <a:pt x="34" y="280"/>
                    <a:pt x="34" y="778"/>
                  </a:cubicBezTo>
                  <a:cubicBezTo>
                    <a:pt x="0" y="19825"/>
                    <a:pt x="0" y="19558"/>
                    <a:pt x="0" y="19825"/>
                  </a:cubicBezTo>
                  <a:lnTo>
                    <a:pt x="28054" y="36003"/>
                  </a:lnTo>
                  <a:lnTo>
                    <a:pt x="28054" y="34702"/>
                  </a:lnTo>
                  <a:lnTo>
                    <a:pt x="28054" y="34402"/>
                  </a:lnTo>
                  <a:lnTo>
                    <a:pt x="28087" y="16989"/>
                  </a:lnTo>
                  <a:cubicBezTo>
                    <a:pt x="28087" y="16289"/>
                    <a:pt x="27587" y="15421"/>
                    <a:pt x="26986" y="15054"/>
                  </a:cubicBezTo>
                  <a:lnTo>
                    <a:pt x="1135" y="144"/>
                  </a:lnTo>
                  <a:cubicBezTo>
                    <a:pt x="961" y="47"/>
                    <a:pt x="795" y="1"/>
                    <a:pt x="64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6" name="Google Shape;1190;p22"/>
            <p:cNvSpPr/>
            <p:nvPr/>
          </p:nvSpPr>
          <p:spPr>
            <a:xfrm>
              <a:off x="4497290" y="1649702"/>
              <a:ext cx="369160" cy="515907"/>
            </a:xfrm>
            <a:custGeom>
              <a:avLst/>
              <a:gdLst/>
              <a:ahLst/>
              <a:cxnLst/>
              <a:rect l="l" t="t" r="r" b="b"/>
              <a:pathLst>
                <a:path w="14178" h="19814" extrusionOk="0">
                  <a:moveTo>
                    <a:pt x="1857" y="0"/>
                  </a:moveTo>
                  <a:cubicBezTo>
                    <a:pt x="1798" y="0"/>
                    <a:pt x="1747" y="17"/>
                    <a:pt x="1702" y="47"/>
                  </a:cubicBezTo>
                  <a:lnTo>
                    <a:pt x="1602" y="47"/>
                  </a:lnTo>
                  <a:cubicBezTo>
                    <a:pt x="1602" y="47"/>
                    <a:pt x="1568" y="80"/>
                    <a:pt x="1568" y="80"/>
                  </a:cubicBezTo>
                  <a:lnTo>
                    <a:pt x="1501" y="80"/>
                  </a:lnTo>
                  <a:cubicBezTo>
                    <a:pt x="1468" y="113"/>
                    <a:pt x="1468" y="113"/>
                    <a:pt x="1435" y="113"/>
                  </a:cubicBezTo>
                  <a:lnTo>
                    <a:pt x="1401" y="113"/>
                  </a:lnTo>
                  <a:cubicBezTo>
                    <a:pt x="1401" y="113"/>
                    <a:pt x="1368" y="113"/>
                    <a:pt x="1368" y="147"/>
                  </a:cubicBezTo>
                  <a:lnTo>
                    <a:pt x="1268" y="147"/>
                  </a:lnTo>
                  <a:cubicBezTo>
                    <a:pt x="1268" y="147"/>
                    <a:pt x="1235" y="180"/>
                    <a:pt x="1235" y="180"/>
                  </a:cubicBezTo>
                  <a:lnTo>
                    <a:pt x="1168" y="180"/>
                  </a:lnTo>
                  <a:cubicBezTo>
                    <a:pt x="1135" y="213"/>
                    <a:pt x="1135" y="213"/>
                    <a:pt x="1101" y="213"/>
                  </a:cubicBezTo>
                  <a:lnTo>
                    <a:pt x="1068" y="213"/>
                  </a:lnTo>
                  <a:cubicBezTo>
                    <a:pt x="1068" y="213"/>
                    <a:pt x="1034" y="213"/>
                    <a:pt x="1034" y="247"/>
                  </a:cubicBezTo>
                  <a:lnTo>
                    <a:pt x="934" y="247"/>
                  </a:lnTo>
                  <a:cubicBezTo>
                    <a:pt x="934" y="247"/>
                    <a:pt x="901" y="280"/>
                    <a:pt x="901" y="280"/>
                  </a:cubicBezTo>
                  <a:lnTo>
                    <a:pt x="834" y="280"/>
                  </a:lnTo>
                  <a:cubicBezTo>
                    <a:pt x="801" y="313"/>
                    <a:pt x="801" y="313"/>
                    <a:pt x="768" y="313"/>
                  </a:cubicBezTo>
                  <a:lnTo>
                    <a:pt x="734" y="313"/>
                  </a:lnTo>
                  <a:cubicBezTo>
                    <a:pt x="734" y="313"/>
                    <a:pt x="701" y="313"/>
                    <a:pt x="701" y="347"/>
                  </a:cubicBezTo>
                  <a:lnTo>
                    <a:pt x="601" y="347"/>
                  </a:lnTo>
                  <a:cubicBezTo>
                    <a:pt x="601" y="347"/>
                    <a:pt x="567" y="380"/>
                    <a:pt x="567" y="380"/>
                  </a:cubicBezTo>
                  <a:lnTo>
                    <a:pt x="501" y="380"/>
                  </a:lnTo>
                  <a:cubicBezTo>
                    <a:pt x="467" y="413"/>
                    <a:pt x="467" y="413"/>
                    <a:pt x="434" y="413"/>
                  </a:cubicBezTo>
                  <a:cubicBezTo>
                    <a:pt x="167" y="480"/>
                    <a:pt x="0" y="847"/>
                    <a:pt x="0" y="1381"/>
                  </a:cubicBezTo>
                  <a:lnTo>
                    <a:pt x="0" y="11621"/>
                  </a:lnTo>
                  <a:cubicBezTo>
                    <a:pt x="0" y="12389"/>
                    <a:pt x="367" y="13223"/>
                    <a:pt x="801" y="13489"/>
                  </a:cubicBezTo>
                  <a:lnTo>
                    <a:pt x="2402" y="14457"/>
                  </a:lnTo>
                  <a:lnTo>
                    <a:pt x="2402" y="17592"/>
                  </a:lnTo>
                  <a:lnTo>
                    <a:pt x="2435" y="17559"/>
                  </a:lnTo>
                  <a:lnTo>
                    <a:pt x="2502" y="17526"/>
                  </a:lnTo>
                  <a:lnTo>
                    <a:pt x="2502" y="17559"/>
                  </a:lnTo>
                  <a:lnTo>
                    <a:pt x="2536" y="17526"/>
                  </a:lnTo>
                  <a:lnTo>
                    <a:pt x="2569" y="17492"/>
                  </a:lnTo>
                  <a:lnTo>
                    <a:pt x="2569" y="17526"/>
                  </a:lnTo>
                  <a:lnTo>
                    <a:pt x="2602" y="17492"/>
                  </a:lnTo>
                  <a:lnTo>
                    <a:pt x="2669" y="17459"/>
                  </a:lnTo>
                  <a:lnTo>
                    <a:pt x="2669" y="17492"/>
                  </a:lnTo>
                  <a:lnTo>
                    <a:pt x="2702" y="17459"/>
                  </a:lnTo>
                  <a:lnTo>
                    <a:pt x="2736" y="17426"/>
                  </a:lnTo>
                  <a:lnTo>
                    <a:pt x="2736" y="17459"/>
                  </a:lnTo>
                  <a:lnTo>
                    <a:pt x="2769" y="17426"/>
                  </a:lnTo>
                  <a:lnTo>
                    <a:pt x="2836" y="17392"/>
                  </a:lnTo>
                  <a:lnTo>
                    <a:pt x="2836" y="17426"/>
                  </a:lnTo>
                  <a:lnTo>
                    <a:pt x="2869" y="17392"/>
                  </a:lnTo>
                  <a:lnTo>
                    <a:pt x="2902" y="17359"/>
                  </a:lnTo>
                  <a:lnTo>
                    <a:pt x="2902" y="17392"/>
                  </a:lnTo>
                  <a:lnTo>
                    <a:pt x="2936" y="17359"/>
                  </a:lnTo>
                  <a:lnTo>
                    <a:pt x="3003" y="17326"/>
                  </a:lnTo>
                  <a:lnTo>
                    <a:pt x="3003" y="17359"/>
                  </a:lnTo>
                  <a:lnTo>
                    <a:pt x="3036" y="17326"/>
                  </a:lnTo>
                  <a:lnTo>
                    <a:pt x="3069" y="17292"/>
                  </a:lnTo>
                  <a:lnTo>
                    <a:pt x="3069" y="17326"/>
                  </a:lnTo>
                  <a:lnTo>
                    <a:pt x="3103" y="17292"/>
                  </a:lnTo>
                  <a:lnTo>
                    <a:pt x="3169" y="17259"/>
                  </a:lnTo>
                  <a:lnTo>
                    <a:pt x="3169" y="17292"/>
                  </a:lnTo>
                  <a:lnTo>
                    <a:pt x="3203" y="17259"/>
                  </a:lnTo>
                  <a:lnTo>
                    <a:pt x="3236" y="17225"/>
                  </a:lnTo>
                  <a:lnTo>
                    <a:pt x="3236" y="17259"/>
                  </a:lnTo>
                  <a:lnTo>
                    <a:pt x="3269" y="17225"/>
                  </a:lnTo>
                  <a:lnTo>
                    <a:pt x="3336" y="17192"/>
                  </a:lnTo>
                  <a:lnTo>
                    <a:pt x="3336" y="17225"/>
                  </a:lnTo>
                  <a:lnTo>
                    <a:pt x="3369" y="17192"/>
                  </a:lnTo>
                  <a:lnTo>
                    <a:pt x="3403" y="17159"/>
                  </a:lnTo>
                  <a:lnTo>
                    <a:pt x="3403" y="17192"/>
                  </a:lnTo>
                  <a:lnTo>
                    <a:pt x="3436" y="17159"/>
                  </a:lnTo>
                  <a:lnTo>
                    <a:pt x="3503" y="17125"/>
                  </a:lnTo>
                  <a:lnTo>
                    <a:pt x="3503" y="17159"/>
                  </a:lnTo>
                  <a:lnTo>
                    <a:pt x="3536" y="17125"/>
                  </a:lnTo>
                  <a:lnTo>
                    <a:pt x="3570" y="17092"/>
                  </a:lnTo>
                  <a:lnTo>
                    <a:pt x="3570" y="17125"/>
                  </a:lnTo>
                  <a:lnTo>
                    <a:pt x="3603" y="17092"/>
                  </a:lnTo>
                  <a:lnTo>
                    <a:pt x="3670" y="17059"/>
                  </a:lnTo>
                  <a:lnTo>
                    <a:pt x="3670" y="17092"/>
                  </a:lnTo>
                  <a:lnTo>
                    <a:pt x="3703" y="17059"/>
                  </a:lnTo>
                  <a:lnTo>
                    <a:pt x="5037" y="15891"/>
                  </a:lnTo>
                  <a:lnTo>
                    <a:pt x="12376" y="19727"/>
                  </a:lnTo>
                  <a:cubicBezTo>
                    <a:pt x="12482" y="19791"/>
                    <a:pt x="12574" y="19814"/>
                    <a:pt x="12653" y="19814"/>
                  </a:cubicBezTo>
                  <a:cubicBezTo>
                    <a:pt x="12698" y="19814"/>
                    <a:pt x="12740" y="19806"/>
                    <a:pt x="12776" y="19794"/>
                  </a:cubicBezTo>
                  <a:lnTo>
                    <a:pt x="12843" y="19794"/>
                  </a:lnTo>
                  <a:cubicBezTo>
                    <a:pt x="12843" y="19761"/>
                    <a:pt x="12876" y="19761"/>
                    <a:pt x="12876" y="19761"/>
                  </a:cubicBezTo>
                  <a:cubicBezTo>
                    <a:pt x="13677" y="19427"/>
                    <a:pt x="14177" y="19460"/>
                    <a:pt x="14177" y="18426"/>
                  </a:cubicBezTo>
                  <a:lnTo>
                    <a:pt x="14177" y="8152"/>
                  </a:lnTo>
                  <a:cubicBezTo>
                    <a:pt x="14177" y="7519"/>
                    <a:pt x="13810" y="6685"/>
                    <a:pt x="13377" y="6418"/>
                  </a:cubicBezTo>
                  <a:lnTo>
                    <a:pt x="2102" y="80"/>
                  </a:lnTo>
                  <a:cubicBezTo>
                    <a:pt x="2010" y="25"/>
                    <a:pt x="1928" y="0"/>
                    <a:pt x="185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7" name="Google Shape;1191;p22"/>
            <p:cNvSpPr/>
            <p:nvPr/>
          </p:nvSpPr>
          <p:spPr>
            <a:xfrm>
              <a:off x="4498149" y="1660898"/>
              <a:ext cx="343096" cy="508096"/>
            </a:xfrm>
            <a:custGeom>
              <a:avLst/>
              <a:gdLst/>
              <a:ahLst/>
              <a:cxnLst/>
              <a:rect l="l" t="t" r="r" b="b"/>
              <a:pathLst>
                <a:path w="13177" h="19514" extrusionOk="0">
                  <a:moveTo>
                    <a:pt x="540" y="1"/>
                  </a:moveTo>
                  <a:cubicBezTo>
                    <a:pt x="230" y="1"/>
                    <a:pt x="1" y="378"/>
                    <a:pt x="1" y="984"/>
                  </a:cubicBezTo>
                  <a:lnTo>
                    <a:pt x="1" y="11225"/>
                  </a:lnTo>
                  <a:cubicBezTo>
                    <a:pt x="1" y="11992"/>
                    <a:pt x="368" y="12826"/>
                    <a:pt x="801" y="13093"/>
                  </a:cubicBezTo>
                  <a:lnTo>
                    <a:pt x="2402" y="14060"/>
                  </a:lnTo>
                  <a:lnTo>
                    <a:pt x="2402" y="17196"/>
                  </a:lnTo>
                  <a:lnTo>
                    <a:pt x="4504" y="15294"/>
                  </a:lnTo>
                  <a:lnTo>
                    <a:pt x="12343" y="19431"/>
                  </a:lnTo>
                  <a:cubicBezTo>
                    <a:pt x="12441" y="19487"/>
                    <a:pt x="12535" y="19513"/>
                    <a:pt x="12621" y="19513"/>
                  </a:cubicBezTo>
                  <a:cubicBezTo>
                    <a:pt x="12948" y="19513"/>
                    <a:pt x="13177" y="19136"/>
                    <a:pt x="13177" y="18530"/>
                  </a:cubicBezTo>
                  <a:lnTo>
                    <a:pt x="13177" y="8289"/>
                  </a:lnTo>
                  <a:cubicBezTo>
                    <a:pt x="13177" y="7489"/>
                    <a:pt x="12810" y="6655"/>
                    <a:pt x="12343" y="6421"/>
                  </a:cubicBezTo>
                  <a:lnTo>
                    <a:pt x="801" y="84"/>
                  </a:lnTo>
                  <a:cubicBezTo>
                    <a:pt x="710" y="28"/>
                    <a:pt x="622" y="1"/>
                    <a:pt x="5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8" name="Google Shape;1192;p22"/>
            <p:cNvSpPr/>
            <p:nvPr/>
          </p:nvSpPr>
          <p:spPr>
            <a:xfrm>
              <a:off x="4587614" y="1865761"/>
              <a:ext cx="21741" cy="39837"/>
            </a:xfrm>
            <a:custGeom>
              <a:avLst/>
              <a:gdLst/>
              <a:ahLst/>
              <a:cxnLst/>
              <a:rect l="l" t="t" r="r" b="b"/>
              <a:pathLst>
                <a:path w="835" h="1530" extrusionOk="0">
                  <a:moveTo>
                    <a:pt x="256" y="0"/>
                  </a:moveTo>
                  <a:cubicBezTo>
                    <a:pt x="101" y="0"/>
                    <a:pt x="1" y="210"/>
                    <a:pt x="1" y="521"/>
                  </a:cubicBezTo>
                  <a:cubicBezTo>
                    <a:pt x="1" y="922"/>
                    <a:pt x="167" y="1355"/>
                    <a:pt x="401" y="1489"/>
                  </a:cubicBezTo>
                  <a:cubicBezTo>
                    <a:pt x="450" y="1517"/>
                    <a:pt x="497" y="1530"/>
                    <a:pt x="541" y="1530"/>
                  </a:cubicBezTo>
                  <a:cubicBezTo>
                    <a:pt x="709" y="1530"/>
                    <a:pt x="834" y="1339"/>
                    <a:pt x="834" y="1022"/>
                  </a:cubicBezTo>
                  <a:cubicBezTo>
                    <a:pt x="834" y="622"/>
                    <a:pt x="634" y="188"/>
                    <a:pt x="401" y="54"/>
                  </a:cubicBezTo>
                  <a:cubicBezTo>
                    <a:pt x="349" y="17"/>
                    <a:pt x="300" y="0"/>
                    <a:pt x="25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79" name="Google Shape;1193;p22"/>
            <p:cNvSpPr/>
            <p:nvPr/>
          </p:nvSpPr>
          <p:spPr>
            <a:xfrm>
              <a:off x="4652760" y="1904323"/>
              <a:ext cx="21741" cy="40280"/>
            </a:xfrm>
            <a:custGeom>
              <a:avLst/>
              <a:gdLst/>
              <a:ahLst/>
              <a:cxnLst/>
              <a:rect l="l" t="t" r="r" b="b"/>
              <a:pathLst>
                <a:path w="835" h="1547" extrusionOk="0">
                  <a:moveTo>
                    <a:pt x="264" y="0"/>
                  </a:moveTo>
                  <a:cubicBezTo>
                    <a:pt x="105" y="0"/>
                    <a:pt x="0" y="191"/>
                    <a:pt x="0" y="508"/>
                  </a:cubicBezTo>
                  <a:cubicBezTo>
                    <a:pt x="0" y="942"/>
                    <a:pt x="167" y="1375"/>
                    <a:pt x="401" y="1509"/>
                  </a:cubicBezTo>
                  <a:cubicBezTo>
                    <a:pt x="445" y="1535"/>
                    <a:pt x="489" y="1547"/>
                    <a:pt x="530" y="1547"/>
                  </a:cubicBezTo>
                  <a:cubicBezTo>
                    <a:pt x="704" y="1547"/>
                    <a:pt x="834" y="1332"/>
                    <a:pt x="834" y="1009"/>
                  </a:cubicBezTo>
                  <a:cubicBezTo>
                    <a:pt x="834" y="608"/>
                    <a:pt x="634" y="175"/>
                    <a:pt x="401" y="41"/>
                  </a:cubicBezTo>
                  <a:cubicBezTo>
                    <a:pt x="352" y="13"/>
                    <a:pt x="306" y="0"/>
                    <a:pt x="2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0" name="Google Shape;1194;p22"/>
            <p:cNvSpPr/>
            <p:nvPr/>
          </p:nvSpPr>
          <p:spPr>
            <a:xfrm>
              <a:off x="4717906" y="1943040"/>
              <a:ext cx="21741" cy="39863"/>
            </a:xfrm>
            <a:custGeom>
              <a:avLst/>
              <a:gdLst/>
              <a:ahLst/>
              <a:cxnLst/>
              <a:rect l="l" t="t" r="r" b="b"/>
              <a:pathLst>
                <a:path w="835" h="1531" extrusionOk="0">
                  <a:moveTo>
                    <a:pt x="284" y="1"/>
                  </a:moveTo>
                  <a:cubicBezTo>
                    <a:pt x="121" y="1"/>
                    <a:pt x="0" y="211"/>
                    <a:pt x="0" y="522"/>
                  </a:cubicBezTo>
                  <a:cubicBezTo>
                    <a:pt x="0" y="923"/>
                    <a:pt x="200" y="1356"/>
                    <a:pt x="434" y="1490"/>
                  </a:cubicBezTo>
                  <a:cubicBezTo>
                    <a:pt x="482" y="1517"/>
                    <a:pt x="528" y="1531"/>
                    <a:pt x="570" y="1531"/>
                  </a:cubicBezTo>
                  <a:cubicBezTo>
                    <a:pt x="730" y="1531"/>
                    <a:pt x="834" y="1339"/>
                    <a:pt x="834" y="1023"/>
                  </a:cubicBezTo>
                  <a:cubicBezTo>
                    <a:pt x="834" y="622"/>
                    <a:pt x="634" y="189"/>
                    <a:pt x="434" y="55"/>
                  </a:cubicBezTo>
                  <a:cubicBezTo>
                    <a:pt x="382" y="18"/>
                    <a:pt x="331" y="1"/>
                    <a:pt x="28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1" name="Google Shape;1195;p22"/>
            <p:cNvSpPr/>
            <p:nvPr/>
          </p:nvSpPr>
          <p:spPr>
            <a:xfrm>
              <a:off x="5582950" y="2263744"/>
              <a:ext cx="369160" cy="517235"/>
            </a:xfrm>
            <a:custGeom>
              <a:avLst/>
              <a:gdLst/>
              <a:ahLst/>
              <a:cxnLst/>
              <a:rect l="l" t="t" r="r" b="b"/>
              <a:pathLst>
                <a:path w="14178" h="19865" extrusionOk="0">
                  <a:moveTo>
                    <a:pt x="1857" y="1"/>
                  </a:moveTo>
                  <a:cubicBezTo>
                    <a:pt x="1799" y="1"/>
                    <a:pt x="1747" y="17"/>
                    <a:pt x="1702" y="47"/>
                  </a:cubicBezTo>
                  <a:lnTo>
                    <a:pt x="1602" y="47"/>
                  </a:lnTo>
                  <a:cubicBezTo>
                    <a:pt x="1602" y="47"/>
                    <a:pt x="1569" y="80"/>
                    <a:pt x="1569" y="80"/>
                  </a:cubicBezTo>
                  <a:lnTo>
                    <a:pt x="1502" y="80"/>
                  </a:lnTo>
                  <a:cubicBezTo>
                    <a:pt x="1469" y="114"/>
                    <a:pt x="1469" y="114"/>
                    <a:pt x="1435" y="114"/>
                  </a:cubicBezTo>
                  <a:lnTo>
                    <a:pt x="1402" y="114"/>
                  </a:lnTo>
                  <a:cubicBezTo>
                    <a:pt x="1402" y="114"/>
                    <a:pt x="1368" y="114"/>
                    <a:pt x="1368" y="147"/>
                  </a:cubicBezTo>
                  <a:lnTo>
                    <a:pt x="1268" y="147"/>
                  </a:lnTo>
                  <a:cubicBezTo>
                    <a:pt x="1268" y="147"/>
                    <a:pt x="1235" y="181"/>
                    <a:pt x="1235" y="181"/>
                  </a:cubicBezTo>
                  <a:lnTo>
                    <a:pt x="1168" y="181"/>
                  </a:lnTo>
                  <a:cubicBezTo>
                    <a:pt x="1135" y="214"/>
                    <a:pt x="1135" y="214"/>
                    <a:pt x="1102" y="214"/>
                  </a:cubicBezTo>
                  <a:lnTo>
                    <a:pt x="1068" y="214"/>
                  </a:lnTo>
                  <a:cubicBezTo>
                    <a:pt x="1068" y="214"/>
                    <a:pt x="1035" y="214"/>
                    <a:pt x="1035" y="247"/>
                  </a:cubicBezTo>
                  <a:lnTo>
                    <a:pt x="935" y="247"/>
                  </a:lnTo>
                  <a:cubicBezTo>
                    <a:pt x="935" y="247"/>
                    <a:pt x="901" y="281"/>
                    <a:pt x="901" y="281"/>
                  </a:cubicBezTo>
                  <a:lnTo>
                    <a:pt x="835" y="281"/>
                  </a:lnTo>
                  <a:cubicBezTo>
                    <a:pt x="801" y="314"/>
                    <a:pt x="801" y="314"/>
                    <a:pt x="768" y="314"/>
                  </a:cubicBezTo>
                  <a:lnTo>
                    <a:pt x="735" y="314"/>
                  </a:lnTo>
                  <a:cubicBezTo>
                    <a:pt x="735" y="314"/>
                    <a:pt x="701" y="314"/>
                    <a:pt x="701" y="347"/>
                  </a:cubicBezTo>
                  <a:lnTo>
                    <a:pt x="601" y="347"/>
                  </a:lnTo>
                  <a:cubicBezTo>
                    <a:pt x="601" y="347"/>
                    <a:pt x="568" y="381"/>
                    <a:pt x="568" y="381"/>
                  </a:cubicBezTo>
                  <a:lnTo>
                    <a:pt x="501" y="381"/>
                  </a:lnTo>
                  <a:cubicBezTo>
                    <a:pt x="468" y="414"/>
                    <a:pt x="468" y="414"/>
                    <a:pt x="434" y="414"/>
                  </a:cubicBezTo>
                  <a:cubicBezTo>
                    <a:pt x="168" y="481"/>
                    <a:pt x="1" y="848"/>
                    <a:pt x="1" y="1381"/>
                  </a:cubicBezTo>
                  <a:lnTo>
                    <a:pt x="1" y="11622"/>
                  </a:lnTo>
                  <a:cubicBezTo>
                    <a:pt x="1" y="12389"/>
                    <a:pt x="368" y="13223"/>
                    <a:pt x="801" y="13490"/>
                  </a:cubicBezTo>
                  <a:lnTo>
                    <a:pt x="2403" y="14457"/>
                  </a:lnTo>
                  <a:lnTo>
                    <a:pt x="2403" y="17593"/>
                  </a:lnTo>
                  <a:lnTo>
                    <a:pt x="2436" y="17560"/>
                  </a:lnTo>
                  <a:lnTo>
                    <a:pt x="2503" y="17526"/>
                  </a:lnTo>
                  <a:lnTo>
                    <a:pt x="2503" y="17560"/>
                  </a:lnTo>
                  <a:lnTo>
                    <a:pt x="2536" y="17526"/>
                  </a:lnTo>
                  <a:lnTo>
                    <a:pt x="2569" y="17493"/>
                  </a:lnTo>
                  <a:lnTo>
                    <a:pt x="2569" y="17526"/>
                  </a:lnTo>
                  <a:lnTo>
                    <a:pt x="2603" y="17493"/>
                  </a:lnTo>
                  <a:lnTo>
                    <a:pt x="2669" y="17460"/>
                  </a:lnTo>
                  <a:lnTo>
                    <a:pt x="2669" y="17493"/>
                  </a:lnTo>
                  <a:lnTo>
                    <a:pt x="2703" y="17460"/>
                  </a:lnTo>
                  <a:lnTo>
                    <a:pt x="2703" y="17526"/>
                  </a:lnTo>
                  <a:lnTo>
                    <a:pt x="2736" y="17460"/>
                  </a:lnTo>
                  <a:lnTo>
                    <a:pt x="2736" y="17493"/>
                  </a:lnTo>
                  <a:lnTo>
                    <a:pt x="2769" y="17460"/>
                  </a:lnTo>
                  <a:lnTo>
                    <a:pt x="2769" y="17493"/>
                  </a:lnTo>
                  <a:lnTo>
                    <a:pt x="2836" y="17426"/>
                  </a:lnTo>
                  <a:lnTo>
                    <a:pt x="2836" y="17460"/>
                  </a:lnTo>
                  <a:lnTo>
                    <a:pt x="2870" y="17426"/>
                  </a:lnTo>
                  <a:lnTo>
                    <a:pt x="2870" y="17460"/>
                  </a:lnTo>
                  <a:lnTo>
                    <a:pt x="2903" y="17393"/>
                  </a:lnTo>
                  <a:lnTo>
                    <a:pt x="2903" y="17426"/>
                  </a:lnTo>
                  <a:lnTo>
                    <a:pt x="2936" y="17393"/>
                  </a:lnTo>
                  <a:lnTo>
                    <a:pt x="2936" y="17426"/>
                  </a:lnTo>
                  <a:lnTo>
                    <a:pt x="3003" y="17359"/>
                  </a:lnTo>
                  <a:lnTo>
                    <a:pt x="3003" y="17393"/>
                  </a:lnTo>
                  <a:lnTo>
                    <a:pt x="3036" y="17359"/>
                  </a:lnTo>
                  <a:lnTo>
                    <a:pt x="3036" y="17393"/>
                  </a:lnTo>
                  <a:lnTo>
                    <a:pt x="3070" y="17326"/>
                  </a:lnTo>
                  <a:lnTo>
                    <a:pt x="3070" y="17359"/>
                  </a:lnTo>
                  <a:lnTo>
                    <a:pt x="3103" y="17326"/>
                  </a:lnTo>
                  <a:lnTo>
                    <a:pt x="3103" y="17359"/>
                  </a:lnTo>
                  <a:lnTo>
                    <a:pt x="3170" y="17293"/>
                  </a:lnTo>
                  <a:lnTo>
                    <a:pt x="3170" y="17326"/>
                  </a:lnTo>
                  <a:lnTo>
                    <a:pt x="3203" y="17293"/>
                  </a:lnTo>
                  <a:lnTo>
                    <a:pt x="3203" y="17326"/>
                  </a:lnTo>
                  <a:lnTo>
                    <a:pt x="3236" y="17259"/>
                  </a:lnTo>
                  <a:lnTo>
                    <a:pt x="3236" y="17293"/>
                  </a:lnTo>
                  <a:lnTo>
                    <a:pt x="3270" y="17259"/>
                  </a:lnTo>
                  <a:lnTo>
                    <a:pt x="3270" y="17293"/>
                  </a:lnTo>
                  <a:lnTo>
                    <a:pt x="3337" y="17226"/>
                  </a:lnTo>
                  <a:lnTo>
                    <a:pt x="3337" y="17259"/>
                  </a:lnTo>
                  <a:lnTo>
                    <a:pt x="3370" y="17226"/>
                  </a:lnTo>
                  <a:lnTo>
                    <a:pt x="3370" y="17259"/>
                  </a:lnTo>
                  <a:lnTo>
                    <a:pt x="3403" y="17193"/>
                  </a:lnTo>
                  <a:lnTo>
                    <a:pt x="3403" y="17226"/>
                  </a:lnTo>
                  <a:lnTo>
                    <a:pt x="3437" y="17193"/>
                  </a:lnTo>
                  <a:lnTo>
                    <a:pt x="3437" y="17226"/>
                  </a:lnTo>
                  <a:lnTo>
                    <a:pt x="3503" y="17159"/>
                  </a:lnTo>
                  <a:lnTo>
                    <a:pt x="3503" y="17193"/>
                  </a:lnTo>
                  <a:lnTo>
                    <a:pt x="3537" y="17159"/>
                  </a:lnTo>
                  <a:lnTo>
                    <a:pt x="3537" y="17193"/>
                  </a:lnTo>
                  <a:lnTo>
                    <a:pt x="3570" y="17126"/>
                  </a:lnTo>
                  <a:lnTo>
                    <a:pt x="3570" y="17159"/>
                  </a:lnTo>
                  <a:lnTo>
                    <a:pt x="3603" y="17126"/>
                  </a:lnTo>
                  <a:lnTo>
                    <a:pt x="3603" y="17159"/>
                  </a:lnTo>
                  <a:lnTo>
                    <a:pt x="3670" y="17093"/>
                  </a:lnTo>
                  <a:lnTo>
                    <a:pt x="3670" y="17126"/>
                  </a:lnTo>
                  <a:lnTo>
                    <a:pt x="3703" y="17093"/>
                  </a:lnTo>
                  <a:lnTo>
                    <a:pt x="3703" y="17126"/>
                  </a:lnTo>
                  <a:lnTo>
                    <a:pt x="5038" y="15925"/>
                  </a:lnTo>
                  <a:lnTo>
                    <a:pt x="12410" y="19795"/>
                  </a:lnTo>
                  <a:cubicBezTo>
                    <a:pt x="12492" y="19836"/>
                    <a:pt x="12575" y="19864"/>
                    <a:pt x="12657" y="19864"/>
                  </a:cubicBezTo>
                  <a:cubicBezTo>
                    <a:pt x="12708" y="19864"/>
                    <a:pt x="12759" y="19853"/>
                    <a:pt x="12810" y="19828"/>
                  </a:cubicBezTo>
                  <a:lnTo>
                    <a:pt x="12877" y="19828"/>
                  </a:lnTo>
                  <a:cubicBezTo>
                    <a:pt x="13677" y="19494"/>
                    <a:pt x="14178" y="19494"/>
                    <a:pt x="14178" y="18460"/>
                  </a:cubicBezTo>
                  <a:lnTo>
                    <a:pt x="14178" y="8220"/>
                  </a:lnTo>
                  <a:cubicBezTo>
                    <a:pt x="14178" y="7519"/>
                    <a:pt x="13811" y="6685"/>
                    <a:pt x="13377" y="6418"/>
                  </a:cubicBezTo>
                  <a:lnTo>
                    <a:pt x="2102" y="80"/>
                  </a:lnTo>
                  <a:cubicBezTo>
                    <a:pt x="2011" y="25"/>
                    <a:pt x="1929" y="1"/>
                    <a:pt x="185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2" name="Google Shape;1196;p22"/>
            <p:cNvSpPr/>
            <p:nvPr/>
          </p:nvSpPr>
          <p:spPr>
            <a:xfrm>
              <a:off x="5583835" y="2274966"/>
              <a:ext cx="343096" cy="508070"/>
            </a:xfrm>
            <a:custGeom>
              <a:avLst/>
              <a:gdLst/>
              <a:ahLst/>
              <a:cxnLst/>
              <a:rect l="l" t="t" r="r" b="b"/>
              <a:pathLst>
                <a:path w="13177" h="19513" extrusionOk="0">
                  <a:moveTo>
                    <a:pt x="539" y="0"/>
                  </a:moveTo>
                  <a:cubicBezTo>
                    <a:pt x="229" y="0"/>
                    <a:pt x="0" y="378"/>
                    <a:pt x="0" y="984"/>
                  </a:cubicBezTo>
                  <a:lnTo>
                    <a:pt x="0" y="11224"/>
                  </a:lnTo>
                  <a:cubicBezTo>
                    <a:pt x="0" y="11992"/>
                    <a:pt x="367" y="12826"/>
                    <a:pt x="801" y="13092"/>
                  </a:cubicBezTo>
                  <a:lnTo>
                    <a:pt x="2402" y="14060"/>
                  </a:lnTo>
                  <a:lnTo>
                    <a:pt x="2402" y="17195"/>
                  </a:lnTo>
                  <a:lnTo>
                    <a:pt x="4503" y="15294"/>
                  </a:lnTo>
                  <a:lnTo>
                    <a:pt x="12376" y="19430"/>
                  </a:lnTo>
                  <a:cubicBezTo>
                    <a:pt x="12467" y="19486"/>
                    <a:pt x="12555" y="19513"/>
                    <a:pt x="12637" y="19513"/>
                  </a:cubicBezTo>
                  <a:cubicBezTo>
                    <a:pt x="12947" y="19513"/>
                    <a:pt x="13176" y="19136"/>
                    <a:pt x="13176" y="18530"/>
                  </a:cubicBezTo>
                  <a:lnTo>
                    <a:pt x="13176" y="8289"/>
                  </a:lnTo>
                  <a:cubicBezTo>
                    <a:pt x="13176" y="7522"/>
                    <a:pt x="12809" y="6688"/>
                    <a:pt x="12376" y="6421"/>
                  </a:cubicBezTo>
                  <a:lnTo>
                    <a:pt x="801" y="83"/>
                  </a:lnTo>
                  <a:cubicBezTo>
                    <a:pt x="710" y="27"/>
                    <a:pt x="622" y="0"/>
                    <a:pt x="53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3" name="Google Shape;1197;p22"/>
            <p:cNvSpPr/>
            <p:nvPr/>
          </p:nvSpPr>
          <p:spPr>
            <a:xfrm>
              <a:off x="5673274" y="2479803"/>
              <a:ext cx="21741" cy="39863"/>
            </a:xfrm>
            <a:custGeom>
              <a:avLst/>
              <a:gdLst/>
              <a:ahLst/>
              <a:cxnLst/>
              <a:rect l="l" t="t" r="r" b="b"/>
              <a:pathLst>
                <a:path w="835" h="1531" extrusionOk="0">
                  <a:moveTo>
                    <a:pt x="256" y="1"/>
                  </a:moveTo>
                  <a:cubicBezTo>
                    <a:pt x="102" y="1"/>
                    <a:pt x="1" y="211"/>
                    <a:pt x="1" y="522"/>
                  </a:cubicBezTo>
                  <a:cubicBezTo>
                    <a:pt x="1" y="922"/>
                    <a:pt x="168" y="1356"/>
                    <a:pt x="401" y="1489"/>
                  </a:cubicBezTo>
                  <a:cubicBezTo>
                    <a:pt x="450" y="1517"/>
                    <a:pt x="497" y="1531"/>
                    <a:pt x="542" y="1531"/>
                  </a:cubicBezTo>
                  <a:cubicBezTo>
                    <a:pt x="710" y="1531"/>
                    <a:pt x="835" y="1339"/>
                    <a:pt x="835" y="1022"/>
                  </a:cubicBezTo>
                  <a:cubicBezTo>
                    <a:pt x="835" y="622"/>
                    <a:pt x="635" y="188"/>
                    <a:pt x="401" y="55"/>
                  </a:cubicBezTo>
                  <a:cubicBezTo>
                    <a:pt x="349" y="18"/>
                    <a:pt x="301" y="1"/>
                    <a:pt x="2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4" name="Google Shape;1198;p22"/>
            <p:cNvSpPr/>
            <p:nvPr/>
          </p:nvSpPr>
          <p:spPr>
            <a:xfrm>
              <a:off x="5738420" y="2518365"/>
              <a:ext cx="21741" cy="40306"/>
            </a:xfrm>
            <a:custGeom>
              <a:avLst/>
              <a:gdLst/>
              <a:ahLst/>
              <a:cxnLst/>
              <a:rect l="l" t="t" r="r" b="b"/>
              <a:pathLst>
                <a:path w="835" h="1548" extrusionOk="0">
                  <a:moveTo>
                    <a:pt x="294" y="1"/>
                  </a:moveTo>
                  <a:cubicBezTo>
                    <a:pt x="126" y="1"/>
                    <a:pt x="1" y="192"/>
                    <a:pt x="1" y="509"/>
                  </a:cubicBezTo>
                  <a:cubicBezTo>
                    <a:pt x="1" y="942"/>
                    <a:pt x="201" y="1376"/>
                    <a:pt x="434" y="1509"/>
                  </a:cubicBezTo>
                  <a:cubicBezTo>
                    <a:pt x="479" y="1535"/>
                    <a:pt x="522" y="1547"/>
                    <a:pt x="561" y="1547"/>
                  </a:cubicBezTo>
                  <a:cubicBezTo>
                    <a:pt x="726" y="1547"/>
                    <a:pt x="835" y="1333"/>
                    <a:pt x="835" y="1009"/>
                  </a:cubicBezTo>
                  <a:cubicBezTo>
                    <a:pt x="835" y="609"/>
                    <a:pt x="635" y="175"/>
                    <a:pt x="434" y="42"/>
                  </a:cubicBezTo>
                  <a:cubicBezTo>
                    <a:pt x="386" y="14"/>
                    <a:pt x="338" y="1"/>
                    <a:pt x="2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5" name="Google Shape;1199;p22"/>
            <p:cNvSpPr/>
            <p:nvPr/>
          </p:nvSpPr>
          <p:spPr>
            <a:xfrm>
              <a:off x="5803565" y="2556666"/>
              <a:ext cx="21741" cy="40306"/>
            </a:xfrm>
            <a:custGeom>
              <a:avLst/>
              <a:gdLst/>
              <a:ahLst/>
              <a:cxnLst/>
              <a:rect l="l" t="t" r="r" b="b"/>
              <a:pathLst>
                <a:path w="835" h="1548" extrusionOk="0">
                  <a:moveTo>
                    <a:pt x="305" y="1"/>
                  </a:moveTo>
                  <a:cubicBezTo>
                    <a:pt x="131" y="1"/>
                    <a:pt x="1" y="215"/>
                    <a:pt x="1" y="539"/>
                  </a:cubicBezTo>
                  <a:cubicBezTo>
                    <a:pt x="1" y="939"/>
                    <a:pt x="201" y="1373"/>
                    <a:pt x="434" y="1506"/>
                  </a:cubicBezTo>
                  <a:cubicBezTo>
                    <a:pt x="483" y="1534"/>
                    <a:pt x="529" y="1547"/>
                    <a:pt x="571" y="1547"/>
                  </a:cubicBezTo>
                  <a:cubicBezTo>
                    <a:pt x="730" y="1547"/>
                    <a:pt x="834" y="1356"/>
                    <a:pt x="834" y="1039"/>
                  </a:cubicBezTo>
                  <a:cubicBezTo>
                    <a:pt x="834" y="639"/>
                    <a:pt x="668" y="205"/>
                    <a:pt x="434" y="38"/>
                  </a:cubicBezTo>
                  <a:cubicBezTo>
                    <a:pt x="389" y="13"/>
                    <a:pt x="346" y="1"/>
                    <a:pt x="30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6" name="Google Shape;1200;p22"/>
            <p:cNvSpPr/>
            <p:nvPr/>
          </p:nvSpPr>
          <p:spPr>
            <a:xfrm>
              <a:off x="3401189" y="1995636"/>
              <a:ext cx="369160" cy="517834"/>
            </a:xfrm>
            <a:custGeom>
              <a:avLst/>
              <a:gdLst/>
              <a:ahLst/>
              <a:cxnLst/>
              <a:rect l="l" t="t" r="r" b="b"/>
              <a:pathLst>
                <a:path w="14178" h="19888" extrusionOk="0">
                  <a:moveTo>
                    <a:pt x="1821" y="0"/>
                  </a:moveTo>
                  <a:cubicBezTo>
                    <a:pt x="1770" y="0"/>
                    <a:pt x="1719" y="11"/>
                    <a:pt x="1669" y="37"/>
                  </a:cubicBezTo>
                  <a:lnTo>
                    <a:pt x="1635" y="37"/>
                  </a:lnTo>
                  <a:cubicBezTo>
                    <a:pt x="1635" y="37"/>
                    <a:pt x="1602" y="37"/>
                    <a:pt x="1602" y="70"/>
                  </a:cubicBezTo>
                  <a:lnTo>
                    <a:pt x="1502" y="70"/>
                  </a:lnTo>
                  <a:cubicBezTo>
                    <a:pt x="1502" y="70"/>
                    <a:pt x="1502" y="103"/>
                    <a:pt x="1468" y="103"/>
                  </a:cubicBezTo>
                  <a:lnTo>
                    <a:pt x="1402" y="103"/>
                  </a:lnTo>
                  <a:cubicBezTo>
                    <a:pt x="1368" y="137"/>
                    <a:pt x="1368" y="137"/>
                    <a:pt x="1335" y="137"/>
                  </a:cubicBezTo>
                  <a:lnTo>
                    <a:pt x="1302" y="137"/>
                  </a:lnTo>
                  <a:cubicBezTo>
                    <a:pt x="1302" y="137"/>
                    <a:pt x="1268" y="137"/>
                    <a:pt x="1268" y="170"/>
                  </a:cubicBezTo>
                  <a:lnTo>
                    <a:pt x="1168" y="170"/>
                  </a:lnTo>
                  <a:cubicBezTo>
                    <a:pt x="1168" y="170"/>
                    <a:pt x="1168" y="203"/>
                    <a:pt x="1135" y="203"/>
                  </a:cubicBezTo>
                  <a:lnTo>
                    <a:pt x="1068" y="203"/>
                  </a:lnTo>
                  <a:cubicBezTo>
                    <a:pt x="1035" y="237"/>
                    <a:pt x="1035" y="237"/>
                    <a:pt x="1001" y="237"/>
                  </a:cubicBezTo>
                  <a:lnTo>
                    <a:pt x="968" y="237"/>
                  </a:lnTo>
                  <a:cubicBezTo>
                    <a:pt x="968" y="237"/>
                    <a:pt x="935" y="237"/>
                    <a:pt x="935" y="270"/>
                  </a:cubicBezTo>
                  <a:lnTo>
                    <a:pt x="835" y="270"/>
                  </a:lnTo>
                  <a:cubicBezTo>
                    <a:pt x="835" y="270"/>
                    <a:pt x="835" y="304"/>
                    <a:pt x="801" y="304"/>
                  </a:cubicBezTo>
                  <a:lnTo>
                    <a:pt x="735" y="304"/>
                  </a:lnTo>
                  <a:cubicBezTo>
                    <a:pt x="701" y="337"/>
                    <a:pt x="701" y="337"/>
                    <a:pt x="668" y="337"/>
                  </a:cubicBezTo>
                  <a:lnTo>
                    <a:pt x="634" y="337"/>
                  </a:lnTo>
                  <a:cubicBezTo>
                    <a:pt x="634" y="337"/>
                    <a:pt x="601" y="337"/>
                    <a:pt x="601" y="370"/>
                  </a:cubicBezTo>
                  <a:lnTo>
                    <a:pt x="501" y="370"/>
                  </a:lnTo>
                  <a:cubicBezTo>
                    <a:pt x="501" y="370"/>
                    <a:pt x="501" y="404"/>
                    <a:pt x="468" y="404"/>
                  </a:cubicBezTo>
                  <a:lnTo>
                    <a:pt x="434" y="404"/>
                  </a:lnTo>
                  <a:cubicBezTo>
                    <a:pt x="167" y="470"/>
                    <a:pt x="1" y="837"/>
                    <a:pt x="1" y="1371"/>
                  </a:cubicBezTo>
                  <a:lnTo>
                    <a:pt x="1" y="11645"/>
                  </a:lnTo>
                  <a:cubicBezTo>
                    <a:pt x="1" y="12379"/>
                    <a:pt x="334" y="13213"/>
                    <a:pt x="801" y="13480"/>
                  </a:cubicBezTo>
                  <a:lnTo>
                    <a:pt x="2402" y="14447"/>
                  </a:lnTo>
                  <a:lnTo>
                    <a:pt x="2402" y="17583"/>
                  </a:lnTo>
                  <a:lnTo>
                    <a:pt x="2436" y="17549"/>
                  </a:lnTo>
                  <a:lnTo>
                    <a:pt x="2469" y="17516"/>
                  </a:lnTo>
                  <a:lnTo>
                    <a:pt x="2469" y="17549"/>
                  </a:lnTo>
                  <a:lnTo>
                    <a:pt x="2536" y="17516"/>
                  </a:lnTo>
                  <a:lnTo>
                    <a:pt x="2569" y="17483"/>
                  </a:lnTo>
                  <a:lnTo>
                    <a:pt x="2569" y="17516"/>
                  </a:lnTo>
                  <a:lnTo>
                    <a:pt x="2603" y="17483"/>
                  </a:lnTo>
                  <a:lnTo>
                    <a:pt x="2636" y="17449"/>
                  </a:lnTo>
                  <a:lnTo>
                    <a:pt x="2636" y="17483"/>
                  </a:lnTo>
                  <a:lnTo>
                    <a:pt x="2703" y="17449"/>
                  </a:lnTo>
                  <a:lnTo>
                    <a:pt x="2736" y="17416"/>
                  </a:lnTo>
                  <a:lnTo>
                    <a:pt x="2736" y="17449"/>
                  </a:lnTo>
                  <a:lnTo>
                    <a:pt x="2769" y="17416"/>
                  </a:lnTo>
                  <a:lnTo>
                    <a:pt x="2803" y="17382"/>
                  </a:lnTo>
                  <a:lnTo>
                    <a:pt x="2803" y="17416"/>
                  </a:lnTo>
                  <a:lnTo>
                    <a:pt x="2869" y="17382"/>
                  </a:lnTo>
                  <a:lnTo>
                    <a:pt x="2903" y="17349"/>
                  </a:lnTo>
                  <a:lnTo>
                    <a:pt x="2903" y="17382"/>
                  </a:lnTo>
                  <a:lnTo>
                    <a:pt x="2936" y="17349"/>
                  </a:lnTo>
                  <a:lnTo>
                    <a:pt x="2936" y="17382"/>
                  </a:lnTo>
                  <a:lnTo>
                    <a:pt x="2969" y="17316"/>
                  </a:lnTo>
                  <a:lnTo>
                    <a:pt x="2969" y="17349"/>
                  </a:lnTo>
                  <a:lnTo>
                    <a:pt x="3036" y="17316"/>
                  </a:lnTo>
                  <a:lnTo>
                    <a:pt x="3036" y="17349"/>
                  </a:lnTo>
                  <a:lnTo>
                    <a:pt x="3070" y="17282"/>
                  </a:lnTo>
                  <a:lnTo>
                    <a:pt x="3070" y="17382"/>
                  </a:lnTo>
                  <a:lnTo>
                    <a:pt x="3103" y="17349"/>
                  </a:lnTo>
                  <a:lnTo>
                    <a:pt x="3103" y="17382"/>
                  </a:lnTo>
                  <a:lnTo>
                    <a:pt x="3136" y="17316"/>
                  </a:lnTo>
                  <a:lnTo>
                    <a:pt x="3136" y="17349"/>
                  </a:lnTo>
                  <a:lnTo>
                    <a:pt x="3203" y="17316"/>
                  </a:lnTo>
                  <a:lnTo>
                    <a:pt x="3203" y="17349"/>
                  </a:lnTo>
                  <a:lnTo>
                    <a:pt x="3236" y="17282"/>
                  </a:lnTo>
                  <a:lnTo>
                    <a:pt x="3236" y="17316"/>
                  </a:lnTo>
                  <a:lnTo>
                    <a:pt x="3270" y="17282"/>
                  </a:lnTo>
                  <a:lnTo>
                    <a:pt x="3270" y="17316"/>
                  </a:lnTo>
                  <a:lnTo>
                    <a:pt x="3303" y="17249"/>
                  </a:lnTo>
                  <a:lnTo>
                    <a:pt x="3303" y="17282"/>
                  </a:lnTo>
                  <a:lnTo>
                    <a:pt x="3370" y="17249"/>
                  </a:lnTo>
                  <a:lnTo>
                    <a:pt x="3370" y="17282"/>
                  </a:lnTo>
                  <a:lnTo>
                    <a:pt x="3403" y="17216"/>
                  </a:lnTo>
                  <a:lnTo>
                    <a:pt x="3403" y="17249"/>
                  </a:lnTo>
                  <a:lnTo>
                    <a:pt x="3436" y="17216"/>
                  </a:lnTo>
                  <a:lnTo>
                    <a:pt x="3436" y="17249"/>
                  </a:lnTo>
                  <a:lnTo>
                    <a:pt x="3470" y="17182"/>
                  </a:lnTo>
                  <a:lnTo>
                    <a:pt x="3470" y="17216"/>
                  </a:lnTo>
                  <a:lnTo>
                    <a:pt x="3537" y="17182"/>
                  </a:lnTo>
                  <a:lnTo>
                    <a:pt x="3537" y="17216"/>
                  </a:lnTo>
                  <a:lnTo>
                    <a:pt x="3570" y="17182"/>
                  </a:lnTo>
                  <a:lnTo>
                    <a:pt x="3603" y="17149"/>
                  </a:lnTo>
                  <a:lnTo>
                    <a:pt x="3603" y="17182"/>
                  </a:lnTo>
                  <a:lnTo>
                    <a:pt x="3637" y="17149"/>
                  </a:lnTo>
                  <a:lnTo>
                    <a:pt x="3703" y="17116"/>
                  </a:lnTo>
                  <a:lnTo>
                    <a:pt x="3703" y="17149"/>
                  </a:lnTo>
                  <a:lnTo>
                    <a:pt x="5004" y="15948"/>
                  </a:lnTo>
                  <a:lnTo>
                    <a:pt x="12376" y="19818"/>
                  </a:lnTo>
                  <a:cubicBezTo>
                    <a:pt x="12479" y="19859"/>
                    <a:pt x="12570" y="19887"/>
                    <a:pt x="12647" y="19887"/>
                  </a:cubicBezTo>
                  <a:cubicBezTo>
                    <a:pt x="12695" y="19887"/>
                    <a:pt x="12738" y="19876"/>
                    <a:pt x="12776" y="19851"/>
                  </a:cubicBezTo>
                  <a:lnTo>
                    <a:pt x="12877" y="19851"/>
                  </a:lnTo>
                  <a:cubicBezTo>
                    <a:pt x="13677" y="19517"/>
                    <a:pt x="14177" y="19517"/>
                    <a:pt x="14177" y="18483"/>
                  </a:cubicBezTo>
                  <a:lnTo>
                    <a:pt x="14177" y="8243"/>
                  </a:lnTo>
                  <a:cubicBezTo>
                    <a:pt x="14144" y="7509"/>
                    <a:pt x="13811" y="6675"/>
                    <a:pt x="13344" y="6408"/>
                  </a:cubicBezTo>
                  <a:lnTo>
                    <a:pt x="2069" y="70"/>
                  </a:lnTo>
                  <a:cubicBezTo>
                    <a:pt x="1986" y="29"/>
                    <a:pt x="1904" y="0"/>
                    <a:pt x="182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7" name="Google Shape;1201;p22"/>
            <p:cNvSpPr/>
            <p:nvPr/>
          </p:nvSpPr>
          <p:spPr>
            <a:xfrm>
              <a:off x="3402075" y="2006598"/>
              <a:ext cx="342211" cy="508070"/>
            </a:xfrm>
            <a:custGeom>
              <a:avLst/>
              <a:gdLst/>
              <a:ahLst/>
              <a:cxnLst/>
              <a:rect l="l" t="t" r="r" b="b"/>
              <a:pathLst>
                <a:path w="13143" h="19513" extrusionOk="0">
                  <a:moveTo>
                    <a:pt x="539" y="0"/>
                  </a:moveTo>
                  <a:cubicBezTo>
                    <a:pt x="229" y="0"/>
                    <a:pt x="0" y="377"/>
                    <a:pt x="0" y="983"/>
                  </a:cubicBezTo>
                  <a:lnTo>
                    <a:pt x="0" y="11224"/>
                  </a:lnTo>
                  <a:cubicBezTo>
                    <a:pt x="0" y="11991"/>
                    <a:pt x="367" y="12825"/>
                    <a:pt x="801" y="13092"/>
                  </a:cubicBezTo>
                  <a:lnTo>
                    <a:pt x="2402" y="14059"/>
                  </a:lnTo>
                  <a:lnTo>
                    <a:pt x="2402" y="17195"/>
                  </a:lnTo>
                  <a:lnTo>
                    <a:pt x="4503" y="15294"/>
                  </a:lnTo>
                  <a:lnTo>
                    <a:pt x="12342" y="19430"/>
                  </a:lnTo>
                  <a:cubicBezTo>
                    <a:pt x="12440" y="19486"/>
                    <a:pt x="12532" y="19513"/>
                    <a:pt x="12617" y="19513"/>
                  </a:cubicBezTo>
                  <a:cubicBezTo>
                    <a:pt x="12935" y="19513"/>
                    <a:pt x="13143" y="19135"/>
                    <a:pt x="13143" y="18529"/>
                  </a:cubicBezTo>
                  <a:lnTo>
                    <a:pt x="13143" y="8289"/>
                  </a:lnTo>
                  <a:cubicBezTo>
                    <a:pt x="13143" y="7521"/>
                    <a:pt x="12776" y="6687"/>
                    <a:pt x="12342" y="6421"/>
                  </a:cubicBezTo>
                  <a:lnTo>
                    <a:pt x="801" y="83"/>
                  </a:lnTo>
                  <a:cubicBezTo>
                    <a:pt x="710" y="27"/>
                    <a:pt x="621" y="0"/>
                    <a:pt x="53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8" name="Google Shape;1202;p22"/>
            <p:cNvSpPr/>
            <p:nvPr/>
          </p:nvSpPr>
          <p:spPr>
            <a:xfrm>
              <a:off x="3490654" y="2211773"/>
              <a:ext cx="22601" cy="39525"/>
            </a:xfrm>
            <a:custGeom>
              <a:avLst/>
              <a:gdLst/>
              <a:ahLst/>
              <a:cxnLst/>
              <a:rect l="l" t="t" r="r" b="b"/>
              <a:pathLst>
                <a:path w="868" h="1518" extrusionOk="0">
                  <a:moveTo>
                    <a:pt x="294" y="0"/>
                  </a:moveTo>
                  <a:cubicBezTo>
                    <a:pt x="126" y="0"/>
                    <a:pt x="0" y="192"/>
                    <a:pt x="0" y="509"/>
                  </a:cubicBezTo>
                  <a:cubicBezTo>
                    <a:pt x="0" y="909"/>
                    <a:pt x="201" y="1343"/>
                    <a:pt x="434" y="1476"/>
                  </a:cubicBezTo>
                  <a:cubicBezTo>
                    <a:pt x="483" y="1504"/>
                    <a:pt x="530" y="1517"/>
                    <a:pt x="574" y="1517"/>
                  </a:cubicBezTo>
                  <a:cubicBezTo>
                    <a:pt x="742" y="1517"/>
                    <a:pt x="868" y="1326"/>
                    <a:pt x="868" y="1009"/>
                  </a:cubicBezTo>
                  <a:cubicBezTo>
                    <a:pt x="868" y="609"/>
                    <a:pt x="668" y="175"/>
                    <a:pt x="434" y="42"/>
                  </a:cubicBezTo>
                  <a:cubicBezTo>
                    <a:pt x="385" y="14"/>
                    <a:pt x="338" y="0"/>
                    <a:pt x="2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89" name="Google Shape;1203;p22"/>
            <p:cNvSpPr/>
            <p:nvPr/>
          </p:nvSpPr>
          <p:spPr>
            <a:xfrm>
              <a:off x="3555800" y="2249996"/>
              <a:ext cx="22601" cy="40384"/>
            </a:xfrm>
            <a:custGeom>
              <a:avLst/>
              <a:gdLst/>
              <a:ahLst/>
              <a:cxnLst/>
              <a:rect l="l" t="t" r="r" b="b"/>
              <a:pathLst>
                <a:path w="868" h="1551" extrusionOk="0">
                  <a:moveTo>
                    <a:pt x="295" y="0"/>
                  </a:moveTo>
                  <a:cubicBezTo>
                    <a:pt x="126" y="0"/>
                    <a:pt x="0" y="198"/>
                    <a:pt x="0" y="542"/>
                  </a:cubicBezTo>
                  <a:cubicBezTo>
                    <a:pt x="0" y="942"/>
                    <a:pt x="200" y="1376"/>
                    <a:pt x="434" y="1509"/>
                  </a:cubicBezTo>
                  <a:cubicBezTo>
                    <a:pt x="483" y="1537"/>
                    <a:pt x="530" y="1550"/>
                    <a:pt x="574" y="1550"/>
                  </a:cubicBezTo>
                  <a:cubicBezTo>
                    <a:pt x="742" y="1550"/>
                    <a:pt x="868" y="1359"/>
                    <a:pt x="868" y="1042"/>
                  </a:cubicBezTo>
                  <a:cubicBezTo>
                    <a:pt x="868" y="642"/>
                    <a:pt x="667" y="175"/>
                    <a:pt x="434" y="41"/>
                  </a:cubicBezTo>
                  <a:cubicBezTo>
                    <a:pt x="386" y="14"/>
                    <a:pt x="339" y="0"/>
                    <a:pt x="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0" name="Google Shape;1204;p22"/>
            <p:cNvSpPr/>
            <p:nvPr/>
          </p:nvSpPr>
          <p:spPr>
            <a:xfrm>
              <a:off x="3621805" y="2289079"/>
              <a:ext cx="21741" cy="39499"/>
            </a:xfrm>
            <a:custGeom>
              <a:avLst/>
              <a:gdLst/>
              <a:ahLst/>
              <a:cxnLst/>
              <a:rect l="l" t="t" r="r" b="b"/>
              <a:pathLst>
                <a:path w="835" h="1517" extrusionOk="0">
                  <a:moveTo>
                    <a:pt x="264" y="0"/>
                  </a:moveTo>
                  <a:cubicBezTo>
                    <a:pt x="105" y="0"/>
                    <a:pt x="0" y="192"/>
                    <a:pt x="0" y="508"/>
                  </a:cubicBezTo>
                  <a:cubicBezTo>
                    <a:pt x="0" y="909"/>
                    <a:pt x="167" y="1342"/>
                    <a:pt x="401" y="1476"/>
                  </a:cubicBezTo>
                  <a:cubicBezTo>
                    <a:pt x="449" y="1504"/>
                    <a:pt x="497" y="1517"/>
                    <a:pt x="541" y="1517"/>
                  </a:cubicBezTo>
                  <a:cubicBezTo>
                    <a:pt x="709" y="1517"/>
                    <a:pt x="834" y="1326"/>
                    <a:pt x="834" y="1009"/>
                  </a:cubicBezTo>
                  <a:cubicBezTo>
                    <a:pt x="834" y="609"/>
                    <a:pt x="634" y="175"/>
                    <a:pt x="401" y="41"/>
                  </a:cubicBezTo>
                  <a:cubicBezTo>
                    <a:pt x="352" y="14"/>
                    <a:pt x="306" y="0"/>
                    <a:pt x="2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1" name="Google Shape;1205;p22"/>
            <p:cNvSpPr/>
            <p:nvPr/>
          </p:nvSpPr>
          <p:spPr>
            <a:xfrm>
              <a:off x="4573710" y="2636185"/>
              <a:ext cx="369160" cy="517834"/>
            </a:xfrm>
            <a:custGeom>
              <a:avLst/>
              <a:gdLst/>
              <a:ahLst/>
              <a:cxnLst/>
              <a:rect l="l" t="t" r="r" b="b"/>
              <a:pathLst>
                <a:path w="14178" h="19888" extrusionOk="0">
                  <a:moveTo>
                    <a:pt x="1815" y="0"/>
                  </a:moveTo>
                  <a:cubicBezTo>
                    <a:pt x="1766" y="0"/>
                    <a:pt x="1718" y="8"/>
                    <a:pt x="1669" y="20"/>
                  </a:cubicBezTo>
                  <a:cubicBezTo>
                    <a:pt x="1669" y="20"/>
                    <a:pt x="1669" y="53"/>
                    <a:pt x="1635" y="53"/>
                  </a:cubicBezTo>
                  <a:lnTo>
                    <a:pt x="1569" y="53"/>
                  </a:lnTo>
                  <a:cubicBezTo>
                    <a:pt x="1535" y="87"/>
                    <a:pt x="1535" y="87"/>
                    <a:pt x="1502" y="87"/>
                  </a:cubicBezTo>
                  <a:lnTo>
                    <a:pt x="1469" y="87"/>
                  </a:lnTo>
                  <a:cubicBezTo>
                    <a:pt x="1469" y="87"/>
                    <a:pt x="1435" y="87"/>
                    <a:pt x="1435" y="120"/>
                  </a:cubicBezTo>
                  <a:lnTo>
                    <a:pt x="1335" y="120"/>
                  </a:lnTo>
                  <a:cubicBezTo>
                    <a:pt x="1335" y="120"/>
                    <a:pt x="1335" y="153"/>
                    <a:pt x="1302" y="153"/>
                  </a:cubicBezTo>
                  <a:lnTo>
                    <a:pt x="1235" y="153"/>
                  </a:lnTo>
                  <a:cubicBezTo>
                    <a:pt x="1202" y="187"/>
                    <a:pt x="1202" y="187"/>
                    <a:pt x="1168" y="187"/>
                  </a:cubicBezTo>
                  <a:lnTo>
                    <a:pt x="1135" y="187"/>
                  </a:lnTo>
                  <a:cubicBezTo>
                    <a:pt x="1135" y="187"/>
                    <a:pt x="1102" y="187"/>
                    <a:pt x="1102" y="220"/>
                  </a:cubicBezTo>
                  <a:lnTo>
                    <a:pt x="1002" y="220"/>
                  </a:lnTo>
                  <a:cubicBezTo>
                    <a:pt x="1002" y="220"/>
                    <a:pt x="1002" y="253"/>
                    <a:pt x="968" y="253"/>
                  </a:cubicBezTo>
                  <a:lnTo>
                    <a:pt x="901" y="253"/>
                  </a:lnTo>
                  <a:cubicBezTo>
                    <a:pt x="868" y="287"/>
                    <a:pt x="868" y="287"/>
                    <a:pt x="835" y="287"/>
                  </a:cubicBezTo>
                  <a:lnTo>
                    <a:pt x="801" y="287"/>
                  </a:lnTo>
                  <a:cubicBezTo>
                    <a:pt x="801" y="287"/>
                    <a:pt x="768" y="287"/>
                    <a:pt x="768" y="320"/>
                  </a:cubicBezTo>
                  <a:lnTo>
                    <a:pt x="668" y="320"/>
                  </a:lnTo>
                  <a:cubicBezTo>
                    <a:pt x="668" y="320"/>
                    <a:pt x="668" y="354"/>
                    <a:pt x="635" y="354"/>
                  </a:cubicBezTo>
                  <a:lnTo>
                    <a:pt x="568" y="354"/>
                  </a:lnTo>
                  <a:cubicBezTo>
                    <a:pt x="535" y="387"/>
                    <a:pt x="535" y="387"/>
                    <a:pt x="501" y="387"/>
                  </a:cubicBezTo>
                  <a:lnTo>
                    <a:pt x="468" y="387"/>
                  </a:lnTo>
                  <a:cubicBezTo>
                    <a:pt x="468" y="387"/>
                    <a:pt x="434" y="387"/>
                    <a:pt x="434" y="420"/>
                  </a:cubicBezTo>
                  <a:cubicBezTo>
                    <a:pt x="168" y="487"/>
                    <a:pt x="1" y="854"/>
                    <a:pt x="1" y="1388"/>
                  </a:cubicBezTo>
                  <a:lnTo>
                    <a:pt x="1" y="11628"/>
                  </a:lnTo>
                  <a:cubicBezTo>
                    <a:pt x="1" y="12395"/>
                    <a:pt x="334" y="13229"/>
                    <a:pt x="801" y="13496"/>
                  </a:cubicBezTo>
                  <a:lnTo>
                    <a:pt x="2403" y="14430"/>
                  </a:lnTo>
                  <a:lnTo>
                    <a:pt x="2403" y="17566"/>
                  </a:lnTo>
                  <a:lnTo>
                    <a:pt x="2436" y="17533"/>
                  </a:lnTo>
                  <a:lnTo>
                    <a:pt x="2436" y="17566"/>
                  </a:lnTo>
                  <a:lnTo>
                    <a:pt x="2469" y="17533"/>
                  </a:lnTo>
                  <a:lnTo>
                    <a:pt x="2536" y="17499"/>
                  </a:lnTo>
                  <a:lnTo>
                    <a:pt x="2536" y="17533"/>
                  </a:lnTo>
                  <a:lnTo>
                    <a:pt x="2569" y="17499"/>
                  </a:lnTo>
                  <a:lnTo>
                    <a:pt x="2603" y="17466"/>
                  </a:lnTo>
                  <a:lnTo>
                    <a:pt x="2603" y="17499"/>
                  </a:lnTo>
                  <a:lnTo>
                    <a:pt x="2636" y="17466"/>
                  </a:lnTo>
                  <a:lnTo>
                    <a:pt x="2703" y="17432"/>
                  </a:lnTo>
                  <a:lnTo>
                    <a:pt x="2703" y="17466"/>
                  </a:lnTo>
                  <a:lnTo>
                    <a:pt x="2736" y="17432"/>
                  </a:lnTo>
                  <a:lnTo>
                    <a:pt x="2769" y="17399"/>
                  </a:lnTo>
                  <a:lnTo>
                    <a:pt x="2769" y="17432"/>
                  </a:lnTo>
                  <a:lnTo>
                    <a:pt x="2803" y="17399"/>
                  </a:lnTo>
                  <a:lnTo>
                    <a:pt x="2870" y="17366"/>
                  </a:lnTo>
                  <a:lnTo>
                    <a:pt x="2870" y="17399"/>
                  </a:lnTo>
                  <a:lnTo>
                    <a:pt x="2903" y="17366"/>
                  </a:lnTo>
                  <a:lnTo>
                    <a:pt x="2936" y="17332"/>
                  </a:lnTo>
                  <a:lnTo>
                    <a:pt x="2936" y="17366"/>
                  </a:lnTo>
                  <a:lnTo>
                    <a:pt x="2970" y="17332"/>
                  </a:lnTo>
                  <a:lnTo>
                    <a:pt x="2970" y="17366"/>
                  </a:lnTo>
                  <a:lnTo>
                    <a:pt x="3036" y="17299"/>
                  </a:lnTo>
                  <a:lnTo>
                    <a:pt x="3036" y="17332"/>
                  </a:lnTo>
                  <a:lnTo>
                    <a:pt x="3070" y="17299"/>
                  </a:lnTo>
                  <a:lnTo>
                    <a:pt x="3070" y="17399"/>
                  </a:lnTo>
                  <a:lnTo>
                    <a:pt x="3103" y="17332"/>
                  </a:lnTo>
                  <a:lnTo>
                    <a:pt x="3103" y="17366"/>
                  </a:lnTo>
                  <a:lnTo>
                    <a:pt x="3136" y="17332"/>
                  </a:lnTo>
                  <a:lnTo>
                    <a:pt x="3136" y="17366"/>
                  </a:lnTo>
                  <a:lnTo>
                    <a:pt x="3203" y="17299"/>
                  </a:lnTo>
                  <a:lnTo>
                    <a:pt x="3203" y="17332"/>
                  </a:lnTo>
                  <a:lnTo>
                    <a:pt x="3236" y="17299"/>
                  </a:lnTo>
                  <a:lnTo>
                    <a:pt x="3236" y="17332"/>
                  </a:lnTo>
                  <a:lnTo>
                    <a:pt x="3270" y="17266"/>
                  </a:lnTo>
                  <a:lnTo>
                    <a:pt x="3270" y="17299"/>
                  </a:lnTo>
                  <a:lnTo>
                    <a:pt x="3303" y="17266"/>
                  </a:lnTo>
                  <a:lnTo>
                    <a:pt x="3303" y="17299"/>
                  </a:lnTo>
                  <a:lnTo>
                    <a:pt x="3370" y="17232"/>
                  </a:lnTo>
                  <a:lnTo>
                    <a:pt x="3370" y="17266"/>
                  </a:lnTo>
                  <a:lnTo>
                    <a:pt x="3403" y="17232"/>
                  </a:lnTo>
                  <a:lnTo>
                    <a:pt x="3403" y="17266"/>
                  </a:lnTo>
                  <a:lnTo>
                    <a:pt x="3437" y="17199"/>
                  </a:lnTo>
                  <a:lnTo>
                    <a:pt x="3437" y="17232"/>
                  </a:lnTo>
                  <a:lnTo>
                    <a:pt x="3470" y="17199"/>
                  </a:lnTo>
                  <a:lnTo>
                    <a:pt x="3470" y="17232"/>
                  </a:lnTo>
                  <a:lnTo>
                    <a:pt x="3537" y="17199"/>
                  </a:lnTo>
                  <a:lnTo>
                    <a:pt x="3570" y="17166"/>
                  </a:lnTo>
                  <a:lnTo>
                    <a:pt x="3570" y="17199"/>
                  </a:lnTo>
                  <a:lnTo>
                    <a:pt x="3603" y="17166"/>
                  </a:lnTo>
                  <a:lnTo>
                    <a:pt x="3637" y="17132"/>
                  </a:lnTo>
                  <a:lnTo>
                    <a:pt x="3637" y="17166"/>
                  </a:lnTo>
                  <a:lnTo>
                    <a:pt x="3703" y="17132"/>
                  </a:lnTo>
                  <a:lnTo>
                    <a:pt x="5004" y="15965"/>
                  </a:lnTo>
                  <a:lnTo>
                    <a:pt x="12376" y="19801"/>
                  </a:lnTo>
                  <a:cubicBezTo>
                    <a:pt x="12482" y="19864"/>
                    <a:pt x="12574" y="19887"/>
                    <a:pt x="12653" y="19887"/>
                  </a:cubicBezTo>
                  <a:cubicBezTo>
                    <a:pt x="12699" y="19887"/>
                    <a:pt x="12740" y="19880"/>
                    <a:pt x="12777" y="19868"/>
                  </a:cubicBezTo>
                  <a:cubicBezTo>
                    <a:pt x="12810" y="19868"/>
                    <a:pt x="12810" y="19868"/>
                    <a:pt x="12810" y="19834"/>
                  </a:cubicBezTo>
                  <a:lnTo>
                    <a:pt x="12877" y="19834"/>
                  </a:lnTo>
                  <a:cubicBezTo>
                    <a:pt x="13677" y="19501"/>
                    <a:pt x="14178" y="19534"/>
                    <a:pt x="14178" y="18500"/>
                  </a:cubicBezTo>
                  <a:lnTo>
                    <a:pt x="14178" y="8226"/>
                  </a:lnTo>
                  <a:cubicBezTo>
                    <a:pt x="14144" y="7525"/>
                    <a:pt x="13811" y="6691"/>
                    <a:pt x="13344" y="6425"/>
                  </a:cubicBezTo>
                  <a:lnTo>
                    <a:pt x="2069" y="87"/>
                  </a:lnTo>
                  <a:cubicBezTo>
                    <a:pt x="1984" y="23"/>
                    <a:pt x="1900" y="0"/>
                    <a:pt x="18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2" name="Google Shape;1206;p22"/>
            <p:cNvSpPr/>
            <p:nvPr/>
          </p:nvSpPr>
          <p:spPr>
            <a:xfrm>
              <a:off x="4574595" y="2646782"/>
              <a:ext cx="342211" cy="508877"/>
            </a:xfrm>
            <a:custGeom>
              <a:avLst/>
              <a:gdLst/>
              <a:ahLst/>
              <a:cxnLst/>
              <a:rect l="l" t="t" r="r" b="b"/>
              <a:pathLst>
                <a:path w="13143" h="19544" extrusionOk="0">
                  <a:moveTo>
                    <a:pt x="550" y="1"/>
                  </a:moveTo>
                  <a:cubicBezTo>
                    <a:pt x="234" y="1"/>
                    <a:pt x="0" y="401"/>
                    <a:pt x="0" y="1014"/>
                  </a:cubicBezTo>
                  <a:lnTo>
                    <a:pt x="0" y="11255"/>
                  </a:lnTo>
                  <a:cubicBezTo>
                    <a:pt x="0" y="12022"/>
                    <a:pt x="367" y="12856"/>
                    <a:pt x="801" y="13123"/>
                  </a:cubicBezTo>
                  <a:lnTo>
                    <a:pt x="2402" y="14057"/>
                  </a:lnTo>
                  <a:lnTo>
                    <a:pt x="2402" y="17192"/>
                  </a:lnTo>
                  <a:lnTo>
                    <a:pt x="4503" y="15324"/>
                  </a:lnTo>
                  <a:lnTo>
                    <a:pt x="12342" y="19461"/>
                  </a:lnTo>
                  <a:cubicBezTo>
                    <a:pt x="12440" y="19517"/>
                    <a:pt x="12533" y="19543"/>
                    <a:pt x="12617" y="19543"/>
                  </a:cubicBezTo>
                  <a:cubicBezTo>
                    <a:pt x="12935" y="19543"/>
                    <a:pt x="13143" y="19166"/>
                    <a:pt x="13143" y="18560"/>
                  </a:cubicBezTo>
                  <a:lnTo>
                    <a:pt x="13143" y="8286"/>
                  </a:lnTo>
                  <a:cubicBezTo>
                    <a:pt x="13143" y="7519"/>
                    <a:pt x="12776" y="6685"/>
                    <a:pt x="12342" y="6418"/>
                  </a:cubicBezTo>
                  <a:lnTo>
                    <a:pt x="801" y="80"/>
                  </a:lnTo>
                  <a:cubicBezTo>
                    <a:pt x="714" y="26"/>
                    <a:pt x="629" y="1"/>
                    <a:pt x="55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3" name="Google Shape;1207;p22"/>
            <p:cNvSpPr/>
            <p:nvPr/>
          </p:nvSpPr>
          <p:spPr>
            <a:xfrm>
              <a:off x="4663175" y="2851983"/>
              <a:ext cx="22601" cy="40280"/>
            </a:xfrm>
            <a:custGeom>
              <a:avLst/>
              <a:gdLst/>
              <a:ahLst/>
              <a:cxnLst/>
              <a:rect l="l" t="t" r="r" b="b"/>
              <a:pathLst>
                <a:path w="868" h="1547" extrusionOk="0">
                  <a:moveTo>
                    <a:pt x="305" y="0"/>
                  </a:moveTo>
                  <a:cubicBezTo>
                    <a:pt x="131" y="0"/>
                    <a:pt x="1" y="215"/>
                    <a:pt x="1" y="538"/>
                  </a:cubicBezTo>
                  <a:cubicBezTo>
                    <a:pt x="1" y="939"/>
                    <a:pt x="201" y="1372"/>
                    <a:pt x="434" y="1506"/>
                  </a:cubicBezTo>
                  <a:cubicBezTo>
                    <a:pt x="483" y="1533"/>
                    <a:pt x="530" y="1547"/>
                    <a:pt x="575" y="1547"/>
                  </a:cubicBezTo>
                  <a:cubicBezTo>
                    <a:pt x="743" y="1547"/>
                    <a:pt x="868" y="1355"/>
                    <a:pt x="868" y="1039"/>
                  </a:cubicBezTo>
                  <a:cubicBezTo>
                    <a:pt x="868" y="638"/>
                    <a:pt x="668" y="171"/>
                    <a:pt x="434" y="38"/>
                  </a:cubicBezTo>
                  <a:cubicBezTo>
                    <a:pt x="389" y="12"/>
                    <a:pt x="346" y="0"/>
                    <a:pt x="30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4" name="Google Shape;1208;p22"/>
            <p:cNvSpPr/>
            <p:nvPr/>
          </p:nvSpPr>
          <p:spPr>
            <a:xfrm>
              <a:off x="4728321" y="2890962"/>
              <a:ext cx="22601" cy="39525"/>
            </a:xfrm>
            <a:custGeom>
              <a:avLst/>
              <a:gdLst/>
              <a:ahLst/>
              <a:cxnLst/>
              <a:rect l="l" t="t" r="r" b="b"/>
              <a:pathLst>
                <a:path w="868" h="1518" extrusionOk="0">
                  <a:moveTo>
                    <a:pt x="294" y="1"/>
                  </a:moveTo>
                  <a:cubicBezTo>
                    <a:pt x="126" y="1"/>
                    <a:pt x="0" y="192"/>
                    <a:pt x="0" y="509"/>
                  </a:cubicBezTo>
                  <a:cubicBezTo>
                    <a:pt x="0" y="909"/>
                    <a:pt x="201" y="1343"/>
                    <a:pt x="434" y="1476"/>
                  </a:cubicBezTo>
                  <a:cubicBezTo>
                    <a:pt x="483" y="1504"/>
                    <a:pt x="530" y="1518"/>
                    <a:pt x="574" y="1518"/>
                  </a:cubicBezTo>
                  <a:cubicBezTo>
                    <a:pt x="742" y="1518"/>
                    <a:pt x="868" y="1326"/>
                    <a:pt x="868" y="1009"/>
                  </a:cubicBezTo>
                  <a:cubicBezTo>
                    <a:pt x="868" y="609"/>
                    <a:pt x="668" y="175"/>
                    <a:pt x="434" y="42"/>
                  </a:cubicBezTo>
                  <a:cubicBezTo>
                    <a:pt x="385" y="14"/>
                    <a:pt x="338" y="1"/>
                    <a:pt x="2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5" name="Google Shape;1209;p22"/>
            <p:cNvSpPr/>
            <p:nvPr/>
          </p:nvSpPr>
          <p:spPr>
            <a:xfrm>
              <a:off x="4794326" y="2929289"/>
              <a:ext cx="21741" cy="40280"/>
            </a:xfrm>
            <a:custGeom>
              <a:avLst/>
              <a:gdLst/>
              <a:ahLst/>
              <a:cxnLst/>
              <a:rect l="l" t="t" r="r" b="b"/>
              <a:pathLst>
                <a:path w="835" h="1547" extrusionOk="0">
                  <a:moveTo>
                    <a:pt x="275" y="0"/>
                  </a:moveTo>
                  <a:cubicBezTo>
                    <a:pt x="109" y="0"/>
                    <a:pt x="1" y="215"/>
                    <a:pt x="1" y="538"/>
                  </a:cubicBezTo>
                  <a:cubicBezTo>
                    <a:pt x="1" y="938"/>
                    <a:pt x="167" y="1372"/>
                    <a:pt x="401" y="1505"/>
                  </a:cubicBezTo>
                  <a:cubicBezTo>
                    <a:pt x="450" y="1533"/>
                    <a:pt x="497" y="1547"/>
                    <a:pt x="541" y="1547"/>
                  </a:cubicBezTo>
                  <a:cubicBezTo>
                    <a:pt x="709" y="1547"/>
                    <a:pt x="834" y="1355"/>
                    <a:pt x="834" y="1038"/>
                  </a:cubicBezTo>
                  <a:cubicBezTo>
                    <a:pt x="834" y="638"/>
                    <a:pt x="634" y="171"/>
                    <a:pt x="401" y="38"/>
                  </a:cubicBezTo>
                  <a:cubicBezTo>
                    <a:pt x="356" y="12"/>
                    <a:pt x="314" y="0"/>
                    <a:pt x="27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6" name="Google Shape;1210;p22"/>
            <p:cNvSpPr/>
            <p:nvPr/>
          </p:nvSpPr>
          <p:spPr>
            <a:xfrm>
              <a:off x="5821818" y="3295012"/>
              <a:ext cx="369134" cy="517365"/>
            </a:xfrm>
            <a:custGeom>
              <a:avLst/>
              <a:gdLst/>
              <a:ahLst/>
              <a:cxnLst/>
              <a:rect l="l" t="t" r="r" b="b"/>
              <a:pathLst>
                <a:path w="14177" h="19870" extrusionOk="0">
                  <a:moveTo>
                    <a:pt x="1820" y="0"/>
                  </a:moveTo>
                  <a:cubicBezTo>
                    <a:pt x="1776" y="0"/>
                    <a:pt x="1737" y="11"/>
                    <a:pt x="1701" y="35"/>
                  </a:cubicBezTo>
                  <a:lnTo>
                    <a:pt x="1668" y="35"/>
                  </a:lnTo>
                  <a:cubicBezTo>
                    <a:pt x="1635" y="35"/>
                    <a:pt x="1635" y="68"/>
                    <a:pt x="1601" y="68"/>
                  </a:cubicBezTo>
                  <a:lnTo>
                    <a:pt x="1534" y="68"/>
                  </a:lnTo>
                  <a:cubicBezTo>
                    <a:pt x="1501" y="102"/>
                    <a:pt x="1501" y="102"/>
                    <a:pt x="1501" y="102"/>
                  </a:cubicBezTo>
                  <a:lnTo>
                    <a:pt x="1434" y="102"/>
                  </a:lnTo>
                  <a:cubicBezTo>
                    <a:pt x="1434" y="102"/>
                    <a:pt x="1401" y="102"/>
                    <a:pt x="1401" y="135"/>
                  </a:cubicBezTo>
                  <a:lnTo>
                    <a:pt x="1334" y="135"/>
                  </a:lnTo>
                  <a:cubicBezTo>
                    <a:pt x="1301" y="135"/>
                    <a:pt x="1301" y="169"/>
                    <a:pt x="1268" y="169"/>
                  </a:cubicBezTo>
                  <a:lnTo>
                    <a:pt x="1201" y="169"/>
                  </a:lnTo>
                  <a:cubicBezTo>
                    <a:pt x="1168" y="202"/>
                    <a:pt x="1168" y="202"/>
                    <a:pt x="1168" y="202"/>
                  </a:cubicBezTo>
                  <a:lnTo>
                    <a:pt x="1101" y="202"/>
                  </a:lnTo>
                  <a:cubicBezTo>
                    <a:pt x="1101" y="202"/>
                    <a:pt x="1067" y="202"/>
                    <a:pt x="1067" y="235"/>
                  </a:cubicBezTo>
                  <a:lnTo>
                    <a:pt x="1001" y="235"/>
                  </a:lnTo>
                  <a:cubicBezTo>
                    <a:pt x="967" y="235"/>
                    <a:pt x="967" y="269"/>
                    <a:pt x="934" y="269"/>
                  </a:cubicBezTo>
                  <a:lnTo>
                    <a:pt x="867" y="269"/>
                  </a:lnTo>
                  <a:cubicBezTo>
                    <a:pt x="834" y="302"/>
                    <a:pt x="834" y="302"/>
                    <a:pt x="834" y="302"/>
                  </a:cubicBezTo>
                  <a:lnTo>
                    <a:pt x="767" y="302"/>
                  </a:lnTo>
                  <a:cubicBezTo>
                    <a:pt x="767" y="302"/>
                    <a:pt x="734" y="302"/>
                    <a:pt x="734" y="335"/>
                  </a:cubicBezTo>
                  <a:lnTo>
                    <a:pt x="667" y="335"/>
                  </a:lnTo>
                  <a:cubicBezTo>
                    <a:pt x="634" y="335"/>
                    <a:pt x="634" y="369"/>
                    <a:pt x="600" y="369"/>
                  </a:cubicBezTo>
                  <a:lnTo>
                    <a:pt x="534" y="369"/>
                  </a:lnTo>
                  <a:cubicBezTo>
                    <a:pt x="500" y="402"/>
                    <a:pt x="500" y="402"/>
                    <a:pt x="500" y="402"/>
                  </a:cubicBezTo>
                  <a:lnTo>
                    <a:pt x="434" y="402"/>
                  </a:lnTo>
                  <a:cubicBezTo>
                    <a:pt x="167" y="469"/>
                    <a:pt x="0" y="836"/>
                    <a:pt x="0" y="1369"/>
                  </a:cubicBezTo>
                  <a:lnTo>
                    <a:pt x="0" y="11643"/>
                  </a:lnTo>
                  <a:cubicBezTo>
                    <a:pt x="0" y="12411"/>
                    <a:pt x="367" y="13245"/>
                    <a:pt x="801" y="13511"/>
                  </a:cubicBezTo>
                  <a:lnTo>
                    <a:pt x="2402" y="14445"/>
                  </a:lnTo>
                  <a:lnTo>
                    <a:pt x="2402" y="17581"/>
                  </a:lnTo>
                  <a:lnTo>
                    <a:pt x="2435" y="17548"/>
                  </a:lnTo>
                  <a:lnTo>
                    <a:pt x="2435" y="17581"/>
                  </a:lnTo>
                  <a:lnTo>
                    <a:pt x="2502" y="17514"/>
                  </a:lnTo>
                  <a:lnTo>
                    <a:pt x="2502" y="17548"/>
                  </a:lnTo>
                  <a:lnTo>
                    <a:pt x="2535" y="17514"/>
                  </a:lnTo>
                  <a:lnTo>
                    <a:pt x="2535" y="17548"/>
                  </a:lnTo>
                  <a:lnTo>
                    <a:pt x="2569" y="17481"/>
                  </a:lnTo>
                  <a:lnTo>
                    <a:pt x="2569" y="17514"/>
                  </a:lnTo>
                  <a:lnTo>
                    <a:pt x="2602" y="17481"/>
                  </a:lnTo>
                  <a:lnTo>
                    <a:pt x="2602" y="17514"/>
                  </a:lnTo>
                  <a:lnTo>
                    <a:pt x="2669" y="17448"/>
                  </a:lnTo>
                  <a:lnTo>
                    <a:pt x="2669" y="17481"/>
                  </a:lnTo>
                  <a:lnTo>
                    <a:pt x="2702" y="17448"/>
                  </a:lnTo>
                  <a:lnTo>
                    <a:pt x="2702" y="17514"/>
                  </a:lnTo>
                  <a:lnTo>
                    <a:pt x="2735" y="17481"/>
                  </a:lnTo>
                  <a:lnTo>
                    <a:pt x="2735" y="17514"/>
                  </a:lnTo>
                  <a:lnTo>
                    <a:pt x="2769" y="17448"/>
                  </a:lnTo>
                  <a:lnTo>
                    <a:pt x="2769" y="17481"/>
                  </a:lnTo>
                  <a:lnTo>
                    <a:pt x="2835" y="17448"/>
                  </a:lnTo>
                  <a:lnTo>
                    <a:pt x="2835" y="17481"/>
                  </a:lnTo>
                  <a:lnTo>
                    <a:pt x="2869" y="17414"/>
                  </a:lnTo>
                  <a:lnTo>
                    <a:pt x="2869" y="17448"/>
                  </a:lnTo>
                  <a:lnTo>
                    <a:pt x="2902" y="17414"/>
                  </a:lnTo>
                  <a:lnTo>
                    <a:pt x="2902" y="17448"/>
                  </a:lnTo>
                  <a:lnTo>
                    <a:pt x="2935" y="17381"/>
                  </a:lnTo>
                  <a:lnTo>
                    <a:pt x="2935" y="17414"/>
                  </a:lnTo>
                  <a:lnTo>
                    <a:pt x="3002" y="17381"/>
                  </a:lnTo>
                  <a:lnTo>
                    <a:pt x="3002" y="17414"/>
                  </a:lnTo>
                  <a:lnTo>
                    <a:pt x="3036" y="17347"/>
                  </a:lnTo>
                  <a:lnTo>
                    <a:pt x="3036" y="17381"/>
                  </a:lnTo>
                  <a:lnTo>
                    <a:pt x="3069" y="17347"/>
                  </a:lnTo>
                  <a:lnTo>
                    <a:pt x="3069" y="17381"/>
                  </a:lnTo>
                  <a:lnTo>
                    <a:pt x="3102" y="17347"/>
                  </a:lnTo>
                  <a:lnTo>
                    <a:pt x="3169" y="17314"/>
                  </a:lnTo>
                  <a:lnTo>
                    <a:pt x="3169" y="17347"/>
                  </a:lnTo>
                  <a:lnTo>
                    <a:pt x="3202" y="17314"/>
                  </a:lnTo>
                  <a:lnTo>
                    <a:pt x="3236" y="17281"/>
                  </a:lnTo>
                  <a:lnTo>
                    <a:pt x="3236" y="17314"/>
                  </a:lnTo>
                  <a:lnTo>
                    <a:pt x="3269" y="17281"/>
                  </a:lnTo>
                  <a:lnTo>
                    <a:pt x="3336" y="17247"/>
                  </a:lnTo>
                  <a:lnTo>
                    <a:pt x="3336" y="17281"/>
                  </a:lnTo>
                  <a:lnTo>
                    <a:pt x="3369" y="17247"/>
                  </a:lnTo>
                  <a:lnTo>
                    <a:pt x="3402" y="17214"/>
                  </a:lnTo>
                  <a:lnTo>
                    <a:pt x="3402" y="17247"/>
                  </a:lnTo>
                  <a:lnTo>
                    <a:pt x="3436" y="17214"/>
                  </a:lnTo>
                  <a:lnTo>
                    <a:pt x="3503" y="17181"/>
                  </a:lnTo>
                  <a:lnTo>
                    <a:pt x="3503" y="17214"/>
                  </a:lnTo>
                  <a:lnTo>
                    <a:pt x="3536" y="17181"/>
                  </a:lnTo>
                  <a:lnTo>
                    <a:pt x="3569" y="17147"/>
                  </a:lnTo>
                  <a:lnTo>
                    <a:pt x="3569" y="17181"/>
                  </a:lnTo>
                  <a:lnTo>
                    <a:pt x="3603" y="17147"/>
                  </a:lnTo>
                  <a:lnTo>
                    <a:pt x="3669" y="17114"/>
                  </a:lnTo>
                  <a:lnTo>
                    <a:pt x="3669" y="17147"/>
                  </a:lnTo>
                  <a:lnTo>
                    <a:pt x="3703" y="17114"/>
                  </a:lnTo>
                  <a:lnTo>
                    <a:pt x="5037" y="15946"/>
                  </a:lnTo>
                  <a:lnTo>
                    <a:pt x="12409" y="19783"/>
                  </a:lnTo>
                  <a:cubicBezTo>
                    <a:pt x="12494" y="19846"/>
                    <a:pt x="12578" y="19869"/>
                    <a:pt x="12663" y="19869"/>
                  </a:cubicBezTo>
                  <a:cubicBezTo>
                    <a:pt x="12712" y="19869"/>
                    <a:pt x="12760" y="19861"/>
                    <a:pt x="12809" y="19849"/>
                  </a:cubicBezTo>
                  <a:cubicBezTo>
                    <a:pt x="12809" y="19849"/>
                    <a:pt x="12843" y="19849"/>
                    <a:pt x="12843" y="19816"/>
                  </a:cubicBezTo>
                  <a:lnTo>
                    <a:pt x="12876" y="19816"/>
                  </a:lnTo>
                  <a:cubicBezTo>
                    <a:pt x="13676" y="19482"/>
                    <a:pt x="14177" y="19516"/>
                    <a:pt x="14177" y="18482"/>
                  </a:cubicBezTo>
                  <a:lnTo>
                    <a:pt x="14177" y="8208"/>
                  </a:lnTo>
                  <a:cubicBezTo>
                    <a:pt x="14177" y="7507"/>
                    <a:pt x="13810" y="6673"/>
                    <a:pt x="13376" y="6406"/>
                  </a:cubicBezTo>
                  <a:lnTo>
                    <a:pt x="2102" y="102"/>
                  </a:lnTo>
                  <a:cubicBezTo>
                    <a:pt x="1994" y="37"/>
                    <a:pt x="1900" y="0"/>
                    <a:pt x="18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7" name="Google Shape;1211;p22"/>
            <p:cNvSpPr/>
            <p:nvPr/>
          </p:nvSpPr>
          <p:spPr>
            <a:xfrm>
              <a:off x="5822677" y="3305921"/>
              <a:ext cx="343096" cy="508851"/>
            </a:xfrm>
            <a:custGeom>
              <a:avLst/>
              <a:gdLst/>
              <a:ahLst/>
              <a:cxnLst/>
              <a:rect l="l" t="t" r="r" b="b"/>
              <a:pathLst>
                <a:path w="13177" h="19543" extrusionOk="0">
                  <a:moveTo>
                    <a:pt x="540" y="0"/>
                  </a:moveTo>
                  <a:cubicBezTo>
                    <a:pt x="229" y="0"/>
                    <a:pt x="0" y="378"/>
                    <a:pt x="0" y="984"/>
                  </a:cubicBezTo>
                  <a:lnTo>
                    <a:pt x="0" y="11258"/>
                  </a:lnTo>
                  <a:cubicBezTo>
                    <a:pt x="0" y="12025"/>
                    <a:pt x="367" y="12859"/>
                    <a:pt x="801" y="13126"/>
                  </a:cubicBezTo>
                  <a:lnTo>
                    <a:pt x="2402" y="14060"/>
                  </a:lnTo>
                  <a:lnTo>
                    <a:pt x="2402" y="17195"/>
                  </a:lnTo>
                  <a:lnTo>
                    <a:pt x="4504" y="15294"/>
                  </a:lnTo>
                  <a:lnTo>
                    <a:pt x="12376" y="19464"/>
                  </a:lnTo>
                  <a:cubicBezTo>
                    <a:pt x="12463" y="19517"/>
                    <a:pt x="12548" y="19543"/>
                    <a:pt x="12627" y="19543"/>
                  </a:cubicBezTo>
                  <a:cubicBezTo>
                    <a:pt x="12942" y="19543"/>
                    <a:pt x="13176" y="19143"/>
                    <a:pt x="13176" y="18530"/>
                  </a:cubicBezTo>
                  <a:lnTo>
                    <a:pt x="13176" y="8289"/>
                  </a:lnTo>
                  <a:cubicBezTo>
                    <a:pt x="13176" y="7522"/>
                    <a:pt x="12810" y="6688"/>
                    <a:pt x="12376" y="6421"/>
                  </a:cubicBezTo>
                  <a:lnTo>
                    <a:pt x="801" y="83"/>
                  </a:lnTo>
                  <a:cubicBezTo>
                    <a:pt x="710" y="27"/>
                    <a:pt x="622" y="0"/>
                    <a:pt x="5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8" name="Google Shape;1212;p22"/>
            <p:cNvSpPr/>
            <p:nvPr/>
          </p:nvSpPr>
          <p:spPr>
            <a:xfrm>
              <a:off x="5912142" y="3511097"/>
              <a:ext cx="21741" cy="40306"/>
            </a:xfrm>
            <a:custGeom>
              <a:avLst/>
              <a:gdLst/>
              <a:ahLst/>
              <a:cxnLst/>
              <a:rect l="l" t="t" r="r" b="b"/>
              <a:pathLst>
                <a:path w="835" h="1548" extrusionOk="0">
                  <a:moveTo>
                    <a:pt x="264" y="1"/>
                  </a:moveTo>
                  <a:cubicBezTo>
                    <a:pt x="105" y="1"/>
                    <a:pt x="0" y="192"/>
                    <a:pt x="0" y="509"/>
                  </a:cubicBezTo>
                  <a:cubicBezTo>
                    <a:pt x="0" y="909"/>
                    <a:pt x="167" y="1376"/>
                    <a:pt x="400" y="1510"/>
                  </a:cubicBezTo>
                  <a:cubicBezTo>
                    <a:pt x="445" y="1535"/>
                    <a:pt x="489" y="1547"/>
                    <a:pt x="530" y="1547"/>
                  </a:cubicBezTo>
                  <a:cubicBezTo>
                    <a:pt x="703" y="1547"/>
                    <a:pt x="834" y="1333"/>
                    <a:pt x="834" y="1009"/>
                  </a:cubicBezTo>
                  <a:cubicBezTo>
                    <a:pt x="834" y="609"/>
                    <a:pt x="634" y="175"/>
                    <a:pt x="400" y="42"/>
                  </a:cubicBezTo>
                  <a:cubicBezTo>
                    <a:pt x="352" y="14"/>
                    <a:pt x="306" y="1"/>
                    <a:pt x="26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99" name="Google Shape;1213;p22"/>
            <p:cNvSpPr/>
            <p:nvPr/>
          </p:nvSpPr>
          <p:spPr>
            <a:xfrm>
              <a:off x="5977262" y="3549841"/>
              <a:ext cx="21741" cy="39863"/>
            </a:xfrm>
            <a:custGeom>
              <a:avLst/>
              <a:gdLst/>
              <a:ahLst/>
              <a:cxnLst/>
              <a:rect l="l" t="t" r="r" b="b"/>
              <a:pathLst>
                <a:path w="835" h="1531" extrusionOk="0">
                  <a:moveTo>
                    <a:pt x="285" y="1"/>
                  </a:moveTo>
                  <a:cubicBezTo>
                    <a:pt x="122" y="1"/>
                    <a:pt x="1" y="211"/>
                    <a:pt x="1" y="522"/>
                  </a:cubicBezTo>
                  <a:cubicBezTo>
                    <a:pt x="1" y="922"/>
                    <a:pt x="201" y="1356"/>
                    <a:pt x="435" y="1489"/>
                  </a:cubicBezTo>
                  <a:cubicBezTo>
                    <a:pt x="483" y="1517"/>
                    <a:pt x="529" y="1531"/>
                    <a:pt x="571" y="1531"/>
                  </a:cubicBezTo>
                  <a:cubicBezTo>
                    <a:pt x="730" y="1531"/>
                    <a:pt x="835" y="1339"/>
                    <a:pt x="835" y="1022"/>
                  </a:cubicBezTo>
                  <a:cubicBezTo>
                    <a:pt x="835" y="622"/>
                    <a:pt x="635" y="189"/>
                    <a:pt x="435" y="55"/>
                  </a:cubicBezTo>
                  <a:cubicBezTo>
                    <a:pt x="383" y="18"/>
                    <a:pt x="332" y="1"/>
                    <a:pt x="28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0" name="Google Shape;1214;p22"/>
            <p:cNvSpPr/>
            <p:nvPr/>
          </p:nvSpPr>
          <p:spPr>
            <a:xfrm>
              <a:off x="6042407" y="3588402"/>
              <a:ext cx="21741" cy="40306"/>
            </a:xfrm>
            <a:custGeom>
              <a:avLst/>
              <a:gdLst/>
              <a:ahLst/>
              <a:cxnLst/>
              <a:rect l="l" t="t" r="r" b="b"/>
              <a:pathLst>
                <a:path w="835" h="1548" extrusionOk="0">
                  <a:moveTo>
                    <a:pt x="294" y="1"/>
                  </a:moveTo>
                  <a:cubicBezTo>
                    <a:pt x="126" y="1"/>
                    <a:pt x="1" y="192"/>
                    <a:pt x="1" y="509"/>
                  </a:cubicBezTo>
                  <a:cubicBezTo>
                    <a:pt x="1" y="909"/>
                    <a:pt x="201" y="1343"/>
                    <a:pt x="434" y="1510"/>
                  </a:cubicBezTo>
                  <a:cubicBezTo>
                    <a:pt x="479" y="1535"/>
                    <a:pt x="522" y="1547"/>
                    <a:pt x="561" y="1547"/>
                  </a:cubicBezTo>
                  <a:cubicBezTo>
                    <a:pt x="726" y="1547"/>
                    <a:pt x="835" y="1333"/>
                    <a:pt x="835" y="1009"/>
                  </a:cubicBezTo>
                  <a:cubicBezTo>
                    <a:pt x="835" y="609"/>
                    <a:pt x="668" y="175"/>
                    <a:pt x="434" y="42"/>
                  </a:cubicBezTo>
                  <a:cubicBezTo>
                    <a:pt x="386" y="14"/>
                    <a:pt x="338" y="1"/>
                    <a:pt x="2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1" name="Google Shape;1215;p22"/>
            <p:cNvSpPr/>
            <p:nvPr/>
          </p:nvSpPr>
          <p:spPr>
            <a:xfrm>
              <a:off x="3391634" y="2626264"/>
              <a:ext cx="200671" cy="185908"/>
            </a:xfrm>
            <a:custGeom>
              <a:avLst/>
              <a:gdLst/>
              <a:ahLst/>
              <a:cxnLst/>
              <a:rect l="l" t="t" r="r" b="b"/>
              <a:pathLst>
                <a:path w="7707" h="7140" extrusionOk="0">
                  <a:moveTo>
                    <a:pt x="3103" y="1"/>
                  </a:moveTo>
                  <a:cubicBezTo>
                    <a:pt x="1402" y="1"/>
                    <a:pt x="868" y="201"/>
                    <a:pt x="668" y="334"/>
                  </a:cubicBezTo>
                  <a:cubicBezTo>
                    <a:pt x="368" y="501"/>
                    <a:pt x="201" y="1735"/>
                    <a:pt x="1" y="2769"/>
                  </a:cubicBezTo>
                  <a:lnTo>
                    <a:pt x="3870" y="4938"/>
                  </a:lnTo>
                  <a:lnTo>
                    <a:pt x="7706" y="7139"/>
                  </a:lnTo>
                  <a:cubicBezTo>
                    <a:pt x="7539" y="5938"/>
                    <a:pt x="7339" y="4504"/>
                    <a:pt x="7039" y="3970"/>
                  </a:cubicBezTo>
                  <a:cubicBezTo>
                    <a:pt x="6839" y="3637"/>
                    <a:pt x="6339" y="2836"/>
                    <a:pt x="4637" y="901"/>
                  </a:cubicBezTo>
                  <a:close/>
                </a:path>
              </a:pathLst>
            </a:custGeom>
            <a:solidFill>
              <a:srgbClr val="F5DCC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2" name="Google Shape;1216;p22"/>
            <p:cNvSpPr/>
            <p:nvPr/>
          </p:nvSpPr>
          <p:spPr>
            <a:xfrm>
              <a:off x="3391634" y="2626264"/>
              <a:ext cx="200671" cy="185908"/>
            </a:xfrm>
            <a:custGeom>
              <a:avLst/>
              <a:gdLst/>
              <a:ahLst/>
              <a:cxnLst/>
              <a:rect l="l" t="t" r="r" b="b"/>
              <a:pathLst>
                <a:path w="7707" h="7140" extrusionOk="0">
                  <a:moveTo>
                    <a:pt x="3103" y="1"/>
                  </a:moveTo>
                  <a:cubicBezTo>
                    <a:pt x="1402" y="1"/>
                    <a:pt x="868" y="201"/>
                    <a:pt x="668" y="334"/>
                  </a:cubicBezTo>
                  <a:cubicBezTo>
                    <a:pt x="368" y="501"/>
                    <a:pt x="201" y="1735"/>
                    <a:pt x="1" y="2769"/>
                  </a:cubicBezTo>
                  <a:lnTo>
                    <a:pt x="3870" y="4938"/>
                  </a:lnTo>
                  <a:lnTo>
                    <a:pt x="7706" y="7139"/>
                  </a:lnTo>
                  <a:cubicBezTo>
                    <a:pt x="7539" y="5938"/>
                    <a:pt x="7339" y="4504"/>
                    <a:pt x="7039" y="3970"/>
                  </a:cubicBezTo>
                  <a:cubicBezTo>
                    <a:pt x="6839" y="3637"/>
                    <a:pt x="6339" y="2836"/>
                    <a:pt x="4637" y="9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3" name="Google Shape;1217;p22"/>
            <p:cNvSpPr/>
            <p:nvPr/>
          </p:nvSpPr>
          <p:spPr>
            <a:xfrm>
              <a:off x="3470683" y="2541148"/>
              <a:ext cx="43457" cy="134666"/>
            </a:xfrm>
            <a:custGeom>
              <a:avLst/>
              <a:gdLst/>
              <a:ahLst/>
              <a:cxnLst/>
              <a:rect l="l" t="t" r="r" b="b"/>
              <a:pathLst>
                <a:path w="1669" h="5172" extrusionOk="0">
                  <a:moveTo>
                    <a:pt x="0" y="1335"/>
                  </a:moveTo>
                  <a:lnTo>
                    <a:pt x="0" y="2936"/>
                  </a:lnTo>
                  <a:lnTo>
                    <a:pt x="0" y="3770"/>
                  </a:lnTo>
                  <a:cubicBezTo>
                    <a:pt x="467" y="4704"/>
                    <a:pt x="1201" y="5171"/>
                    <a:pt x="1668" y="4704"/>
                  </a:cubicBezTo>
                  <a:lnTo>
                    <a:pt x="1668" y="3903"/>
                  </a:lnTo>
                  <a:lnTo>
                    <a:pt x="1668" y="2269"/>
                  </a:lnTo>
                  <a:cubicBezTo>
                    <a:pt x="1668" y="935"/>
                    <a:pt x="0" y="1"/>
                    <a:pt x="0" y="1335"/>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4" name="Google Shape;1218;p22"/>
            <p:cNvSpPr/>
            <p:nvPr/>
          </p:nvSpPr>
          <p:spPr>
            <a:xfrm>
              <a:off x="3442016" y="2522036"/>
              <a:ext cx="18252" cy="35645"/>
            </a:xfrm>
            <a:custGeom>
              <a:avLst/>
              <a:gdLst/>
              <a:ahLst/>
              <a:cxnLst/>
              <a:rect l="l" t="t" r="r" b="b"/>
              <a:pathLst>
                <a:path w="701" h="1369" extrusionOk="0">
                  <a:moveTo>
                    <a:pt x="201" y="1"/>
                  </a:moveTo>
                  <a:cubicBezTo>
                    <a:pt x="367" y="34"/>
                    <a:pt x="534" y="334"/>
                    <a:pt x="634" y="735"/>
                  </a:cubicBezTo>
                  <a:cubicBezTo>
                    <a:pt x="701" y="1102"/>
                    <a:pt x="668" y="1368"/>
                    <a:pt x="501" y="1368"/>
                  </a:cubicBezTo>
                  <a:cubicBezTo>
                    <a:pt x="367" y="1335"/>
                    <a:pt x="167" y="1035"/>
                    <a:pt x="101" y="635"/>
                  </a:cubicBezTo>
                  <a:cubicBezTo>
                    <a:pt x="0" y="268"/>
                    <a:pt x="67" y="1"/>
                    <a:pt x="20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5" name="Google Shape;1219;p22"/>
            <p:cNvSpPr/>
            <p:nvPr/>
          </p:nvSpPr>
          <p:spPr>
            <a:xfrm>
              <a:off x="3523670" y="2569815"/>
              <a:ext cx="18252" cy="33901"/>
            </a:xfrm>
            <a:custGeom>
              <a:avLst/>
              <a:gdLst/>
              <a:ahLst/>
              <a:cxnLst/>
              <a:rect l="l" t="t" r="r" b="b"/>
              <a:pathLst>
                <a:path w="701" h="1302" extrusionOk="0">
                  <a:moveTo>
                    <a:pt x="500" y="134"/>
                  </a:moveTo>
                  <a:cubicBezTo>
                    <a:pt x="367" y="0"/>
                    <a:pt x="200" y="101"/>
                    <a:pt x="100" y="367"/>
                  </a:cubicBezTo>
                  <a:cubicBezTo>
                    <a:pt x="0" y="668"/>
                    <a:pt x="67" y="1001"/>
                    <a:pt x="200" y="1135"/>
                  </a:cubicBezTo>
                  <a:cubicBezTo>
                    <a:pt x="367" y="1301"/>
                    <a:pt x="534" y="1168"/>
                    <a:pt x="634" y="901"/>
                  </a:cubicBezTo>
                  <a:cubicBezTo>
                    <a:pt x="701" y="634"/>
                    <a:pt x="667" y="267"/>
                    <a:pt x="500" y="13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6" name="Google Shape;1220;p22"/>
            <p:cNvSpPr/>
            <p:nvPr/>
          </p:nvSpPr>
          <p:spPr>
            <a:xfrm>
              <a:off x="3461987" y="2656676"/>
              <a:ext cx="57361" cy="111180"/>
            </a:xfrm>
            <a:custGeom>
              <a:avLst/>
              <a:gdLst/>
              <a:ahLst/>
              <a:cxnLst/>
              <a:rect l="l" t="t" r="r" b="b"/>
              <a:pathLst>
                <a:path w="2203" h="4270" extrusionOk="0">
                  <a:moveTo>
                    <a:pt x="1168" y="334"/>
                  </a:moveTo>
                  <a:cubicBezTo>
                    <a:pt x="1168" y="334"/>
                    <a:pt x="1" y="0"/>
                    <a:pt x="1" y="100"/>
                  </a:cubicBezTo>
                  <a:cubicBezTo>
                    <a:pt x="1" y="200"/>
                    <a:pt x="468" y="3369"/>
                    <a:pt x="468" y="3369"/>
                  </a:cubicBezTo>
                  <a:lnTo>
                    <a:pt x="2002" y="4270"/>
                  </a:lnTo>
                  <a:lnTo>
                    <a:pt x="2202" y="1368"/>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7" name="Google Shape;1221;p22"/>
            <p:cNvSpPr/>
            <p:nvPr/>
          </p:nvSpPr>
          <p:spPr>
            <a:xfrm>
              <a:off x="3442875" y="2626264"/>
              <a:ext cx="37390" cy="121621"/>
            </a:xfrm>
            <a:custGeom>
              <a:avLst/>
              <a:gdLst/>
              <a:ahLst/>
              <a:cxnLst/>
              <a:rect l="l" t="t" r="r" b="b"/>
              <a:pathLst>
                <a:path w="1436" h="4671" extrusionOk="0">
                  <a:moveTo>
                    <a:pt x="1068" y="1"/>
                  </a:moveTo>
                  <a:lnTo>
                    <a:pt x="1068" y="468"/>
                  </a:lnTo>
                  <a:lnTo>
                    <a:pt x="1435" y="4671"/>
                  </a:lnTo>
                  <a:lnTo>
                    <a:pt x="801" y="4337"/>
                  </a:lnTo>
                  <a:lnTo>
                    <a:pt x="134" y="2169"/>
                  </a:lnTo>
                  <a:lnTo>
                    <a:pt x="801" y="1969"/>
                  </a:lnTo>
                  <a:lnTo>
                    <a:pt x="1" y="1035"/>
                  </a:lnTo>
                  <a:lnTo>
                    <a:pt x="7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8" name="Google Shape;1222;p22"/>
            <p:cNvSpPr/>
            <p:nvPr/>
          </p:nvSpPr>
          <p:spPr>
            <a:xfrm>
              <a:off x="3504558" y="2650583"/>
              <a:ext cx="37364" cy="120762"/>
            </a:xfrm>
            <a:custGeom>
              <a:avLst/>
              <a:gdLst/>
              <a:ahLst/>
              <a:cxnLst/>
              <a:rect l="l" t="t" r="r" b="b"/>
              <a:pathLst>
                <a:path w="1435" h="4638" extrusionOk="0">
                  <a:moveTo>
                    <a:pt x="367" y="1"/>
                  </a:moveTo>
                  <a:lnTo>
                    <a:pt x="367" y="501"/>
                  </a:lnTo>
                  <a:lnTo>
                    <a:pt x="0" y="4270"/>
                  </a:lnTo>
                  <a:lnTo>
                    <a:pt x="601" y="4637"/>
                  </a:lnTo>
                  <a:lnTo>
                    <a:pt x="1301" y="3236"/>
                  </a:lnTo>
                  <a:lnTo>
                    <a:pt x="634" y="2302"/>
                  </a:lnTo>
                  <a:lnTo>
                    <a:pt x="1435" y="2302"/>
                  </a:lnTo>
                  <a:lnTo>
                    <a:pt x="801" y="50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09" name="Google Shape;1223;p22"/>
            <p:cNvSpPr/>
            <p:nvPr/>
          </p:nvSpPr>
          <p:spPr>
            <a:xfrm>
              <a:off x="3482843" y="2664487"/>
              <a:ext cx="18252" cy="26090"/>
            </a:xfrm>
            <a:custGeom>
              <a:avLst/>
              <a:gdLst/>
              <a:ahLst/>
              <a:cxnLst/>
              <a:rect l="l" t="t" r="r" b="b"/>
              <a:pathLst>
                <a:path w="701" h="1002" extrusionOk="0">
                  <a:moveTo>
                    <a:pt x="0" y="301"/>
                  </a:moveTo>
                  <a:lnTo>
                    <a:pt x="200" y="834"/>
                  </a:lnTo>
                  <a:cubicBezTo>
                    <a:pt x="300" y="868"/>
                    <a:pt x="401" y="934"/>
                    <a:pt x="501" y="1001"/>
                  </a:cubicBezTo>
                  <a:lnTo>
                    <a:pt x="701" y="701"/>
                  </a:lnTo>
                  <a:lnTo>
                    <a:pt x="36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0" name="Google Shape;1224;p22"/>
            <p:cNvSpPr/>
            <p:nvPr/>
          </p:nvSpPr>
          <p:spPr>
            <a:xfrm>
              <a:off x="3481098" y="2686203"/>
              <a:ext cx="22601" cy="75587"/>
            </a:xfrm>
            <a:custGeom>
              <a:avLst/>
              <a:gdLst/>
              <a:ahLst/>
              <a:cxnLst/>
              <a:rect l="l" t="t" r="r" b="b"/>
              <a:pathLst>
                <a:path w="868" h="2903" extrusionOk="0">
                  <a:moveTo>
                    <a:pt x="267" y="0"/>
                  </a:moveTo>
                  <a:lnTo>
                    <a:pt x="1" y="2402"/>
                  </a:lnTo>
                  <a:lnTo>
                    <a:pt x="868" y="2902"/>
                  </a:lnTo>
                  <a:lnTo>
                    <a:pt x="568" y="167"/>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1" name="Google Shape;1225;p22"/>
            <p:cNvSpPr/>
            <p:nvPr/>
          </p:nvSpPr>
          <p:spPr>
            <a:xfrm>
              <a:off x="3468939" y="2617594"/>
              <a:ext cx="23486" cy="60824"/>
            </a:xfrm>
            <a:custGeom>
              <a:avLst/>
              <a:gdLst/>
              <a:ahLst/>
              <a:cxnLst/>
              <a:rect l="l" t="t" r="r" b="b"/>
              <a:pathLst>
                <a:path w="902" h="2336" extrusionOk="0">
                  <a:moveTo>
                    <a:pt x="67" y="0"/>
                  </a:moveTo>
                  <a:lnTo>
                    <a:pt x="1" y="334"/>
                  </a:lnTo>
                  <a:lnTo>
                    <a:pt x="201" y="2335"/>
                  </a:lnTo>
                  <a:lnTo>
                    <a:pt x="901" y="183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2" name="Google Shape;1226;p22"/>
            <p:cNvSpPr/>
            <p:nvPr/>
          </p:nvSpPr>
          <p:spPr>
            <a:xfrm>
              <a:off x="3470683" y="2606294"/>
              <a:ext cx="43457" cy="33693"/>
            </a:xfrm>
            <a:custGeom>
              <a:avLst/>
              <a:gdLst/>
              <a:ahLst/>
              <a:cxnLst/>
              <a:rect l="l" t="t" r="r" b="b"/>
              <a:pathLst>
                <a:path w="1669" h="1294" extrusionOk="0">
                  <a:moveTo>
                    <a:pt x="0" y="0"/>
                  </a:moveTo>
                  <a:lnTo>
                    <a:pt x="0" y="67"/>
                  </a:lnTo>
                  <a:cubicBezTo>
                    <a:pt x="0" y="67"/>
                    <a:pt x="434" y="968"/>
                    <a:pt x="834" y="1201"/>
                  </a:cubicBezTo>
                  <a:cubicBezTo>
                    <a:pt x="934" y="1268"/>
                    <a:pt x="1036" y="1293"/>
                    <a:pt x="1133" y="1293"/>
                  </a:cubicBezTo>
                  <a:cubicBezTo>
                    <a:pt x="1424" y="1293"/>
                    <a:pt x="1668" y="1068"/>
                    <a:pt x="1668" y="1068"/>
                  </a:cubicBezTo>
                  <a:lnTo>
                    <a:pt x="1668" y="934"/>
                  </a:lnTo>
                  <a:lnTo>
                    <a:pt x="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3" name="Google Shape;1227;p22"/>
            <p:cNvSpPr/>
            <p:nvPr/>
          </p:nvSpPr>
          <p:spPr>
            <a:xfrm>
              <a:off x="3426394" y="2436060"/>
              <a:ext cx="132036" cy="201530"/>
            </a:xfrm>
            <a:custGeom>
              <a:avLst/>
              <a:gdLst/>
              <a:ahLst/>
              <a:cxnLst/>
              <a:rect l="l" t="t" r="r" b="b"/>
              <a:pathLst>
                <a:path w="5071" h="7740" extrusionOk="0">
                  <a:moveTo>
                    <a:pt x="2535" y="1468"/>
                  </a:moveTo>
                  <a:cubicBezTo>
                    <a:pt x="0" y="0"/>
                    <a:pt x="967" y="5071"/>
                    <a:pt x="1134" y="5504"/>
                  </a:cubicBezTo>
                  <a:cubicBezTo>
                    <a:pt x="1301" y="5971"/>
                    <a:pt x="2135" y="7272"/>
                    <a:pt x="2535" y="7506"/>
                  </a:cubicBezTo>
                  <a:cubicBezTo>
                    <a:pt x="2935" y="7739"/>
                    <a:pt x="3736" y="7372"/>
                    <a:pt x="3936" y="7106"/>
                  </a:cubicBezTo>
                  <a:cubicBezTo>
                    <a:pt x="4103" y="6839"/>
                    <a:pt x="5070" y="2903"/>
                    <a:pt x="2535" y="1468"/>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4" name="Google Shape;1228;p22"/>
            <p:cNvSpPr/>
            <p:nvPr/>
          </p:nvSpPr>
          <p:spPr>
            <a:xfrm>
              <a:off x="3442016" y="2458973"/>
              <a:ext cx="103369" cy="140394"/>
            </a:xfrm>
            <a:custGeom>
              <a:avLst/>
              <a:gdLst/>
              <a:ahLst/>
              <a:cxnLst/>
              <a:rect l="l" t="t" r="r" b="b"/>
              <a:pathLst>
                <a:path w="3970" h="5392" extrusionOk="0">
                  <a:moveTo>
                    <a:pt x="1735" y="1422"/>
                  </a:moveTo>
                  <a:cubicBezTo>
                    <a:pt x="1768" y="1422"/>
                    <a:pt x="1768" y="1455"/>
                    <a:pt x="1802" y="1455"/>
                  </a:cubicBezTo>
                  <a:lnTo>
                    <a:pt x="1768" y="1455"/>
                  </a:lnTo>
                  <a:lnTo>
                    <a:pt x="1735" y="1422"/>
                  </a:lnTo>
                  <a:close/>
                  <a:moveTo>
                    <a:pt x="1084" y="1"/>
                  </a:moveTo>
                  <a:cubicBezTo>
                    <a:pt x="831" y="1"/>
                    <a:pt x="623" y="78"/>
                    <a:pt x="501" y="221"/>
                  </a:cubicBezTo>
                  <a:cubicBezTo>
                    <a:pt x="0" y="855"/>
                    <a:pt x="167" y="2356"/>
                    <a:pt x="301" y="3457"/>
                  </a:cubicBezTo>
                  <a:cubicBezTo>
                    <a:pt x="301" y="3490"/>
                    <a:pt x="301" y="3524"/>
                    <a:pt x="301" y="3524"/>
                  </a:cubicBezTo>
                  <a:cubicBezTo>
                    <a:pt x="301" y="3524"/>
                    <a:pt x="315" y="3538"/>
                    <a:pt x="335" y="3538"/>
                  </a:cubicBezTo>
                  <a:cubicBezTo>
                    <a:pt x="345" y="3538"/>
                    <a:pt x="356" y="3535"/>
                    <a:pt x="367" y="3524"/>
                  </a:cubicBezTo>
                  <a:cubicBezTo>
                    <a:pt x="367" y="3424"/>
                    <a:pt x="367" y="3257"/>
                    <a:pt x="367" y="3257"/>
                  </a:cubicBezTo>
                  <a:cubicBezTo>
                    <a:pt x="334" y="3090"/>
                    <a:pt x="334" y="2957"/>
                    <a:pt x="301" y="2790"/>
                  </a:cubicBezTo>
                  <a:cubicBezTo>
                    <a:pt x="367" y="2189"/>
                    <a:pt x="634" y="2189"/>
                    <a:pt x="734" y="1489"/>
                  </a:cubicBezTo>
                  <a:cubicBezTo>
                    <a:pt x="768" y="1455"/>
                    <a:pt x="801" y="1422"/>
                    <a:pt x="834" y="1389"/>
                  </a:cubicBezTo>
                  <a:cubicBezTo>
                    <a:pt x="868" y="1322"/>
                    <a:pt x="901" y="1289"/>
                    <a:pt x="934" y="1289"/>
                  </a:cubicBezTo>
                  <a:cubicBezTo>
                    <a:pt x="968" y="1255"/>
                    <a:pt x="968" y="1255"/>
                    <a:pt x="1001" y="1255"/>
                  </a:cubicBezTo>
                  <a:cubicBezTo>
                    <a:pt x="1468" y="1289"/>
                    <a:pt x="1935" y="1822"/>
                    <a:pt x="2369" y="2323"/>
                  </a:cubicBezTo>
                  <a:cubicBezTo>
                    <a:pt x="2536" y="2490"/>
                    <a:pt x="2736" y="2690"/>
                    <a:pt x="2903" y="2790"/>
                  </a:cubicBezTo>
                  <a:cubicBezTo>
                    <a:pt x="2929" y="2799"/>
                    <a:pt x="2951" y="2803"/>
                    <a:pt x="2970" y="2803"/>
                  </a:cubicBezTo>
                  <a:cubicBezTo>
                    <a:pt x="3020" y="2803"/>
                    <a:pt x="3045" y="2772"/>
                    <a:pt x="3069" y="2723"/>
                  </a:cubicBezTo>
                  <a:cubicBezTo>
                    <a:pt x="3269" y="3624"/>
                    <a:pt x="3436" y="4124"/>
                    <a:pt x="3536" y="4758"/>
                  </a:cubicBezTo>
                  <a:cubicBezTo>
                    <a:pt x="3536" y="4858"/>
                    <a:pt x="3503" y="4958"/>
                    <a:pt x="3503" y="5058"/>
                  </a:cubicBezTo>
                  <a:cubicBezTo>
                    <a:pt x="3503" y="5058"/>
                    <a:pt x="3503" y="5225"/>
                    <a:pt x="3503" y="5325"/>
                  </a:cubicBezTo>
                  <a:cubicBezTo>
                    <a:pt x="3503" y="5325"/>
                    <a:pt x="3503" y="5325"/>
                    <a:pt x="3503" y="5358"/>
                  </a:cubicBezTo>
                  <a:cubicBezTo>
                    <a:pt x="3503" y="5358"/>
                    <a:pt x="3536" y="5392"/>
                    <a:pt x="3570" y="5392"/>
                  </a:cubicBezTo>
                  <a:cubicBezTo>
                    <a:pt x="3570" y="5358"/>
                    <a:pt x="3570" y="5358"/>
                    <a:pt x="3570" y="5358"/>
                  </a:cubicBezTo>
                  <a:cubicBezTo>
                    <a:pt x="3570" y="5325"/>
                    <a:pt x="3570" y="5292"/>
                    <a:pt x="3570" y="5258"/>
                  </a:cubicBezTo>
                  <a:cubicBezTo>
                    <a:pt x="3603" y="5191"/>
                    <a:pt x="3603" y="5158"/>
                    <a:pt x="3603" y="5091"/>
                  </a:cubicBezTo>
                  <a:cubicBezTo>
                    <a:pt x="3736" y="4524"/>
                    <a:pt x="3970" y="2123"/>
                    <a:pt x="3069" y="1322"/>
                  </a:cubicBezTo>
                  <a:cubicBezTo>
                    <a:pt x="2468" y="397"/>
                    <a:pt x="1658" y="1"/>
                    <a:pt x="10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5" name="Google Shape;1229;p22"/>
            <p:cNvSpPr/>
            <p:nvPr/>
          </p:nvSpPr>
          <p:spPr>
            <a:xfrm>
              <a:off x="3492399" y="2642772"/>
              <a:ext cx="22601" cy="56475"/>
            </a:xfrm>
            <a:custGeom>
              <a:avLst/>
              <a:gdLst/>
              <a:ahLst/>
              <a:cxnLst/>
              <a:rect l="l" t="t" r="r" b="b"/>
              <a:pathLst>
                <a:path w="868" h="2169" extrusionOk="0">
                  <a:moveTo>
                    <a:pt x="834" y="0"/>
                  </a:moveTo>
                  <a:lnTo>
                    <a:pt x="867" y="367"/>
                  </a:lnTo>
                  <a:lnTo>
                    <a:pt x="701" y="2169"/>
                  </a:lnTo>
                  <a:lnTo>
                    <a:pt x="0" y="868"/>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6" name="Google Shape;1230;p22"/>
            <p:cNvSpPr/>
            <p:nvPr/>
          </p:nvSpPr>
          <p:spPr>
            <a:xfrm>
              <a:off x="3470683" y="2616709"/>
              <a:ext cx="43457" cy="48664"/>
            </a:xfrm>
            <a:custGeom>
              <a:avLst/>
              <a:gdLst/>
              <a:ahLst/>
              <a:cxnLst/>
              <a:rect l="l" t="t" r="r" b="b"/>
              <a:pathLst>
                <a:path w="1669" h="1869" extrusionOk="0">
                  <a:moveTo>
                    <a:pt x="0" y="1"/>
                  </a:moveTo>
                  <a:lnTo>
                    <a:pt x="0" y="34"/>
                  </a:lnTo>
                  <a:lnTo>
                    <a:pt x="834" y="1869"/>
                  </a:lnTo>
                  <a:lnTo>
                    <a:pt x="1668" y="1001"/>
                  </a:lnTo>
                  <a:lnTo>
                    <a:pt x="1668" y="968"/>
                  </a:lnTo>
                  <a:lnTo>
                    <a:pt x="834" y="1802"/>
                  </a:lnTo>
                  <a:lnTo>
                    <a:pt x="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7" name="Google Shape;1231;p22"/>
            <p:cNvSpPr/>
            <p:nvPr/>
          </p:nvSpPr>
          <p:spPr>
            <a:xfrm>
              <a:off x="3488051" y="2686203"/>
              <a:ext cx="8697" cy="4374"/>
            </a:xfrm>
            <a:custGeom>
              <a:avLst/>
              <a:gdLst/>
              <a:ahLst/>
              <a:cxnLst/>
              <a:rect l="l" t="t" r="r" b="b"/>
              <a:pathLst>
                <a:path w="334" h="168" extrusionOk="0">
                  <a:moveTo>
                    <a:pt x="0" y="0"/>
                  </a:moveTo>
                  <a:lnTo>
                    <a:pt x="301" y="167"/>
                  </a:lnTo>
                  <a:lnTo>
                    <a:pt x="334" y="167"/>
                  </a:lnTo>
                  <a:lnTo>
                    <a:pt x="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8" name="Google Shape;1232;p22"/>
            <p:cNvSpPr/>
            <p:nvPr/>
          </p:nvSpPr>
          <p:spPr>
            <a:xfrm>
              <a:off x="4645808" y="3306338"/>
              <a:ext cx="200645" cy="186767"/>
            </a:xfrm>
            <a:custGeom>
              <a:avLst/>
              <a:gdLst/>
              <a:ahLst/>
              <a:cxnLst/>
              <a:rect l="l" t="t" r="r" b="b"/>
              <a:pathLst>
                <a:path w="7706" h="7173" extrusionOk="0">
                  <a:moveTo>
                    <a:pt x="3103" y="34"/>
                  </a:moveTo>
                  <a:cubicBezTo>
                    <a:pt x="1401" y="0"/>
                    <a:pt x="868" y="234"/>
                    <a:pt x="668" y="367"/>
                  </a:cubicBezTo>
                  <a:cubicBezTo>
                    <a:pt x="367" y="534"/>
                    <a:pt x="201" y="1768"/>
                    <a:pt x="0" y="2769"/>
                  </a:cubicBezTo>
                  <a:lnTo>
                    <a:pt x="3870" y="4971"/>
                  </a:lnTo>
                  <a:lnTo>
                    <a:pt x="7706" y="7172"/>
                  </a:lnTo>
                  <a:cubicBezTo>
                    <a:pt x="7506" y="5938"/>
                    <a:pt x="7339" y="4504"/>
                    <a:pt x="7039" y="3970"/>
                  </a:cubicBezTo>
                  <a:cubicBezTo>
                    <a:pt x="6839" y="3636"/>
                    <a:pt x="6338" y="2869"/>
                    <a:pt x="4637" y="934"/>
                  </a:cubicBezTo>
                  <a:close/>
                </a:path>
              </a:pathLst>
            </a:custGeom>
            <a:solidFill>
              <a:srgbClr val="F5DCC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19" name="Google Shape;1233;p22"/>
            <p:cNvSpPr/>
            <p:nvPr/>
          </p:nvSpPr>
          <p:spPr>
            <a:xfrm>
              <a:off x="4645808" y="3306338"/>
              <a:ext cx="200645" cy="186767"/>
            </a:xfrm>
            <a:custGeom>
              <a:avLst/>
              <a:gdLst/>
              <a:ahLst/>
              <a:cxnLst/>
              <a:rect l="l" t="t" r="r" b="b"/>
              <a:pathLst>
                <a:path w="7706" h="7173" extrusionOk="0">
                  <a:moveTo>
                    <a:pt x="3103" y="34"/>
                  </a:moveTo>
                  <a:cubicBezTo>
                    <a:pt x="1401" y="0"/>
                    <a:pt x="868" y="234"/>
                    <a:pt x="668" y="367"/>
                  </a:cubicBezTo>
                  <a:cubicBezTo>
                    <a:pt x="367" y="534"/>
                    <a:pt x="201" y="1768"/>
                    <a:pt x="0" y="2769"/>
                  </a:cubicBezTo>
                  <a:lnTo>
                    <a:pt x="3870" y="4971"/>
                  </a:lnTo>
                  <a:lnTo>
                    <a:pt x="7706" y="7172"/>
                  </a:lnTo>
                  <a:cubicBezTo>
                    <a:pt x="7506" y="5938"/>
                    <a:pt x="7339" y="4504"/>
                    <a:pt x="7039" y="3970"/>
                  </a:cubicBezTo>
                  <a:cubicBezTo>
                    <a:pt x="6839" y="3636"/>
                    <a:pt x="6338" y="2869"/>
                    <a:pt x="4637" y="934"/>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0" name="Google Shape;1234;p22"/>
            <p:cNvSpPr/>
            <p:nvPr/>
          </p:nvSpPr>
          <p:spPr>
            <a:xfrm>
              <a:off x="4724832" y="3222080"/>
              <a:ext cx="43457" cy="133781"/>
            </a:xfrm>
            <a:custGeom>
              <a:avLst/>
              <a:gdLst/>
              <a:ahLst/>
              <a:cxnLst/>
              <a:rect l="l" t="t" r="r" b="b"/>
              <a:pathLst>
                <a:path w="1669" h="5138" extrusionOk="0">
                  <a:moveTo>
                    <a:pt x="1" y="1302"/>
                  </a:moveTo>
                  <a:lnTo>
                    <a:pt x="1" y="2936"/>
                  </a:lnTo>
                  <a:lnTo>
                    <a:pt x="1" y="3737"/>
                  </a:lnTo>
                  <a:cubicBezTo>
                    <a:pt x="468" y="4704"/>
                    <a:pt x="1202" y="5138"/>
                    <a:pt x="1635" y="4671"/>
                  </a:cubicBezTo>
                  <a:lnTo>
                    <a:pt x="1635" y="3870"/>
                  </a:lnTo>
                  <a:lnTo>
                    <a:pt x="1635" y="2236"/>
                  </a:lnTo>
                  <a:cubicBezTo>
                    <a:pt x="1669" y="935"/>
                    <a:pt x="1" y="1"/>
                    <a:pt x="1" y="1302"/>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1" name="Google Shape;1235;p22"/>
            <p:cNvSpPr/>
            <p:nvPr/>
          </p:nvSpPr>
          <p:spPr>
            <a:xfrm>
              <a:off x="4696191" y="3202110"/>
              <a:ext cx="18252" cy="36505"/>
            </a:xfrm>
            <a:custGeom>
              <a:avLst/>
              <a:gdLst/>
              <a:ahLst/>
              <a:cxnLst/>
              <a:rect l="l" t="t" r="r" b="b"/>
              <a:pathLst>
                <a:path w="701" h="1402" extrusionOk="0">
                  <a:moveTo>
                    <a:pt x="200" y="34"/>
                  </a:moveTo>
                  <a:cubicBezTo>
                    <a:pt x="334" y="67"/>
                    <a:pt x="534" y="367"/>
                    <a:pt x="601" y="734"/>
                  </a:cubicBezTo>
                  <a:cubicBezTo>
                    <a:pt x="701" y="1101"/>
                    <a:pt x="634" y="1402"/>
                    <a:pt x="501" y="1368"/>
                  </a:cubicBezTo>
                  <a:cubicBezTo>
                    <a:pt x="367" y="1368"/>
                    <a:pt x="167" y="1035"/>
                    <a:pt x="100" y="668"/>
                  </a:cubicBezTo>
                  <a:cubicBezTo>
                    <a:pt x="0" y="301"/>
                    <a:pt x="67" y="1"/>
                    <a:pt x="200" y="3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2" name="Google Shape;1236;p22"/>
            <p:cNvSpPr/>
            <p:nvPr/>
          </p:nvSpPr>
          <p:spPr>
            <a:xfrm>
              <a:off x="4777818" y="3249889"/>
              <a:ext cx="18278" cy="33901"/>
            </a:xfrm>
            <a:custGeom>
              <a:avLst/>
              <a:gdLst/>
              <a:ahLst/>
              <a:cxnLst/>
              <a:rect l="l" t="t" r="r" b="b"/>
              <a:pathLst>
                <a:path w="702" h="1302" extrusionOk="0">
                  <a:moveTo>
                    <a:pt x="501" y="167"/>
                  </a:moveTo>
                  <a:cubicBezTo>
                    <a:pt x="368" y="0"/>
                    <a:pt x="168" y="134"/>
                    <a:pt x="101" y="400"/>
                  </a:cubicBezTo>
                  <a:cubicBezTo>
                    <a:pt x="1" y="667"/>
                    <a:pt x="67" y="1034"/>
                    <a:pt x="201" y="1168"/>
                  </a:cubicBezTo>
                  <a:cubicBezTo>
                    <a:pt x="368" y="1301"/>
                    <a:pt x="534" y="1201"/>
                    <a:pt x="635" y="934"/>
                  </a:cubicBezTo>
                  <a:cubicBezTo>
                    <a:pt x="701" y="634"/>
                    <a:pt x="668" y="300"/>
                    <a:pt x="501" y="167"/>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3" name="Google Shape;1237;p22"/>
            <p:cNvSpPr/>
            <p:nvPr/>
          </p:nvSpPr>
          <p:spPr>
            <a:xfrm>
              <a:off x="4716161" y="3337609"/>
              <a:ext cx="57335" cy="110321"/>
            </a:xfrm>
            <a:custGeom>
              <a:avLst/>
              <a:gdLst/>
              <a:ahLst/>
              <a:cxnLst/>
              <a:rect l="l" t="t" r="r" b="b"/>
              <a:pathLst>
                <a:path w="2202" h="4237" extrusionOk="0">
                  <a:moveTo>
                    <a:pt x="1168" y="300"/>
                  </a:moveTo>
                  <a:cubicBezTo>
                    <a:pt x="1168" y="300"/>
                    <a:pt x="0" y="0"/>
                    <a:pt x="0" y="100"/>
                  </a:cubicBezTo>
                  <a:cubicBezTo>
                    <a:pt x="0" y="200"/>
                    <a:pt x="434" y="3369"/>
                    <a:pt x="434" y="3369"/>
                  </a:cubicBezTo>
                  <a:lnTo>
                    <a:pt x="2002" y="4237"/>
                  </a:lnTo>
                  <a:lnTo>
                    <a:pt x="2202" y="133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4" name="Google Shape;1238;p22"/>
            <p:cNvSpPr/>
            <p:nvPr/>
          </p:nvSpPr>
          <p:spPr>
            <a:xfrm>
              <a:off x="4736991" y="3345420"/>
              <a:ext cx="18278" cy="25204"/>
            </a:xfrm>
            <a:custGeom>
              <a:avLst/>
              <a:gdLst/>
              <a:ahLst/>
              <a:cxnLst/>
              <a:rect l="l" t="t" r="r" b="b"/>
              <a:pathLst>
                <a:path w="702" h="968" extrusionOk="0">
                  <a:moveTo>
                    <a:pt x="1" y="301"/>
                  </a:moveTo>
                  <a:lnTo>
                    <a:pt x="201" y="801"/>
                  </a:lnTo>
                  <a:cubicBezTo>
                    <a:pt x="301" y="868"/>
                    <a:pt x="401" y="934"/>
                    <a:pt x="501" y="968"/>
                  </a:cubicBezTo>
                  <a:lnTo>
                    <a:pt x="701" y="701"/>
                  </a:lnTo>
                  <a:lnTo>
                    <a:pt x="36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5" name="Google Shape;1239;p22"/>
            <p:cNvSpPr/>
            <p:nvPr/>
          </p:nvSpPr>
          <p:spPr>
            <a:xfrm>
              <a:off x="4735273" y="3366276"/>
              <a:ext cx="22601" cy="75587"/>
            </a:xfrm>
            <a:custGeom>
              <a:avLst/>
              <a:gdLst/>
              <a:ahLst/>
              <a:cxnLst/>
              <a:rect l="l" t="t" r="r" b="b"/>
              <a:pathLst>
                <a:path w="868" h="2903" extrusionOk="0">
                  <a:moveTo>
                    <a:pt x="267" y="0"/>
                  </a:moveTo>
                  <a:lnTo>
                    <a:pt x="0" y="2402"/>
                  </a:lnTo>
                  <a:lnTo>
                    <a:pt x="868" y="2902"/>
                  </a:lnTo>
                  <a:lnTo>
                    <a:pt x="567" y="20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6" name="Google Shape;1240;p22"/>
            <p:cNvSpPr/>
            <p:nvPr/>
          </p:nvSpPr>
          <p:spPr>
            <a:xfrm>
              <a:off x="4723113" y="3298527"/>
              <a:ext cx="23460" cy="60824"/>
            </a:xfrm>
            <a:custGeom>
              <a:avLst/>
              <a:gdLst/>
              <a:ahLst/>
              <a:cxnLst/>
              <a:rect l="l" t="t" r="r" b="b"/>
              <a:pathLst>
                <a:path w="901" h="2336" extrusionOk="0">
                  <a:moveTo>
                    <a:pt x="67" y="0"/>
                  </a:moveTo>
                  <a:lnTo>
                    <a:pt x="0" y="334"/>
                  </a:lnTo>
                  <a:lnTo>
                    <a:pt x="200" y="2335"/>
                  </a:lnTo>
                  <a:lnTo>
                    <a:pt x="901" y="180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7" name="Google Shape;1241;p22"/>
            <p:cNvSpPr/>
            <p:nvPr/>
          </p:nvSpPr>
          <p:spPr>
            <a:xfrm>
              <a:off x="4724832" y="3287226"/>
              <a:ext cx="43457" cy="33562"/>
            </a:xfrm>
            <a:custGeom>
              <a:avLst/>
              <a:gdLst/>
              <a:ahLst/>
              <a:cxnLst/>
              <a:rect l="l" t="t" r="r" b="b"/>
              <a:pathLst>
                <a:path w="1669" h="1289" extrusionOk="0">
                  <a:moveTo>
                    <a:pt x="1" y="1"/>
                  </a:moveTo>
                  <a:lnTo>
                    <a:pt x="1" y="67"/>
                  </a:lnTo>
                  <a:cubicBezTo>
                    <a:pt x="1" y="67"/>
                    <a:pt x="435" y="935"/>
                    <a:pt x="835" y="1201"/>
                  </a:cubicBezTo>
                  <a:cubicBezTo>
                    <a:pt x="929" y="1264"/>
                    <a:pt x="1025" y="1288"/>
                    <a:pt x="1117" y="1288"/>
                  </a:cubicBezTo>
                  <a:cubicBezTo>
                    <a:pt x="1415" y="1288"/>
                    <a:pt x="1669" y="1035"/>
                    <a:pt x="1669" y="1035"/>
                  </a:cubicBezTo>
                  <a:lnTo>
                    <a:pt x="1669" y="935"/>
                  </a:lnTo>
                  <a:lnTo>
                    <a:pt x="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8" name="Google Shape;1242;p22"/>
            <p:cNvSpPr/>
            <p:nvPr/>
          </p:nvSpPr>
          <p:spPr>
            <a:xfrm>
              <a:off x="4679683" y="3116993"/>
              <a:ext cx="132921" cy="201530"/>
            </a:xfrm>
            <a:custGeom>
              <a:avLst/>
              <a:gdLst/>
              <a:ahLst/>
              <a:cxnLst/>
              <a:rect l="l" t="t" r="r" b="b"/>
              <a:pathLst>
                <a:path w="5105" h="7740" extrusionOk="0">
                  <a:moveTo>
                    <a:pt x="2569" y="1435"/>
                  </a:moveTo>
                  <a:cubicBezTo>
                    <a:pt x="0" y="1"/>
                    <a:pt x="1001" y="5037"/>
                    <a:pt x="1168" y="5471"/>
                  </a:cubicBezTo>
                  <a:cubicBezTo>
                    <a:pt x="1335" y="5971"/>
                    <a:pt x="2169" y="7272"/>
                    <a:pt x="2569" y="7506"/>
                  </a:cubicBezTo>
                  <a:cubicBezTo>
                    <a:pt x="2969" y="7739"/>
                    <a:pt x="3770" y="7372"/>
                    <a:pt x="3970" y="7072"/>
                  </a:cubicBezTo>
                  <a:cubicBezTo>
                    <a:pt x="4137" y="6839"/>
                    <a:pt x="5104" y="2903"/>
                    <a:pt x="2569" y="1435"/>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29" name="Google Shape;1243;p22"/>
            <p:cNvSpPr/>
            <p:nvPr/>
          </p:nvSpPr>
          <p:spPr>
            <a:xfrm>
              <a:off x="4696191" y="3139359"/>
              <a:ext cx="103369" cy="140082"/>
            </a:xfrm>
            <a:custGeom>
              <a:avLst/>
              <a:gdLst/>
              <a:ahLst/>
              <a:cxnLst/>
              <a:rect l="l" t="t" r="r" b="b"/>
              <a:pathLst>
                <a:path w="3970" h="5380" extrusionOk="0">
                  <a:moveTo>
                    <a:pt x="1103" y="0"/>
                  </a:moveTo>
                  <a:cubicBezTo>
                    <a:pt x="841" y="0"/>
                    <a:pt x="626" y="85"/>
                    <a:pt x="501" y="242"/>
                  </a:cubicBezTo>
                  <a:cubicBezTo>
                    <a:pt x="0" y="876"/>
                    <a:pt x="167" y="2344"/>
                    <a:pt x="267" y="3445"/>
                  </a:cubicBezTo>
                  <a:cubicBezTo>
                    <a:pt x="267" y="3445"/>
                    <a:pt x="300" y="3478"/>
                    <a:pt x="300" y="3478"/>
                  </a:cubicBezTo>
                  <a:cubicBezTo>
                    <a:pt x="300" y="3478"/>
                    <a:pt x="300" y="3511"/>
                    <a:pt x="300" y="3545"/>
                  </a:cubicBezTo>
                  <a:lnTo>
                    <a:pt x="367" y="3545"/>
                  </a:lnTo>
                  <a:cubicBezTo>
                    <a:pt x="367" y="3445"/>
                    <a:pt x="367" y="3278"/>
                    <a:pt x="367" y="3244"/>
                  </a:cubicBezTo>
                  <a:cubicBezTo>
                    <a:pt x="334" y="3111"/>
                    <a:pt x="334" y="2944"/>
                    <a:pt x="300" y="2811"/>
                  </a:cubicBezTo>
                  <a:cubicBezTo>
                    <a:pt x="367" y="2210"/>
                    <a:pt x="634" y="2210"/>
                    <a:pt x="734" y="1477"/>
                  </a:cubicBezTo>
                  <a:cubicBezTo>
                    <a:pt x="767" y="1443"/>
                    <a:pt x="801" y="1410"/>
                    <a:pt x="834" y="1376"/>
                  </a:cubicBezTo>
                  <a:cubicBezTo>
                    <a:pt x="867" y="1343"/>
                    <a:pt x="901" y="1310"/>
                    <a:pt x="934" y="1276"/>
                  </a:cubicBezTo>
                  <a:lnTo>
                    <a:pt x="1001" y="1276"/>
                  </a:lnTo>
                  <a:cubicBezTo>
                    <a:pt x="1468" y="1310"/>
                    <a:pt x="1935" y="1843"/>
                    <a:pt x="2369" y="2310"/>
                  </a:cubicBezTo>
                  <a:cubicBezTo>
                    <a:pt x="2535" y="2511"/>
                    <a:pt x="2735" y="2711"/>
                    <a:pt x="2902" y="2777"/>
                  </a:cubicBezTo>
                  <a:cubicBezTo>
                    <a:pt x="2938" y="2801"/>
                    <a:pt x="2965" y="2812"/>
                    <a:pt x="2986" y="2812"/>
                  </a:cubicBezTo>
                  <a:cubicBezTo>
                    <a:pt x="3026" y="2812"/>
                    <a:pt x="3048" y="2775"/>
                    <a:pt x="3069" y="2711"/>
                  </a:cubicBezTo>
                  <a:cubicBezTo>
                    <a:pt x="3269" y="3645"/>
                    <a:pt x="3436" y="4112"/>
                    <a:pt x="3536" y="4779"/>
                  </a:cubicBezTo>
                  <a:cubicBezTo>
                    <a:pt x="3536" y="4846"/>
                    <a:pt x="3503" y="4946"/>
                    <a:pt x="3503" y="5046"/>
                  </a:cubicBezTo>
                  <a:cubicBezTo>
                    <a:pt x="3503" y="5046"/>
                    <a:pt x="3503" y="5246"/>
                    <a:pt x="3503" y="5346"/>
                  </a:cubicBezTo>
                  <a:cubicBezTo>
                    <a:pt x="3503" y="5346"/>
                    <a:pt x="3536" y="5379"/>
                    <a:pt x="3569" y="5379"/>
                  </a:cubicBezTo>
                  <a:cubicBezTo>
                    <a:pt x="3569" y="5379"/>
                    <a:pt x="3569" y="5346"/>
                    <a:pt x="3569" y="5346"/>
                  </a:cubicBezTo>
                  <a:cubicBezTo>
                    <a:pt x="3569" y="5313"/>
                    <a:pt x="3569" y="5279"/>
                    <a:pt x="3603" y="5246"/>
                  </a:cubicBezTo>
                  <a:cubicBezTo>
                    <a:pt x="3603" y="5213"/>
                    <a:pt x="3603" y="5146"/>
                    <a:pt x="3603" y="5079"/>
                  </a:cubicBezTo>
                  <a:cubicBezTo>
                    <a:pt x="3736" y="4545"/>
                    <a:pt x="3970" y="2144"/>
                    <a:pt x="3069" y="1343"/>
                  </a:cubicBezTo>
                  <a:cubicBezTo>
                    <a:pt x="2474" y="405"/>
                    <a:pt x="1675" y="0"/>
                    <a:pt x="110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0" name="Google Shape;1244;p22"/>
            <p:cNvSpPr/>
            <p:nvPr/>
          </p:nvSpPr>
          <p:spPr>
            <a:xfrm>
              <a:off x="4746547" y="3322846"/>
              <a:ext cx="22627" cy="57335"/>
            </a:xfrm>
            <a:custGeom>
              <a:avLst/>
              <a:gdLst/>
              <a:ahLst/>
              <a:cxnLst/>
              <a:rect l="l" t="t" r="r" b="b"/>
              <a:pathLst>
                <a:path w="869" h="2202" extrusionOk="0">
                  <a:moveTo>
                    <a:pt x="835" y="0"/>
                  </a:moveTo>
                  <a:lnTo>
                    <a:pt x="868" y="400"/>
                  </a:lnTo>
                  <a:lnTo>
                    <a:pt x="701" y="2202"/>
                  </a:lnTo>
                  <a:lnTo>
                    <a:pt x="1" y="867"/>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1" name="Google Shape;1245;p22"/>
            <p:cNvSpPr/>
            <p:nvPr/>
          </p:nvSpPr>
          <p:spPr>
            <a:xfrm>
              <a:off x="4724832" y="3297641"/>
              <a:ext cx="43457" cy="47805"/>
            </a:xfrm>
            <a:custGeom>
              <a:avLst/>
              <a:gdLst/>
              <a:ahLst/>
              <a:cxnLst/>
              <a:rect l="l" t="t" r="r" b="b"/>
              <a:pathLst>
                <a:path w="1669" h="1836" extrusionOk="0">
                  <a:moveTo>
                    <a:pt x="1" y="1"/>
                  </a:moveTo>
                  <a:lnTo>
                    <a:pt x="1" y="34"/>
                  </a:lnTo>
                  <a:lnTo>
                    <a:pt x="835" y="1835"/>
                  </a:lnTo>
                  <a:lnTo>
                    <a:pt x="1669" y="968"/>
                  </a:lnTo>
                  <a:lnTo>
                    <a:pt x="1669" y="935"/>
                  </a:lnTo>
                  <a:lnTo>
                    <a:pt x="835" y="1802"/>
                  </a:lnTo>
                  <a:lnTo>
                    <a:pt x="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2" name="Google Shape;1246;p22"/>
            <p:cNvSpPr/>
            <p:nvPr/>
          </p:nvSpPr>
          <p:spPr>
            <a:xfrm>
              <a:off x="4742225" y="3366276"/>
              <a:ext cx="7837" cy="5234"/>
            </a:xfrm>
            <a:custGeom>
              <a:avLst/>
              <a:gdLst/>
              <a:ahLst/>
              <a:cxnLst/>
              <a:rect l="l" t="t" r="r" b="b"/>
              <a:pathLst>
                <a:path w="301" h="201" extrusionOk="0">
                  <a:moveTo>
                    <a:pt x="0" y="0"/>
                  </a:moveTo>
                  <a:lnTo>
                    <a:pt x="300" y="200"/>
                  </a:lnTo>
                  <a:lnTo>
                    <a:pt x="300" y="200"/>
                  </a:lnTo>
                  <a:lnTo>
                    <a:pt x="0" y="33"/>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3" name="Google Shape;1247;p22"/>
            <p:cNvSpPr/>
            <p:nvPr/>
          </p:nvSpPr>
          <p:spPr>
            <a:xfrm>
              <a:off x="4705746" y="3231636"/>
              <a:ext cx="86002" cy="86497"/>
            </a:xfrm>
            <a:custGeom>
              <a:avLst/>
              <a:gdLst/>
              <a:ahLst/>
              <a:cxnLst/>
              <a:rect l="l" t="t" r="r" b="b"/>
              <a:pathLst>
                <a:path w="3303" h="3322" extrusionOk="0">
                  <a:moveTo>
                    <a:pt x="0" y="1"/>
                  </a:moveTo>
                  <a:lnTo>
                    <a:pt x="33" y="1068"/>
                  </a:lnTo>
                  <a:cubicBezTo>
                    <a:pt x="33" y="1068"/>
                    <a:pt x="934" y="3136"/>
                    <a:pt x="1635" y="3303"/>
                  </a:cubicBezTo>
                  <a:cubicBezTo>
                    <a:pt x="1701" y="3316"/>
                    <a:pt x="1768" y="3321"/>
                    <a:pt x="1833" y="3321"/>
                  </a:cubicBezTo>
                  <a:cubicBezTo>
                    <a:pt x="2456" y="3321"/>
                    <a:pt x="3002" y="2803"/>
                    <a:pt x="3002" y="2803"/>
                  </a:cubicBezTo>
                  <a:cubicBezTo>
                    <a:pt x="3002" y="2803"/>
                    <a:pt x="3302" y="1068"/>
                    <a:pt x="3302" y="1068"/>
                  </a:cubicBezTo>
                  <a:cubicBezTo>
                    <a:pt x="3302" y="1066"/>
                    <a:pt x="3302" y="1064"/>
                    <a:pt x="3300" y="1064"/>
                  </a:cubicBezTo>
                  <a:cubicBezTo>
                    <a:pt x="3283" y="1064"/>
                    <a:pt x="3169" y="1235"/>
                    <a:pt x="3169" y="1235"/>
                  </a:cubicBezTo>
                  <a:lnTo>
                    <a:pt x="2402" y="1902"/>
                  </a:lnTo>
                  <a:cubicBezTo>
                    <a:pt x="2402" y="1902"/>
                    <a:pt x="2268" y="1468"/>
                    <a:pt x="2102" y="1268"/>
                  </a:cubicBezTo>
                  <a:cubicBezTo>
                    <a:pt x="2035" y="1168"/>
                    <a:pt x="1801" y="1035"/>
                    <a:pt x="1568" y="935"/>
                  </a:cubicBezTo>
                  <a:cubicBezTo>
                    <a:pt x="1468" y="879"/>
                    <a:pt x="1364" y="853"/>
                    <a:pt x="1264" y="853"/>
                  </a:cubicBezTo>
                  <a:cubicBezTo>
                    <a:pt x="1064" y="853"/>
                    <a:pt x="879" y="957"/>
                    <a:pt x="767" y="1135"/>
                  </a:cubicBezTo>
                  <a:lnTo>
                    <a:pt x="667" y="1302"/>
                  </a:lnTo>
                  <a:lnTo>
                    <a:pt x="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4" name="Google Shape;1248;p22"/>
            <p:cNvSpPr/>
            <p:nvPr/>
          </p:nvSpPr>
          <p:spPr>
            <a:xfrm>
              <a:off x="5818329" y="4011590"/>
              <a:ext cx="200671" cy="186767"/>
            </a:xfrm>
            <a:custGeom>
              <a:avLst/>
              <a:gdLst/>
              <a:ahLst/>
              <a:cxnLst/>
              <a:rect l="l" t="t" r="r" b="b"/>
              <a:pathLst>
                <a:path w="7707" h="7173" extrusionOk="0">
                  <a:moveTo>
                    <a:pt x="3103" y="34"/>
                  </a:moveTo>
                  <a:cubicBezTo>
                    <a:pt x="1402" y="0"/>
                    <a:pt x="868" y="234"/>
                    <a:pt x="668" y="334"/>
                  </a:cubicBezTo>
                  <a:cubicBezTo>
                    <a:pt x="368" y="534"/>
                    <a:pt x="201" y="1735"/>
                    <a:pt x="1" y="2769"/>
                  </a:cubicBezTo>
                  <a:lnTo>
                    <a:pt x="3870" y="4971"/>
                  </a:lnTo>
                  <a:lnTo>
                    <a:pt x="7706" y="7172"/>
                  </a:lnTo>
                  <a:cubicBezTo>
                    <a:pt x="7506" y="5938"/>
                    <a:pt x="7339" y="4504"/>
                    <a:pt x="7039" y="3970"/>
                  </a:cubicBezTo>
                  <a:cubicBezTo>
                    <a:pt x="6839" y="3636"/>
                    <a:pt x="6338" y="2869"/>
                    <a:pt x="4637" y="934"/>
                  </a:cubicBezTo>
                  <a:close/>
                </a:path>
              </a:pathLst>
            </a:custGeom>
            <a:solidFill>
              <a:srgbClr val="F5DCC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5" name="Google Shape;1249;p22"/>
            <p:cNvSpPr/>
            <p:nvPr/>
          </p:nvSpPr>
          <p:spPr>
            <a:xfrm>
              <a:off x="5818329" y="4011590"/>
              <a:ext cx="200671" cy="186767"/>
            </a:xfrm>
            <a:custGeom>
              <a:avLst/>
              <a:gdLst/>
              <a:ahLst/>
              <a:cxnLst/>
              <a:rect l="l" t="t" r="r" b="b"/>
              <a:pathLst>
                <a:path w="7707" h="7173" extrusionOk="0">
                  <a:moveTo>
                    <a:pt x="3103" y="34"/>
                  </a:moveTo>
                  <a:cubicBezTo>
                    <a:pt x="1402" y="0"/>
                    <a:pt x="868" y="234"/>
                    <a:pt x="668" y="334"/>
                  </a:cubicBezTo>
                  <a:cubicBezTo>
                    <a:pt x="368" y="534"/>
                    <a:pt x="201" y="1735"/>
                    <a:pt x="1" y="2769"/>
                  </a:cubicBezTo>
                  <a:lnTo>
                    <a:pt x="3870" y="4971"/>
                  </a:lnTo>
                  <a:lnTo>
                    <a:pt x="7706" y="7172"/>
                  </a:lnTo>
                  <a:cubicBezTo>
                    <a:pt x="7506" y="5938"/>
                    <a:pt x="7339" y="4504"/>
                    <a:pt x="7039" y="3970"/>
                  </a:cubicBezTo>
                  <a:cubicBezTo>
                    <a:pt x="6839" y="3636"/>
                    <a:pt x="6338" y="2869"/>
                    <a:pt x="4637" y="9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6" name="Google Shape;1250;p22"/>
            <p:cNvSpPr/>
            <p:nvPr/>
          </p:nvSpPr>
          <p:spPr>
            <a:xfrm>
              <a:off x="5897378" y="3927332"/>
              <a:ext cx="42571" cy="133781"/>
            </a:xfrm>
            <a:custGeom>
              <a:avLst/>
              <a:gdLst/>
              <a:ahLst/>
              <a:cxnLst/>
              <a:rect l="l" t="t" r="r" b="b"/>
              <a:pathLst>
                <a:path w="1635" h="5138" extrusionOk="0">
                  <a:moveTo>
                    <a:pt x="0" y="1302"/>
                  </a:moveTo>
                  <a:lnTo>
                    <a:pt x="0" y="2936"/>
                  </a:lnTo>
                  <a:lnTo>
                    <a:pt x="0" y="3737"/>
                  </a:lnTo>
                  <a:cubicBezTo>
                    <a:pt x="434" y="4704"/>
                    <a:pt x="1201" y="5138"/>
                    <a:pt x="1635" y="4671"/>
                  </a:cubicBezTo>
                  <a:lnTo>
                    <a:pt x="1635" y="3870"/>
                  </a:lnTo>
                  <a:lnTo>
                    <a:pt x="1635" y="2236"/>
                  </a:lnTo>
                  <a:cubicBezTo>
                    <a:pt x="1635" y="935"/>
                    <a:pt x="0" y="1"/>
                    <a:pt x="0" y="1302"/>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7" name="Google Shape;1251;p22"/>
            <p:cNvSpPr/>
            <p:nvPr/>
          </p:nvSpPr>
          <p:spPr>
            <a:xfrm>
              <a:off x="5868711" y="3907361"/>
              <a:ext cx="18252" cy="36505"/>
            </a:xfrm>
            <a:custGeom>
              <a:avLst/>
              <a:gdLst/>
              <a:ahLst/>
              <a:cxnLst/>
              <a:rect l="l" t="t" r="r" b="b"/>
              <a:pathLst>
                <a:path w="701" h="1402" extrusionOk="0">
                  <a:moveTo>
                    <a:pt x="200" y="34"/>
                  </a:moveTo>
                  <a:cubicBezTo>
                    <a:pt x="334" y="34"/>
                    <a:pt x="534" y="367"/>
                    <a:pt x="601" y="734"/>
                  </a:cubicBezTo>
                  <a:cubicBezTo>
                    <a:pt x="701" y="1101"/>
                    <a:pt x="634" y="1402"/>
                    <a:pt x="501" y="1368"/>
                  </a:cubicBezTo>
                  <a:cubicBezTo>
                    <a:pt x="367" y="1335"/>
                    <a:pt x="167" y="1035"/>
                    <a:pt x="100" y="668"/>
                  </a:cubicBezTo>
                  <a:cubicBezTo>
                    <a:pt x="0" y="301"/>
                    <a:pt x="67" y="1"/>
                    <a:pt x="200" y="3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8" name="Google Shape;1252;p22"/>
            <p:cNvSpPr/>
            <p:nvPr/>
          </p:nvSpPr>
          <p:spPr>
            <a:xfrm>
              <a:off x="5950339" y="3955140"/>
              <a:ext cx="18278" cy="33901"/>
            </a:xfrm>
            <a:custGeom>
              <a:avLst/>
              <a:gdLst/>
              <a:ahLst/>
              <a:cxnLst/>
              <a:rect l="l" t="t" r="r" b="b"/>
              <a:pathLst>
                <a:path w="702" h="1302" extrusionOk="0">
                  <a:moveTo>
                    <a:pt x="501" y="167"/>
                  </a:moveTo>
                  <a:cubicBezTo>
                    <a:pt x="368" y="0"/>
                    <a:pt x="168" y="134"/>
                    <a:pt x="101" y="401"/>
                  </a:cubicBezTo>
                  <a:cubicBezTo>
                    <a:pt x="1" y="667"/>
                    <a:pt x="68" y="1034"/>
                    <a:pt x="201" y="1168"/>
                  </a:cubicBezTo>
                  <a:cubicBezTo>
                    <a:pt x="334" y="1301"/>
                    <a:pt x="535" y="1201"/>
                    <a:pt x="601" y="934"/>
                  </a:cubicBezTo>
                  <a:cubicBezTo>
                    <a:pt x="701" y="634"/>
                    <a:pt x="635" y="300"/>
                    <a:pt x="501" y="167"/>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39" name="Google Shape;1253;p22"/>
            <p:cNvSpPr/>
            <p:nvPr/>
          </p:nvSpPr>
          <p:spPr>
            <a:xfrm>
              <a:off x="5888682" y="4042861"/>
              <a:ext cx="56475" cy="110321"/>
            </a:xfrm>
            <a:custGeom>
              <a:avLst/>
              <a:gdLst/>
              <a:ahLst/>
              <a:cxnLst/>
              <a:rect l="l" t="t" r="r" b="b"/>
              <a:pathLst>
                <a:path w="2169" h="4237" extrusionOk="0">
                  <a:moveTo>
                    <a:pt x="1168" y="301"/>
                  </a:moveTo>
                  <a:cubicBezTo>
                    <a:pt x="1168" y="301"/>
                    <a:pt x="1" y="0"/>
                    <a:pt x="1" y="100"/>
                  </a:cubicBezTo>
                  <a:cubicBezTo>
                    <a:pt x="1" y="167"/>
                    <a:pt x="434" y="3369"/>
                    <a:pt x="434" y="3369"/>
                  </a:cubicBezTo>
                  <a:lnTo>
                    <a:pt x="2002" y="4237"/>
                  </a:lnTo>
                  <a:lnTo>
                    <a:pt x="2169" y="133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0" name="Google Shape;1254;p22"/>
            <p:cNvSpPr/>
            <p:nvPr/>
          </p:nvSpPr>
          <p:spPr>
            <a:xfrm>
              <a:off x="5868711" y="4012449"/>
              <a:ext cx="38249" cy="121621"/>
            </a:xfrm>
            <a:custGeom>
              <a:avLst/>
              <a:gdLst/>
              <a:ahLst/>
              <a:cxnLst/>
              <a:rect l="l" t="t" r="r" b="b"/>
              <a:pathLst>
                <a:path w="1469" h="4671" extrusionOk="0">
                  <a:moveTo>
                    <a:pt x="1101" y="1"/>
                  </a:moveTo>
                  <a:lnTo>
                    <a:pt x="1101" y="468"/>
                  </a:lnTo>
                  <a:lnTo>
                    <a:pt x="1468" y="4671"/>
                  </a:lnTo>
                  <a:lnTo>
                    <a:pt x="834" y="4304"/>
                  </a:lnTo>
                  <a:lnTo>
                    <a:pt x="167" y="2136"/>
                  </a:lnTo>
                  <a:lnTo>
                    <a:pt x="801" y="1969"/>
                  </a:lnTo>
                  <a:lnTo>
                    <a:pt x="0" y="1035"/>
                  </a:lnTo>
                  <a:lnTo>
                    <a:pt x="7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1" name="Google Shape;1255;p22"/>
            <p:cNvSpPr/>
            <p:nvPr/>
          </p:nvSpPr>
          <p:spPr>
            <a:xfrm>
              <a:off x="5930368" y="4036768"/>
              <a:ext cx="38249" cy="119903"/>
            </a:xfrm>
            <a:custGeom>
              <a:avLst/>
              <a:gdLst/>
              <a:ahLst/>
              <a:cxnLst/>
              <a:rect l="l" t="t" r="r" b="b"/>
              <a:pathLst>
                <a:path w="1469" h="4605" extrusionOk="0">
                  <a:moveTo>
                    <a:pt x="368" y="1"/>
                  </a:moveTo>
                  <a:lnTo>
                    <a:pt x="368" y="468"/>
                  </a:lnTo>
                  <a:lnTo>
                    <a:pt x="1" y="4271"/>
                  </a:lnTo>
                  <a:lnTo>
                    <a:pt x="634" y="4604"/>
                  </a:lnTo>
                  <a:lnTo>
                    <a:pt x="1302" y="3236"/>
                  </a:lnTo>
                  <a:lnTo>
                    <a:pt x="668" y="2302"/>
                  </a:lnTo>
                  <a:lnTo>
                    <a:pt x="1468" y="2269"/>
                  </a:lnTo>
                  <a:lnTo>
                    <a:pt x="801" y="50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2" name="Google Shape;1256;p22"/>
            <p:cNvSpPr/>
            <p:nvPr/>
          </p:nvSpPr>
          <p:spPr>
            <a:xfrm>
              <a:off x="5909538" y="4050672"/>
              <a:ext cx="18252" cy="25204"/>
            </a:xfrm>
            <a:custGeom>
              <a:avLst/>
              <a:gdLst/>
              <a:ahLst/>
              <a:cxnLst/>
              <a:rect l="l" t="t" r="r" b="b"/>
              <a:pathLst>
                <a:path w="701" h="968" extrusionOk="0">
                  <a:moveTo>
                    <a:pt x="0" y="301"/>
                  </a:moveTo>
                  <a:lnTo>
                    <a:pt x="200" y="801"/>
                  </a:lnTo>
                  <a:cubicBezTo>
                    <a:pt x="300" y="868"/>
                    <a:pt x="400" y="935"/>
                    <a:pt x="500" y="968"/>
                  </a:cubicBezTo>
                  <a:lnTo>
                    <a:pt x="701" y="701"/>
                  </a:lnTo>
                  <a:lnTo>
                    <a:pt x="36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3" name="Google Shape;1257;p22"/>
            <p:cNvSpPr/>
            <p:nvPr/>
          </p:nvSpPr>
          <p:spPr>
            <a:xfrm>
              <a:off x="5906934" y="4071528"/>
              <a:ext cx="23460" cy="75587"/>
            </a:xfrm>
            <a:custGeom>
              <a:avLst/>
              <a:gdLst/>
              <a:ahLst/>
              <a:cxnLst/>
              <a:rect l="l" t="t" r="r" b="b"/>
              <a:pathLst>
                <a:path w="901" h="2903" extrusionOk="0">
                  <a:moveTo>
                    <a:pt x="300" y="0"/>
                  </a:moveTo>
                  <a:lnTo>
                    <a:pt x="0" y="2402"/>
                  </a:lnTo>
                  <a:lnTo>
                    <a:pt x="901" y="2902"/>
                  </a:lnTo>
                  <a:lnTo>
                    <a:pt x="600" y="167"/>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4" name="Google Shape;1258;p22"/>
            <p:cNvSpPr/>
            <p:nvPr/>
          </p:nvSpPr>
          <p:spPr>
            <a:xfrm>
              <a:off x="5895634" y="4003778"/>
              <a:ext cx="23486" cy="60824"/>
            </a:xfrm>
            <a:custGeom>
              <a:avLst/>
              <a:gdLst/>
              <a:ahLst/>
              <a:cxnLst/>
              <a:rect l="l" t="t" r="r" b="b"/>
              <a:pathLst>
                <a:path w="902" h="2336" extrusionOk="0">
                  <a:moveTo>
                    <a:pt x="67" y="0"/>
                  </a:moveTo>
                  <a:lnTo>
                    <a:pt x="0" y="334"/>
                  </a:lnTo>
                  <a:lnTo>
                    <a:pt x="201" y="2335"/>
                  </a:lnTo>
                  <a:lnTo>
                    <a:pt x="901" y="1802"/>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5" name="Google Shape;1259;p22"/>
            <p:cNvSpPr/>
            <p:nvPr/>
          </p:nvSpPr>
          <p:spPr>
            <a:xfrm>
              <a:off x="5897378" y="3991619"/>
              <a:ext cx="42571" cy="34057"/>
            </a:xfrm>
            <a:custGeom>
              <a:avLst/>
              <a:gdLst/>
              <a:ahLst/>
              <a:cxnLst/>
              <a:rect l="l" t="t" r="r" b="b"/>
              <a:pathLst>
                <a:path w="1635" h="1308" extrusionOk="0">
                  <a:moveTo>
                    <a:pt x="0" y="0"/>
                  </a:moveTo>
                  <a:lnTo>
                    <a:pt x="0" y="100"/>
                  </a:lnTo>
                  <a:cubicBezTo>
                    <a:pt x="0" y="100"/>
                    <a:pt x="400" y="968"/>
                    <a:pt x="834" y="1234"/>
                  </a:cubicBezTo>
                  <a:cubicBezTo>
                    <a:pt x="924" y="1287"/>
                    <a:pt x="1015" y="1308"/>
                    <a:pt x="1101" y="1308"/>
                  </a:cubicBezTo>
                  <a:cubicBezTo>
                    <a:pt x="1395" y="1308"/>
                    <a:pt x="1635" y="1068"/>
                    <a:pt x="1635" y="1068"/>
                  </a:cubicBezTo>
                  <a:lnTo>
                    <a:pt x="1635" y="968"/>
                  </a:lnTo>
                  <a:lnTo>
                    <a:pt x="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6" name="Google Shape;1260;p22"/>
            <p:cNvSpPr/>
            <p:nvPr/>
          </p:nvSpPr>
          <p:spPr>
            <a:xfrm>
              <a:off x="5852203" y="3822245"/>
              <a:ext cx="132921" cy="201530"/>
            </a:xfrm>
            <a:custGeom>
              <a:avLst/>
              <a:gdLst/>
              <a:ahLst/>
              <a:cxnLst/>
              <a:rect l="l" t="t" r="r" b="b"/>
              <a:pathLst>
                <a:path w="5105" h="7740" extrusionOk="0">
                  <a:moveTo>
                    <a:pt x="2569" y="1435"/>
                  </a:moveTo>
                  <a:cubicBezTo>
                    <a:pt x="1" y="1"/>
                    <a:pt x="1001" y="5038"/>
                    <a:pt x="1168" y="5471"/>
                  </a:cubicBezTo>
                  <a:cubicBezTo>
                    <a:pt x="1335" y="5972"/>
                    <a:pt x="2135" y="7272"/>
                    <a:pt x="2569" y="7506"/>
                  </a:cubicBezTo>
                  <a:cubicBezTo>
                    <a:pt x="2969" y="7739"/>
                    <a:pt x="3770" y="7339"/>
                    <a:pt x="3970" y="7072"/>
                  </a:cubicBezTo>
                  <a:cubicBezTo>
                    <a:pt x="4137" y="6839"/>
                    <a:pt x="5104" y="2903"/>
                    <a:pt x="2569" y="1435"/>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7" name="Google Shape;1261;p22"/>
            <p:cNvSpPr/>
            <p:nvPr/>
          </p:nvSpPr>
          <p:spPr>
            <a:xfrm>
              <a:off x="5867826" y="3844611"/>
              <a:ext cx="104254" cy="140082"/>
            </a:xfrm>
            <a:custGeom>
              <a:avLst/>
              <a:gdLst/>
              <a:ahLst/>
              <a:cxnLst/>
              <a:rect l="l" t="t" r="r" b="b"/>
              <a:pathLst>
                <a:path w="4004" h="5380" extrusionOk="0">
                  <a:moveTo>
                    <a:pt x="1111" y="0"/>
                  </a:moveTo>
                  <a:cubicBezTo>
                    <a:pt x="845" y="0"/>
                    <a:pt x="627" y="85"/>
                    <a:pt x="501" y="242"/>
                  </a:cubicBezTo>
                  <a:cubicBezTo>
                    <a:pt x="1" y="876"/>
                    <a:pt x="201" y="2344"/>
                    <a:pt x="301" y="3445"/>
                  </a:cubicBezTo>
                  <a:cubicBezTo>
                    <a:pt x="301" y="3445"/>
                    <a:pt x="301" y="3478"/>
                    <a:pt x="301" y="3478"/>
                  </a:cubicBezTo>
                  <a:cubicBezTo>
                    <a:pt x="301" y="3478"/>
                    <a:pt x="335" y="3511"/>
                    <a:pt x="335" y="3511"/>
                  </a:cubicBezTo>
                  <a:cubicBezTo>
                    <a:pt x="335" y="3545"/>
                    <a:pt x="368" y="3545"/>
                    <a:pt x="368" y="3545"/>
                  </a:cubicBezTo>
                  <a:cubicBezTo>
                    <a:pt x="401" y="3445"/>
                    <a:pt x="368" y="3244"/>
                    <a:pt x="368" y="3244"/>
                  </a:cubicBezTo>
                  <a:cubicBezTo>
                    <a:pt x="368" y="3111"/>
                    <a:pt x="335" y="2944"/>
                    <a:pt x="335" y="2811"/>
                  </a:cubicBezTo>
                  <a:cubicBezTo>
                    <a:pt x="401" y="2210"/>
                    <a:pt x="635" y="2210"/>
                    <a:pt x="768" y="1477"/>
                  </a:cubicBezTo>
                  <a:cubicBezTo>
                    <a:pt x="802" y="1443"/>
                    <a:pt x="835" y="1410"/>
                    <a:pt x="868" y="1376"/>
                  </a:cubicBezTo>
                  <a:cubicBezTo>
                    <a:pt x="902" y="1343"/>
                    <a:pt x="935" y="1310"/>
                    <a:pt x="968" y="1276"/>
                  </a:cubicBezTo>
                  <a:cubicBezTo>
                    <a:pt x="1002" y="1276"/>
                    <a:pt x="1002" y="1276"/>
                    <a:pt x="1035" y="1243"/>
                  </a:cubicBezTo>
                  <a:cubicBezTo>
                    <a:pt x="1502" y="1310"/>
                    <a:pt x="1969" y="1843"/>
                    <a:pt x="2403" y="2310"/>
                  </a:cubicBezTo>
                  <a:cubicBezTo>
                    <a:pt x="2569" y="2511"/>
                    <a:pt x="2770" y="2711"/>
                    <a:pt x="2936" y="2811"/>
                  </a:cubicBezTo>
                  <a:cubicBezTo>
                    <a:pt x="2961" y="2819"/>
                    <a:pt x="2982" y="2823"/>
                    <a:pt x="3000" y="2823"/>
                  </a:cubicBezTo>
                  <a:cubicBezTo>
                    <a:pt x="3053" y="2823"/>
                    <a:pt x="3078" y="2786"/>
                    <a:pt x="3103" y="2711"/>
                  </a:cubicBezTo>
                  <a:cubicBezTo>
                    <a:pt x="3303" y="3645"/>
                    <a:pt x="3470" y="4112"/>
                    <a:pt x="3570" y="4779"/>
                  </a:cubicBezTo>
                  <a:cubicBezTo>
                    <a:pt x="3570" y="4846"/>
                    <a:pt x="3537" y="4946"/>
                    <a:pt x="3537" y="5046"/>
                  </a:cubicBezTo>
                  <a:cubicBezTo>
                    <a:pt x="3537" y="5046"/>
                    <a:pt x="3537" y="5246"/>
                    <a:pt x="3537" y="5346"/>
                  </a:cubicBezTo>
                  <a:cubicBezTo>
                    <a:pt x="3537" y="5346"/>
                    <a:pt x="3570" y="5379"/>
                    <a:pt x="3570" y="5379"/>
                  </a:cubicBezTo>
                  <a:cubicBezTo>
                    <a:pt x="3604" y="5379"/>
                    <a:pt x="3604" y="5346"/>
                    <a:pt x="3604" y="5346"/>
                  </a:cubicBezTo>
                  <a:cubicBezTo>
                    <a:pt x="3604" y="5313"/>
                    <a:pt x="3604" y="5279"/>
                    <a:pt x="3604" y="5246"/>
                  </a:cubicBezTo>
                  <a:cubicBezTo>
                    <a:pt x="3604" y="5213"/>
                    <a:pt x="3637" y="5146"/>
                    <a:pt x="3637" y="5079"/>
                  </a:cubicBezTo>
                  <a:cubicBezTo>
                    <a:pt x="3770" y="4545"/>
                    <a:pt x="4004" y="2144"/>
                    <a:pt x="3103" y="1343"/>
                  </a:cubicBezTo>
                  <a:cubicBezTo>
                    <a:pt x="2508" y="405"/>
                    <a:pt x="1694" y="0"/>
                    <a:pt x="111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8" name="Google Shape;1262;p22"/>
            <p:cNvSpPr/>
            <p:nvPr/>
          </p:nvSpPr>
          <p:spPr>
            <a:xfrm>
              <a:off x="5919094" y="4028097"/>
              <a:ext cx="22601" cy="57335"/>
            </a:xfrm>
            <a:custGeom>
              <a:avLst/>
              <a:gdLst/>
              <a:ahLst/>
              <a:cxnLst/>
              <a:rect l="l" t="t" r="r" b="b"/>
              <a:pathLst>
                <a:path w="868" h="2202" extrusionOk="0">
                  <a:moveTo>
                    <a:pt x="801" y="0"/>
                  </a:moveTo>
                  <a:lnTo>
                    <a:pt x="867" y="401"/>
                  </a:lnTo>
                  <a:lnTo>
                    <a:pt x="667" y="2202"/>
                  </a:lnTo>
                  <a:lnTo>
                    <a:pt x="0" y="868"/>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49" name="Google Shape;1263;p22"/>
            <p:cNvSpPr/>
            <p:nvPr/>
          </p:nvSpPr>
          <p:spPr>
            <a:xfrm>
              <a:off x="5897378" y="4002893"/>
              <a:ext cx="42571" cy="47805"/>
            </a:xfrm>
            <a:custGeom>
              <a:avLst/>
              <a:gdLst/>
              <a:ahLst/>
              <a:cxnLst/>
              <a:rect l="l" t="t" r="r" b="b"/>
              <a:pathLst>
                <a:path w="1635" h="1836" extrusionOk="0">
                  <a:moveTo>
                    <a:pt x="0" y="1"/>
                  </a:moveTo>
                  <a:lnTo>
                    <a:pt x="0" y="34"/>
                  </a:lnTo>
                  <a:lnTo>
                    <a:pt x="834" y="1836"/>
                  </a:lnTo>
                  <a:lnTo>
                    <a:pt x="1635" y="968"/>
                  </a:lnTo>
                  <a:lnTo>
                    <a:pt x="1635" y="935"/>
                  </a:lnTo>
                  <a:lnTo>
                    <a:pt x="834" y="1802"/>
                  </a:lnTo>
                  <a:lnTo>
                    <a:pt x="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0" name="Google Shape;1264;p22"/>
            <p:cNvSpPr/>
            <p:nvPr/>
          </p:nvSpPr>
          <p:spPr>
            <a:xfrm>
              <a:off x="5914746" y="4071528"/>
              <a:ext cx="7837" cy="5234"/>
            </a:xfrm>
            <a:custGeom>
              <a:avLst/>
              <a:gdLst/>
              <a:ahLst/>
              <a:cxnLst/>
              <a:rect l="l" t="t" r="r" b="b"/>
              <a:pathLst>
                <a:path w="301" h="201" extrusionOk="0">
                  <a:moveTo>
                    <a:pt x="0" y="0"/>
                  </a:moveTo>
                  <a:lnTo>
                    <a:pt x="300" y="167"/>
                  </a:lnTo>
                  <a:lnTo>
                    <a:pt x="300" y="200"/>
                  </a:lnTo>
                  <a:lnTo>
                    <a:pt x="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1" name="Google Shape;1265;p22"/>
            <p:cNvSpPr/>
            <p:nvPr/>
          </p:nvSpPr>
          <p:spPr>
            <a:xfrm>
              <a:off x="5443128" y="2836465"/>
              <a:ext cx="200645" cy="185882"/>
            </a:xfrm>
            <a:custGeom>
              <a:avLst/>
              <a:gdLst/>
              <a:ahLst/>
              <a:cxnLst/>
              <a:rect l="l" t="t" r="r" b="b"/>
              <a:pathLst>
                <a:path w="7706" h="7139" extrusionOk="0">
                  <a:moveTo>
                    <a:pt x="3103" y="0"/>
                  </a:moveTo>
                  <a:cubicBezTo>
                    <a:pt x="1401" y="0"/>
                    <a:pt x="868" y="200"/>
                    <a:pt x="667" y="334"/>
                  </a:cubicBezTo>
                  <a:cubicBezTo>
                    <a:pt x="367" y="500"/>
                    <a:pt x="200" y="1735"/>
                    <a:pt x="0" y="2735"/>
                  </a:cubicBezTo>
                  <a:lnTo>
                    <a:pt x="3836" y="4937"/>
                  </a:lnTo>
                  <a:lnTo>
                    <a:pt x="7706" y="7139"/>
                  </a:lnTo>
                  <a:cubicBezTo>
                    <a:pt x="7506" y="5904"/>
                    <a:pt x="7339" y="4503"/>
                    <a:pt x="7039" y="3970"/>
                  </a:cubicBezTo>
                  <a:cubicBezTo>
                    <a:pt x="6839" y="3603"/>
                    <a:pt x="6338" y="2835"/>
                    <a:pt x="4637" y="901"/>
                  </a:cubicBezTo>
                  <a:close/>
                </a:path>
              </a:pathLst>
            </a:custGeom>
            <a:solidFill>
              <a:srgbClr val="F5DCC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2" name="Google Shape;1266;p22"/>
            <p:cNvSpPr/>
            <p:nvPr/>
          </p:nvSpPr>
          <p:spPr>
            <a:xfrm>
              <a:off x="5443128" y="2836465"/>
              <a:ext cx="200645" cy="185882"/>
            </a:xfrm>
            <a:custGeom>
              <a:avLst/>
              <a:gdLst/>
              <a:ahLst/>
              <a:cxnLst/>
              <a:rect l="l" t="t" r="r" b="b"/>
              <a:pathLst>
                <a:path w="7706" h="7139" extrusionOk="0">
                  <a:moveTo>
                    <a:pt x="3103" y="0"/>
                  </a:moveTo>
                  <a:cubicBezTo>
                    <a:pt x="1401" y="0"/>
                    <a:pt x="868" y="200"/>
                    <a:pt x="667" y="334"/>
                  </a:cubicBezTo>
                  <a:cubicBezTo>
                    <a:pt x="367" y="500"/>
                    <a:pt x="200" y="1735"/>
                    <a:pt x="0" y="2735"/>
                  </a:cubicBezTo>
                  <a:lnTo>
                    <a:pt x="3836" y="4937"/>
                  </a:lnTo>
                  <a:lnTo>
                    <a:pt x="7706" y="7139"/>
                  </a:lnTo>
                  <a:cubicBezTo>
                    <a:pt x="7506" y="5904"/>
                    <a:pt x="7339" y="4503"/>
                    <a:pt x="7039" y="3970"/>
                  </a:cubicBezTo>
                  <a:cubicBezTo>
                    <a:pt x="6839" y="3603"/>
                    <a:pt x="6338" y="2835"/>
                    <a:pt x="4637" y="90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3" name="Google Shape;1267;p22"/>
            <p:cNvSpPr/>
            <p:nvPr/>
          </p:nvSpPr>
          <p:spPr>
            <a:xfrm>
              <a:off x="5522152" y="2751349"/>
              <a:ext cx="42597" cy="133781"/>
            </a:xfrm>
            <a:custGeom>
              <a:avLst/>
              <a:gdLst/>
              <a:ahLst/>
              <a:cxnLst/>
              <a:rect l="l" t="t" r="r" b="b"/>
              <a:pathLst>
                <a:path w="1636" h="5138" extrusionOk="0">
                  <a:moveTo>
                    <a:pt x="1" y="1301"/>
                  </a:moveTo>
                  <a:lnTo>
                    <a:pt x="1" y="2936"/>
                  </a:lnTo>
                  <a:lnTo>
                    <a:pt x="1" y="3736"/>
                  </a:lnTo>
                  <a:cubicBezTo>
                    <a:pt x="434" y="4703"/>
                    <a:pt x="1202" y="5137"/>
                    <a:pt x="1635" y="4703"/>
                  </a:cubicBezTo>
                  <a:lnTo>
                    <a:pt x="1635" y="3870"/>
                  </a:lnTo>
                  <a:lnTo>
                    <a:pt x="1635" y="2268"/>
                  </a:lnTo>
                  <a:cubicBezTo>
                    <a:pt x="1635" y="934"/>
                    <a:pt x="1" y="0"/>
                    <a:pt x="1" y="130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4" name="Google Shape;1268;p22"/>
            <p:cNvSpPr/>
            <p:nvPr/>
          </p:nvSpPr>
          <p:spPr>
            <a:xfrm>
              <a:off x="5493511" y="2732237"/>
              <a:ext cx="18252" cy="35619"/>
            </a:xfrm>
            <a:custGeom>
              <a:avLst/>
              <a:gdLst/>
              <a:ahLst/>
              <a:cxnLst/>
              <a:rect l="l" t="t" r="r" b="b"/>
              <a:pathLst>
                <a:path w="701" h="1368" extrusionOk="0">
                  <a:moveTo>
                    <a:pt x="200" y="0"/>
                  </a:moveTo>
                  <a:cubicBezTo>
                    <a:pt x="334" y="34"/>
                    <a:pt x="534" y="334"/>
                    <a:pt x="600" y="734"/>
                  </a:cubicBezTo>
                  <a:cubicBezTo>
                    <a:pt x="701" y="1101"/>
                    <a:pt x="634" y="1368"/>
                    <a:pt x="500" y="1368"/>
                  </a:cubicBezTo>
                  <a:cubicBezTo>
                    <a:pt x="367" y="1335"/>
                    <a:pt x="167" y="1001"/>
                    <a:pt x="100" y="634"/>
                  </a:cubicBezTo>
                  <a:cubicBezTo>
                    <a:pt x="0" y="267"/>
                    <a:pt x="67" y="0"/>
                    <a:pt x="2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5" name="Google Shape;1269;p22"/>
            <p:cNvSpPr/>
            <p:nvPr/>
          </p:nvSpPr>
          <p:spPr>
            <a:xfrm>
              <a:off x="5575138" y="2779990"/>
              <a:ext cx="18278" cy="33042"/>
            </a:xfrm>
            <a:custGeom>
              <a:avLst/>
              <a:gdLst/>
              <a:ahLst/>
              <a:cxnLst/>
              <a:rect l="l" t="t" r="r" b="b"/>
              <a:pathLst>
                <a:path w="702" h="1269" extrusionOk="0">
                  <a:moveTo>
                    <a:pt x="501" y="134"/>
                  </a:moveTo>
                  <a:cubicBezTo>
                    <a:pt x="368" y="1"/>
                    <a:pt x="167" y="101"/>
                    <a:pt x="101" y="368"/>
                  </a:cubicBezTo>
                  <a:cubicBezTo>
                    <a:pt x="1" y="668"/>
                    <a:pt x="67" y="1002"/>
                    <a:pt x="201" y="1135"/>
                  </a:cubicBezTo>
                  <a:cubicBezTo>
                    <a:pt x="334" y="1268"/>
                    <a:pt x="534" y="1168"/>
                    <a:pt x="601" y="902"/>
                  </a:cubicBezTo>
                  <a:cubicBezTo>
                    <a:pt x="701" y="635"/>
                    <a:pt x="634" y="268"/>
                    <a:pt x="501" y="13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6" name="Google Shape;1270;p22"/>
            <p:cNvSpPr/>
            <p:nvPr/>
          </p:nvSpPr>
          <p:spPr>
            <a:xfrm>
              <a:off x="5520434" y="2827769"/>
              <a:ext cx="23460" cy="60824"/>
            </a:xfrm>
            <a:custGeom>
              <a:avLst/>
              <a:gdLst/>
              <a:ahLst/>
              <a:cxnLst/>
              <a:rect l="l" t="t" r="r" b="b"/>
              <a:pathLst>
                <a:path w="901" h="2336" extrusionOk="0">
                  <a:moveTo>
                    <a:pt x="67" y="1"/>
                  </a:moveTo>
                  <a:lnTo>
                    <a:pt x="0" y="334"/>
                  </a:lnTo>
                  <a:lnTo>
                    <a:pt x="200" y="2336"/>
                  </a:lnTo>
                  <a:lnTo>
                    <a:pt x="901" y="1802"/>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7" name="Google Shape;1271;p22"/>
            <p:cNvSpPr/>
            <p:nvPr/>
          </p:nvSpPr>
          <p:spPr>
            <a:xfrm>
              <a:off x="5522152" y="2816468"/>
              <a:ext cx="42597" cy="33562"/>
            </a:xfrm>
            <a:custGeom>
              <a:avLst/>
              <a:gdLst/>
              <a:ahLst/>
              <a:cxnLst/>
              <a:rect l="l" t="t" r="r" b="b"/>
              <a:pathLst>
                <a:path w="1636" h="1289" extrusionOk="0">
                  <a:moveTo>
                    <a:pt x="1" y="1"/>
                  </a:moveTo>
                  <a:lnTo>
                    <a:pt x="1" y="68"/>
                  </a:lnTo>
                  <a:cubicBezTo>
                    <a:pt x="1" y="68"/>
                    <a:pt x="401" y="968"/>
                    <a:pt x="835" y="1202"/>
                  </a:cubicBezTo>
                  <a:cubicBezTo>
                    <a:pt x="929" y="1265"/>
                    <a:pt x="1023" y="1289"/>
                    <a:pt x="1112" y="1289"/>
                  </a:cubicBezTo>
                  <a:cubicBezTo>
                    <a:pt x="1401" y="1289"/>
                    <a:pt x="1635" y="1035"/>
                    <a:pt x="1635" y="1035"/>
                  </a:cubicBezTo>
                  <a:lnTo>
                    <a:pt x="1635" y="935"/>
                  </a:lnTo>
                  <a:lnTo>
                    <a:pt x="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8" name="Google Shape;1272;p22"/>
            <p:cNvSpPr/>
            <p:nvPr/>
          </p:nvSpPr>
          <p:spPr>
            <a:xfrm>
              <a:off x="5477003" y="2646235"/>
              <a:ext cx="132895" cy="201530"/>
            </a:xfrm>
            <a:custGeom>
              <a:avLst/>
              <a:gdLst/>
              <a:ahLst/>
              <a:cxnLst/>
              <a:rect l="l" t="t" r="r" b="b"/>
              <a:pathLst>
                <a:path w="5104" h="7740" extrusionOk="0">
                  <a:moveTo>
                    <a:pt x="2569" y="1469"/>
                  </a:moveTo>
                  <a:cubicBezTo>
                    <a:pt x="0" y="1"/>
                    <a:pt x="1001" y="5038"/>
                    <a:pt x="1168" y="5505"/>
                  </a:cubicBezTo>
                  <a:cubicBezTo>
                    <a:pt x="1335" y="5972"/>
                    <a:pt x="2135" y="7273"/>
                    <a:pt x="2569" y="7506"/>
                  </a:cubicBezTo>
                  <a:cubicBezTo>
                    <a:pt x="2969" y="7740"/>
                    <a:pt x="3770" y="7373"/>
                    <a:pt x="3970" y="7073"/>
                  </a:cubicBezTo>
                  <a:cubicBezTo>
                    <a:pt x="4137" y="6839"/>
                    <a:pt x="5104" y="2903"/>
                    <a:pt x="2569" y="1469"/>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59" name="Google Shape;1273;p22"/>
            <p:cNvSpPr/>
            <p:nvPr/>
          </p:nvSpPr>
          <p:spPr>
            <a:xfrm>
              <a:off x="5489163" y="2668601"/>
              <a:ext cx="107717" cy="140446"/>
            </a:xfrm>
            <a:custGeom>
              <a:avLst/>
              <a:gdLst/>
              <a:ahLst/>
              <a:cxnLst/>
              <a:rect l="l" t="t" r="r" b="b"/>
              <a:pathLst>
                <a:path w="4137" h="5394" extrusionOk="0">
                  <a:moveTo>
                    <a:pt x="1244" y="1"/>
                  </a:moveTo>
                  <a:cubicBezTo>
                    <a:pt x="978" y="1"/>
                    <a:pt x="760" y="86"/>
                    <a:pt x="634" y="243"/>
                  </a:cubicBezTo>
                  <a:cubicBezTo>
                    <a:pt x="0" y="1043"/>
                    <a:pt x="334" y="2544"/>
                    <a:pt x="434" y="3445"/>
                  </a:cubicBezTo>
                  <a:cubicBezTo>
                    <a:pt x="434" y="3512"/>
                    <a:pt x="467" y="3545"/>
                    <a:pt x="501" y="3545"/>
                  </a:cubicBezTo>
                  <a:cubicBezTo>
                    <a:pt x="564" y="3291"/>
                    <a:pt x="236" y="2706"/>
                    <a:pt x="432" y="2706"/>
                  </a:cubicBezTo>
                  <a:cubicBezTo>
                    <a:pt x="442" y="2706"/>
                    <a:pt x="454" y="2708"/>
                    <a:pt x="467" y="2711"/>
                  </a:cubicBezTo>
                  <a:cubicBezTo>
                    <a:pt x="1224" y="2906"/>
                    <a:pt x="1749" y="2967"/>
                    <a:pt x="2118" y="2967"/>
                  </a:cubicBezTo>
                  <a:cubicBezTo>
                    <a:pt x="2731" y="2967"/>
                    <a:pt x="2915" y="2799"/>
                    <a:pt x="3024" y="2799"/>
                  </a:cubicBezTo>
                  <a:cubicBezTo>
                    <a:pt x="3040" y="2799"/>
                    <a:pt x="3055" y="2803"/>
                    <a:pt x="3069" y="2811"/>
                  </a:cubicBezTo>
                  <a:cubicBezTo>
                    <a:pt x="3094" y="2820"/>
                    <a:pt x="3115" y="2824"/>
                    <a:pt x="3133" y="2824"/>
                  </a:cubicBezTo>
                  <a:cubicBezTo>
                    <a:pt x="3186" y="2824"/>
                    <a:pt x="3211" y="2786"/>
                    <a:pt x="3236" y="2711"/>
                  </a:cubicBezTo>
                  <a:cubicBezTo>
                    <a:pt x="3436" y="3645"/>
                    <a:pt x="3603" y="4112"/>
                    <a:pt x="3703" y="4779"/>
                  </a:cubicBezTo>
                  <a:cubicBezTo>
                    <a:pt x="3703" y="4879"/>
                    <a:pt x="3670" y="4946"/>
                    <a:pt x="3670" y="5079"/>
                  </a:cubicBezTo>
                  <a:cubicBezTo>
                    <a:pt x="3670" y="5079"/>
                    <a:pt x="3670" y="5246"/>
                    <a:pt x="3670" y="5346"/>
                  </a:cubicBezTo>
                  <a:cubicBezTo>
                    <a:pt x="3670" y="5370"/>
                    <a:pt x="3686" y="5394"/>
                    <a:pt x="3708" y="5394"/>
                  </a:cubicBezTo>
                  <a:cubicBezTo>
                    <a:pt x="3717" y="5394"/>
                    <a:pt x="3727" y="5389"/>
                    <a:pt x="3736" y="5380"/>
                  </a:cubicBezTo>
                  <a:cubicBezTo>
                    <a:pt x="3736" y="5380"/>
                    <a:pt x="3736" y="5380"/>
                    <a:pt x="3736" y="5346"/>
                  </a:cubicBezTo>
                  <a:cubicBezTo>
                    <a:pt x="3736" y="5313"/>
                    <a:pt x="3736" y="5280"/>
                    <a:pt x="3770" y="5246"/>
                  </a:cubicBezTo>
                  <a:cubicBezTo>
                    <a:pt x="3770" y="5213"/>
                    <a:pt x="3770" y="5146"/>
                    <a:pt x="3770" y="5113"/>
                  </a:cubicBezTo>
                  <a:cubicBezTo>
                    <a:pt x="3903" y="4546"/>
                    <a:pt x="4137" y="2144"/>
                    <a:pt x="3236" y="1343"/>
                  </a:cubicBezTo>
                  <a:cubicBezTo>
                    <a:pt x="2641" y="405"/>
                    <a:pt x="1826" y="1"/>
                    <a:pt x="12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0" name="Google Shape;1274;p22"/>
            <p:cNvSpPr/>
            <p:nvPr/>
          </p:nvSpPr>
          <p:spPr>
            <a:xfrm>
              <a:off x="5543867" y="2852088"/>
              <a:ext cx="22627" cy="57361"/>
            </a:xfrm>
            <a:custGeom>
              <a:avLst/>
              <a:gdLst/>
              <a:ahLst/>
              <a:cxnLst/>
              <a:rect l="l" t="t" r="r" b="b"/>
              <a:pathLst>
                <a:path w="869" h="2203" extrusionOk="0">
                  <a:moveTo>
                    <a:pt x="801" y="1"/>
                  </a:moveTo>
                  <a:lnTo>
                    <a:pt x="868" y="401"/>
                  </a:lnTo>
                  <a:lnTo>
                    <a:pt x="668" y="2202"/>
                  </a:lnTo>
                  <a:lnTo>
                    <a:pt x="1" y="868"/>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1" name="Google Shape;1275;p22"/>
            <p:cNvSpPr/>
            <p:nvPr/>
          </p:nvSpPr>
          <p:spPr>
            <a:xfrm>
              <a:off x="5522152" y="2826909"/>
              <a:ext cx="42597" cy="47779"/>
            </a:xfrm>
            <a:custGeom>
              <a:avLst/>
              <a:gdLst/>
              <a:ahLst/>
              <a:cxnLst/>
              <a:rect l="l" t="t" r="r" b="b"/>
              <a:pathLst>
                <a:path w="1636" h="1835" extrusionOk="0">
                  <a:moveTo>
                    <a:pt x="1" y="0"/>
                  </a:moveTo>
                  <a:lnTo>
                    <a:pt x="1" y="34"/>
                  </a:lnTo>
                  <a:lnTo>
                    <a:pt x="835" y="1835"/>
                  </a:lnTo>
                  <a:lnTo>
                    <a:pt x="1635" y="968"/>
                  </a:lnTo>
                  <a:lnTo>
                    <a:pt x="1635" y="934"/>
                  </a:lnTo>
                  <a:lnTo>
                    <a:pt x="835" y="1801"/>
                  </a:lnTo>
                  <a:lnTo>
                    <a:pt x="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2" name="Google Shape;1276;p22"/>
            <p:cNvSpPr/>
            <p:nvPr/>
          </p:nvSpPr>
          <p:spPr>
            <a:xfrm>
              <a:off x="5539519" y="2895518"/>
              <a:ext cx="7863" cy="5234"/>
            </a:xfrm>
            <a:custGeom>
              <a:avLst/>
              <a:gdLst/>
              <a:ahLst/>
              <a:cxnLst/>
              <a:rect l="l" t="t" r="r" b="b"/>
              <a:pathLst>
                <a:path w="302" h="201" extrusionOk="0">
                  <a:moveTo>
                    <a:pt x="1" y="0"/>
                  </a:moveTo>
                  <a:lnTo>
                    <a:pt x="301" y="201"/>
                  </a:lnTo>
                  <a:lnTo>
                    <a:pt x="301" y="201"/>
                  </a:lnTo>
                  <a:lnTo>
                    <a:pt x="1" y="34"/>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3" name="Google Shape;1277;p22"/>
            <p:cNvSpPr/>
            <p:nvPr/>
          </p:nvSpPr>
          <p:spPr>
            <a:xfrm>
              <a:off x="5516945" y="2634961"/>
              <a:ext cx="64313" cy="75587"/>
            </a:xfrm>
            <a:custGeom>
              <a:avLst/>
              <a:gdLst/>
              <a:ahLst/>
              <a:cxnLst/>
              <a:rect l="l" t="t" r="r" b="b"/>
              <a:pathLst>
                <a:path w="2470" h="2903" extrusionOk="0">
                  <a:moveTo>
                    <a:pt x="2269" y="1468"/>
                  </a:moveTo>
                  <a:cubicBezTo>
                    <a:pt x="2469" y="2269"/>
                    <a:pt x="2169" y="2902"/>
                    <a:pt x="1602" y="2902"/>
                  </a:cubicBezTo>
                  <a:cubicBezTo>
                    <a:pt x="1035" y="2902"/>
                    <a:pt x="401" y="2269"/>
                    <a:pt x="201" y="1468"/>
                  </a:cubicBezTo>
                  <a:cubicBezTo>
                    <a:pt x="1" y="667"/>
                    <a:pt x="334" y="0"/>
                    <a:pt x="901" y="0"/>
                  </a:cubicBezTo>
                  <a:cubicBezTo>
                    <a:pt x="1468" y="0"/>
                    <a:pt x="2069" y="667"/>
                    <a:pt x="2269" y="146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4" name="Google Shape;1278;p22"/>
            <p:cNvSpPr/>
            <p:nvPr/>
          </p:nvSpPr>
          <p:spPr>
            <a:xfrm>
              <a:off x="4274071" y="2127724"/>
              <a:ext cx="200671" cy="185908"/>
            </a:xfrm>
            <a:custGeom>
              <a:avLst/>
              <a:gdLst/>
              <a:ahLst/>
              <a:cxnLst/>
              <a:rect l="l" t="t" r="r" b="b"/>
              <a:pathLst>
                <a:path w="7707" h="7140" extrusionOk="0">
                  <a:moveTo>
                    <a:pt x="3103" y="1"/>
                  </a:moveTo>
                  <a:cubicBezTo>
                    <a:pt x="1402" y="1"/>
                    <a:pt x="868" y="201"/>
                    <a:pt x="668" y="334"/>
                  </a:cubicBezTo>
                  <a:cubicBezTo>
                    <a:pt x="368" y="501"/>
                    <a:pt x="201" y="1735"/>
                    <a:pt x="1" y="2769"/>
                  </a:cubicBezTo>
                  <a:lnTo>
                    <a:pt x="3870" y="4938"/>
                  </a:lnTo>
                  <a:lnTo>
                    <a:pt x="7706" y="7139"/>
                  </a:lnTo>
                  <a:cubicBezTo>
                    <a:pt x="7506" y="5938"/>
                    <a:pt x="7339" y="4504"/>
                    <a:pt x="7039" y="3970"/>
                  </a:cubicBezTo>
                  <a:cubicBezTo>
                    <a:pt x="6839" y="3637"/>
                    <a:pt x="6338" y="2836"/>
                    <a:pt x="4637" y="901"/>
                  </a:cubicBezTo>
                  <a:close/>
                </a:path>
              </a:pathLst>
            </a:custGeom>
            <a:solidFill>
              <a:srgbClr val="F5DCC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5" name="Google Shape;1279;p22"/>
            <p:cNvSpPr/>
            <p:nvPr/>
          </p:nvSpPr>
          <p:spPr>
            <a:xfrm>
              <a:off x="4274071" y="2127724"/>
              <a:ext cx="200671" cy="185908"/>
            </a:xfrm>
            <a:custGeom>
              <a:avLst/>
              <a:gdLst/>
              <a:ahLst/>
              <a:cxnLst/>
              <a:rect l="l" t="t" r="r" b="b"/>
              <a:pathLst>
                <a:path w="7707" h="7140" extrusionOk="0">
                  <a:moveTo>
                    <a:pt x="3103" y="1"/>
                  </a:moveTo>
                  <a:cubicBezTo>
                    <a:pt x="1402" y="1"/>
                    <a:pt x="868" y="201"/>
                    <a:pt x="668" y="334"/>
                  </a:cubicBezTo>
                  <a:cubicBezTo>
                    <a:pt x="368" y="501"/>
                    <a:pt x="201" y="1735"/>
                    <a:pt x="1" y="2769"/>
                  </a:cubicBezTo>
                  <a:lnTo>
                    <a:pt x="3870" y="4938"/>
                  </a:lnTo>
                  <a:lnTo>
                    <a:pt x="7706" y="7139"/>
                  </a:lnTo>
                  <a:cubicBezTo>
                    <a:pt x="7506" y="5938"/>
                    <a:pt x="7339" y="4504"/>
                    <a:pt x="7039" y="3970"/>
                  </a:cubicBezTo>
                  <a:cubicBezTo>
                    <a:pt x="6839" y="3637"/>
                    <a:pt x="6338" y="2836"/>
                    <a:pt x="4637" y="9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6" name="Google Shape;1280;p22"/>
            <p:cNvSpPr/>
            <p:nvPr/>
          </p:nvSpPr>
          <p:spPr>
            <a:xfrm>
              <a:off x="4353120" y="2042608"/>
              <a:ext cx="42571" cy="134640"/>
            </a:xfrm>
            <a:custGeom>
              <a:avLst/>
              <a:gdLst/>
              <a:ahLst/>
              <a:cxnLst/>
              <a:rect l="l" t="t" r="r" b="b"/>
              <a:pathLst>
                <a:path w="1635" h="5171" extrusionOk="0">
                  <a:moveTo>
                    <a:pt x="0" y="1335"/>
                  </a:moveTo>
                  <a:lnTo>
                    <a:pt x="0" y="2969"/>
                  </a:lnTo>
                  <a:lnTo>
                    <a:pt x="0" y="3770"/>
                  </a:lnTo>
                  <a:cubicBezTo>
                    <a:pt x="434" y="4704"/>
                    <a:pt x="1201" y="5171"/>
                    <a:pt x="1635" y="4704"/>
                  </a:cubicBezTo>
                  <a:lnTo>
                    <a:pt x="1635" y="3903"/>
                  </a:lnTo>
                  <a:lnTo>
                    <a:pt x="1635" y="2269"/>
                  </a:lnTo>
                  <a:cubicBezTo>
                    <a:pt x="1635" y="935"/>
                    <a:pt x="0" y="1"/>
                    <a:pt x="0" y="1335"/>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7" name="Google Shape;1281;p22"/>
            <p:cNvSpPr/>
            <p:nvPr/>
          </p:nvSpPr>
          <p:spPr>
            <a:xfrm>
              <a:off x="4324453" y="2023496"/>
              <a:ext cx="18252" cy="35645"/>
            </a:xfrm>
            <a:custGeom>
              <a:avLst/>
              <a:gdLst/>
              <a:ahLst/>
              <a:cxnLst/>
              <a:rect l="l" t="t" r="r" b="b"/>
              <a:pathLst>
                <a:path w="701" h="1369" extrusionOk="0">
                  <a:moveTo>
                    <a:pt x="200" y="1"/>
                  </a:moveTo>
                  <a:cubicBezTo>
                    <a:pt x="334" y="34"/>
                    <a:pt x="534" y="368"/>
                    <a:pt x="601" y="735"/>
                  </a:cubicBezTo>
                  <a:cubicBezTo>
                    <a:pt x="701" y="1102"/>
                    <a:pt x="634" y="1368"/>
                    <a:pt x="501" y="1368"/>
                  </a:cubicBezTo>
                  <a:cubicBezTo>
                    <a:pt x="367" y="1335"/>
                    <a:pt x="167" y="1035"/>
                    <a:pt x="67" y="635"/>
                  </a:cubicBezTo>
                  <a:cubicBezTo>
                    <a:pt x="0" y="268"/>
                    <a:pt x="67" y="1"/>
                    <a:pt x="20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8" name="Google Shape;1282;p22"/>
            <p:cNvSpPr/>
            <p:nvPr/>
          </p:nvSpPr>
          <p:spPr>
            <a:xfrm>
              <a:off x="4406081" y="2071275"/>
              <a:ext cx="18278" cy="33901"/>
            </a:xfrm>
            <a:custGeom>
              <a:avLst/>
              <a:gdLst/>
              <a:ahLst/>
              <a:cxnLst/>
              <a:rect l="l" t="t" r="r" b="b"/>
              <a:pathLst>
                <a:path w="702" h="1302" extrusionOk="0">
                  <a:moveTo>
                    <a:pt x="501" y="134"/>
                  </a:moveTo>
                  <a:cubicBezTo>
                    <a:pt x="368" y="0"/>
                    <a:pt x="168" y="100"/>
                    <a:pt x="101" y="367"/>
                  </a:cubicBezTo>
                  <a:cubicBezTo>
                    <a:pt x="1" y="668"/>
                    <a:pt x="68" y="1001"/>
                    <a:pt x="201" y="1135"/>
                  </a:cubicBezTo>
                  <a:cubicBezTo>
                    <a:pt x="334" y="1301"/>
                    <a:pt x="535" y="1168"/>
                    <a:pt x="601" y="901"/>
                  </a:cubicBezTo>
                  <a:cubicBezTo>
                    <a:pt x="701" y="634"/>
                    <a:pt x="635" y="301"/>
                    <a:pt x="501" y="134"/>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69" name="Google Shape;1283;p22"/>
            <p:cNvSpPr/>
            <p:nvPr/>
          </p:nvSpPr>
          <p:spPr>
            <a:xfrm>
              <a:off x="4344424" y="2158995"/>
              <a:ext cx="57361" cy="110321"/>
            </a:xfrm>
            <a:custGeom>
              <a:avLst/>
              <a:gdLst/>
              <a:ahLst/>
              <a:cxnLst/>
              <a:rect l="l" t="t" r="r" b="b"/>
              <a:pathLst>
                <a:path w="2203" h="4237" extrusionOk="0">
                  <a:moveTo>
                    <a:pt x="1168" y="301"/>
                  </a:moveTo>
                  <a:cubicBezTo>
                    <a:pt x="1168" y="301"/>
                    <a:pt x="1" y="0"/>
                    <a:pt x="1" y="67"/>
                  </a:cubicBezTo>
                  <a:cubicBezTo>
                    <a:pt x="1" y="167"/>
                    <a:pt x="434" y="3336"/>
                    <a:pt x="434" y="3336"/>
                  </a:cubicBezTo>
                  <a:lnTo>
                    <a:pt x="2002" y="4237"/>
                  </a:lnTo>
                  <a:lnTo>
                    <a:pt x="2202" y="1335"/>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0" name="Google Shape;1284;p22"/>
            <p:cNvSpPr/>
            <p:nvPr/>
          </p:nvSpPr>
          <p:spPr>
            <a:xfrm>
              <a:off x="4324453" y="2127724"/>
              <a:ext cx="38249" cy="121621"/>
            </a:xfrm>
            <a:custGeom>
              <a:avLst/>
              <a:gdLst/>
              <a:ahLst/>
              <a:cxnLst/>
              <a:rect l="l" t="t" r="r" b="b"/>
              <a:pathLst>
                <a:path w="1469" h="4671" extrusionOk="0">
                  <a:moveTo>
                    <a:pt x="1101" y="1"/>
                  </a:moveTo>
                  <a:lnTo>
                    <a:pt x="1101" y="468"/>
                  </a:lnTo>
                  <a:lnTo>
                    <a:pt x="1468" y="4671"/>
                  </a:lnTo>
                  <a:lnTo>
                    <a:pt x="834" y="4337"/>
                  </a:lnTo>
                  <a:lnTo>
                    <a:pt x="167" y="2169"/>
                  </a:lnTo>
                  <a:lnTo>
                    <a:pt x="801" y="1969"/>
                  </a:lnTo>
                  <a:lnTo>
                    <a:pt x="0" y="1035"/>
                  </a:lnTo>
                  <a:lnTo>
                    <a:pt x="73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1" name="Google Shape;1285;p22"/>
            <p:cNvSpPr/>
            <p:nvPr/>
          </p:nvSpPr>
          <p:spPr>
            <a:xfrm>
              <a:off x="4386995" y="2152043"/>
              <a:ext cx="37364" cy="120762"/>
            </a:xfrm>
            <a:custGeom>
              <a:avLst/>
              <a:gdLst/>
              <a:ahLst/>
              <a:cxnLst/>
              <a:rect l="l" t="t" r="r" b="b"/>
              <a:pathLst>
                <a:path w="1435" h="4638" extrusionOk="0">
                  <a:moveTo>
                    <a:pt x="334" y="1"/>
                  </a:moveTo>
                  <a:lnTo>
                    <a:pt x="334" y="501"/>
                  </a:lnTo>
                  <a:lnTo>
                    <a:pt x="0" y="4270"/>
                  </a:lnTo>
                  <a:lnTo>
                    <a:pt x="600" y="4637"/>
                  </a:lnTo>
                  <a:lnTo>
                    <a:pt x="1268" y="3236"/>
                  </a:lnTo>
                  <a:lnTo>
                    <a:pt x="634" y="2302"/>
                  </a:lnTo>
                  <a:lnTo>
                    <a:pt x="1434" y="2302"/>
                  </a:lnTo>
                  <a:lnTo>
                    <a:pt x="767" y="50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2" name="Google Shape;1286;p22"/>
            <p:cNvSpPr/>
            <p:nvPr/>
          </p:nvSpPr>
          <p:spPr>
            <a:xfrm>
              <a:off x="4365280" y="2166807"/>
              <a:ext cx="18252" cy="25230"/>
            </a:xfrm>
            <a:custGeom>
              <a:avLst/>
              <a:gdLst/>
              <a:ahLst/>
              <a:cxnLst/>
              <a:rect l="l" t="t" r="r" b="b"/>
              <a:pathLst>
                <a:path w="701" h="969" extrusionOk="0">
                  <a:moveTo>
                    <a:pt x="0" y="268"/>
                  </a:moveTo>
                  <a:lnTo>
                    <a:pt x="200" y="801"/>
                  </a:lnTo>
                  <a:cubicBezTo>
                    <a:pt x="300" y="835"/>
                    <a:pt x="400" y="901"/>
                    <a:pt x="500" y="968"/>
                  </a:cubicBezTo>
                  <a:lnTo>
                    <a:pt x="701" y="668"/>
                  </a:lnTo>
                  <a:lnTo>
                    <a:pt x="3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3" name="Google Shape;1287;p22"/>
            <p:cNvSpPr/>
            <p:nvPr/>
          </p:nvSpPr>
          <p:spPr>
            <a:xfrm>
              <a:off x="4362676" y="2187663"/>
              <a:ext cx="23460" cy="75587"/>
            </a:xfrm>
            <a:custGeom>
              <a:avLst/>
              <a:gdLst/>
              <a:ahLst/>
              <a:cxnLst/>
              <a:rect l="l" t="t" r="r" b="b"/>
              <a:pathLst>
                <a:path w="901" h="2903" extrusionOk="0">
                  <a:moveTo>
                    <a:pt x="300" y="0"/>
                  </a:moveTo>
                  <a:lnTo>
                    <a:pt x="0" y="2402"/>
                  </a:lnTo>
                  <a:lnTo>
                    <a:pt x="901" y="2902"/>
                  </a:lnTo>
                  <a:lnTo>
                    <a:pt x="600" y="167"/>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4" name="Google Shape;1288;p22"/>
            <p:cNvSpPr/>
            <p:nvPr/>
          </p:nvSpPr>
          <p:spPr>
            <a:xfrm>
              <a:off x="4351376" y="2119054"/>
              <a:ext cx="23486" cy="60824"/>
            </a:xfrm>
            <a:custGeom>
              <a:avLst/>
              <a:gdLst/>
              <a:ahLst/>
              <a:cxnLst/>
              <a:rect l="l" t="t" r="r" b="b"/>
              <a:pathLst>
                <a:path w="902" h="2336" extrusionOk="0">
                  <a:moveTo>
                    <a:pt x="67" y="0"/>
                  </a:moveTo>
                  <a:lnTo>
                    <a:pt x="0" y="334"/>
                  </a:lnTo>
                  <a:lnTo>
                    <a:pt x="201" y="2335"/>
                  </a:lnTo>
                  <a:lnTo>
                    <a:pt x="901" y="1835"/>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5" name="Google Shape;1289;p22"/>
            <p:cNvSpPr/>
            <p:nvPr/>
          </p:nvSpPr>
          <p:spPr>
            <a:xfrm>
              <a:off x="4353120" y="2107754"/>
              <a:ext cx="42571" cy="33693"/>
            </a:xfrm>
            <a:custGeom>
              <a:avLst/>
              <a:gdLst/>
              <a:ahLst/>
              <a:cxnLst/>
              <a:rect l="l" t="t" r="r" b="b"/>
              <a:pathLst>
                <a:path w="1635" h="1294" extrusionOk="0">
                  <a:moveTo>
                    <a:pt x="0" y="0"/>
                  </a:moveTo>
                  <a:lnTo>
                    <a:pt x="0" y="67"/>
                  </a:lnTo>
                  <a:cubicBezTo>
                    <a:pt x="0" y="67"/>
                    <a:pt x="400" y="968"/>
                    <a:pt x="834" y="1201"/>
                  </a:cubicBezTo>
                  <a:cubicBezTo>
                    <a:pt x="934" y="1268"/>
                    <a:pt x="1034" y="1293"/>
                    <a:pt x="1128" y="1293"/>
                  </a:cubicBezTo>
                  <a:cubicBezTo>
                    <a:pt x="1409" y="1293"/>
                    <a:pt x="1635" y="1068"/>
                    <a:pt x="1635" y="1068"/>
                  </a:cubicBezTo>
                  <a:lnTo>
                    <a:pt x="1635" y="934"/>
                  </a:lnTo>
                  <a:lnTo>
                    <a:pt x="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6" name="Google Shape;1290;p22"/>
            <p:cNvSpPr/>
            <p:nvPr/>
          </p:nvSpPr>
          <p:spPr>
            <a:xfrm>
              <a:off x="4310549" y="1931428"/>
              <a:ext cx="132921" cy="207623"/>
            </a:xfrm>
            <a:custGeom>
              <a:avLst/>
              <a:gdLst/>
              <a:ahLst/>
              <a:cxnLst/>
              <a:rect l="l" t="t" r="r" b="b"/>
              <a:pathLst>
                <a:path w="5105" h="7974" extrusionOk="0">
                  <a:moveTo>
                    <a:pt x="2536" y="1435"/>
                  </a:moveTo>
                  <a:cubicBezTo>
                    <a:pt x="1" y="1"/>
                    <a:pt x="901" y="5305"/>
                    <a:pt x="1068" y="5738"/>
                  </a:cubicBezTo>
                  <a:cubicBezTo>
                    <a:pt x="1235" y="6205"/>
                    <a:pt x="2035" y="7506"/>
                    <a:pt x="2469" y="7740"/>
                  </a:cubicBezTo>
                  <a:cubicBezTo>
                    <a:pt x="2869" y="7973"/>
                    <a:pt x="3670" y="7606"/>
                    <a:pt x="3870" y="7339"/>
                  </a:cubicBezTo>
                  <a:cubicBezTo>
                    <a:pt x="4037" y="7073"/>
                    <a:pt x="5104" y="2903"/>
                    <a:pt x="2536" y="1435"/>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7" name="Google Shape;1291;p22"/>
            <p:cNvSpPr/>
            <p:nvPr/>
          </p:nvSpPr>
          <p:spPr>
            <a:xfrm>
              <a:off x="4323568" y="1960433"/>
              <a:ext cx="104254" cy="140394"/>
            </a:xfrm>
            <a:custGeom>
              <a:avLst/>
              <a:gdLst/>
              <a:ahLst/>
              <a:cxnLst/>
              <a:rect l="l" t="t" r="r" b="b"/>
              <a:pathLst>
                <a:path w="4004" h="5392" extrusionOk="0">
                  <a:moveTo>
                    <a:pt x="1092" y="1"/>
                  </a:moveTo>
                  <a:cubicBezTo>
                    <a:pt x="834" y="1"/>
                    <a:pt x="624" y="78"/>
                    <a:pt x="501" y="221"/>
                  </a:cubicBezTo>
                  <a:cubicBezTo>
                    <a:pt x="1" y="855"/>
                    <a:pt x="201" y="2356"/>
                    <a:pt x="301" y="3457"/>
                  </a:cubicBezTo>
                  <a:cubicBezTo>
                    <a:pt x="301" y="3490"/>
                    <a:pt x="335" y="3524"/>
                    <a:pt x="335" y="3524"/>
                  </a:cubicBezTo>
                  <a:cubicBezTo>
                    <a:pt x="335" y="3524"/>
                    <a:pt x="349" y="3538"/>
                    <a:pt x="359" y="3538"/>
                  </a:cubicBezTo>
                  <a:cubicBezTo>
                    <a:pt x="364" y="3538"/>
                    <a:pt x="368" y="3535"/>
                    <a:pt x="368" y="3524"/>
                  </a:cubicBezTo>
                  <a:cubicBezTo>
                    <a:pt x="368" y="3423"/>
                    <a:pt x="368" y="3257"/>
                    <a:pt x="368" y="3257"/>
                  </a:cubicBezTo>
                  <a:cubicBezTo>
                    <a:pt x="368" y="3090"/>
                    <a:pt x="335" y="2956"/>
                    <a:pt x="335" y="2790"/>
                  </a:cubicBezTo>
                  <a:cubicBezTo>
                    <a:pt x="401" y="2189"/>
                    <a:pt x="635" y="2189"/>
                    <a:pt x="768" y="1489"/>
                  </a:cubicBezTo>
                  <a:cubicBezTo>
                    <a:pt x="802" y="1455"/>
                    <a:pt x="835" y="1422"/>
                    <a:pt x="835" y="1389"/>
                  </a:cubicBezTo>
                  <a:cubicBezTo>
                    <a:pt x="866" y="1327"/>
                    <a:pt x="1041" y="200"/>
                    <a:pt x="1573" y="200"/>
                  </a:cubicBezTo>
                  <a:cubicBezTo>
                    <a:pt x="1614" y="200"/>
                    <a:pt x="1657" y="207"/>
                    <a:pt x="1702" y="221"/>
                  </a:cubicBezTo>
                  <a:cubicBezTo>
                    <a:pt x="2670" y="555"/>
                    <a:pt x="2736" y="1088"/>
                    <a:pt x="2936" y="1455"/>
                  </a:cubicBezTo>
                  <a:cubicBezTo>
                    <a:pt x="2970" y="1522"/>
                    <a:pt x="3470" y="4124"/>
                    <a:pt x="3570" y="4758"/>
                  </a:cubicBezTo>
                  <a:cubicBezTo>
                    <a:pt x="3537" y="4858"/>
                    <a:pt x="3537" y="4958"/>
                    <a:pt x="3537" y="5058"/>
                  </a:cubicBezTo>
                  <a:cubicBezTo>
                    <a:pt x="3537" y="5058"/>
                    <a:pt x="3537" y="5225"/>
                    <a:pt x="3537" y="5325"/>
                  </a:cubicBezTo>
                  <a:cubicBezTo>
                    <a:pt x="3537" y="5325"/>
                    <a:pt x="3537" y="5325"/>
                    <a:pt x="3537" y="5358"/>
                  </a:cubicBezTo>
                  <a:cubicBezTo>
                    <a:pt x="3537" y="5358"/>
                    <a:pt x="3570" y="5392"/>
                    <a:pt x="3570" y="5392"/>
                  </a:cubicBezTo>
                  <a:cubicBezTo>
                    <a:pt x="3570" y="5358"/>
                    <a:pt x="3604" y="5358"/>
                    <a:pt x="3604" y="5358"/>
                  </a:cubicBezTo>
                  <a:cubicBezTo>
                    <a:pt x="3604" y="5325"/>
                    <a:pt x="3604" y="5291"/>
                    <a:pt x="3604" y="5258"/>
                  </a:cubicBezTo>
                  <a:cubicBezTo>
                    <a:pt x="3604" y="5191"/>
                    <a:pt x="3604" y="5158"/>
                    <a:pt x="3637" y="5091"/>
                  </a:cubicBezTo>
                  <a:cubicBezTo>
                    <a:pt x="3770" y="4524"/>
                    <a:pt x="4004" y="2123"/>
                    <a:pt x="3103" y="1322"/>
                  </a:cubicBezTo>
                  <a:cubicBezTo>
                    <a:pt x="2502" y="397"/>
                    <a:pt x="1676" y="1"/>
                    <a:pt x="109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8" name="Google Shape;1292;p22"/>
            <p:cNvSpPr/>
            <p:nvPr/>
          </p:nvSpPr>
          <p:spPr>
            <a:xfrm>
              <a:off x="4374836" y="2144232"/>
              <a:ext cx="22601" cy="56475"/>
            </a:xfrm>
            <a:custGeom>
              <a:avLst/>
              <a:gdLst/>
              <a:ahLst/>
              <a:cxnLst/>
              <a:rect l="l" t="t" r="r" b="b"/>
              <a:pathLst>
                <a:path w="868" h="2169" extrusionOk="0">
                  <a:moveTo>
                    <a:pt x="801" y="0"/>
                  </a:moveTo>
                  <a:lnTo>
                    <a:pt x="867" y="367"/>
                  </a:lnTo>
                  <a:lnTo>
                    <a:pt x="667" y="2169"/>
                  </a:lnTo>
                  <a:lnTo>
                    <a:pt x="0" y="86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79" name="Google Shape;1293;p22"/>
            <p:cNvSpPr/>
            <p:nvPr/>
          </p:nvSpPr>
          <p:spPr>
            <a:xfrm>
              <a:off x="4353120" y="2118169"/>
              <a:ext cx="42571" cy="48664"/>
            </a:xfrm>
            <a:custGeom>
              <a:avLst/>
              <a:gdLst/>
              <a:ahLst/>
              <a:cxnLst/>
              <a:rect l="l" t="t" r="r" b="b"/>
              <a:pathLst>
                <a:path w="1635" h="1869" extrusionOk="0">
                  <a:moveTo>
                    <a:pt x="0" y="1"/>
                  </a:moveTo>
                  <a:lnTo>
                    <a:pt x="0" y="34"/>
                  </a:lnTo>
                  <a:lnTo>
                    <a:pt x="834" y="1869"/>
                  </a:lnTo>
                  <a:lnTo>
                    <a:pt x="1635" y="1001"/>
                  </a:lnTo>
                  <a:lnTo>
                    <a:pt x="1635" y="968"/>
                  </a:lnTo>
                  <a:lnTo>
                    <a:pt x="834" y="1835"/>
                  </a:lnTo>
                  <a:lnTo>
                    <a:pt x="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0" name="Google Shape;1294;p22"/>
            <p:cNvSpPr/>
            <p:nvPr/>
          </p:nvSpPr>
          <p:spPr>
            <a:xfrm>
              <a:off x="4370487" y="2187663"/>
              <a:ext cx="7837" cy="4374"/>
            </a:xfrm>
            <a:custGeom>
              <a:avLst/>
              <a:gdLst/>
              <a:ahLst/>
              <a:cxnLst/>
              <a:rect l="l" t="t" r="r" b="b"/>
              <a:pathLst>
                <a:path w="301" h="168" extrusionOk="0">
                  <a:moveTo>
                    <a:pt x="0" y="0"/>
                  </a:moveTo>
                  <a:lnTo>
                    <a:pt x="300" y="167"/>
                  </a:lnTo>
                  <a:lnTo>
                    <a:pt x="300" y="167"/>
                  </a:lnTo>
                  <a:lnTo>
                    <a:pt x="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nvGrpSpPr>
            <p:cNvPr id="181" name="Google Shape;1295;p22"/>
            <p:cNvGrpSpPr/>
            <p:nvPr/>
          </p:nvGrpSpPr>
          <p:grpSpPr>
            <a:xfrm>
              <a:off x="2746320" y="2761764"/>
              <a:ext cx="2735057" cy="2079303"/>
              <a:chOff x="2746320" y="2761764"/>
              <a:chExt cx="2735057" cy="2079303"/>
            </a:xfrm>
          </p:grpSpPr>
          <p:sp>
            <p:nvSpPr>
              <p:cNvPr id="207" name="Google Shape;1296;p22"/>
              <p:cNvSpPr/>
              <p:nvPr/>
            </p:nvSpPr>
            <p:spPr>
              <a:xfrm>
                <a:off x="2746320" y="4428997"/>
                <a:ext cx="737408" cy="412069"/>
              </a:xfrm>
              <a:custGeom>
                <a:avLst/>
                <a:gdLst/>
                <a:ahLst/>
                <a:cxnLst/>
                <a:rect l="l" t="t" r="r" b="b"/>
                <a:pathLst>
                  <a:path w="28321" h="15826" extrusionOk="0">
                    <a:moveTo>
                      <a:pt x="13895" y="0"/>
                    </a:moveTo>
                    <a:cubicBezTo>
                      <a:pt x="13400" y="0"/>
                      <a:pt x="12905" y="24"/>
                      <a:pt x="12409" y="48"/>
                    </a:cubicBezTo>
                    <a:lnTo>
                      <a:pt x="12443" y="481"/>
                    </a:lnTo>
                    <a:cubicBezTo>
                      <a:pt x="13110" y="415"/>
                      <a:pt x="13810" y="415"/>
                      <a:pt x="14511" y="415"/>
                    </a:cubicBezTo>
                    <a:lnTo>
                      <a:pt x="14511" y="14"/>
                    </a:lnTo>
                    <a:cubicBezTo>
                      <a:pt x="14306" y="4"/>
                      <a:pt x="14100" y="0"/>
                      <a:pt x="13895" y="0"/>
                    </a:cubicBezTo>
                    <a:close/>
                    <a:moveTo>
                      <a:pt x="17013" y="181"/>
                    </a:moveTo>
                    <a:lnTo>
                      <a:pt x="16979" y="581"/>
                    </a:lnTo>
                    <a:cubicBezTo>
                      <a:pt x="17680" y="648"/>
                      <a:pt x="18347" y="781"/>
                      <a:pt x="19014" y="915"/>
                    </a:cubicBezTo>
                    <a:lnTo>
                      <a:pt x="19114" y="515"/>
                    </a:lnTo>
                    <a:cubicBezTo>
                      <a:pt x="18414" y="348"/>
                      <a:pt x="17713" y="248"/>
                      <a:pt x="17013" y="181"/>
                    </a:cubicBezTo>
                    <a:close/>
                    <a:moveTo>
                      <a:pt x="9907" y="348"/>
                    </a:moveTo>
                    <a:cubicBezTo>
                      <a:pt x="9207" y="481"/>
                      <a:pt x="8506" y="648"/>
                      <a:pt x="7839" y="815"/>
                    </a:cubicBezTo>
                    <a:lnTo>
                      <a:pt x="7973" y="1215"/>
                    </a:lnTo>
                    <a:cubicBezTo>
                      <a:pt x="8607" y="1048"/>
                      <a:pt x="9274" y="882"/>
                      <a:pt x="9974" y="781"/>
                    </a:cubicBezTo>
                    <a:lnTo>
                      <a:pt x="9907" y="348"/>
                    </a:lnTo>
                    <a:close/>
                    <a:moveTo>
                      <a:pt x="21549" y="1148"/>
                    </a:moveTo>
                    <a:lnTo>
                      <a:pt x="21416" y="1549"/>
                    </a:lnTo>
                    <a:cubicBezTo>
                      <a:pt x="22083" y="1782"/>
                      <a:pt x="22717" y="2049"/>
                      <a:pt x="23317" y="2316"/>
                    </a:cubicBezTo>
                    <a:lnTo>
                      <a:pt x="23484" y="1949"/>
                    </a:lnTo>
                    <a:cubicBezTo>
                      <a:pt x="22883" y="1649"/>
                      <a:pt x="22216" y="1382"/>
                      <a:pt x="21549" y="1148"/>
                    </a:cubicBezTo>
                    <a:close/>
                    <a:moveTo>
                      <a:pt x="5471" y="1649"/>
                    </a:moveTo>
                    <a:cubicBezTo>
                      <a:pt x="4770" y="1949"/>
                      <a:pt x="4170" y="2249"/>
                      <a:pt x="3570" y="2616"/>
                    </a:cubicBezTo>
                    <a:lnTo>
                      <a:pt x="3803" y="2983"/>
                    </a:lnTo>
                    <a:cubicBezTo>
                      <a:pt x="4370" y="2649"/>
                      <a:pt x="4971" y="2316"/>
                      <a:pt x="5638" y="2016"/>
                    </a:cubicBezTo>
                    <a:lnTo>
                      <a:pt x="5471" y="1649"/>
                    </a:lnTo>
                    <a:close/>
                    <a:moveTo>
                      <a:pt x="25652" y="3283"/>
                    </a:moveTo>
                    <a:lnTo>
                      <a:pt x="25385" y="3617"/>
                    </a:lnTo>
                    <a:cubicBezTo>
                      <a:pt x="25986" y="4050"/>
                      <a:pt x="26453" y="4551"/>
                      <a:pt x="26853" y="5051"/>
                    </a:cubicBezTo>
                    <a:lnTo>
                      <a:pt x="27186" y="4784"/>
                    </a:lnTo>
                    <a:cubicBezTo>
                      <a:pt x="26753" y="4251"/>
                      <a:pt x="26252" y="3750"/>
                      <a:pt x="25652" y="3283"/>
                    </a:cubicBezTo>
                    <a:close/>
                    <a:moveTo>
                      <a:pt x="1602" y="4217"/>
                    </a:moveTo>
                    <a:cubicBezTo>
                      <a:pt x="1068" y="4784"/>
                      <a:pt x="668" y="5385"/>
                      <a:pt x="401" y="5985"/>
                    </a:cubicBezTo>
                    <a:lnTo>
                      <a:pt x="768" y="6152"/>
                    </a:lnTo>
                    <a:cubicBezTo>
                      <a:pt x="1034" y="5585"/>
                      <a:pt x="1401" y="5018"/>
                      <a:pt x="1902" y="4484"/>
                    </a:cubicBezTo>
                    <a:lnTo>
                      <a:pt x="1602" y="4217"/>
                    </a:lnTo>
                    <a:close/>
                    <a:moveTo>
                      <a:pt x="28254" y="7119"/>
                    </a:moveTo>
                    <a:lnTo>
                      <a:pt x="27854" y="7186"/>
                    </a:lnTo>
                    <a:cubicBezTo>
                      <a:pt x="27887" y="7420"/>
                      <a:pt x="27887" y="7686"/>
                      <a:pt x="27887" y="7920"/>
                    </a:cubicBezTo>
                    <a:cubicBezTo>
                      <a:pt x="27887" y="8554"/>
                      <a:pt x="27754" y="9221"/>
                      <a:pt x="27453" y="9821"/>
                    </a:cubicBezTo>
                    <a:lnTo>
                      <a:pt x="27820" y="10021"/>
                    </a:lnTo>
                    <a:cubicBezTo>
                      <a:pt x="28154" y="9354"/>
                      <a:pt x="28321" y="8620"/>
                      <a:pt x="28321" y="7920"/>
                    </a:cubicBezTo>
                    <a:cubicBezTo>
                      <a:pt x="28321" y="7653"/>
                      <a:pt x="28287" y="7386"/>
                      <a:pt x="28254" y="7119"/>
                    </a:cubicBezTo>
                    <a:close/>
                    <a:moveTo>
                      <a:pt x="434" y="8487"/>
                    </a:moveTo>
                    <a:lnTo>
                      <a:pt x="0" y="8554"/>
                    </a:lnTo>
                    <a:cubicBezTo>
                      <a:pt x="100" y="9221"/>
                      <a:pt x="367" y="9921"/>
                      <a:pt x="768" y="10555"/>
                    </a:cubicBezTo>
                    <a:lnTo>
                      <a:pt x="1135" y="10322"/>
                    </a:lnTo>
                    <a:cubicBezTo>
                      <a:pt x="734" y="9721"/>
                      <a:pt x="501" y="9121"/>
                      <a:pt x="434" y="8487"/>
                    </a:cubicBezTo>
                    <a:close/>
                    <a:moveTo>
                      <a:pt x="25986" y="11756"/>
                    </a:moveTo>
                    <a:cubicBezTo>
                      <a:pt x="25519" y="12190"/>
                      <a:pt x="24952" y="12590"/>
                      <a:pt x="24318" y="12957"/>
                    </a:cubicBezTo>
                    <a:lnTo>
                      <a:pt x="24551" y="13324"/>
                    </a:lnTo>
                    <a:cubicBezTo>
                      <a:pt x="25185" y="12923"/>
                      <a:pt x="25752" y="12490"/>
                      <a:pt x="26252" y="12056"/>
                    </a:cubicBezTo>
                    <a:lnTo>
                      <a:pt x="25986" y="11756"/>
                    </a:lnTo>
                    <a:close/>
                    <a:moveTo>
                      <a:pt x="2736" y="12123"/>
                    </a:moveTo>
                    <a:lnTo>
                      <a:pt x="2502" y="12456"/>
                    </a:lnTo>
                    <a:cubicBezTo>
                      <a:pt x="3003" y="12857"/>
                      <a:pt x="3603" y="13257"/>
                      <a:pt x="4270" y="13624"/>
                    </a:cubicBezTo>
                    <a:lnTo>
                      <a:pt x="4470" y="13257"/>
                    </a:lnTo>
                    <a:cubicBezTo>
                      <a:pt x="3836" y="12890"/>
                      <a:pt x="3236" y="12523"/>
                      <a:pt x="2736" y="12123"/>
                    </a:cubicBezTo>
                    <a:close/>
                    <a:moveTo>
                      <a:pt x="22116" y="14024"/>
                    </a:moveTo>
                    <a:cubicBezTo>
                      <a:pt x="21482" y="14258"/>
                      <a:pt x="20849" y="14491"/>
                      <a:pt x="20148" y="14658"/>
                    </a:cubicBezTo>
                    <a:lnTo>
                      <a:pt x="20282" y="15058"/>
                    </a:lnTo>
                    <a:cubicBezTo>
                      <a:pt x="20949" y="14892"/>
                      <a:pt x="21649" y="14658"/>
                      <a:pt x="22283" y="14425"/>
                    </a:cubicBezTo>
                    <a:lnTo>
                      <a:pt x="22116" y="14024"/>
                    </a:lnTo>
                    <a:close/>
                    <a:moveTo>
                      <a:pt x="6705" y="14224"/>
                    </a:moveTo>
                    <a:lnTo>
                      <a:pt x="6572" y="14625"/>
                    </a:lnTo>
                    <a:cubicBezTo>
                      <a:pt x="7206" y="14858"/>
                      <a:pt x="7906" y="15058"/>
                      <a:pt x="8607" y="15225"/>
                    </a:cubicBezTo>
                    <a:lnTo>
                      <a:pt x="8707" y="14825"/>
                    </a:lnTo>
                    <a:cubicBezTo>
                      <a:pt x="8006" y="14658"/>
                      <a:pt x="7339" y="14458"/>
                      <a:pt x="6705" y="14224"/>
                    </a:cubicBezTo>
                    <a:close/>
                    <a:moveTo>
                      <a:pt x="17746" y="15158"/>
                    </a:moveTo>
                    <a:cubicBezTo>
                      <a:pt x="17079" y="15258"/>
                      <a:pt x="16379" y="15325"/>
                      <a:pt x="15678" y="15392"/>
                    </a:cubicBezTo>
                    <a:lnTo>
                      <a:pt x="15712" y="15792"/>
                    </a:lnTo>
                    <a:cubicBezTo>
                      <a:pt x="16412" y="15759"/>
                      <a:pt x="17113" y="15692"/>
                      <a:pt x="17813" y="15592"/>
                    </a:cubicBezTo>
                    <a:lnTo>
                      <a:pt x="17746" y="15158"/>
                    </a:lnTo>
                    <a:close/>
                    <a:moveTo>
                      <a:pt x="11142" y="15258"/>
                    </a:moveTo>
                    <a:lnTo>
                      <a:pt x="11075" y="15659"/>
                    </a:lnTo>
                    <a:cubicBezTo>
                      <a:pt x="11775" y="15759"/>
                      <a:pt x="12476" y="15792"/>
                      <a:pt x="13176" y="15826"/>
                    </a:cubicBezTo>
                    <a:lnTo>
                      <a:pt x="13210" y="15425"/>
                    </a:lnTo>
                    <a:cubicBezTo>
                      <a:pt x="12509" y="15392"/>
                      <a:pt x="11809" y="15325"/>
                      <a:pt x="11142" y="1525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8" name="Google Shape;1297;p22"/>
              <p:cNvSpPr/>
              <p:nvPr/>
            </p:nvSpPr>
            <p:spPr>
              <a:xfrm>
                <a:off x="3435064" y="3467015"/>
                <a:ext cx="2046313" cy="1052696"/>
              </a:xfrm>
              <a:custGeom>
                <a:avLst/>
                <a:gdLst/>
                <a:ahLst/>
                <a:cxnLst/>
                <a:rect l="l" t="t" r="r" b="b"/>
                <a:pathLst>
                  <a:path w="78591" h="40430" extrusionOk="0">
                    <a:moveTo>
                      <a:pt x="78256" y="0"/>
                    </a:moveTo>
                    <a:lnTo>
                      <a:pt x="77089" y="1735"/>
                    </a:lnTo>
                    <a:lnTo>
                      <a:pt x="77456" y="1969"/>
                    </a:lnTo>
                    <a:lnTo>
                      <a:pt x="78590" y="234"/>
                    </a:lnTo>
                    <a:lnTo>
                      <a:pt x="78256" y="0"/>
                    </a:lnTo>
                    <a:close/>
                    <a:moveTo>
                      <a:pt x="75721" y="3803"/>
                    </a:moveTo>
                    <a:lnTo>
                      <a:pt x="74554" y="5538"/>
                    </a:lnTo>
                    <a:lnTo>
                      <a:pt x="74887" y="5771"/>
                    </a:lnTo>
                    <a:lnTo>
                      <a:pt x="76055" y="4037"/>
                    </a:lnTo>
                    <a:lnTo>
                      <a:pt x="75721" y="3803"/>
                    </a:lnTo>
                    <a:close/>
                    <a:moveTo>
                      <a:pt x="73153" y="7606"/>
                    </a:moveTo>
                    <a:lnTo>
                      <a:pt x="72019" y="9340"/>
                    </a:lnTo>
                    <a:lnTo>
                      <a:pt x="72352" y="9574"/>
                    </a:lnTo>
                    <a:lnTo>
                      <a:pt x="73520" y="7839"/>
                    </a:lnTo>
                    <a:lnTo>
                      <a:pt x="73153" y="7606"/>
                    </a:lnTo>
                    <a:close/>
                    <a:moveTo>
                      <a:pt x="70618" y="11442"/>
                    </a:moveTo>
                    <a:lnTo>
                      <a:pt x="69484" y="13177"/>
                    </a:lnTo>
                    <a:lnTo>
                      <a:pt x="69817" y="13410"/>
                    </a:lnTo>
                    <a:lnTo>
                      <a:pt x="70951" y="11675"/>
                    </a:lnTo>
                    <a:lnTo>
                      <a:pt x="70618" y="11442"/>
                    </a:lnTo>
                    <a:close/>
                    <a:moveTo>
                      <a:pt x="68083" y="15245"/>
                    </a:moveTo>
                    <a:lnTo>
                      <a:pt x="66915" y="16979"/>
                    </a:lnTo>
                    <a:lnTo>
                      <a:pt x="67282" y="17213"/>
                    </a:lnTo>
                    <a:lnTo>
                      <a:pt x="68416" y="15478"/>
                    </a:lnTo>
                    <a:lnTo>
                      <a:pt x="68083" y="15245"/>
                    </a:lnTo>
                    <a:close/>
                    <a:moveTo>
                      <a:pt x="36627" y="16579"/>
                    </a:moveTo>
                    <a:lnTo>
                      <a:pt x="34892" y="17680"/>
                    </a:lnTo>
                    <a:lnTo>
                      <a:pt x="35092" y="18047"/>
                    </a:lnTo>
                    <a:lnTo>
                      <a:pt x="36860" y="16913"/>
                    </a:lnTo>
                    <a:lnTo>
                      <a:pt x="36627" y="16579"/>
                    </a:lnTo>
                    <a:close/>
                    <a:moveTo>
                      <a:pt x="32757" y="19014"/>
                    </a:moveTo>
                    <a:lnTo>
                      <a:pt x="31023" y="20148"/>
                    </a:lnTo>
                    <a:lnTo>
                      <a:pt x="31223" y="20482"/>
                    </a:lnTo>
                    <a:lnTo>
                      <a:pt x="32991" y="19381"/>
                    </a:lnTo>
                    <a:lnTo>
                      <a:pt x="32757" y="19014"/>
                    </a:lnTo>
                    <a:close/>
                    <a:moveTo>
                      <a:pt x="65547" y="19081"/>
                    </a:moveTo>
                    <a:lnTo>
                      <a:pt x="64380" y="20815"/>
                    </a:lnTo>
                    <a:lnTo>
                      <a:pt x="64713" y="21049"/>
                    </a:lnTo>
                    <a:lnTo>
                      <a:pt x="65881" y="19314"/>
                    </a:lnTo>
                    <a:lnTo>
                      <a:pt x="65547" y="19081"/>
                    </a:lnTo>
                    <a:close/>
                    <a:moveTo>
                      <a:pt x="28888" y="21483"/>
                    </a:moveTo>
                    <a:lnTo>
                      <a:pt x="27120" y="22583"/>
                    </a:lnTo>
                    <a:lnTo>
                      <a:pt x="27353" y="22950"/>
                    </a:lnTo>
                    <a:lnTo>
                      <a:pt x="29121" y="21849"/>
                    </a:lnTo>
                    <a:lnTo>
                      <a:pt x="28888" y="21483"/>
                    </a:lnTo>
                    <a:close/>
                    <a:moveTo>
                      <a:pt x="62979" y="22884"/>
                    </a:moveTo>
                    <a:lnTo>
                      <a:pt x="61845" y="24618"/>
                    </a:lnTo>
                    <a:lnTo>
                      <a:pt x="62178" y="24852"/>
                    </a:lnTo>
                    <a:lnTo>
                      <a:pt x="63346" y="23117"/>
                    </a:lnTo>
                    <a:lnTo>
                      <a:pt x="62979" y="22884"/>
                    </a:lnTo>
                    <a:close/>
                    <a:moveTo>
                      <a:pt x="25018" y="23918"/>
                    </a:moveTo>
                    <a:lnTo>
                      <a:pt x="23251" y="25052"/>
                    </a:lnTo>
                    <a:lnTo>
                      <a:pt x="23484" y="25385"/>
                    </a:lnTo>
                    <a:lnTo>
                      <a:pt x="25252" y="24285"/>
                    </a:lnTo>
                    <a:lnTo>
                      <a:pt x="25018" y="23918"/>
                    </a:lnTo>
                    <a:close/>
                    <a:moveTo>
                      <a:pt x="21149" y="26386"/>
                    </a:moveTo>
                    <a:lnTo>
                      <a:pt x="19381" y="27487"/>
                    </a:lnTo>
                    <a:lnTo>
                      <a:pt x="19615" y="27854"/>
                    </a:lnTo>
                    <a:lnTo>
                      <a:pt x="21383" y="26753"/>
                    </a:lnTo>
                    <a:lnTo>
                      <a:pt x="21149" y="26386"/>
                    </a:lnTo>
                    <a:close/>
                    <a:moveTo>
                      <a:pt x="60444" y="26686"/>
                    </a:moveTo>
                    <a:lnTo>
                      <a:pt x="59977" y="27387"/>
                    </a:lnTo>
                    <a:lnTo>
                      <a:pt x="58943" y="27620"/>
                    </a:lnTo>
                    <a:lnTo>
                      <a:pt x="59009" y="28021"/>
                    </a:lnTo>
                    <a:lnTo>
                      <a:pt x="60244" y="27754"/>
                    </a:lnTo>
                    <a:lnTo>
                      <a:pt x="60777" y="26920"/>
                    </a:lnTo>
                    <a:lnTo>
                      <a:pt x="60444" y="26686"/>
                    </a:lnTo>
                    <a:close/>
                    <a:moveTo>
                      <a:pt x="56474" y="28154"/>
                    </a:moveTo>
                    <a:lnTo>
                      <a:pt x="54439" y="28588"/>
                    </a:lnTo>
                    <a:lnTo>
                      <a:pt x="54540" y="28988"/>
                    </a:lnTo>
                    <a:lnTo>
                      <a:pt x="56574" y="28554"/>
                    </a:lnTo>
                    <a:lnTo>
                      <a:pt x="56474" y="28154"/>
                    </a:lnTo>
                    <a:close/>
                    <a:moveTo>
                      <a:pt x="52004" y="29088"/>
                    </a:moveTo>
                    <a:lnTo>
                      <a:pt x="49970" y="29522"/>
                    </a:lnTo>
                    <a:lnTo>
                      <a:pt x="50036" y="29955"/>
                    </a:lnTo>
                    <a:lnTo>
                      <a:pt x="52071" y="29522"/>
                    </a:lnTo>
                    <a:lnTo>
                      <a:pt x="52004" y="29088"/>
                    </a:lnTo>
                    <a:close/>
                    <a:moveTo>
                      <a:pt x="17280" y="28821"/>
                    </a:moveTo>
                    <a:lnTo>
                      <a:pt x="15512" y="29955"/>
                    </a:lnTo>
                    <a:lnTo>
                      <a:pt x="15745" y="30322"/>
                    </a:lnTo>
                    <a:lnTo>
                      <a:pt x="17480" y="29188"/>
                    </a:lnTo>
                    <a:lnTo>
                      <a:pt x="17280" y="28821"/>
                    </a:lnTo>
                    <a:close/>
                    <a:moveTo>
                      <a:pt x="47501" y="30055"/>
                    </a:moveTo>
                    <a:lnTo>
                      <a:pt x="45466" y="30489"/>
                    </a:lnTo>
                    <a:lnTo>
                      <a:pt x="45566" y="30889"/>
                    </a:lnTo>
                    <a:lnTo>
                      <a:pt x="47601" y="30456"/>
                    </a:lnTo>
                    <a:lnTo>
                      <a:pt x="47501" y="30055"/>
                    </a:lnTo>
                    <a:close/>
                    <a:moveTo>
                      <a:pt x="43031" y="30989"/>
                    </a:moveTo>
                    <a:lnTo>
                      <a:pt x="40997" y="31423"/>
                    </a:lnTo>
                    <a:lnTo>
                      <a:pt x="41063" y="31857"/>
                    </a:lnTo>
                    <a:lnTo>
                      <a:pt x="43098" y="31423"/>
                    </a:lnTo>
                    <a:lnTo>
                      <a:pt x="43031" y="30989"/>
                    </a:lnTo>
                    <a:close/>
                    <a:moveTo>
                      <a:pt x="13377" y="31290"/>
                    </a:moveTo>
                    <a:lnTo>
                      <a:pt x="11642" y="32424"/>
                    </a:lnTo>
                    <a:lnTo>
                      <a:pt x="11842" y="32757"/>
                    </a:lnTo>
                    <a:lnTo>
                      <a:pt x="13610" y="31656"/>
                    </a:lnTo>
                    <a:lnTo>
                      <a:pt x="13377" y="31290"/>
                    </a:lnTo>
                    <a:close/>
                    <a:moveTo>
                      <a:pt x="38528" y="31957"/>
                    </a:moveTo>
                    <a:lnTo>
                      <a:pt x="36493" y="32390"/>
                    </a:lnTo>
                    <a:lnTo>
                      <a:pt x="36593" y="32791"/>
                    </a:lnTo>
                    <a:lnTo>
                      <a:pt x="38628" y="32357"/>
                    </a:lnTo>
                    <a:lnTo>
                      <a:pt x="38528" y="31957"/>
                    </a:lnTo>
                    <a:close/>
                    <a:moveTo>
                      <a:pt x="34058" y="32891"/>
                    </a:moveTo>
                    <a:lnTo>
                      <a:pt x="32023" y="33324"/>
                    </a:lnTo>
                    <a:lnTo>
                      <a:pt x="32090" y="33758"/>
                    </a:lnTo>
                    <a:lnTo>
                      <a:pt x="34125" y="33324"/>
                    </a:lnTo>
                    <a:lnTo>
                      <a:pt x="34058" y="32891"/>
                    </a:lnTo>
                    <a:close/>
                    <a:moveTo>
                      <a:pt x="29555" y="33858"/>
                    </a:moveTo>
                    <a:lnTo>
                      <a:pt x="27520" y="34292"/>
                    </a:lnTo>
                    <a:lnTo>
                      <a:pt x="27620" y="34692"/>
                    </a:lnTo>
                    <a:lnTo>
                      <a:pt x="29655" y="34258"/>
                    </a:lnTo>
                    <a:lnTo>
                      <a:pt x="29555" y="33858"/>
                    </a:lnTo>
                    <a:close/>
                    <a:moveTo>
                      <a:pt x="9507" y="33758"/>
                    </a:moveTo>
                    <a:lnTo>
                      <a:pt x="7773" y="34859"/>
                    </a:lnTo>
                    <a:lnTo>
                      <a:pt x="7973" y="35226"/>
                    </a:lnTo>
                    <a:lnTo>
                      <a:pt x="9741" y="34092"/>
                    </a:lnTo>
                    <a:lnTo>
                      <a:pt x="9507" y="33758"/>
                    </a:lnTo>
                    <a:close/>
                    <a:moveTo>
                      <a:pt x="25085" y="34825"/>
                    </a:moveTo>
                    <a:lnTo>
                      <a:pt x="23050" y="35259"/>
                    </a:lnTo>
                    <a:lnTo>
                      <a:pt x="23117" y="35659"/>
                    </a:lnTo>
                    <a:lnTo>
                      <a:pt x="25152" y="35226"/>
                    </a:lnTo>
                    <a:lnTo>
                      <a:pt x="25085" y="34825"/>
                    </a:lnTo>
                    <a:close/>
                    <a:moveTo>
                      <a:pt x="20582" y="35759"/>
                    </a:moveTo>
                    <a:lnTo>
                      <a:pt x="18547" y="36193"/>
                    </a:lnTo>
                    <a:lnTo>
                      <a:pt x="18647" y="36593"/>
                    </a:lnTo>
                    <a:lnTo>
                      <a:pt x="20682" y="36160"/>
                    </a:lnTo>
                    <a:lnTo>
                      <a:pt x="20582" y="35759"/>
                    </a:lnTo>
                    <a:close/>
                    <a:moveTo>
                      <a:pt x="16112" y="36727"/>
                    </a:moveTo>
                    <a:lnTo>
                      <a:pt x="14077" y="37160"/>
                    </a:lnTo>
                    <a:lnTo>
                      <a:pt x="14144" y="37561"/>
                    </a:lnTo>
                    <a:lnTo>
                      <a:pt x="16179" y="37127"/>
                    </a:lnTo>
                    <a:lnTo>
                      <a:pt x="16112" y="36727"/>
                    </a:lnTo>
                    <a:close/>
                    <a:moveTo>
                      <a:pt x="5638" y="36193"/>
                    </a:moveTo>
                    <a:lnTo>
                      <a:pt x="3870" y="37327"/>
                    </a:lnTo>
                    <a:lnTo>
                      <a:pt x="4104" y="37661"/>
                    </a:lnTo>
                    <a:lnTo>
                      <a:pt x="5871" y="36560"/>
                    </a:lnTo>
                    <a:lnTo>
                      <a:pt x="5638" y="36193"/>
                    </a:lnTo>
                    <a:close/>
                    <a:moveTo>
                      <a:pt x="11609" y="37661"/>
                    </a:moveTo>
                    <a:lnTo>
                      <a:pt x="9574" y="38094"/>
                    </a:lnTo>
                    <a:lnTo>
                      <a:pt x="9674" y="38528"/>
                    </a:lnTo>
                    <a:lnTo>
                      <a:pt x="11709" y="38094"/>
                    </a:lnTo>
                    <a:lnTo>
                      <a:pt x="11609" y="37661"/>
                    </a:lnTo>
                    <a:close/>
                    <a:moveTo>
                      <a:pt x="7139" y="38628"/>
                    </a:moveTo>
                    <a:lnTo>
                      <a:pt x="5071" y="39062"/>
                    </a:lnTo>
                    <a:lnTo>
                      <a:pt x="5171" y="39462"/>
                    </a:lnTo>
                    <a:lnTo>
                      <a:pt x="7206" y="39028"/>
                    </a:lnTo>
                    <a:lnTo>
                      <a:pt x="7139" y="38628"/>
                    </a:lnTo>
                    <a:close/>
                    <a:moveTo>
                      <a:pt x="1769" y="38661"/>
                    </a:moveTo>
                    <a:lnTo>
                      <a:pt x="1" y="39762"/>
                    </a:lnTo>
                    <a:lnTo>
                      <a:pt x="234" y="40129"/>
                    </a:lnTo>
                    <a:lnTo>
                      <a:pt x="2002" y="38995"/>
                    </a:lnTo>
                    <a:lnTo>
                      <a:pt x="1769" y="38661"/>
                    </a:lnTo>
                    <a:close/>
                    <a:moveTo>
                      <a:pt x="2636" y="39562"/>
                    </a:moveTo>
                    <a:lnTo>
                      <a:pt x="601" y="39996"/>
                    </a:lnTo>
                    <a:lnTo>
                      <a:pt x="701" y="40429"/>
                    </a:lnTo>
                    <a:lnTo>
                      <a:pt x="2736" y="39996"/>
                    </a:lnTo>
                    <a:lnTo>
                      <a:pt x="2636" y="39562"/>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9" name="Google Shape;1298;p22"/>
              <p:cNvSpPr/>
              <p:nvPr/>
            </p:nvSpPr>
            <p:spPr>
              <a:xfrm>
                <a:off x="3406397" y="2761764"/>
                <a:ext cx="2059332" cy="1786615"/>
              </a:xfrm>
              <a:custGeom>
                <a:avLst/>
                <a:gdLst/>
                <a:ahLst/>
                <a:cxnLst/>
                <a:rect l="l" t="t" r="r" b="b"/>
                <a:pathLst>
                  <a:path w="79091" h="68617" extrusionOk="0">
                    <a:moveTo>
                      <a:pt x="31390" y="0"/>
                    </a:moveTo>
                    <a:lnTo>
                      <a:pt x="30756" y="1968"/>
                    </a:lnTo>
                    <a:lnTo>
                      <a:pt x="31156" y="2102"/>
                    </a:lnTo>
                    <a:lnTo>
                      <a:pt x="31790" y="100"/>
                    </a:lnTo>
                    <a:lnTo>
                      <a:pt x="31390" y="0"/>
                    </a:lnTo>
                    <a:close/>
                    <a:moveTo>
                      <a:pt x="30022" y="4370"/>
                    </a:moveTo>
                    <a:lnTo>
                      <a:pt x="29388" y="6338"/>
                    </a:lnTo>
                    <a:lnTo>
                      <a:pt x="29755" y="6472"/>
                    </a:lnTo>
                    <a:lnTo>
                      <a:pt x="30389" y="4470"/>
                    </a:lnTo>
                    <a:lnTo>
                      <a:pt x="30022" y="4370"/>
                    </a:lnTo>
                    <a:close/>
                    <a:moveTo>
                      <a:pt x="28621" y="8740"/>
                    </a:moveTo>
                    <a:lnTo>
                      <a:pt x="27987" y="10708"/>
                    </a:lnTo>
                    <a:lnTo>
                      <a:pt x="28388" y="10841"/>
                    </a:lnTo>
                    <a:lnTo>
                      <a:pt x="29022" y="8840"/>
                    </a:lnTo>
                    <a:lnTo>
                      <a:pt x="28621" y="8740"/>
                    </a:lnTo>
                    <a:close/>
                    <a:moveTo>
                      <a:pt x="27220" y="13110"/>
                    </a:moveTo>
                    <a:lnTo>
                      <a:pt x="26586" y="15078"/>
                    </a:lnTo>
                    <a:lnTo>
                      <a:pt x="26987" y="15211"/>
                    </a:lnTo>
                    <a:lnTo>
                      <a:pt x="27621" y="13210"/>
                    </a:lnTo>
                    <a:lnTo>
                      <a:pt x="27220" y="13110"/>
                    </a:lnTo>
                    <a:close/>
                    <a:moveTo>
                      <a:pt x="25819" y="17480"/>
                    </a:moveTo>
                    <a:lnTo>
                      <a:pt x="25185" y="19448"/>
                    </a:lnTo>
                    <a:lnTo>
                      <a:pt x="25586" y="19581"/>
                    </a:lnTo>
                    <a:lnTo>
                      <a:pt x="26220" y="17580"/>
                    </a:lnTo>
                    <a:lnTo>
                      <a:pt x="25819" y="17480"/>
                    </a:lnTo>
                    <a:close/>
                    <a:moveTo>
                      <a:pt x="24251" y="21716"/>
                    </a:moveTo>
                    <a:lnTo>
                      <a:pt x="23284" y="23551"/>
                    </a:lnTo>
                    <a:lnTo>
                      <a:pt x="23651" y="23751"/>
                    </a:lnTo>
                    <a:lnTo>
                      <a:pt x="24618" y="21916"/>
                    </a:lnTo>
                    <a:lnTo>
                      <a:pt x="24251" y="21716"/>
                    </a:lnTo>
                    <a:close/>
                    <a:moveTo>
                      <a:pt x="22117" y="25786"/>
                    </a:moveTo>
                    <a:lnTo>
                      <a:pt x="21149" y="27620"/>
                    </a:lnTo>
                    <a:lnTo>
                      <a:pt x="21516" y="27820"/>
                    </a:lnTo>
                    <a:lnTo>
                      <a:pt x="22484" y="25986"/>
                    </a:lnTo>
                    <a:lnTo>
                      <a:pt x="22117" y="25786"/>
                    </a:lnTo>
                    <a:close/>
                    <a:moveTo>
                      <a:pt x="19982" y="29855"/>
                    </a:moveTo>
                    <a:lnTo>
                      <a:pt x="19014" y="31690"/>
                    </a:lnTo>
                    <a:lnTo>
                      <a:pt x="19381" y="31890"/>
                    </a:lnTo>
                    <a:lnTo>
                      <a:pt x="20349" y="30022"/>
                    </a:lnTo>
                    <a:lnTo>
                      <a:pt x="19982" y="29855"/>
                    </a:lnTo>
                    <a:close/>
                    <a:moveTo>
                      <a:pt x="17847" y="33891"/>
                    </a:moveTo>
                    <a:lnTo>
                      <a:pt x="16880" y="35726"/>
                    </a:lnTo>
                    <a:lnTo>
                      <a:pt x="17246" y="35926"/>
                    </a:lnTo>
                    <a:lnTo>
                      <a:pt x="18214" y="34091"/>
                    </a:lnTo>
                    <a:lnTo>
                      <a:pt x="17847" y="33891"/>
                    </a:lnTo>
                    <a:close/>
                    <a:moveTo>
                      <a:pt x="15712" y="37961"/>
                    </a:moveTo>
                    <a:lnTo>
                      <a:pt x="14745" y="39796"/>
                    </a:lnTo>
                    <a:lnTo>
                      <a:pt x="15112" y="39996"/>
                    </a:lnTo>
                    <a:lnTo>
                      <a:pt x="16079" y="38161"/>
                    </a:lnTo>
                    <a:lnTo>
                      <a:pt x="15712" y="37961"/>
                    </a:lnTo>
                    <a:close/>
                    <a:moveTo>
                      <a:pt x="13577" y="41997"/>
                    </a:moveTo>
                    <a:lnTo>
                      <a:pt x="12610" y="43865"/>
                    </a:lnTo>
                    <a:lnTo>
                      <a:pt x="12977" y="44065"/>
                    </a:lnTo>
                    <a:lnTo>
                      <a:pt x="13944" y="42197"/>
                    </a:lnTo>
                    <a:lnTo>
                      <a:pt x="13577" y="41997"/>
                    </a:lnTo>
                    <a:close/>
                    <a:moveTo>
                      <a:pt x="11442" y="46067"/>
                    </a:moveTo>
                    <a:lnTo>
                      <a:pt x="10475" y="47901"/>
                    </a:lnTo>
                    <a:lnTo>
                      <a:pt x="10842" y="48102"/>
                    </a:lnTo>
                    <a:lnTo>
                      <a:pt x="11809" y="46267"/>
                    </a:lnTo>
                    <a:lnTo>
                      <a:pt x="11442" y="46067"/>
                    </a:lnTo>
                    <a:close/>
                    <a:moveTo>
                      <a:pt x="9307" y="50136"/>
                    </a:moveTo>
                    <a:lnTo>
                      <a:pt x="8340" y="51971"/>
                    </a:lnTo>
                    <a:lnTo>
                      <a:pt x="8707" y="52171"/>
                    </a:lnTo>
                    <a:lnTo>
                      <a:pt x="9674" y="50336"/>
                    </a:lnTo>
                    <a:lnTo>
                      <a:pt x="9307" y="50136"/>
                    </a:lnTo>
                    <a:close/>
                    <a:moveTo>
                      <a:pt x="7173" y="54206"/>
                    </a:moveTo>
                    <a:lnTo>
                      <a:pt x="6205" y="56041"/>
                    </a:lnTo>
                    <a:lnTo>
                      <a:pt x="6572" y="56241"/>
                    </a:lnTo>
                    <a:lnTo>
                      <a:pt x="7540" y="54373"/>
                    </a:lnTo>
                    <a:lnTo>
                      <a:pt x="7173" y="54206"/>
                    </a:lnTo>
                    <a:close/>
                    <a:moveTo>
                      <a:pt x="5038" y="58242"/>
                    </a:moveTo>
                    <a:lnTo>
                      <a:pt x="4037" y="60077"/>
                    </a:lnTo>
                    <a:lnTo>
                      <a:pt x="4404" y="60277"/>
                    </a:lnTo>
                    <a:lnTo>
                      <a:pt x="5405" y="58442"/>
                    </a:lnTo>
                    <a:lnTo>
                      <a:pt x="5038" y="58242"/>
                    </a:lnTo>
                    <a:close/>
                    <a:moveTo>
                      <a:pt x="2903" y="62312"/>
                    </a:moveTo>
                    <a:lnTo>
                      <a:pt x="1902" y="64146"/>
                    </a:lnTo>
                    <a:lnTo>
                      <a:pt x="2269" y="64346"/>
                    </a:lnTo>
                    <a:lnTo>
                      <a:pt x="3270" y="62512"/>
                    </a:lnTo>
                    <a:lnTo>
                      <a:pt x="2903" y="62312"/>
                    </a:lnTo>
                    <a:close/>
                    <a:moveTo>
                      <a:pt x="735" y="66348"/>
                    </a:moveTo>
                    <a:lnTo>
                      <a:pt x="1" y="67816"/>
                    </a:lnTo>
                    <a:lnTo>
                      <a:pt x="1135" y="67816"/>
                    </a:lnTo>
                    <a:lnTo>
                      <a:pt x="1135" y="67415"/>
                    </a:lnTo>
                    <a:lnTo>
                      <a:pt x="668" y="67382"/>
                    </a:lnTo>
                    <a:lnTo>
                      <a:pt x="1102" y="66548"/>
                    </a:lnTo>
                    <a:lnTo>
                      <a:pt x="735" y="66348"/>
                    </a:lnTo>
                    <a:close/>
                    <a:moveTo>
                      <a:pt x="3637" y="67415"/>
                    </a:moveTo>
                    <a:lnTo>
                      <a:pt x="3637" y="67849"/>
                    </a:lnTo>
                    <a:lnTo>
                      <a:pt x="5705" y="67849"/>
                    </a:lnTo>
                    <a:lnTo>
                      <a:pt x="5705" y="67449"/>
                    </a:lnTo>
                    <a:lnTo>
                      <a:pt x="3637" y="67415"/>
                    </a:lnTo>
                    <a:close/>
                    <a:moveTo>
                      <a:pt x="8207" y="67482"/>
                    </a:moveTo>
                    <a:lnTo>
                      <a:pt x="8207" y="67882"/>
                    </a:lnTo>
                    <a:lnTo>
                      <a:pt x="10308" y="67916"/>
                    </a:lnTo>
                    <a:lnTo>
                      <a:pt x="10308" y="67482"/>
                    </a:lnTo>
                    <a:close/>
                    <a:moveTo>
                      <a:pt x="12810" y="67515"/>
                    </a:moveTo>
                    <a:lnTo>
                      <a:pt x="12810" y="67949"/>
                    </a:lnTo>
                    <a:lnTo>
                      <a:pt x="14878" y="67949"/>
                    </a:lnTo>
                    <a:lnTo>
                      <a:pt x="14878" y="67549"/>
                    </a:lnTo>
                    <a:lnTo>
                      <a:pt x="12810" y="67515"/>
                    </a:lnTo>
                    <a:close/>
                    <a:moveTo>
                      <a:pt x="17380" y="67582"/>
                    </a:moveTo>
                    <a:lnTo>
                      <a:pt x="17380" y="67982"/>
                    </a:lnTo>
                    <a:lnTo>
                      <a:pt x="19481" y="68016"/>
                    </a:lnTo>
                    <a:lnTo>
                      <a:pt x="19481" y="67582"/>
                    </a:lnTo>
                    <a:close/>
                    <a:moveTo>
                      <a:pt x="21983" y="67615"/>
                    </a:moveTo>
                    <a:lnTo>
                      <a:pt x="21983" y="68049"/>
                    </a:lnTo>
                    <a:lnTo>
                      <a:pt x="24051" y="68049"/>
                    </a:lnTo>
                    <a:lnTo>
                      <a:pt x="24051" y="67649"/>
                    </a:lnTo>
                    <a:lnTo>
                      <a:pt x="21983" y="67615"/>
                    </a:lnTo>
                    <a:close/>
                    <a:moveTo>
                      <a:pt x="26553" y="67649"/>
                    </a:moveTo>
                    <a:lnTo>
                      <a:pt x="26553" y="68082"/>
                    </a:lnTo>
                    <a:lnTo>
                      <a:pt x="28655" y="68116"/>
                    </a:lnTo>
                    <a:lnTo>
                      <a:pt x="28655" y="67682"/>
                    </a:lnTo>
                    <a:lnTo>
                      <a:pt x="26553" y="67649"/>
                    </a:lnTo>
                    <a:close/>
                    <a:moveTo>
                      <a:pt x="31156" y="67716"/>
                    </a:moveTo>
                    <a:lnTo>
                      <a:pt x="31156" y="68116"/>
                    </a:lnTo>
                    <a:lnTo>
                      <a:pt x="33225" y="68149"/>
                    </a:lnTo>
                    <a:lnTo>
                      <a:pt x="33225" y="67749"/>
                    </a:lnTo>
                    <a:lnTo>
                      <a:pt x="31156" y="67716"/>
                    </a:lnTo>
                    <a:close/>
                    <a:moveTo>
                      <a:pt x="35726" y="67749"/>
                    </a:moveTo>
                    <a:lnTo>
                      <a:pt x="35726" y="68183"/>
                    </a:lnTo>
                    <a:lnTo>
                      <a:pt x="37828" y="68183"/>
                    </a:lnTo>
                    <a:lnTo>
                      <a:pt x="37828" y="67782"/>
                    </a:lnTo>
                    <a:lnTo>
                      <a:pt x="35726" y="67749"/>
                    </a:lnTo>
                    <a:close/>
                    <a:moveTo>
                      <a:pt x="40330" y="67816"/>
                    </a:moveTo>
                    <a:lnTo>
                      <a:pt x="40330" y="68216"/>
                    </a:lnTo>
                    <a:lnTo>
                      <a:pt x="42398" y="68249"/>
                    </a:lnTo>
                    <a:lnTo>
                      <a:pt x="42398" y="67816"/>
                    </a:lnTo>
                    <a:close/>
                    <a:moveTo>
                      <a:pt x="44900" y="67849"/>
                    </a:moveTo>
                    <a:lnTo>
                      <a:pt x="44900" y="68283"/>
                    </a:lnTo>
                    <a:lnTo>
                      <a:pt x="47001" y="68283"/>
                    </a:lnTo>
                    <a:lnTo>
                      <a:pt x="47001" y="67882"/>
                    </a:lnTo>
                    <a:lnTo>
                      <a:pt x="44900" y="67849"/>
                    </a:lnTo>
                    <a:close/>
                    <a:moveTo>
                      <a:pt x="49503" y="67916"/>
                    </a:moveTo>
                    <a:lnTo>
                      <a:pt x="49503" y="68316"/>
                    </a:lnTo>
                    <a:lnTo>
                      <a:pt x="51571" y="68349"/>
                    </a:lnTo>
                    <a:lnTo>
                      <a:pt x="51571" y="67916"/>
                    </a:lnTo>
                    <a:close/>
                    <a:moveTo>
                      <a:pt x="54073" y="67949"/>
                    </a:moveTo>
                    <a:lnTo>
                      <a:pt x="54073" y="68383"/>
                    </a:lnTo>
                    <a:lnTo>
                      <a:pt x="56174" y="68383"/>
                    </a:lnTo>
                    <a:lnTo>
                      <a:pt x="56174" y="67982"/>
                    </a:lnTo>
                    <a:lnTo>
                      <a:pt x="54073" y="67949"/>
                    </a:lnTo>
                    <a:close/>
                    <a:moveTo>
                      <a:pt x="58676" y="67982"/>
                    </a:moveTo>
                    <a:lnTo>
                      <a:pt x="58676" y="68416"/>
                    </a:lnTo>
                    <a:lnTo>
                      <a:pt x="60744" y="68449"/>
                    </a:lnTo>
                    <a:lnTo>
                      <a:pt x="60744" y="68016"/>
                    </a:lnTo>
                    <a:lnTo>
                      <a:pt x="58676" y="67982"/>
                    </a:lnTo>
                    <a:close/>
                    <a:moveTo>
                      <a:pt x="63246" y="68049"/>
                    </a:moveTo>
                    <a:lnTo>
                      <a:pt x="63246" y="68449"/>
                    </a:lnTo>
                    <a:lnTo>
                      <a:pt x="65347" y="68483"/>
                    </a:lnTo>
                    <a:lnTo>
                      <a:pt x="65347" y="68082"/>
                    </a:lnTo>
                    <a:lnTo>
                      <a:pt x="63246" y="68049"/>
                    </a:lnTo>
                    <a:close/>
                    <a:moveTo>
                      <a:pt x="67849" y="68082"/>
                    </a:moveTo>
                    <a:lnTo>
                      <a:pt x="67849" y="68516"/>
                    </a:lnTo>
                    <a:lnTo>
                      <a:pt x="69917" y="68516"/>
                    </a:lnTo>
                    <a:lnTo>
                      <a:pt x="69917" y="68116"/>
                    </a:lnTo>
                    <a:lnTo>
                      <a:pt x="67849" y="68082"/>
                    </a:lnTo>
                    <a:close/>
                    <a:moveTo>
                      <a:pt x="72419" y="68149"/>
                    </a:moveTo>
                    <a:lnTo>
                      <a:pt x="72419" y="68549"/>
                    </a:lnTo>
                    <a:lnTo>
                      <a:pt x="74521" y="68583"/>
                    </a:lnTo>
                    <a:lnTo>
                      <a:pt x="74521" y="68149"/>
                    </a:lnTo>
                    <a:close/>
                    <a:moveTo>
                      <a:pt x="77022" y="68183"/>
                    </a:moveTo>
                    <a:lnTo>
                      <a:pt x="77022" y="68616"/>
                    </a:lnTo>
                    <a:lnTo>
                      <a:pt x="79091" y="68616"/>
                    </a:lnTo>
                    <a:lnTo>
                      <a:pt x="79091" y="68216"/>
                    </a:lnTo>
                    <a:lnTo>
                      <a:pt x="77022" y="68183"/>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10" name="Google Shape;1299;p22"/>
              <p:cNvSpPr/>
              <p:nvPr/>
            </p:nvSpPr>
            <p:spPr>
              <a:xfrm>
                <a:off x="3376870" y="3283763"/>
                <a:ext cx="43457" cy="1238552"/>
              </a:xfrm>
              <a:custGeom>
                <a:avLst/>
                <a:gdLst/>
                <a:ahLst/>
                <a:cxnLst/>
                <a:rect l="l" t="t" r="r" b="b"/>
                <a:pathLst>
                  <a:path w="1669" h="47568" extrusionOk="0">
                    <a:moveTo>
                      <a:pt x="434" y="0"/>
                    </a:moveTo>
                    <a:lnTo>
                      <a:pt x="1" y="33"/>
                    </a:lnTo>
                    <a:lnTo>
                      <a:pt x="67" y="2102"/>
                    </a:lnTo>
                    <a:lnTo>
                      <a:pt x="468" y="2102"/>
                    </a:lnTo>
                    <a:lnTo>
                      <a:pt x="434" y="0"/>
                    </a:lnTo>
                    <a:close/>
                    <a:moveTo>
                      <a:pt x="134" y="4603"/>
                    </a:moveTo>
                    <a:lnTo>
                      <a:pt x="167" y="6705"/>
                    </a:lnTo>
                    <a:lnTo>
                      <a:pt x="601" y="6672"/>
                    </a:lnTo>
                    <a:lnTo>
                      <a:pt x="534" y="4603"/>
                    </a:lnTo>
                    <a:close/>
                    <a:moveTo>
                      <a:pt x="668" y="9173"/>
                    </a:moveTo>
                    <a:lnTo>
                      <a:pt x="234" y="9207"/>
                    </a:lnTo>
                    <a:lnTo>
                      <a:pt x="301" y="11275"/>
                    </a:lnTo>
                    <a:lnTo>
                      <a:pt x="701" y="11275"/>
                    </a:lnTo>
                    <a:lnTo>
                      <a:pt x="668" y="9173"/>
                    </a:lnTo>
                    <a:close/>
                    <a:moveTo>
                      <a:pt x="368" y="13777"/>
                    </a:moveTo>
                    <a:lnTo>
                      <a:pt x="434" y="15878"/>
                    </a:lnTo>
                    <a:lnTo>
                      <a:pt x="835" y="15845"/>
                    </a:lnTo>
                    <a:lnTo>
                      <a:pt x="801" y="13777"/>
                    </a:lnTo>
                    <a:close/>
                    <a:moveTo>
                      <a:pt x="901" y="18347"/>
                    </a:moveTo>
                    <a:lnTo>
                      <a:pt x="501" y="18380"/>
                    </a:lnTo>
                    <a:lnTo>
                      <a:pt x="534" y="20448"/>
                    </a:lnTo>
                    <a:lnTo>
                      <a:pt x="968" y="20448"/>
                    </a:lnTo>
                    <a:lnTo>
                      <a:pt x="901" y="18347"/>
                    </a:lnTo>
                    <a:close/>
                    <a:moveTo>
                      <a:pt x="601" y="22950"/>
                    </a:moveTo>
                    <a:lnTo>
                      <a:pt x="668" y="25018"/>
                    </a:lnTo>
                    <a:lnTo>
                      <a:pt x="1068" y="25018"/>
                    </a:lnTo>
                    <a:lnTo>
                      <a:pt x="1035" y="22950"/>
                    </a:lnTo>
                    <a:close/>
                    <a:moveTo>
                      <a:pt x="735" y="27520"/>
                    </a:moveTo>
                    <a:lnTo>
                      <a:pt x="801" y="29621"/>
                    </a:lnTo>
                    <a:lnTo>
                      <a:pt x="1202" y="29621"/>
                    </a:lnTo>
                    <a:lnTo>
                      <a:pt x="1135" y="27520"/>
                    </a:lnTo>
                    <a:close/>
                    <a:moveTo>
                      <a:pt x="1268" y="32090"/>
                    </a:moveTo>
                    <a:lnTo>
                      <a:pt x="868" y="32123"/>
                    </a:lnTo>
                    <a:lnTo>
                      <a:pt x="901" y="34191"/>
                    </a:lnTo>
                    <a:lnTo>
                      <a:pt x="1335" y="34191"/>
                    </a:lnTo>
                    <a:lnTo>
                      <a:pt x="1268" y="32090"/>
                    </a:lnTo>
                    <a:close/>
                    <a:moveTo>
                      <a:pt x="968" y="36693"/>
                    </a:moveTo>
                    <a:lnTo>
                      <a:pt x="1035" y="38795"/>
                    </a:lnTo>
                    <a:lnTo>
                      <a:pt x="1435" y="38761"/>
                    </a:lnTo>
                    <a:lnTo>
                      <a:pt x="1402" y="36693"/>
                    </a:lnTo>
                    <a:close/>
                    <a:moveTo>
                      <a:pt x="1502" y="41263"/>
                    </a:moveTo>
                    <a:lnTo>
                      <a:pt x="1101" y="41296"/>
                    </a:lnTo>
                    <a:lnTo>
                      <a:pt x="1135" y="43364"/>
                    </a:lnTo>
                    <a:lnTo>
                      <a:pt x="1568" y="43364"/>
                    </a:lnTo>
                    <a:lnTo>
                      <a:pt x="1502" y="41263"/>
                    </a:lnTo>
                    <a:close/>
                    <a:moveTo>
                      <a:pt x="1202" y="45866"/>
                    </a:moveTo>
                    <a:lnTo>
                      <a:pt x="1268" y="47567"/>
                    </a:lnTo>
                    <a:lnTo>
                      <a:pt x="1669" y="47534"/>
                    </a:lnTo>
                    <a:lnTo>
                      <a:pt x="1635" y="45866"/>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sp>
          <p:nvSpPr>
            <p:cNvPr id="182" name="Google Shape;1300;p22"/>
            <p:cNvSpPr/>
            <p:nvPr/>
          </p:nvSpPr>
          <p:spPr>
            <a:xfrm>
              <a:off x="3193618" y="3099600"/>
              <a:ext cx="409960" cy="577277"/>
            </a:xfrm>
            <a:custGeom>
              <a:avLst/>
              <a:gdLst/>
              <a:ahLst/>
              <a:cxnLst/>
              <a:rect l="l" t="t" r="r" b="b"/>
              <a:pathLst>
                <a:path w="15745" h="22171" extrusionOk="0">
                  <a:moveTo>
                    <a:pt x="1997" y="0"/>
                  </a:moveTo>
                  <a:cubicBezTo>
                    <a:pt x="1948" y="0"/>
                    <a:pt x="1904" y="11"/>
                    <a:pt x="1868" y="35"/>
                  </a:cubicBezTo>
                  <a:lnTo>
                    <a:pt x="1802" y="35"/>
                  </a:lnTo>
                  <a:cubicBezTo>
                    <a:pt x="1802" y="35"/>
                    <a:pt x="1768" y="68"/>
                    <a:pt x="1768" y="68"/>
                  </a:cubicBezTo>
                  <a:lnTo>
                    <a:pt x="1702" y="68"/>
                  </a:lnTo>
                  <a:cubicBezTo>
                    <a:pt x="1702" y="68"/>
                    <a:pt x="1702" y="101"/>
                    <a:pt x="1668" y="101"/>
                  </a:cubicBezTo>
                  <a:lnTo>
                    <a:pt x="1635" y="101"/>
                  </a:lnTo>
                  <a:cubicBezTo>
                    <a:pt x="1601" y="101"/>
                    <a:pt x="1601" y="135"/>
                    <a:pt x="1568" y="135"/>
                  </a:cubicBezTo>
                  <a:lnTo>
                    <a:pt x="1535" y="135"/>
                  </a:lnTo>
                  <a:cubicBezTo>
                    <a:pt x="1501" y="135"/>
                    <a:pt x="1501" y="168"/>
                    <a:pt x="1501" y="168"/>
                  </a:cubicBezTo>
                  <a:lnTo>
                    <a:pt x="1435" y="168"/>
                  </a:lnTo>
                  <a:cubicBezTo>
                    <a:pt x="1435" y="168"/>
                    <a:pt x="1401" y="202"/>
                    <a:pt x="1401" y="202"/>
                  </a:cubicBezTo>
                  <a:lnTo>
                    <a:pt x="1335" y="202"/>
                  </a:lnTo>
                  <a:cubicBezTo>
                    <a:pt x="1335" y="202"/>
                    <a:pt x="1335" y="235"/>
                    <a:pt x="1301" y="235"/>
                  </a:cubicBezTo>
                  <a:lnTo>
                    <a:pt x="1268" y="235"/>
                  </a:lnTo>
                  <a:cubicBezTo>
                    <a:pt x="1235" y="235"/>
                    <a:pt x="1235" y="268"/>
                    <a:pt x="1201" y="268"/>
                  </a:cubicBezTo>
                  <a:lnTo>
                    <a:pt x="1168" y="268"/>
                  </a:lnTo>
                  <a:cubicBezTo>
                    <a:pt x="1134" y="268"/>
                    <a:pt x="1134" y="302"/>
                    <a:pt x="1134" y="302"/>
                  </a:cubicBezTo>
                  <a:lnTo>
                    <a:pt x="1068" y="302"/>
                  </a:lnTo>
                  <a:cubicBezTo>
                    <a:pt x="1068" y="302"/>
                    <a:pt x="1034" y="335"/>
                    <a:pt x="1034" y="335"/>
                  </a:cubicBezTo>
                  <a:lnTo>
                    <a:pt x="968" y="335"/>
                  </a:lnTo>
                  <a:cubicBezTo>
                    <a:pt x="968" y="335"/>
                    <a:pt x="968" y="368"/>
                    <a:pt x="934" y="368"/>
                  </a:cubicBezTo>
                  <a:lnTo>
                    <a:pt x="901" y="368"/>
                  </a:lnTo>
                  <a:cubicBezTo>
                    <a:pt x="868" y="368"/>
                    <a:pt x="868" y="402"/>
                    <a:pt x="834" y="402"/>
                  </a:cubicBezTo>
                  <a:lnTo>
                    <a:pt x="801" y="402"/>
                  </a:lnTo>
                  <a:cubicBezTo>
                    <a:pt x="768" y="402"/>
                    <a:pt x="768" y="435"/>
                    <a:pt x="768" y="435"/>
                  </a:cubicBezTo>
                  <a:lnTo>
                    <a:pt x="701" y="435"/>
                  </a:lnTo>
                  <a:cubicBezTo>
                    <a:pt x="701" y="435"/>
                    <a:pt x="667" y="468"/>
                    <a:pt x="667" y="468"/>
                  </a:cubicBezTo>
                  <a:lnTo>
                    <a:pt x="601" y="468"/>
                  </a:lnTo>
                  <a:cubicBezTo>
                    <a:pt x="601" y="468"/>
                    <a:pt x="601" y="502"/>
                    <a:pt x="567" y="502"/>
                  </a:cubicBezTo>
                  <a:lnTo>
                    <a:pt x="534" y="502"/>
                  </a:lnTo>
                  <a:cubicBezTo>
                    <a:pt x="501" y="502"/>
                    <a:pt x="501" y="535"/>
                    <a:pt x="467" y="535"/>
                  </a:cubicBezTo>
                  <a:cubicBezTo>
                    <a:pt x="200" y="602"/>
                    <a:pt x="0" y="1002"/>
                    <a:pt x="0" y="1603"/>
                  </a:cubicBezTo>
                  <a:lnTo>
                    <a:pt x="0" y="13011"/>
                  </a:lnTo>
                  <a:cubicBezTo>
                    <a:pt x="0" y="13878"/>
                    <a:pt x="401" y="14812"/>
                    <a:pt x="868" y="15079"/>
                  </a:cubicBezTo>
                  <a:lnTo>
                    <a:pt x="2669" y="16146"/>
                  </a:lnTo>
                  <a:lnTo>
                    <a:pt x="2669" y="19649"/>
                  </a:lnTo>
                  <a:lnTo>
                    <a:pt x="2702" y="19582"/>
                  </a:lnTo>
                  <a:lnTo>
                    <a:pt x="2702" y="19615"/>
                  </a:lnTo>
                  <a:lnTo>
                    <a:pt x="2769" y="19582"/>
                  </a:lnTo>
                  <a:lnTo>
                    <a:pt x="2769" y="19615"/>
                  </a:lnTo>
                  <a:lnTo>
                    <a:pt x="2802" y="19549"/>
                  </a:lnTo>
                  <a:lnTo>
                    <a:pt x="2802" y="19582"/>
                  </a:lnTo>
                  <a:lnTo>
                    <a:pt x="2836" y="19549"/>
                  </a:lnTo>
                  <a:lnTo>
                    <a:pt x="2836" y="19582"/>
                  </a:lnTo>
                  <a:lnTo>
                    <a:pt x="2902" y="19515"/>
                  </a:lnTo>
                  <a:lnTo>
                    <a:pt x="2902" y="19549"/>
                  </a:lnTo>
                  <a:lnTo>
                    <a:pt x="2936" y="19515"/>
                  </a:lnTo>
                  <a:lnTo>
                    <a:pt x="2936" y="19549"/>
                  </a:lnTo>
                  <a:lnTo>
                    <a:pt x="3002" y="19482"/>
                  </a:lnTo>
                  <a:lnTo>
                    <a:pt x="3002" y="19515"/>
                  </a:lnTo>
                  <a:lnTo>
                    <a:pt x="3036" y="19482"/>
                  </a:lnTo>
                  <a:lnTo>
                    <a:pt x="3036" y="19515"/>
                  </a:lnTo>
                  <a:lnTo>
                    <a:pt x="3069" y="19449"/>
                  </a:lnTo>
                  <a:lnTo>
                    <a:pt x="3069" y="19482"/>
                  </a:lnTo>
                  <a:lnTo>
                    <a:pt x="3136" y="19449"/>
                  </a:lnTo>
                  <a:lnTo>
                    <a:pt x="3136" y="19482"/>
                  </a:lnTo>
                  <a:lnTo>
                    <a:pt x="3169" y="19415"/>
                  </a:lnTo>
                  <a:lnTo>
                    <a:pt x="3169" y="19449"/>
                  </a:lnTo>
                  <a:lnTo>
                    <a:pt x="3203" y="19415"/>
                  </a:lnTo>
                  <a:lnTo>
                    <a:pt x="3203" y="19449"/>
                  </a:lnTo>
                  <a:lnTo>
                    <a:pt x="3269" y="19382"/>
                  </a:lnTo>
                  <a:lnTo>
                    <a:pt x="3269" y="19415"/>
                  </a:lnTo>
                  <a:lnTo>
                    <a:pt x="3303" y="19382"/>
                  </a:lnTo>
                  <a:lnTo>
                    <a:pt x="3303" y="19415"/>
                  </a:lnTo>
                  <a:lnTo>
                    <a:pt x="3369" y="19349"/>
                  </a:lnTo>
                  <a:lnTo>
                    <a:pt x="3369" y="19382"/>
                  </a:lnTo>
                  <a:lnTo>
                    <a:pt x="3403" y="19349"/>
                  </a:lnTo>
                  <a:lnTo>
                    <a:pt x="3403" y="19382"/>
                  </a:lnTo>
                  <a:lnTo>
                    <a:pt x="3436" y="19315"/>
                  </a:lnTo>
                  <a:lnTo>
                    <a:pt x="3436" y="19349"/>
                  </a:lnTo>
                  <a:lnTo>
                    <a:pt x="3503" y="19315"/>
                  </a:lnTo>
                  <a:lnTo>
                    <a:pt x="3503" y="19349"/>
                  </a:lnTo>
                  <a:lnTo>
                    <a:pt x="3536" y="19282"/>
                  </a:lnTo>
                  <a:lnTo>
                    <a:pt x="3536" y="19315"/>
                  </a:lnTo>
                  <a:lnTo>
                    <a:pt x="3570" y="19282"/>
                  </a:lnTo>
                  <a:lnTo>
                    <a:pt x="3570" y="19315"/>
                  </a:lnTo>
                  <a:lnTo>
                    <a:pt x="3636" y="19248"/>
                  </a:lnTo>
                  <a:lnTo>
                    <a:pt x="3636" y="19282"/>
                  </a:lnTo>
                  <a:lnTo>
                    <a:pt x="3670" y="19248"/>
                  </a:lnTo>
                  <a:lnTo>
                    <a:pt x="3670" y="19282"/>
                  </a:lnTo>
                  <a:lnTo>
                    <a:pt x="3736" y="19215"/>
                  </a:lnTo>
                  <a:lnTo>
                    <a:pt x="3736" y="19248"/>
                  </a:lnTo>
                  <a:lnTo>
                    <a:pt x="3770" y="19215"/>
                  </a:lnTo>
                  <a:lnTo>
                    <a:pt x="3770" y="19248"/>
                  </a:lnTo>
                  <a:lnTo>
                    <a:pt x="3803" y="19182"/>
                  </a:lnTo>
                  <a:lnTo>
                    <a:pt x="3803" y="19215"/>
                  </a:lnTo>
                  <a:lnTo>
                    <a:pt x="3870" y="19182"/>
                  </a:lnTo>
                  <a:lnTo>
                    <a:pt x="3870" y="19215"/>
                  </a:lnTo>
                  <a:lnTo>
                    <a:pt x="3903" y="19148"/>
                  </a:lnTo>
                  <a:lnTo>
                    <a:pt x="3903" y="19182"/>
                  </a:lnTo>
                  <a:lnTo>
                    <a:pt x="3936" y="19148"/>
                  </a:lnTo>
                  <a:lnTo>
                    <a:pt x="4003" y="19115"/>
                  </a:lnTo>
                  <a:lnTo>
                    <a:pt x="4003" y="19148"/>
                  </a:lnTo>
                  <a:lnTo>
                    <a:pt x="4037" y="19115"/>
                  </a:lnTo>
                  <a:lnTo>
                    <a:pt x="4103" y="19082"/>
                  </a:lnTo>
                  <a:lnTo>
                    <a:pt x="4103" y="19115"/>
                  </a:lnTo>
                  <a:lnTo>
                    <a:pt x="5571" y="17781"/>
                  </a:lnTo>
                  <a:lnTo>
                    <a:pt x="13777" y="22084"/>
                  </a:lnTo>
                  <a:cubicBezTo>
                    <a:pt x="13861" y="22147"/>
                    <a:pt x="13959" y="22171"/>
                    <a:pt x="14054" y="22171"/>
                  </a:cubicBezTo>
                  <a:cubicBezTo>
                    <a:pt x="14108" y="22171"/>
                    <a:pt x="14162" y="22163"/>
                    <a:pt x="14210" y="22151"/>
                  </a:cubicBezTo>
                  <a:cubicBezTo>
                    <a:pt x="14210" y="22151"/>
                    <a:pt x="14244" y="22151"/>
                    <a:pt x="14244" y="22117"/>
                  </a:cubicBezTo>
                  <a:lnTo>
                    <a:pt x="14311" y="22117"/>
                  </a:lnTo>
                  <a:cubicBezTo>
                    <a:pt x="15211" y="21750"/>
                    <a:pt x="15745" y="21750"/>
                    <a:pt x="15745" y="20616"/>
                  </a:cubicBezTo>
                  <a:lnTo>
                    <a:pt x="15745" y="9208"/>
                  </a:lnTo>
                  <a:cubicBezTo>
                    <a:pt x="15745" y="8374"/>
                    <a:pt x="15345" y="7440"/>
                    <a:pt x="14844" y="7140"/>
                  </a:cubicBezTo>
                  <a:lnTo>
                    <a:pt x="2302" y="101"/>
                  </a:lnTo>
                  <a:cubicBezTo>
                    <a:pt x="2194" y="37"/>
                    <a:pt x="2087" y="0"/>
                    <a:pt x="19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3" name="Google Shape;1301;p22"/>
            <p:cNvSpPr/>
            <p:nvPr/>
          </p:nvSpPr>
          <p:spPr>
            <a:xfrm>
              <a:off x="3193618" y="3111916"/>
              <a:ext cx="381319" cy="565092"/>
            </a:xfrm>
            <a:custGeom>
              <a:avLst/>
              <a:gdLst/>
              <a:ahLst/>
              <a:cxnLst/>
              <a:rect l="l" t="t" r="r" b="b"/>
              <a:pathLst>
                <a:path w="14645" h="21703" extrusionOk="0">
                  <a:moveTo>
                    <a:pt x="597" y="1"/>
                  </a:moveTo>
                  <a:cubicBezTo>
                    <a:pt x="248" y="1"/>
                    <a:pt x="0" y="414"/>
                    <a:pt x="0" y="1096"/>
                  </a:cubicBezTo>
                  <a:lnTo>
                    <a:pt x="0" y="12504"/>
                  </a:lnTo>
                  <a:cubicBezTo>
                    <a:pt x="0" y="13338"/>
                    <a:pt x="401" y="14272"/>
                    <a:pt x="901" y="14572"/>
                  </a:cubicBezTo>
                  <a:lnTo>
                    <a:pt x="2702" y="15607"/>
                  </a:lnTo>
                  <a:lnTo>
                    <a:pt x="2702" y="19109"/>
                  </a:lnTo>
                  <a:lnTo>
                    <a:pt x="5037" y="17008"/>
                  </a:lnTo>
                  <a:lnTo>
                    <a:pt x="13743" y="21611"/>
                  </a:lnTo>
                  <a:cubicBezTo>
                    <a:pt x="13847" y="21673"/>
                    <a:pt x="13946" y="21702"/>
                    <a:pt x="14038" y="21702"/>
                  </a:cubicBezTo>
                  <a:cubicBezTo>
                    <a:pt x="14392" y="21702"/>
                    <a:pt x="14644" y="21272"/>
                    <a:pt x="14644" y="20610"/>
                  </a:cubicBezTo>
                  <a:lnTo>
                    <a:pt x="14644" y="9202"/>
                  </a:lnTo>
                  <a:cubicBezTo>
                    <a:pt x="14644" y="8368"/>
                    <a:pt x="14244" y="7434"/>
                    <a:pt x="13743" y="7134"/>
                  </a:cubicBezTo>
                  <a:lnTo>
                    <a:pt x="901" y="95"/>
                  </a:lnTo>
                  <a:cubicBezTo>
                    <a:pt x="794" y="31"/>
                    <a:pt x="691" y="1"/>
                    <a:pt x="5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4" name="Google Shape;1302;p22"/>
            <p:cNvSpPr/>
            <p:nvPr/>
          </p:nvSpPr>
          <p:spPr>
            <a:xfrm>
              <a:off x="3292639" y="3339770"/>
              <a:ext cx="24345" cy="44863"/>
            </a:xfrm>
            <a:custGeom>
              <a:avLst/>
              <a:gdLst/>
              <a:ahLst/>
              <a:cxnLst/>
              <a:rect l="l" t="t" r="r" b="b"/>
              <a:pathLst>
                <a:path w="935" h="1723" extrusionOk="0">
                  <a:moveTo>
                    <a:pt x="325" y="0"/>
                  </a:moveTo>
                  <a:cubicBezTo>
                    <a:pt x="147" y="0"/>
                    <a:pt x="0" y="240"/>
                    <a:pt x="0" y="584"/>
                  </a:cubicBezTo>
                  <a:cubicBezTo>
                    <a:pt x="0" y="1018"/>
                    <a:pt x="234" y="1518"/>
                    <a:pt x="467" y="1685"/>
                  </a:cubicBezTo>
                  <a:cubicBezTo>
                    <a:pt x="518" y="1711"/>
                    <a:pt x="566" y="1723"/>
                    <a:pt x="611" y="1723"/>
                  </a:cubicBezTo>
                  <a:cubicBezTo>
                    <a:pt x="803" y="1723"/>
                    <a:pt x="934" y="1503"/>
                    <a:pt x="934" y="1151"/>
                  </a:cubicBezTo>
                  <a:cubicBezTo>
                    <a:pt x="934" y="684"/>
                    <a:pt x="734" y="217"/>
                    <a:pt x="467" y="51"/>
                  </a:cubicBezTo>
                  <a:cubicBezTo>
                    <a:pt x="419" y="16"/>
                    <a:pt x="371" y="0"/>
                    <a:pt x="32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5" name="Google Shape;1303;p22"/>
            <p:cNvSpPr/>
            <p:nvPr/>
          </p:nvSpPr>
          <p:spPr>
            <a:xfrm>
              <a:off x="3365596" y="3383096"/>
              <a:ext cx="24345" cy="44524"/>
            </a:xfrm>
            <a:custGeom>
              <a:avLst/>
              <a:gdLst/>
              <a:ahLst/>
              <a:cxnLst/>
              <a:rect l="l" t="t" r="r" b="b"/>
              <a:pathLst>
                <a:path w="935" h="1710" extrusionOk="0">
                  <a:moveTo>
                    <a:pt x="302" y="0"/>
                  </a:moveTo>
                  <a:cubicBezTo>
                    <a:pt x="122" y="0"/>
                    <a:pt x="0" y="217"/>
                    <a:pt x="0" y="555"/>
                  </a:cubicBezTo>
                  <a:cubicBezTo>
                    <a:pt x="0" y="1022"/>
                    <a:pt x="200" y="1489"/>
                    <a:pt x="467" y="1656"/>
                  </a:cubicBezTo>
                  <a:cubicBezTo>
                    <a:pt x="525" y="1692"/>
                    <a:pt x="580" y="1709"/>
                    <a:pt x="631" y="1709"/>
                  </a:cubicBezTo>
                  <a:cubicBezTo>
                    <a:pt x="812" y="1709"/>
                    <a:pt x="934" y="1487"/>
                    <a:pt x="934" y="1122"/>
                  </a:cubicBezTo>
                  <a:cubicBezTo>
                    <a:pt x="934" y="688"/>
                    <a:pt x="734" y="188"/>
                    <a:pt x="467" y="55"/>
                  </a:cubicBezTo>
                  <a:cubicBezTo>
                    <a:pt x="408" y="18"/>
                    <a:pt x="353" y="0"/>
                    <a:pt x="3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6" name="Google Shape;1304;p22"/>
            <p:cNvSpPr/>
            <p:nvPr/>
          </p:nvSpPr>
          <p:spPr>
            <a:xfrm>
              <a:off x="3437668" y="3425668"/>
              <a:ext cx="25230" cy="44524"/>
            </a:xfrm>
            <a:custGeom>
              <a:avLst/>
              <a:gdLst/>
              <a:ahLst/>
              <a:cxnLst/>
              <a:rect l="l" t="t" r="r" b="b"/>
              <a:pathLst>
                <a:path w="969" h="1710" extrusionOk="0">
                  <a:moveTo>
                    <a:pt x="317" y="0"/>
                  </a:moveTo>
                  <a:cubicBezTo>
                    <a:pt x="143" y="0"/>
                    <a:pt x="1" y="223"/>
                    <a:pt x="1" y="588"/>
                  </a:cubicBezTo>
                  <a:cubicBezTo>
                    <a:pt x="1" y="1021"/>
                    <a:pt x="234" y="1522"/>
                    <a:pt x="468" y="1655"/>
                  </a:cubicBezTo>
                  <a:cubicBezTo>
                    <a:pt x="527" y="1692"/>
                    <a:pt x="584" y="1709"/>
                    <a:pt x="637" y="1709"/>
                  </a:cubicBezTo>
                  <a:cubicBezTo>
                    <a:pt x="826" y="1709"/>
                    <a:pt x="968" y="1493"/>
                    <a:pt x="968" y="1155"/>
                  </a:cubicBezTo>
                  <a:cubicBezTo>
                    <a:pt x="968" y="688"/>
                    <a:pt x="735" y="221"/>
                    <a:pt x="468" y="54"/>
                  </a:cubicBezTo>
                  <a:cubicBezTo>
                    <a:pt x="417" y="18"/>
                    <a:pt x="366" y="0"/>
                    <a:pt x="3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7" name="Google Shape;1305;p22"/>
            <p:cNvSpPr/>
            <p:nvPr/>
          </p:nvSpPr>
          <p:spPr>
            <a:xfrm>
              <a:off x="3001670" y="4582097"/>
              <a:ext cx="136384" cy="77852"/>
            </a:xfrm>
            <a:custGeom>
              <a:avLst/>
              <a:gdLst/>
              <a:ahLst/>
              <a:cxnLst/>
              <a:rect l="l" t="t" r="r" b="b"/>
              <a:pathLst>
                <a:path w="5238" h="2990" extrusionOk="0">
                  <a:moveTo>
                    <a:pt x="4295" y="0"/>
                  </a:moveTo>
                  <a:cubicBezTo>
                    <a:pt x="3975" y="0"/>
                    <a:pt x="3503" y="82"/>
                    <a:pt x="2836" y="372"/>
                  </a:cubicBezTo>
                  <a:cubicBezTo>
                    <a:pt x="1335" y="1039"/>
                    <a:pt x="234" y="1239"/>
                    <a:pt x="234" y="1239"/>
                  </a:cubicBezTo>
                  <a:lnTo>
                    <a:pt x="34" y="2440"/>
                  </a:lnTo>
                  <a:cubicBezTo>
                    <a:pt x="34" y="2440"/>
                    <a:pt x="0" y="2707"/>
                    <a:pt x="167" y="2807"/>
                  </a:cubicBezTo>
                  <a:cubicBezTo>
                    <a:pt x="307" y="2863"/>
                    <a:pt x="541" y="2989"/>
                    <a:pt x="868" y="2989"/>
                  </a:cubicBezTo>
                  <a:cubicBezTo>
                    <a:pt x="931" y="2989"/>
                    <a:pt x="998" y="2985"/>
                    <a:pt x="1068" y="2974"/>
                  </a:cubicBezTo>
                  <a:cubicBezTo>
                    <a:pt x="1468" y="2941"/>
                    <a:pt x="2369" y="2474"/>
                    <a:pt x="2369" y="2474"/>
                  </a:cubicBezTo>
                  <a:cubicBezTo>
                    <a:pt x="2369" y="2474"/>
                    <a:pt x="2613" y="2138"/>
                    <a:pt x="2663" y="2138"/>
                  </a:cubicBezTo>
                  <a:cubicBezTo>
                    <a:pt x="2666" y="2138"/>
                    <a:pt x="2667" y="2139"/>
                    <a:pt x="2669" y="2140"/>
                  </a:cubicBezTo>
                  <a:lnTo>
                    <a:pt x="3003" y="2140"/>
                  </a:lnTo>
                  <a:cubicBezTo>
                    <a:pt x="3003" y="2140"/>
                    <a:pt x="4704" y="1373"/>
                    <a:pt x="4971" y="1006"/>
                  </a:cubicBezTo>
                  <a:cubicBezTo>
                    <a:pt x="5237" y="639"/>
                    <a:pt x="4871" y="139"/>
                    <a:pt x="4871" y="139"/>
                  </a:cubicBezTo>
                  <a:cubicBezTo>
                    <a:pt x="4871" y="139"/>
                    <a:pt x="4711" y="0"/>
                    <a:pt x="4295" y="0"/>
                  </a:cubicBezTo>
                  <a:close/>
                </a:path>
              </a:pathLst>
            </a:custGeom>
            <a:solidFill>
              <a:srgbClr val="19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8" name="Google Shape;1306;p22"/>
            <p:cNvSpPr/>
            <p:nvPr/>
          </p:nvSpPr>
          <p:spPr>
            <a:xfrm>
              <a:off x="3143236" y="4654508"/>
              <a:ext cx="136384" cy="77540"/>
            </a:xfrm>
            <a:custGeom>
              <a:avLst/>
              <a:gdLst/>
              <a:ahLst/>
              <a:cxnLst/>
              <a:rect l="l" t="t" r="r" b="b"/>
              <a:pathLst>
                <a:path w="5238" h="2978" extrusionOk="0">
                  <a:moveTo>
                    <a:pt x="4241" y="1"/>
                  </a:moveTo>
                  <a:cubicBezTo>
                    <a:pt x="3929" y="1"/>
                    <a:pt x="3475" y="82"/>
                    <a:pt x="2836" y="360"/>
                  </a:cubicBezTo>
                  <a:cubicBezTo>
                    <a:pt x="1335" y="1060"/>
                    <a:pt x="201" y="1227"/>
                    <a:pt x="201" y="1227"/>
                  </a:cubicBezTo>
                  <a:lnTo>
                    <a:pt x="1" y="2428"/>
                  </a:lnTo>
                  <a:cubicBezTo>
                    <a:pt x="1" y="2428"/>
                    <a:pt x="1" y="2695"/>
                    <a:pt x="134" y="2795"/>
                  </a:cubicBezTo>
                  <a:cubicBezTo>
                    <a:pt x="274" y="2851"/>
                    <a:pt x="531" y="2977"/>
                    <a:pt x="846" y="2977"/>
                  </a:cubicBezTo>
                  <a:cubicBezTo>
                    <a:pt x="907" y="2977"/>
                    <a:pt x="970" y="2972"/>
                    <a:pt x="1035" y="2962"/>
                  </a:cubicBezTo>
                  <a:cubicBezTo>
                    <a:pt x="1468" y="2928"/>
                    <a:pt x="2369" y="2461"/>
                    <a:pt x="2369" y="2461"/>
                  </a:cubicBezTo>
                  <a:cubicBezTo>
                    <a:pt x="2369" y="2461"/>
                    <a:pt x="2613" y="2125"/>
                    <a:pt x="2664" y="2125"/>
                  </a:cubicBezTo>
                  <a:cubicBezTo>
                    <a:pt x="2666" y="2125"/>
                    <a:pt x="2668" y="2126"/>
                    <a:pt x="2669" y="2128"/>
                  </a:cubicBezTo>
                  <a:lnTo>
                    <a:pt x="3003" y="2128"/>
                  </a:lnTo>
                  <a:cubicBezTo>
                    <a:pt x="3003" y="2128"/>
                    <a:pt x="4704" y="1360"/>
                    <a:pt x="4971" y="993"/>
                  </a:cubicBezTo>
                  <a:cubicBezTo>
                    <a:pt x="5238" y="627"/>
                    <a:pt x="4837" y="160"/>
                    <a:pt x="4837" y="160"/>
                  </a:cubicBezTo>
                  <a:cubicBezTo>
                    <a:pt x="4837" y="160"/>
                    <a:pt x="4678" y="1"/>
                    <a:pt x="4241" y="1"/>
                  </a:cubicBezTo>
                  <a:close/>
                </a:path>
              </a:pathLst>
            </a:custGeom>
            <a:solidFill>
              <a:srgbClr val="1930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89" name="Google Shape;1307;p22"/>
            <p:cNvSpPr/>
            <p:nvPr/>
          </p:nvSpPr>
          <p:spPr>
            <a:xfrm>
              <a:off x="3000811" y="4118421"/>
              <a:ext cx="150262" cy="521141"/>
            </a:xfrm>
            <a:custGeom>
              <a:avLst/>
              <a:gdLst/>
              <a:ahLst/>
              <a:cxnLst/>
              <a:rect l="l" t="t" r="r" b="b"/>
              <a:pathLst>
                <a:path w="5771" h="20015" extrusionOk="0">
                  <a:moveTo>
                    <a:pt x="1635" y="0"/>
                  </a:moveTo>
                  <a:cubicBezTo>
                    <a:pt x="1635" y="0"/>
                    <a:pt x="434" y="15178"/>
                    <a:pt x="167" y="18113"/>
                  </a:cubicBezTo>
                  <a:cubicBezTo>
                    <a:pt x="133" y="18614"/>
                    <a:pt x="0" y="19681"/>
                    <a:pt x="33" y="19714"/>
                  </a:cubicBezTo>
                  <a:cubicBezTo>
                    <a:pt x="67" y="19781"/>
                    <a:pt x="133" y="19881"/>
                    <a:pt x="234" y="19915"/>
                  </a:cubicBezTo>
                  <a:cubicBezTo>
                    <a:pt x="267" y="19948"/>
                    <a:pt x="334" y="19948"/>
                    <a:pt x="400" y="19948"/>
                  </a:cubicBezTo>
                  <a:cubicBezTo>
                    <a:pt x="701" y="19981"/>
                    <a:pt x="1001" y="20015"/>
                    <a:pt x="1268" y="20015"/>
                  </a:cubicBezTo>
                  <a:lnTo>
                    <a:pt x="1301" y="20015"/>
                  </a:lnTo>
                  <a:cubicBezTo>
                    <a:pt x="2035" y="19881"/>
                    <a:pt x="2902" y="19481"/>
                    <a:pt x="3336" y="18847"/>
                  </a:cubicBezTo>
                  <a:lnTo>
                    <a:pt x="3369" y="18714"/>
                  </a:lnTo>
                  <a:lnTo>
                    <a:pt x="5771" y="4203"/>
                  </a:lnTo>
                  <a:cubicBezTo>
                    <a:pt x="5737" y="4103"/>
                    <a:pt x="5104" y="2602"/>
                    <a:pt x="5104" y="1401"/>
                  </a:cubicBezTo>
                  <a:cubicBezTo>
                    <a:pt x="5004" y="1401"/>
                    <a:pt x="4937" y="1368"/>
                    <a:pt x="4870" y="1335"/>
                  </a:cubicBezTo>
                  <a:cubicBezTo>
                    <a:pt x="4670" y="1268"/>
                    <a:pt x="4470" y="1201"/>
                    <a:pt x="4270" y="1101"/>
                  </a:cubicBezTo>
                  <a:cubicBezTo>
                    <a:pt x="4036" y="1034"/>
                    <a:pt x="3836" y="934"/>
                    <a:pt x="3669" y="834"/>
                  </a:cubicBezTo>
                  <a:cubicBezTo>
                    <a:pt x="3436" y="701"/>
                    <a:pt x="1835" y="100"/>
                    <a:pt x="16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0" name="Google Shape;1308;p22"/>
            <p:cNvSpPr/>
            <p:nvPr/>
          </p:nvSpPr>
          <p:spPr>
            <a:xfrm>
              <a:off x="3322166" y="3709346"/>
              <a:ext cx="230172" cy="157214"/>
            </a:xfrm>
            <a:custGeom>
              <a:avLst/>
              <a:gdLst/>
              <a:ahLst/>
              <a:cxnLst/>
              <a:rect l="l" t="t" r="r" b="b"/>
              <a:pathLst>
                <a:path w="8840" h="6038" extrusionOk="0">
                  <a:moveTo>
                    <a:pt x="4570" y="0"/>
                  </a:moveTo>
                  <a:lnTo>
                    <a:pt x="0" y="4603"/>
                  </a:lnTo>
                  <a:cubicBezTo>
                    <a:pt x="0" y="4603"/>
                    <a:pt x="0" y="4637"/>
                    <a:pt x="0" y="4670"/>
                  </a:cubicBezTo>
                  <a:lnTo>
                    <a:pt x="0" y="4703"/>
                  </a:lnTo>
                  <a:lnTo>
                    <a:pt x="0" y="4737"/>
                  </a:lnTo>
                  <a:lnTo>
                    <a:pt x="0" y="4770"/>
                  </a:lnTo>
                  <a:lnTo>
                    <a:pt x="0" y="4804"/>
                  </a:lnTo>
                  <a:lnTo>
                    <a:pt x="0" y="4837"/>
                  </a:lnTo>
                  <a:lnTo>
                    <a:pt x="0" y="4870"/>
                  </a:lnTo>
                  <a:lnTo>
                    <a:pt x="0" y="4904"/>
                  </a:lnTo>
                  <a:cubicBezTo>
                    <a:pt x="0" y="4937"/>
                    <a:pt x="0" y="4937"/>
                    <a:pt x="34" y="4937"/>
                  </a:cubicBezTo>
                  <a:lnTo>
                    <a:pt x="4170" y="6038"/>
                  </a:lnTo>
                  <a:lnTo>
                    <a:pt x="4237" y="6038"/>
                  </a:lnTo>
                  <a:lnTo>
                    <a:pt x="8806" y="1434"/>
                  </a:lnTo>
                  <a:cubicBezTo>
                    <a:pt x="8806" y="1434"/>
                    <a:pt x="8840" y="1401"/>
                    <a:pt x="8806" y="1368"/>
                  </a:cubicBezTo>
                  <a:lnTo>
                    <a:pt x="8806" y="1334"/>
                  </a:lnTo>
                  <a:lnTo>
                    <a:pt x="8806" y="1301"/>
                  </a:lnTo>
                  <a:lnTo>
                    <a:pt x="8806" y="1268"/>
                  </a:lnTo>
                  <a:lnTo>
                    <a:pt x="8806" y="1234"/>
                  </a:lnTo>
                  <a:lnTo>
                    <a:pt x="8806" y="1201"/>
                  </a:lnTo>
                  <a:lnTo>
                    <a:pt x="8806" y="1168"/>
                  </a:lnTo>
                  <a:lnTo>
                    <a:pt x="8806" y="1134"/>
                  </a:lnTo>
                  <a:cubicBezTo>
                    <a:pt x="8806" y="1101"/>
                    <a:pt x="8806" y="1101"/>
                    <a:pt x="8773" y="1101"/>
                  </a:cubicBezTo>
                  <a:lnTo>
                    <a:pt x="463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1" name="Google Shape;1309;p22"/>
            <p:cNvSpPr/>
            <p:nvPr/>
          </p:nvSpPr>
          <p:spPr>
            <a:xfrm>
              <a:off x="3321280" y="3823989"/>
              <a:ext cx="110347" cy="42571"/>
            </a:xfrm>
            <a:custGeom>
              <a:avLst/>
              <a:gdLst/>
              <a:ahLst/>
              <a:cxnLst/>
              <a:rect l="l" t="t" r="r" b="b"/>
              <a:pathLst>
                <a:path w="4238" h="1635" extrusionOk="0">
                  <a:moveTo>
                    <a:pt x="168" y="0"/>
                  </a:moveTo>
                  <a:lnTo>
                    <a:pt x="1" y="200"/>
                  </a:lnTo>
                  <a:cubicBezTo>
                    <a:pt x="34" y="200"/>
                    <a:pt x="34" y="234"/>
                    <a:pt x="34" y="267"/>
                  </a:cubicBezTo>
                  <a:lnTo>
                    <a:pt x="34" y="300"/>
                  </a:lnTo>
                  <a:lnTo>
                    <a:pt x="34" y="334"/>
                  </a:lnTo>
                  <a:lnTo>
                    <a:pt x="34" y="367"/>
                  </a:lnTo>
                  <a:lnTo>
                    <a:pt x="34" y="401"/>
                  </a:lnTo>
                  <a:lnTo>
                    <a:pt x="34" y="434"/>
                  </a:lnTo>
                  <a:lnTo>
                    <a:pt x="34" y="467"/>
                  </a:lnTo>
                  <a:lnTo>
                    <a:pt x="34" y="501"/>
                  </a:lnTo>
                  <a:cubicBezTo>
                    <a:pt x="34" y="501"/>
                    <a:pt x="68" y="534"/>
                    <a:pt x="68" y="534"/>
                  </a:cubicBezTo>
                  <a:lnTo>
                    <a:pt x="4204" y="1635"/>
                  </a:lnTo>
                  <a:lnTo>
                    <a:pt x="4237" y="1635"/>
                  </a:lnTo>
                  <a:lnTo>
                    <a:pt x="4104" y="1234"/>
                  </a:lnTo>
                  <a:lnTo>
                    <a:pt x="1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2" name="Google Shape;1310;p22"/>
            <p:cNvSpPr/>
            <p:nvPr/>
          </p:nvSpPr>
          <p:spPr>
            <a:xfrm>
              <a:off x="3321280" y="3709346"/>
              <a:ext cx="231057" cy="151148"/>
            </a:xfrm>
            <a:custGeom>
              <a:avLst/>
              <a:gdLst/>
              <a:ahLst/>
              <a:cxnLst/>
              <a:rect l="l" t="t" r="r" b="b"/>
              <a:pathLst>
                <a:path w="8874" h="5805" extrusionOk="0">
                  <a:moveTo>
                    <a:pt x="4604" y="0"/>
                  </a:moveTo>
                  <a:lnTo>
                    <a:pt x="34" y="4603"/>
                  </a:lnTo>
                  <a:cubicBezTo>
                    <a:pt x="1" y="4637"/>
                    <a:pt x="34" y="4703"/>
                    <a:pt x="68" y="4703"/>
                  </a:cubicBezTo>
                  <a:lnTo>
                    <a:pt x="4204" y="5804"/>
                  </a:lnTo>
                  <a:lnTo>
                    <a:pt x="4271" y="5804"/>
                  </a:lnTo>
                  <a:lnTo>
                    <a:pt x="8840" y="1201"/>
                  </a:lnTo>
                  <a:cubicBezTo>
                    <a:pt x="8874" y="1168"/>
                    <a:pt x="8840" y="1101"/>
                    <a:pt x="8807" y="1101"/>
                  </a:cubicBezTo>
                  <a:lnTo>
                    <a:pt x="467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3" name="Google Shape;1311;p22"/>
            <p:cNvSpPr/>
            <p:nvPr/>
          </p:nvSpPr>
          <p:spPr>
            <a:xfrm>
              <a:off x="3336044" y="3718017"/>
              <a:ext cx="201530" cy="133781"/>
            </a:xfrm>
            <a:custGeom>
              <a:avLst/>
              <a:gdLst/>
              <a:ahLst/>
              <a:cxnLst/>
              <a:rect l="l" t="t" r="r" b="b"/>
              <a:pathLst>
                <a:path w="7740" h="5138" extrusionOk="0">
                  <a:moveTo>
                    <a:pt x="4171" y="1"/>
                  </a:moveTo>
                  <a:lnTo>
                    <a:pt x="1" y="4170"/>
                  </a:lnTo>
                  <a:lnTo>
                    <a:pt x="3570" y="5138"/>
                  </a:lnTo>
                  <a:lnTo>
                    <a:pt x="7740" y="968"/>
                  </a:lnTo>
                  <a:lnTo>
                    <a:pt x="417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4" name="Google Shape;1312;p22"/>
            <p:cNvSpPr/>
            <p:nvPr/>
          </p:nvSpPr>
          <p:spPr>
            <a:xfrm>
              <a:off x="3336044" y="3718017"/>
              <a:ext cx="201530" cy="109462"/>
            </a:xfrm>
            <a:custGeom>
              <a:avLst/>
              <a:gdLst/>
              <a:ahLst/>
              <a:cxnLst/>
              <a:rect l="l" t="t" r="r" b="b"/>
              <a:pathLst>
                <a:path w="7740" h="4204" extrusionOk="0">
                  <a:moveTo>
                    <a:pt x="4171" y="1"/>
                  </a:moveTo>
                  <a:lnTo>
                    <a:pt x="1" y="4170"/>
                  </a:lnTo>
                  <a:lnTo>
                    <a:pt x="101" y="4204"/>
                  </a:lnTo>
                  <a:lnTo>
                    <a:pt x="4204" y="67"/>
                  </a:lnTo>
                  <a:lnTo>
                    <a:pt x="7673" y="1001"/>
                  </a:lnTo>
                  <a:lnTo>
                    <a:pt x="7740" y="968"/>
                  </a:lnTo>
                  <a:lnTo>
                    <a:pt x="417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5" name="Google Shape;1313;p22"/>
            <p:cNvSpPr/>
            <p:nvPr/>
          </p:nvSpPr>
          <p:spPr>
            <a:xfrm>
              <a:off x="3376011" y="3841356"/>
              <a:ext cx="6978" cy="3489"/>
            </a:xfrm>
            <a:custGeom>
              <a:avLst/>
              <a:gdLst/>
              <a:ahLst/>
              <a:cxnLst/>
              <a:rect l="l" t="t" r="r" b="b"/>
              <a:pathLst>
                <a:path w="268" h="134" extrusionOk="0">
                  <a:moveTo>
                    <a:pt x="100" y="0"/>
                  </a:moveTo>
                  <a:cubicBezTo>
                    <a:pt x="34" y="34"/>
                    <a:pt x="0" y="67"/>
                    <a:pt x="0" y="100"/>
                  </a:cubicBezTo>
                  <a:cubicBezTo>
                    <a:pt x="34" y="134"/>
                    <a:pt x="67" y="134"/>
                    <a:pt x="134" y="134"/>
                  </a:cubicBezTo>
                  <a:cubicBezTo>
                    <a:pt x="200" y="100"/>
                    <a:pt x="267" y="67"/>
                    <a:pt x="234" y="34"/>
                  </a:cubicBezTo>
                  <a:cubicBezTo>
                    <a:pt x="234" y="0"/>
                    <a:pt x="167" y="0"/>
                    <a:pt x="1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6" name="Google Shape;1314;p22"/>
            <p:cNvSpPr/>
            <p:nvPr/>
          </p:nvSpPr>
          <p:spPr>
            <a:xfrm>
              <a:off x="3428112" y="3775351"/>
              <a:ext cx="17393" cy="10441"/>
            </a:xfrm>
            <a:custGeom>
              <a:avLst/>
              <a:gdLst/>
              <a:ahLst/>
              <a:cxnLst/>
              <a:rect l="l" t="t" r="r" b="b"/>
              <a:pathLst>
                <a:path w="668" h="401" extrusionOk="0">
                  <a:moveTo>
                    <a:pt x="368" y="0"/>
                  </a:moveTo>
                  <a:lnTo>
                    <a:pt x="1" y="401"/>
                  </a:lnTo>
                  <a:lnTo>
                    <a:pt x="668" y="334"/>
                  </a:lnTo>
                  <a:lnTo>
                    <a:pt x="36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7" name="Google Shape;1315;p22"/>
            <p:cNvSpPr/>
            <p:nvPr/>
          </p:nvSpPr>
          <p:spPr>
            <a:xfrm>
              <a:off x="3415953" y="3838753"/>
              <a:ext cx="56475" cy="48664"/>
            </a:xfrm>
            <a:custGeom>
              <a:avLst/>
              <a:gdLst/>
              <a:ahLst/>
              <a:cxnLst/>
              <a:rect l="l" t="t" r="r" b="b"/>
              <a:pathLst>
                <a:path w="2169" h="1869" extrusionOk="0">
                  <a:moveTo>
                    <a:pt x="401" y="0"/>
                  </a:moveTo>
                  <a:lnTo>
                    <a:pt x="334" y="67"/>
                  </a:lnTo>
                  <a:cubicBezTo>
                    <a:pt x="234" y="167"/>
                    <a:pt x="134" y="267"/>
                    <a:pt x="1" y="367"/>
                  </a:cubicBezTo>
                  <a:lnTo>
                    <a:pt x="34" y="367"/>
                  </a:lnTo>
                  <a:cubicBezTo>
                    <a:pt x="101" y="401"/>
                    <a:pt x="168" y="401"/>
                    <a:pt x="234" y="434"/>
                  </a:cubicBezTo>
                  <a:cubicBezTo>
                    <a:pt x="801" y="667"/>
                    <a:pt x="1535" y="1201"/>
                    <a:pt x="1869" y="1868"/>
                  </a:cubicBezTo>
                  <a:lnTo>
                    <a:pt x="1902" y="1868"/>
                  </a:lnTo>
                  <a:cubicBezTo>
                    <a:pt x="1969" y="1735"/>
                    <a:pt x="2069" y="1635"/>
                    <a:pt x="2169" y="1535"/>
                  </a:cubicBezTo>
                  <a:cubicBezTo>
                    <a:pt x="2102" y="1368"/>
                    <a:pt x="2002" y="1201"/>
                    <a:pt x="1902" y="1034"/>
                  </a:cubicBezTo>
                  <a:cubicBezTo>
                    <a:pt x="1602" y="667"/>
                    <a:pt x="1202" y="334"/>
                    <a:pt x="768" y="134"/>
                  </a:cubicBezTo>
                  <a:cubicBezTo>
                    <a:pt x="635" y="67"/>
                    <a:pt x="534" y="34"/>
                    <a:pt x="4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8" name="Google Shape;1316;p22"/>
            <p:cNvSpPr/>
            <p:nvPr/>
          </p:nvSpPr>
          <p:spPr>
            <a:xfrm>
              <a:off x="3129332" y="4134044"/>
              <a:ext cx="143336" cy="579907"/>
            </a:xfrm>
            <a:custGeom>
              <a:avLst/>
              <a:gdLst/>
              <a:ahLst/>
              <a:cxnLst/>
              <a:rect l="l" t="t" r="r" b="b"/>
              <a:pathLst>
                <a:path w="5505" h="22272" extrusionOk="0">
                  <a:moveTo>
                    <a:pt x="5505" y="1"/>
                  </a:moveTo>
                  <a:cubicBezTo>
                    <a:pt x="4671" y="601"/>
                    <a:pt x="3770" y="901"/>
                    <a:pt x="2870" y="968"/>
                  </a:cubicBezTo>
                  <a:cubicBezTo>
                    <a:pt x="2682" y="986"/>
                    <a:pt x="2494" y="994"/>
                    <a:pt x="2307" y="994"/>
                  </a:cubicBezTo>
                  <a:cubicBezTo>
                    <a:pt x="1796" y="994"/>
                    <a:pt x="1290" y="932"/>
                    <a:pt x="801" y="835"/>
                  </a:cubicBezTo>
                  <a:cubicBezTo>
                    <a:pt x="535" y="768"/>
                    <a:pt x="268" y="701"/>
                    <a:pt x="1" y="601"/>
                  </a:cubicBezTo>
                  <a:lnTo>
                    <a:pt x="1" y="601"/>
                  </a:lnTo>
                  <a:cubicBezTo>
                    <a:pt x="1" y="1802"/>
                    <a:pt x="201" y="7106"/>
                    <a:pt x="268" y="9474"/>
                  </a:cubicBezTo>
                  <a:cubicBezTo>
                    <a:pt x="268" y="9574"/>
                    <a:pt x="268" y="9708"/>
                    <a:pt x="301" y="9808"/>
                  </a:cubicBezTo>
                  <a:cubicBezTo>
                    <a:pt x="368" y="10909"/>
                    <a:pt x="268" y="15845"/>
                    <a:pt x="268" y="17013"/>
                  </a:cubicBezTo>
                  <a:cubicBezTo>
                    <a:pt x="301" y="17713"/>
                    <a:pt x="301" y="18381"/>
                    <a:pt x="334" y="18981"/>
                  </a:cubicBezTo>
                  <a:cubicBezTo>
                    <a:pt x="435" y="20549"/>
                    <a:pt x="535" y="21650"/>
                    <a:pt x="568" y="21850"/>
                  </a:cubicBezTo>
                  <a:cubicBezTo>
                    <a:pt x="568" y="21916"/>
                    <a:pt x="568" y="22017"/>
                    <a:pt x="635" y="22083"/>
                  </a:cubicBezTo>
                  <a:cubicBezTo>
                    <a:pt x="668" y="22150"/>
                    <a:pt x="735" y="22183"/>
                    <a:pt x="801" y="22217"/>
                  </a:cubicBezTo>
                  <a:cubicBezTo>
                    <a:pt x="919" y="22256"/>
                    <a:pt x="1070" y="22272"/>
                    <a:pt x="1243" y="22272"/>
                  </a:cubicBezTo>
                  <a:cubicBezTo>
                    <a:pt x="1365" y="22272"/>
                    <a:pt x="1497" y="22264"/>
                    <a:pt x="1635" y="22250"/>
                  </a:cubicBezTo>
                  <a:cubicBezTo>
                    <a:pt x="2336" y="22150"/>
                    <a:pt x="3237" y="21750"/>
                    <a:pt x="3870" y="21049"/>
                  </a:cubicBezTo>
                  <a:cubicBezTo>
                    <a:pt x="4504" y="15145"/>
                    <a:pt x="4771" y="6372"/>
                    <a:pt x="550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199" name="Google Shape;1317;p22"/>
            <p:cNvSpPr/>
            <p:nvPr/>
          </p:nvSpPr>
          <p:spPr>
            <a:xfrm>
              <a:off x="3162634" y="3642430"/>
              <a:ext cx="11040" cy="6145"/>
            </a:xfrm>
            <a:custGeom>
              <a:avLst/>
              <a:gdLst/>
              <a:ahLst/>
              <a:cxnLst/>
              <a:rect l="l" t="t" r="r" b="b"/>
              <a:pathLst>
                <a:path w="424" h="236" extrusionOk="0">
                  <a:moveTo>
                    <a:pt x="217" y="0"/>
                  </a:moveTo>
                  <a:cubicBezTo>
                    <a:pt x="94" y="0"/>
                    <a:pt x="1" y="82"/>
                    <a:pt x="23" y="235"/>
                  </a:cubicBezTo>
                  <a:lnTo>
                    <a:pt x="423" y="68"/>
                  </a:lnTo>
                  <a:cubicBezTo>
                    <a:pt x="354" y="23"/>
                    <a:pt x="282" y="0"/>
                    <a:pt x="217" y="0"/>
                  </a:cubicBezTo>
                  <a:close/>
                </a:path>
              </a:pathLst>
            </a:custGeom>
            <a:solidFill>
              <a:srgbClr val="FFBB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0" name="Google Shape;1318;p22"/>
            <p:cNvSpPr/>
            <p:nvPr/>
          </p:nvSpPr>
          <p:spPr>
            <a:xfrm>
              <a:off x="3115454" y="3606837"/>
              <a:ext cx="114669" cy="190256"/>
            </a:xfrm>
            <a:custGeom>
              <a:avLst/>
              <a:gdLst/>
              <a:ahLst/>
              <a:cxnLst/>
              <a:rect l="l" t="t" r="r" b="b"/>
              <a:pathLst>
                <a:path w="4404" h="7307" extrusionOk="0">
                  <a:moveTo>
                    <a:pt x="4003" y="1"/>
                  </a:moveTo>
                  <a:cubicBezTo>
                    <a:pt x="3970" y="34"/>
                    <a:pt x="3970" y="34"/>
                    <a:pt x="3936" y="34"/>
                  </a:cubicBezTo>
                  <a:cubicBezTo>
                    <a:pt x="4070" y="735"/>
                    <a:pt x="3736" y="902"/>
                    <a:pt x="3703" y="1235"/>
                  </a:cubicBezTo>
                  <a:cubicBezTo>
                    <a:pt x="3685" y="1363"/>
                    <a:pt x="3644" y="1415"/>
                    <a:pt x="3589" y="1415"/>
                  </a:cubicBezTo>
                  <a:cubicBezTo>
                    <a:pt x="3354" y="1415"/>
                    <a:pt x="2857" y="492"/>
                    <a:pt x="2754" y="492"/>
                  </a:cubicBezTo>
                  <a:cubicBezTo>
                    <a:pt x="2742" y="492"/>
                    <a:pt x="2735" y="505"/>
                    <a:pt x="2735" y="535"/>
                  </a:cubicBezTo>
                  <a:cubicBezTo>
                    <a:pt x="2734" y="534"/>
                    <a:pt x="2732" y="534"/>
                    <a:pt x="2730" y="534"/>
                  </a:cubicBezTo>
                  <a:cubicBezTo>
                    <a:pt x="2642" y="534"/>
                    <a:pt x="2608" y="1289"/>
                    <a:pt x="2603" y="1289"/>
                  </a:cubicBezTo>
                  <a:cubicBezTo>
                    <a:pt x="2602" y="1289"/>
                    <a:pt x="2602" y="1282"/>
                    <a:pt x="2602" y="1269"/>
                  </a:cubicBezTo>
                  <a:lnTo>
                    <a:pt x="2235" y="1435"/>
                  </a:lnTo>
                  <a:cubicBezTo>
                    <a:pt x="2435" y="1535"/>
                    <a:pt x="2635" y="1836"/>
                    <a:pt x="2569" y="2203"/>
                  </a:cubicBezTo>
                  <a:cubicBezTo>
                    <a:pt x="2569" y="2269"/>
                    <a:pt x="2569" y="2336"/>
                    <a:pt x="2569" y="2436"/>
                  </a:cubicBezTo>
                  <a:cubicBezTo>
                    <a:pt x="2569" y="2479"/>
                    <a:pt x="2501" y="2496"/>
                    <a:pt x="2390" y="2496"/>
                  </a:cubicBezTo>
                  <a:cubicBezTo>
                    <a:pt x="2005" y="2496"/>
                    <a:pt x="1105" y="2290"/>
                    <a:pt x="800" y="2290"/>
                  </a:cubicBezTo>
                  <a:cubicBezTo>
                    <a:pt x="723" y="2290"/>
                    <a:pt x="684" y="2303"/>
                    <a:pt x="701" y="2336"/>
                  </a:cubicBezTo>
                  <a:cubicBezTo>
                    <a:pt x="467" y="2636"/>
                    <a:pt x="501" y="2970"/>
                    <a:pt x="367" y="3237"/>
                  </a:cubicBezTo>
                  <a:cubicBezTo>
                    <a:pt x="200" y="3270"/>
                    <a:pt x="934" y="4104"/>
                    <a:pt x="767" y="4104"/>
                  </a:cubicBezTo>
                  <a:cubicBezTo>
                    <a:pt x="734" y="4137"/>
                    <a:pt x="767" y="4171"/>
                    <a:pt x="767" y="4204"/>
                  </a:cubicBezTo>
                  <a:cubicBezTo>
                    <a:pt x="434" y="4171"/>
                    <a:pt x="267" y="4137"/>
                    <a:pt x="34" y="4037"/>
                  </a:cubicBezTo>
                  <a:lnTo>
                    <a:pt x="34" y="4037"/>
                  </a:lnTo>
                  <a:cubicBezTo>
                    <a:pt x="34" y="4204"/>
                    <a:pt x="67" y="6205"/>
                    <a:pt x="0" y="6339"/>
                  </a:cubicBezTo>
                  <a:cubicBezTo>
                    <a:pt x="367" y="6372"/>
                    <a:pt x="2469" y="7073"/>
                    <a:pt x="2802" y="7306"/>
                  </a:cubicBezTo>
                  <a:cubicBezTo>
                    <a:pt x="2836" y="7106"/>
                    <a:pt x="2769" y="4971"/>
                    <a:pt x="2769" y="4671"/>
                  </a:cubicBezTo>
                  <a:lnTo>
                    <a:pt x="2769" y="4671"/>
                  </a:lnTo>
                  <a:cubicBezTo>
                    <a:pt x="2856" y="4678"/>
                    <a:pt x="2945" y="4680"/>
                    <a:pt x="3032" y="4680"/>
                  </a:cubicBezTo>
                  <a:cubicBezTo>
                    <a:pt x="3383" y="4680"/>
                    <a:pt x="3703" y="4638"/>
                    <a:pt x="3703" y="4638"/>
                  </a:cubicBezTo>
                  <a:cubicBezTo>
                    <a:pt x="3803" y="4604"/>
                    <a:pt x="3870" y="4571"/>
                    <a:pt x="3903" y="4504"/>
                  </a:cubicBezTo>
                  <a:cubicBezTo>
                    <a:pt x="4070" y="4337"/>
                    <a:pt x="4403" y="2503"/>
                    <a:pt x="4370" y="2036"/>
                  </a:cubicBezTo>
                  <a:cubicBezTo>
                    <a:pt x="4370" y="1769"/>
                    <a:pt x="4103" y="935"/>
                    <a:pt x="4170" y="802"/>
                  </a:cubicBezTo>
                  <a:cubicBezTo>
                    <a:pt x="4136" y="535"/>
                    <a:pt x="4070" y="268"/>
                    <a:pt x="400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1" name="Google Shape;1319;p22"/>
            <p:cNvSpPr/>
            <p:nvPr/>
          </p:nvSpPr>
          <p:spPr>
            <a:xfrm>
              <a:off x="3064212" y="3547679"/>
              <a:ext cx="168515" cy="171223"/>
            </a:xfrm>
            <a:custGeom>
              <a:avLst/>
              <a:gdLst/>
              <a:ahLst/>
              <a:cxnLst/>
              <a:rect l="l" t="t" r="r" b="b"/>
              <a:pathLst>
                <a:path w="6472" h="6576" extrusionOk="0">
                  <a:moveTo>
                    <a:pt x="3479" y="1"/>
                  </a:moveTo>
                  <a:cubicBezTo>
                    <a:pt x="2766" y="1"/>
                    <a:pt x="2013" y="174"/>
                    <a:pt x="1401" y="572"/>
                  </a:cubicBezTo>
                  <a:cubicBezTo>
                    <a:pt x="1168" y="772"/>
                    <a:pt x="801" y="972"/>
                    <a:pt x="634" y="1239"/>
                  </a:cubicBezTo>
                  <a:cubicBezTo>
                    <a:pt x="67" y="2006"/>
                    <a:pt x="0" y="3107"/>
                    <a:pt x="400" y="4008"/>
                  </a:cubicBezTo>
                  <a:cubicBezTo>
                    <a:pt x="500" y="4274"/>
                    <a:pt x="667" y="4508"/>
                    <a:pt x="867" y="4741"/>
                  </a:cubicBezTo>
                  <a:cubicBezTo>
                    <a:pt x="1168" y="5142"/>
                    <a:pt x="1501" y="5976"/>
                    <a:pt x="1901" y="6242"/>
                  </a:cubicBezTo>
                  <a:cubicBezTo>
                    <a:pt x="2068" y="6376"/>
                    <a:pt x="2268" y="6409"/>
                    <a:pt x="2469" y="6443"/>
                  </a:cubicBezTo>
                  <a:cubicBezTo>
                    <a:pt x="2774" y="6512"/>
                    <a:pt x="3051" y="6576"/>
                    <a:pt x="3294" y="6576"/>
                  </a:cubicBezTo>
                  <a:cubicBezTo>
                    <a:pt x="3634" y="6576"/>
                    <a:pt x="3908" y="6451"/>
                    <a:pt x="4103" y="6042"/>
                  </a:cubicBezTo>
                  <a:cubicBezTo>
                    <a:pt x="4270" y="5675"/>
                    <a:pt x="4537" y="5142"/>
                    <a:pt x="4503" y="4708"/>
                  </a:cubicBezTo>
                  <a:cubicBezTo>
                    <a:pt x="4503" y="4608"/>
                    <a:pt x="4503" y="4541"/>
                    <a:pt x="4537" y="4475"/>
                  </a:cubicBezTo>
                  <a:cubicBezTo>
                    <a:pt x="4593" y="4139"/>
                    <a:pt x="4701" y="4020"/>
                    <a:pt x="4814" y="4020"/>
                  </a:cubicBezTo>
                  <a:cubicBezTo>
                    <a:pt x="4969" y="4020"/>
                    <a:pt x="5132" y="4248"/>
                    <a:pt x="5170" y="4441"/>
                  </a:cubicBezTo>
                  <a:lnTo>
                    <a:pt x="5371" y="4541"/>
                  </a:lnTo>
                  <a:cubicBezTo>
                    <a:pt x="5373" y="4541"/>
                    <a:pt x="5375" y="4542"/>
                    <a:pt x="5377" y="4542"/>
                  </a:cubicBezTo>
                  <a:cubicBezTo>
                    <a:pt x="5674" y="4542"/>
                    <a:pt x="6188" y="2272"/>
                    <a:pt x="5980" y="2272"/>
                  </a:cubicBezTo>
                  <a:cubicBezTo>
                    <a:pt x="5977" y="2272"/>
                    <a:pt x="5974" y="2272"/>
                    <a:pt x="5971" y="2273"/>
                  </a:cubicBezTo>
                  <a:cubicBezTo>
                    <a:pt x="6471" y="2006"/>
                    <a:pt x="5804" y="672"/>
                    <a:pt x="5237" y="572"/>
                  </a:cubicBezTo>
                  <a:lnTo>
                    <a:pt x="5204" y="572"/>
                  </a:lnTo>
                  <a:cubicBezTo>
                    <a:pt x="4937" y="372"/>
                    <a:pt x="4703" y="238"/>
                    <a:pt x="4403" y="138"/>
                  </a:cubicBezTo>
                  <a:cubicBezTo>
                    <a:pt x="4136" y="71"/>
                    <a:pt x="3836" y="5"/>
                    <a:pt x="3669" y="5"/>
                  </a:cubicBezTo>
                  <a:cubicBezTo>
                    <a:pt x="3606" y="2"/>
                    <a:pt x="3543" y="1"/>
                    <a:pt x="347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2" name="Google Shape;1320;p22"/>
            <p:cNvSpPr/>
            <p:nvPr/>
          </p:nvSpPr>
          <p:spPr>
            <a:xfrm>
              <a:off x="2988964" y="3739498"/>
              <a:ext cx="477398" cy="426052"/>
            </a:xfrm>
            <a:custGeom>
              <a:avLst/>
              <a:gdLst/>
              <a:ahLst/>
              <a:cxnLst/>
              <a:rect l="l" t="t" r="r" b="b"/>
              <a:pathLst>
                <a:path w="18335" h="16363" extrusionOk="0">
                  <a:moveTo>
                    <a:pt x="3910" y="0"/>
                  </a:moveTo>
                  <a:cubicBezTo>
                    <a:pt x="0" y="0"/>
                    <a:pt x="1496" y="13960"/>
                    <a:pt x="1923" y="14420"/>
                  </a:cubicBezTo>
                  <a:cubicBezTo>
                    <a:pt x="1989" y="14487"/>
                    <a:pt x="2190" y="14620"/>
                    <a:pt x="2490" y="14820"/>
                  </a:cubicBezTo>
                  <a:cubicBezTo>
                    <a:pt x="2790" y="14987"/>
                    <a:pt x="4024" y="15988"/>
                    <a:pt x="5058" y="16155"/>
                  </a:cubicBezTo>
                  <a:cubicBezTo>
                    <a:pt x="5707" y="16280"/>
                    <a:pt x="6395" y="16362"/>
                    <a:pt x="7087" y="16362"/>
                  </a:cubicBezTo>
                  <a:cubicBezTo>
                    <a:pt x="8423" y="16362"/>
                    <a:pt x="9775" y="16055"/>
                    <a:pt x="10896" y="15154"/>
                  </a:cubicBezTo>
                  <a:cubicBezTo>
                    <a:pt x="10963" y="15087"/>
                    <a:pt x="11063" y="15054"/>
                    <a:pt x="11129" y="14987"/>
                  </a:cubicBezTo>
                  <a:cubicBezTo>
                    <a:pt x="11129" y="14720"/>
                    <a:pt x="10629" y="8983"/>
                    <a:pt x="10662" y="7315"/>
                  </a:cubicBezTo>
                  <a:lnTo>
                    <a:pt x="10662" y="7315"/>
                  </a:lnTo>
                  <a:cubicBezTo>
                    <a:pt x="10996" y="7715"/>
                    <a:pt x="12030" y="9650"/>
                    <a:pt x="12364" y="10117"/>
                  </a:cubicBezTo>
                  <a:cubicBezTo>
                    <a:pt x="12530" y="10384"/>
                    <a:pt x="12831" y="10584"/>
                    <a:pt x="13197" y="10584"/>
                  </a:cubicBezTo>
                  <a:cubicBezTo>
                    <a:pt x="13228" y="10588"/>
                    <a:pt x="13259" y="10590"/>
                    <a:pt x="13289" y="10590"/>
                  </a:cubicBezTo>
                  <a:cubicBezTo>
                    <a:pt x="13492" y="10590"/>
                    <a:pt x="13691" y="10500"/>
                    <a:pt x="13865" y="10384"/>
                  </a:cubicBezTo>
                  <a:cubicBezTo>
                    <a:pt x="15666" y="9016"/>
                    <a:pt x="16867" y="7482"/>
                    <a:pt x="18334" y="5847"/>
                  </a:cubicBezTo>
                  <a:cubicBezTo>
                    <a:pt x="18068" y="5113"/>
                    <a:pt x="17267" y="4513"/>
                    <a:pt x="16633" y="4246"/>
                  </a:cubicBezTo>
                  <a:cubicBezTo>
                    <a:pt x="16567" y="4213"/>
                    <a:pt x="16500" y="4213"/>
                    <a:pt x="16433" y="4179"/>
                  </a:cubicBezTo>
                  <a:cubicBezTo>
                    <a:pt x="16266" y="4313"/>
                    <a:pt x="16066" y="4446"/>
                    <a:pt x="15899" y="4580"/>
                  </a:cubicBezTo>
                  <a:cubicBezTo>
                    <a:pt x="15833" y="4646"/>
                    <a:pt x="15733" y="4713"/>
                    <a:pt x="15666" y="4780"/>
                  </a:cubicBezTo>
                  <a:cubicBezTo>
                    <a:pt x="15566" y="4846"/>
                    <a:pt x="15466" y="4946"/>
                    <a:pt x="15399" y="5013"/>
                  </a:cubicBezTo>
                  <a:cubicBezTo>
                    <a:pt x="15399" y="5047"/>
                    <a:pt x="15366" y="5047"/>
                    <a:pt x="15366" y="5047"/>
                  </a:cubicBezTo>
                  <a:cubicBezTo>
                    <a:pt x="14765" y="5614"/>
                    <a:pt x="14232" y="6247"/>
                    <a:pt x="13631" y="6781"/>
                  </a:cubicBezTo>
                  <a:cubicBezTo>
                    <a:pt x="13998" y="6448"/>
                    <a:pt x="11229" y="3279"/>
                    <a:pt x="10929" y="2912"/>
                  </a:cubicBezTo>
                  <a:cubicBezTo>
                    <a:pt x="9228" y="910"/>
                    <a:pt x="6559" y="276"/>
                    <a:pt x="4091" y="10"/>
                  </a:cubicBezTo>
                  <a:cubicBezTo>
                    <a:pt x="4030" y="3"/>
                    <a:pt x="3969" y="0"/>
                    <a:pt x="391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3" name="Google Shape;1321;p22"/>
            <p:cNvSpPr/>
            <p:nvPr/>
          </p:nvSpPr>
          <p:spPr>
            <a:xfrm>
              <a:off x="3438553" y="3805737"/>
              <a:ext cx="51268" cy="51268"/>
            </a:xfrm>
            <a:custGeom>
              <a:avLst/>
              <a:gdLst/>
              <a:ahLst/>
              <a:cxnLst/>
              <a:rect l="l" t="t" r="r" b="b"/>
              <a:pathLst>
                <a:path w="1969" h="1969" extrusionOk="0">
                  <a:moveTo>
                    <a:pt x="1001" y="1"/>
                  </a:moveTo>
                  <a:cubicBezTo>
                    <a:pt x="434" y="1"/>
                    <a:pt x="0" y="434"/>
                    <a:pt x="0" y="1001"/>
                  </a:cubicBezTo>
                  <a:cubicBezTo>
                    <a:pt x="0" y="1535"/>
                    <a:pt x="434" y="1969"/>
                    <a:pt x="1001" y="1969"/>
                  </a:cubicBezTo>
                  <a:cubicBezTo>
                    <a:pt x="1534" y="1969"/>
                    <a:pt x="1968" y="1535"/>
                    <a:pt x="1968" y="1001"/>
                  </a:cubicBezTo>
                  <a:cubicBezTo>
                    <a:pt x="1968" y="434"/>
                    <a:pt x="1534" y="1"/>
                    <a:pt x="100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4" name="Google Shape;1322;p22"/>
            <p:cNvSpPr/>
            <p:nvPr/>
          </p:nvSpPr>
          <p:spPr>
            <a:xfrm>
              <a:off x="3105898" y="3722365"/>
              <a:ext cx="101650" cy="52127"/>
            </a:xfrm>
            <a:custGeom>
              <a:avLst/>
              <a:gdLst/>
              <a:ahLst/>
              <a:cxnLst/>
              <a:rect l="l" t="t" r="r" b="b"/>
              <a:pathLst>
                <a:path w="3904" h="2002" extrusionOk="0">
                  <a:moveTo>
                    <a:pt x="0" y="0"/>
                  </a:moveTo>
                  <a:lnTo>
                    <a:pt x="67" y="1068"/>
                  </a:lnTo>
                  <a:lnTo>
                    <a:pt x="3903" y="2002"/>
                  </a:lnTo>
                  <a:lnTo>
                    <a:pt x="3469" y="901"/>
                  </a:ln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5" name="Google Shape;1323;p22"/>
            <p:cNvSpPr/>
            <p:nvPr/>
          </p:nvSpPr>
          <p:spPr>
            <a:xfrm>
              <a:off x="3229212" y="3609466"/>
              <a:ext cx="13930" cy="43431"/>
            </a:xfrm>
            <a:custGeom>
              <a:avLst/>
              <a:gdLst/>
              <a:ahLst/>
              <a:cxnLst/>
              <a:rect l="l" t="t" r="r" b="b"/>
              <a:pathLst>
                <a:path w="535" h="1668" fill="none" extrusionOk="0">
                  <a:moveTo>
                    <a:pt x="535" y="834"/>
                  </a:moveTo>
                  <a:cubicBezTo>
                    <a:pt x="535" y="1301"/>
                    <a:pt x="401" y="1668"/>
                    <a:pt x="268" y="1668"/>
                  </a:cubicBezTo>
                  <a:cubicBezTo>
                    <a:pt x="101" y="1668"/>
                    <a:pt x="1" y="1301"/>
                    <a:pt x="1" y="834"/>
                  </a:cubicBezTo>
                  <a:cubicBezTo>
                    <a:pt x="1" y="367"/>
                    <a:pt x="101" y="0"/>
                    <a:pt x="268" y="0"/>
                  </a:cubicBezTo>
                  <a:cubicBezTo>
                    <a:pt x="401" y="0"/>
                    <a:pt x="535" y="367"/>
                    <a:pt x="535" y="834"/>
                  </a:cubicBezTo>
                  <a:close/>
                </a:path>
              </a:pathLst>
            </a:custGeom>
            <a:noFill/>
            <a:ln w="5000" cap="flat" cmpd="sng">
              <a:solidFill>
                <a:schemeClr val="accent5"/>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06" name="Google Shape;1324;p22"/>
            <p:cNvSpPr/>
            <p:nvPr/>
          </p:nvSpPr>
          <p:spPr>
            <a:xfrm>
              <a:off x="3198826" y="3629437"/>
              <a:ext cx="44316" cy="33901"/>
            </a:xfrm>
            <a:custGeom>
              <a:avLst/>
              <a:gdLst/>
              <a:ahLst/>
              <a:cxnLst/>
              <a:rect l="l" t="t" r="r" b="b"/>
              <a:pathLst>
                <a:path w="1702" h="1302" fill="none" extrusionOk="0">
                  <a:moveTo>
                    <a:pt x="1702" y="67"/>
                  </a:moveTo>
                  <a:cubicBezTo>
                    <a:pt x="1602" y="0"/>
                    <a:pt x="0" y="1301"/>
                    <a:pt x="0" y="1301"/>
                  </a:cubicBezTo>
                </a:path>
              </a:pathLst>
            </a:custGeom>
            <a:noFill/>
            <a:ln w="5000" cap="flat" cmpd="sng">
              <a:solidFill>
                <a:schemeClr val="accent5"/>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grpSp>
      <p:grpSp>
        <p:nvGrpSpPr>
          <p:cNvPr id="211" name="Google Shape;1325;p22"/>
          <p:cNvGrpSpPr/>
          <p:nvPr/>
        </p:nvGrpSpPr>
        <p:grpSpPr>
          <a:xfrm>
            <a:off x="5354199" y="1654687"/>
            <a:ext cx="5857139" cy="674188"/>
            <a:chOff x="4704075" y="1274360"/>
            <a:chExt cx="3825300" cy="820280"/>
          </a:xfrm>
        </p:grpSpPr>
        <p:sp>
          <p:nvSpPr>
            <p:cNvPr id="212" name="Google Shape;1326;p22"/>
            <p:cNvSpPr/>
            <p:nvPr/>
          </p:nvSpPr>
          <p:spPr>
            <a:xfrm>
              <a:off x="4704075" y="1303680"/>
              <a:ext cx="3825300" cy="790960"/>
            </a:xfrm>
            <a:prstGeom prst="roundRect">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16" name="Google Shape;1329;p22"/>
            <p:cNvSpPr txBox="1"/>
            <p:nvPr/>
          </p:nvSpPr>
          <p:spPr>
            <a:xfrm>
              <a:off x="5389306" y="1507534"/>
              <a:ext cx="3024251" cy="325463"/>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ta’lim</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tashkilotining</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ichki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tartib-qoidalarini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buzganligi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uchun</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214" name="Google Shape;1330;p22"/>
            <p:cNvSpPr txBox="1"/>
            <p:nvPr/>
          </p:nvSpPr>
          <p:spPr>
            <a:xfrm>
              <a:off x="4999451" y="1274360"/>
              <a:ext cx="390266" cy="82028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b="1">
                  <a:solidFill>
                    <a:schemeClr val="accent5"/>
                  </a:solidFill>
                  <a:latin typeface="Arial" panose="020B0604020202020204" pitchFamily="34" charset="0"/>
                  <a:ea typeface="Fira Sans Extra Condensed"/>
                  <a:cs typeface="Arial" panose="020B0604020202020204" pitchFamily="34" charset="0"/>
                  <a:sym typeface="Fira Sans Extra Condensed"/>
                </a:rPr>
                <a:t>01</a:t>
              </a:r>
              <a:endParaRPr sz="1700" b="1">
                <a:solidFill>
                  <a:schemeClr val="accent5"/>
                </a:solidFill>
                <a:latin typeface="Arial" panose="020B0604020202020204" pitchFamily="34" charset="0"/>
                <a:ea typeface="Fira Sans Extra Condensed"/>
                <a:cs typeface="Arial" panose="020B0604020202020204" pitchFamily="34" charset="0"/>
                <a:sym typeface="Fira Sans Extra Condensed"/>
              </a:endParaRPr>
            </a:p>
          </p:txBody>
        </p:sp>
      </p:grpSp>
      <p:grpSp>
        <p:nvGrpSpPr>
          <p:cNvPr id="217" name="Google Shape;1331;p22"/>
          <p:cNvGrpSpPr/>
          <p:nvPr/>
        </p:nvGrpSpPr>
        <p:grpSpPr>
          <a:xfrm>
            <a:off x="5354200" y="2651014"/>
            <a:ext cx="5857138" cy="710911"/>
            <a:chOff x="4704075" y="2039892"/>
            <a:chExt cx="3825300" cy="696900"/>
          </a:xfrm>
        </p:grpSpPr>
        <p:sp>
          <p:nvSpPr>
            <p:cNvPr id="218" name="Google Shape;1332;p22"/>
            <p:cNvSpPr/>
            <p:nvPr/>
          </p:nvSpPr>
          <p:spPr>
            <a:xfrm>
              <a:off x="4704075" y="2069205"/>
              <a:ext cx="3825300" cy="660000"/>
            </a:xfrm>
            <a:prstGeom prst="roundRect">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22" name="Google Shape;1335;p22"/>
            <p:cNvSpPr txBox="1"/>
            <p:nvPr/>
          </p:nvSpPr>
          <p:spPr>
            <a:xfrm>
              <a:off x="5447215" y="2260654"/>
              <a:ext cx="2908433" cy="223200"/>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dars</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mashg‘ulotlarini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uzrli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sabablarsiz</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6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soat</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dars</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qoldirgani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uchun</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p>
          </p:txBody>
        </p:sp>
        <p:sp>
          <p:nvSpPr>
            <p:cNvPr id="220" name="Google Shape;1336;p22"/>
            <p:cNvSpPr txBox="1"/>
            <p:nvPr/>
          </p:nvSpPr>
          <p:spPr>
            <a:xfrm>
              <a:off x="4999450" y="2039892"/>
              <a:ext cx="389855" cy="6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b="1">
                  <a:solidFill>
                    <a:schemeClr val="accent1"/>
                  </a:solidFill>
                  <a:latin typeface="Arial" panose="020B0604020202020204" pitchFamily="34" charset="0"/>
                  <a:ea typeface="Fira Sans Extra Condensed"/>
                  <a:cs typeface="Arial" panose="020B0604020202020204" pitchFamily="34" charset="0"/>
                  <a:sym typeface="Fira Sans Extra Condensed"/>
                </a:rPr>
                <a:t>02</a:t>
              </a:r>
              <a:endParaRPr sz="1700" b="1">
                <a:solidFill>
                  <a:schemeClr val="accent1"/>
                </a:solidFill>
                <a:latin typeface="Arial" panose="020B0604020202020204" pitchFamily="34" charset="0"/>
                <a:ea typeface="Fira Sans Extra Condensed"/>
                <a:cs typeface="Arial" panose="020B0604020202020204" pitchFamily="34" charset="0"/>
                <a:sym typeface="Fira Sans Extra Condensed"/>
              </a:endParaRPr>
            </a:p>
          </p:txBody>
        </p:sp>
      </p:grpSp>
      <p:grpSp>
        <p:nvGrpSpPr>
          <p:cNvPr id="223" name="Google Shape;1337;p22"/>
          <p:cNvGrpSpPr/>
          <p:nvPr/>
        </p:nvGrpSpPr>
        <p:grpSpPr>
          <a:xfrm>
            <a:off x="5354200" y="3676324"/>
            <a:ext cx="5857138" cy="733898"/>
            <a:chOff x="4704075" y="2039892"/>
            <a:chExt cx="3825300" cy="696900"/>
          </a:xfrm>
        </p:grpSpPr>
        <p:sp>
          <p:nvSpPr>
            <p:cNvPr id="224" name="Google Shape;1338;p22"/>
            <p:cNvSpPr/>
            <p:nvPr/>
          </p:nvSpPr>
          <p:spPr>
            <a:xfrm>
              <a:off x="4704075" y="2069205"/>
              <a:ext cx="3825300" cy="660000"/>
            </a:xfrm>
            <a:prstGeom prst="roundRect">
              <a:avLst>
                <a:gd name="adj"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28" name="Google Shape;1341;p22"/>
            <p:cNvSpPr txBox="1"/>
            <p:nvPr/>
          </p:nvSpPr>
          <p:spPr>
            <a:xfrm>
              <a:off x="5389305" y="2228368"/>
              <a:ext cx="2908433" cy="223200"/>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salomatligi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tufayli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226" name="Google Shape;1342;p22"/>
            <p:cNvSpPr txBox="1"/>
            <p:nvPr/>
          </p:nvSpPr>
          <p:spPr>
            <a:xfrm>
              <a:off x="4999450" y="2039892"/>
              <a:ext cx="389855" cy="6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b="1" dirty="0">
                  <a:solidFill>
                    <a:schemeClr val="accent3"/>
                  </a:solidFill>
                  <a:latin typeface="Arial" panose="020B0604020202020204" pitchFamily="34" charset="0"/>
                  <a:ea typeface="Fira Sans Extra Condensed"/>
                  <a:cs typeface="Arial" panose="020B0604020202020204" pitchFamily="34" charset="0"/>
                  <a:sym typeface="Fira Sans Extra Condensed"/>
                </a:rPr>
                <a:t>03</a:t>
              </a:r>
              <a:endParaRPr sz="1700" b="1" dirty="0">
                <a:solidFill>
                  <a:schemeClr val="accent3"/>
                </a:solidFill>
                <a:latin typeface="Arial" panose="020B0604020202020204" pitchFamily="34" charset="0"/>
                <a:ea typeface="Fira Sans Extra Condensed"/>
                <a:cs typeface="Arial" panose="020B0604020202020204" pitchFamily="34" charset="0"/>
                <a:sym typeface="Fira Sans Extra Condensed"/>
              </a:endParaRPr>
            </a:p>
          </p:txBody>
        </p:sp>
      </p:grpSp>
      <p:grpSp>
        <p:nvGrpSpPr>
          <p:cNvPr id="229" name="Google Shape;1343;p22"/>
          <p:cNvGrpSpPr/>
          <p:nvPr/>
        </p:nvGrpSpPr>
        <p:grpSpPr>
          <a:xfrm>
            <a:off x="5354200" y="4710550"/>
            <a:ext cx="5857138" cy="752368"/>
            <a:chOff x="4704075" y="2039892"/>
            <a:chExt cx="3825300" cy="696900"/>
          </a:xfrm>
        </p:grpSpPr>
        <p:sp>
          <p:nvSpPr>
            <p:cNvPr id="230" name="Google Shape;1344;p22"/>
            <p:cNvSpPr/>
            <p:nvPr/>
          </p:nvSpPr>
          <p:spPr>
            <a:xfrm>
              <a:off x="4704075" y="2069205"/>
              <a:ext cx="3825300" cy="6600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34" name="Google Shape;1347;p22"/>
            <p:cNvSpPr txBox="1"/>
            <p:nvPr/>
          </p:nvSpPr>
          <p:spPr>
            <a:xfrm>
              <a:off x="5505124" y="2264170"/>
              <a:ext cx="2908433" cy="223200"/>
            </a:xfrm>
            <a:prstGeom prst="rect">
              <a:avLst/>
            </a:prstGeom>
            <a:noFill/>
            <a:ln>
              <a:noFill/>
            </a:ln>
          </p:spPr>
          <p:txBody>
            <a:bodyPr spcFirstLastPara="1" wrap="square" lIns="91425" tIns="91425" rIns="91425" bIns="91425" anchor="ctr" anchorCtr="0">
              <a:noAutofit/>
            </a:bodyPr>
            <a:lstStyle/>
            <a:p>
              <a:pPr lvl="0" algn="ctr"/>
              <a:r>
                <a:rPr lang="de-DE" sz="1700"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tinglovchiga</a:t>
              </a:r>
              <a:r>
                <a:rPr lang="de-DE" sz="1700"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sz="1700"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nisbatan</a:t>
              </a:r>
              <a:r>
                <a:rPr lang="de-DE" sz="1700"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sz="1700"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sudning</a:t>
              </a:r>
              <a:r>
                <a:rPr lang="de-DE" sz="1700"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sz="1700"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hukmi</a:t>
              </a:r>
              <a:r>
                <a:rPr lang="de-DE" sz="1700"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sz="1700"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asosida</a:t>
              </a:r>
              <a:r>
                <a:rPr lang="de-DE" sz="1700"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232" name="Google Shape;1348;p22"/>
            <p:cNvSpPr txBox="1"/>
            <p:nvPr/>
          </p:nvSpPr>
          <p:spPr>
            <a:xfrm>
              <a:off x="4999450" y="2039892"/>
              <a:ext cx="389855" cy="6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b="1">
                  <a:solidFill>
                    <a:schemeClr val="accent4"/>
                  </a:solidFill>
                  <a:latin typeface="Arial" panose="020B0604020202020204" pitchFamily="34" charset="0"/>
                  <a:ea typeface="Fira Sans Extra Condensed"/>
                  <a:cs typeface="Arial" panose="020B0604020202020204" pitchFamily="34" charset="0"/>
                  <a:sym typeface="Fira Sans Extra Condensed"/>
                </a:rPr>
                <a:t>04</a:t>
              </a:r>
              <a:endParaRPr sz="1700" b="1">
                <a:solidFill>
                  <a:schemeClr val="accent4"/>
                </a:solidFill>
                <a:latin typeface="Arial" panose="020B0604020202020204" pitchFamily="34" charset="0"/>
                <a:ea typeface="Fira Sans Extra Condensed"/>
                <a:cs typeface="Arial" panose="020B0604020202020204" pitchFamily="34" charset="0"/>
                <a:sym typeface="Fira Sans Extra Condensed"/>
              </a:endParaRPr>
            </a:p>
          </p:txBody>
        </p:sp>
      </p:grpSp>
      <p:grpSp>
        <p:nvGrpSpPr>
          <p:cNvPr id="235" name="Google Shape;1349;p22"/>
          <p:cNvGrpSpPr/>
          <p:nvPr/>
        </p:nvGrpSpPr>
        <p:grpSpPr>
          <a:xfrm>
            <a:off x="5354200" y="5674932"/>
            <a:ext cx="5857138" cy="699364"/>
            <a:chOff x="4704075" y="2039892"/>
            <a:chExt cx="3825300" cy="696900"/>
          </a:xfrm>
        </p:grpSpPr>
        <p:sp>
          <p:nvSpPr>
            <p:cNvPr id="236" name="Google Shape;1350;p22"/>
            <p:cNvSpPr/>
            <p:nvPr/>
          </p:nvSpPr>
          <p:spPr>
            <a:xfrm>
              <a:off x="4704075" y="2069205"/>
              <a:ext cx="3825300" cy="6600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ial" panose="020B0604020202020204" pitchFamily="34" charset="0"/>
                <a:cs typeface="Arial" panose="020B0604020202020204" pitchFamily="34" charset="0"/>
              </a:endParaRPr>
            </a:p>
          </p:txBody>
        </p:sp>
        <p:sp>
          <p:nvSpPr>
            <p:cNvPr id="240" name="Google Shape;1353;p22"/>
            <p:cNvSpPr txBox="1"/>
            <p:nvPr/>
          </p:nvSpPr>
          <p:spPr>
            <a:xfrm>
              <a:off x="5389305" y="2276742"/>
              <a:ext cx="2908433" cy="223200"/>
            </a:xfrm>
            <a:prstGeom prst="rect">
              <a:avLst/>
            </a:prstGeom>
            <a:noFill/>
            <a:ln>
              <a:noFill/>
            </a:ln>
          </p:spPr>
          <p:txBody>
            <a:bodyPr spcFirstLastPara="1" wrap="square" lIns="91425" tIns="91425" rIns="91425" bIns="91425" anchor="ctr" anchorCtr="0">
              <a:noAutofit/>
            </a:bodyPr>
            <a:lstStyle/>
            <a:p>
              <a:pPr lvl="0" algn="ct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vafot</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etganligi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 </a:t>
              </a:r>
              <a:r>
                <a:rPr lang="de-DE" b="1" dirty="0" err="1">
                  <a:solidFill>
                    <a:schemeClr val="lt1"/>
                  </a:solidFill>
                  <a:latin typeface="Arial" panose="020B0604020202020204" pitchFamily="34" charset="0"/>
                  <a:ea typeface="Fira Sans Extra Condensed Medium"/>
                  <a:cs typeface="Arial" panose="020B0604020202020204" pitchFamily="34" charset="0"/>
                  <a:sym typeface="Fira Sans Extra Condensed Medium"/>
                </a:rPr>
                <a:t>sababli</a:t>
              </a:r>
              <a:r>
                <a:rPr lang="de-DE" b="1" dirty="0">
                  <a:solidFill>
                    <a:schemeClr val="lt1"/>
                  </a:solidFill>
                  <a:latin typeface="Arial" panose="020B0604020202020204" pitchFamily="34" charset="0"/>
                  <a:ea typeface="Fira Sans Extra Condensed Medium"/>
                  <a:cs typeface="Arial" panose="020B0604020202020204" pitchFamily="34" charset="0"/>
                  <a:sym typeface="Fira Sans Extra Condensed Medium"/>
                </a:rPr>
                <a:t>.</a:t>
              </a:r>
            </a:p>
          </p:txBody>
        </p:sp>
        <p:sp>
          <p:nvSpPr>
            <p:cNvPr id="238" name="Google Shape;1354;p22"/>
            <p:cNvSpPr txBox="1"/>
            <p:nvPr/>
          </p:nvSpPr>
          <p:spPr>
            <a:xfrm>
              <a:off x="4999450" y="2039892"/>
              <a:ext cx="389855" cy="6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b="1">
                  <a:solidFill>
                    <a:schemeClr val="accent2"/>
                  </a:solidFill>
                  <a:latin typeface="Arial" panose="020B0604020202020204" pitchFamily="34" charset="0"/>
                  <a:ea typeface="Fira Sans Extra Condensed"/>
                  <a:cs typeface="Arial" panose="020B0604020202020204" pitchFamily="34" charset="0"/>
                  <a:sym typeface="Fira Sans Extra Condensed"/>
                </a:rPr>
                <a:t>05</a:t>
              </a:r>
              <a:endParaRPr sz="1700" b="1">
                <a:solidFill>
                  <a:schemeClr val="accent2"/>
                </a:solidFill>
                <a:latin typeface="Arial" panose="020B0604020202020204" pitchFamily="34" charset="0"/>
                <a:ea typeface="Fira Sans Extra Condensed"/>
                <a:cs typeface="Arial" panose="020B0604020202020204" pitchFamily="34" charset="0"/>
                <a:sym typeface="Fira Sans Extra Condensed"/>
              </a:endParaRPr>
            </a:p>
          </p:txBody>
        </p:sp>
      </p:grpSp>
    </p:spTree>
    <p:extLst>
      <p:ext uri="{BB962C8B-B14F-4D97-AF65-F5344CB8AC3E}">
        <p14:creationId xmlns:p14="http://schemas.microsoft.com/office/powerpoint/2010/main" val="32552577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579;p25"/>
          <p:cNvSpPr txBox="1">
            <a:spLocks/>
          </p:cNvSpPr>
          <p:nvPr/>
        </p:nvSpPr>
        <p:spPr>
          <a:xfrm>
            <a:off x="1785218" y="1470282"/>
            <a:ext cx="8520600" cy="572700"/>
          </a:xfrm>
          <a:prstGeom prst="rect">
            <a:avLst/>
          </a:prstGeom>
        </p:spPr>
        <p:txBody>
          <a:bodyPr spcFirstLastPara="1" wrap="square" lIns="91425" tIns="91425" rIns="91425" bIns="91425" anchor="ctr" anchorCtr="0">
            <a:noAutofit/>
          </a:bodyPr>
          <a:lstStyle>
            <a:lvl1pPr algn="l" defTabSz="914391"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de-DE" sz="2000" b="1" dirty="0" err="1">
                <a:latin typeface="Arial" panose="020B0604020202020204" pitchFamily="34" charset="0"/>
                <a:cs typeface="Arial" panose="020B0604020202020204" pitchFamily="34" charset="0"/>
              </a:rPr>
              <a:t>Uzluksiz</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kasbiy</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malaka</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oshirishdan</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chetlashtirilgan</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tinglovchini</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qayta</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jalb</a:t>
            </a:r>
            <a:r>
              <a:rPr lang="de-DE" sz="2000" b="1" dirty="0">
                <a:latin typeface="Arial" panose="020B0604020202020204" pitchFamily="34" charset="0"/>
                <a:cs typeface="Arial" panose="020B0604020202020204" pitchFamily="34" charset="0"/>
              </a:rPr>
              <a:t> </a:t>
            </a:r>
            <a:r>
              <a:rPr lang="de-DE" sz="2000" b="1" dirty="0" err="1">
                <a:latin typeface="Arial" panose="020B0604020202020204" pitchFamily="34" charset="0"/>
                <a:cs typeface="Arial" panose="020B0604020202020204" pitchFamily="34" charset="0"/>
              </a:rPr>
              <a:t>etish</a:t>
            </a:r>
            <a:endParaRPr lang="de-DE" sz="2000" b="1" dirty="0">
              <a:latin typeface="Arial" panose="020B0604020202020204" pitchFamily="34" charset="0"/>
              <a:cs typeface="Arial" panose="020B0604020202020204" pitchFamily="34" charset="0"/>
            </a:endParaRPr>
          </a:p>
        </p:txBody>
      </p:sp>
      <p:sp>
        <p:nvSpPr>
          <p:cNvPr id="5" name="Google Shape;1582;p25"/>
          <p:cNvSpPr txBox="1"/>
          <p:nvPr/>
        </p:nvSpPr>
        <p:spPr>
          <a:xfrm>
            <a:off x="1276798" y="2384557"/>
            <a:ext cx="6513342" cy="802237"/>
          </a:xfrm>
          <a:prstGeom prst="rect">
            <a:avLst/>
          </a:prstGeom>
          <a:noFill/>
          <a:ln>
            <a:noFill/>
          </a:ln>
        </p:spPr>
        <p:txBody>
          <a:bodyPr spcFirstLastPara="1" wrap="square" lIns="91425" tIns="91425" rIns="91425" bIns="91425" anchor="ctr" anchorCtr="0">
            <a:noAutofit/>
          </a:bodyPr>
          <a:lstStyle/>
          <a:p>
            <a:pPr lvl="0" algn="ct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tinglovchiga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buyurtmachi</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tomonidan</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unga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ish</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haqi</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saqlanmagan</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holda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ta’til</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berilishi</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tartibida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bir</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oydan</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so‘ng</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qayta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malaka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oshirishga</a:t>
            </a:r>
            <a:r>
              <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smtClean="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yuboriladi</a:t>
            </a:r>
            <a:r>
              <a:rPr lang="de-DE" dirty="0" smtClean="0">
                <a:solidFill>
                  <a:schemeClr val="accent1"/>
                </a:solidFill>
                <a:latin typeface="Arial" panose="020B0604020202020204" pitchFamily="34" charset="0"/>
                <a:ea typeface="Fira Sans Extra Condensed Medium"/>
                <a:cs typeface="Arial" panose="020B0604020202020204" pitchFamily="34" charset="0"/>
                <a:sym typeface="Fira Sans Extra Condensed Medium"/>
              </a:rPr>
              <a:t> </a:t>
            </a:r>
            <a:endParaRPr lang="de-DE" dirty="0">
              <a:solidFill>
                <a:schemeClr val="accent1"/>
              </a:solidFill>
              <a:latin typeface="Arial" panose="020B0604020202020204" pitchFamily="34" charset="0"/>
              <a:ea typeface="Fira Sans Extra Condensed Medium"/>
              <a:cs typeface="Arial" panose="020B0604020202020204" pitchFamily="34" charset="0"/>
              <a:sym typeface="Fira Sans Extra Condensed Medium"/>
            </a:endParaRPr>
          </a:p>
        </p:txBody>
      </p:sp>
      <p:sp>
        <p:nvSpPr>
          <p:cNvPr id="8" name="Google Shape;1585;p25"/>
          <p:cNvSpPr txBox="1"/>
          <p:nvPr/>
        </p:nvSpPr>
        <p:spPr>
          <a:xfrm>
            <a:off x="505221" y="3648487"/>
            <a:ext cx="7559100" cy="428315"/>
          </a:xfrm>
          <a:prstGeom prst="rect">
            <a:avLst/>
          </a:prstGeom>
          <a:noFill/>
          <a:ln>
            <a:noFill/>
          </a:ln>
        </p:spPr>
        <p:txBody>
          <a:bodyPr spcFirstLastPara="1" wrap="square" lIns="91425" tIns="91425" rIns="91425" bIns="91425" anchor="ctr" anchorCtr="0">
            <a:noAutofit/>
          </a:bodyPr>
          <a:lstStyle/>
          <a:p>
            <a:pPr lvl="0" algn="ct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xodim</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asosiy</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ish</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joyidan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joriy</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yil</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davomida</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malaka</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oshirish</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kurslaridan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uzrli</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sabablarsiz</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o‘tmagan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taqdirda</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u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bilan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tuzilgan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mehnat</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shartnomasi</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amal</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qilish</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muddatidan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qat’i</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nazar</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belgilangan</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tartibda</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ikki</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oy</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mobaynida</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bekor</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qilinadi</a:t>
            </a:r>
            <a:r>
              <a:rPr lang="de-DE" dirty="0">
                <a:solidFill>
                  <a:schemeClr val="accent6"/>
                </a:solidFill>
                <a:latin typeface="Arial" panose="020B0604020202020204" pitchFamily="34" charset="0"/>
                <a:ea typeface="Fira Sans Extra Condensed Medium"/>
                <a:cs typeface="Arial" panose="020B0604020202020204" pitchFamily="34" charset="0"/>
                <a:sym typeface="Fira Sans Extra Condensed Medium"/>
              </a:rPr>
              <a:t>. </a:t>
            </a:r>
          </a:p>
        </p:txBody>
      </p:sp>
      <p:cxnSp>
        <p:nvCxnSpPr>
          <p:cNvPr id="9" name="Google Shape;1586;p25"/>
          <p:cNvCxnSpPr/>
          <p:nvPr/>
        </p:nvCxnSpPr>
        <p:spPr>
          <a:xfrm rot="10800000">
            <a:off x="3889496" y="4520682"/>
            <a:ext cx="3270600" cy="0"/>
          </a:xfrm>
          <a:prstGeom prst="straightConnector1">
            <a:avLst/>
          </a:prstGeom>
          <a:noFill/>
          <a:ln w="19050" cap="flat" cmpd="sng">
            <a:solidFill>
              <a:schemeClr val="accent6"/>
            </a:solidFill>
            <a:prstDash val="solid"/>
            <a:round/>
            <a:headEnd type="none" w="med" len="med"/>
            <a:tailEnd type="none" w="med" len="med"/>
          </a:ln>
        </p:spPr>
      </p:cxnSp>
      <p:sp>
        <p:nvSpPr>
          <p:cNvPr id="10" name="Google Shape;1587;p25"/>
          <p:cNvSpPr/>
          <p:nvPr/>
        </p:nvSpPr>
        <p:spPr>
          <a:xfrm>
            <a:off x="9234809" y="5849728"/>
            <a:ext cx="147426" cy="5240"/>
          </a:xfrm>
          <a:custGeom>
            <a:avLst/>
            <a:gdLst/>
            <a:ahLst/>
            <a:cxnLst/>
            <a:rect l="l" t="t" r="r" b="b"/>
            <a:pathLst>
              <a:path w="7540" h="268" extrusionOk="0">
                <a:moveTo>
                  <a:pt x="0" y="1"/>
                </a:moveTo>
                <a:lnTo>
                  <a:pt x="0" y="134"/>
                </a:lnTo>
                <a:lnTo>
                  <a:pt x="7539" y="268"/>
                </a:lnTo>
                <a:lnTo>
                  <a:pt x="7539" y="10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 name="Google Shape;1590;p25"/>
          <p:cNvSpPr txBox="1"/>
          <p:nvPr/>
        </p:nvSpPr>
        <p:spPr>
          <a:xfrm>
            <a:off x="562825" y="4640733"/>
            <a:ext cx="7029890" cy="1060468"/>
          </a:xfrm>
          <a:prstGeom prst="rect">
            <a:avLst/>
          </a:prstGeom>
          <a:noFill/>
          <a:ln>
            <a:noFill/>
          </a:ln>
        </p:spPr>
        <p:txBody>
          <a:bodyPr spcFirstLastPara="1" wrap="square" lIns="91425" tIns="91425" rIns="91425" bIns="91425" anchor="ctr" anchorCtr="0">
            <a:noAutofit/>
          </a:bodyPr>
          <a:lstStyle/>
          <a:p>
            <a:pPr lvl="0" algn="ct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mazkur</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xodimning</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ta’lim</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muassasasida</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o‘z</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lavozimidagi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faoliyatini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davom</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ettirishi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uchun</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ixtisoslashtirilgan</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ta’lim</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tashkiloti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bilan</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bevosita</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tuzilgan</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shartnoma</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asosida</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o‘z</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malakasini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oshirgan</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bo‘lishi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 talab </a:t>
            </a:r>
            <a:r>
              <a:rPr lang="de-DE" dirty="0" err="1">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qilinadi</a:t>
            </a:r>
            <a:r>
              <a:rPr lang="de-DE" dirty="0">
                <a:solidFill>
                  <a:schemeClr val="accent2"/>
                </a:solidFill>
                <a:latin typeface="Arial" panose="020B0604020202020204" pitchFamily="34" charset="0"/>
                <a:ea typeface="Fira Sans Extra Condensed Medium"/>
                <a:cs typeface="Arial" panose="020B0604020202020204" pitchFamily="34" charset="0"/>
                <a:sym typeface="Fira Sans Extra Condensed Medium"/>
              </a:rPr>
              <a:t>.</a:t>
            </a:r>
          </a:p>
        </p:txBody>
      </p:sp>
      <p:cxnSp>
        <p:nvCxnSpPr>
          <p:cNvPr id="14" name="Google Shape;1591;p25"/>
          <p:cNvCxnSpPr/>
          <p:nvPr/>
        </p:nvCxnSpPr>
        <p:spPr>
          <a:xfrm flipH="1">
            <a:off x="3792536" y="5787959"/>
            <a:ext cx="4731950" cy="17084"/>
          </a:xfrm>
          <a:prstGeom prst="straightConnector1">
            <a:avLst/>
          </a:prstGeom>
          <a:noFill/>
          <a:ln w="19050" cap="flat" cmpd="sng">
            <a:solidFill>
              <a:schemeClr val="accent2"/>
            </a:solidFill>
            <a:prstDash val="solid"/>
            <a:round/>
            <a:headEnd type="none" w="med" len="med"/>
            <a:tailEnd type="none" w="med" len="med"/>
          </a:ln>
        </p:spPr>
      </p:cxnSp>
      <p:cxnSp>
        <p:nvCxnSpPr>
          <p:cNvPr id="15" name="Google Shape;1592;p25"/>
          <p:cNvCxnSpPr/>
          <p:nvPr/>
        </p:nvCxnSpPr>
        <p:spPr>
          <a:xfrm rot="10800000">
            <a:off x="3889496" y="3286843"/>
            <a:ext cx="4416900" cy="0"/>
          </a:xfrm>
          <a:prstGeom prst="straightConnector1">
            <a:avLst/>
          </a:prstGeom>
          <a:noFill/>
          <a:ln w="19050" cap="flat" cmpd="sng">
            <a:solidFill>
              <a:schemeClr val="accent1"/>
            </a:solidFill>
            <a:prstDash val="solid"/>
            <a:round/>
            <a:headEnd type="none" w="med" len="med"/>
            <a:tailEnd type="none" w="med" len="med"/>
          </a:ln>
        </p:spPr>
      </p:cxnSp>
      <p:grpSp>
        <p:nvGrpSpPr>
          <p:cNvPr id="16" name="Google Shape;1593;p25"/>
          <p:cNvGrpSpPr/>
          <p:nvPr/>
        </p:nvGrpSpPr>
        <p:grpSpPr>
          <a:xfrm>
            <a:off x="7922794" y="2384557"/>
            <a:ext cx="3447690" cy="3595179"/>
            <a:chOff x="4452559" y="1222417"/>
            <a:chExt cx="3447690" cy="3595179"/>
          </a:xfrm>
        </p:grpSpPr>
        <p:sp>
          <p:nvSpPr>
            <p:cNvPr id="17" name="Google Shape;1594;p25"/>
            <p:cNvSpPr/>
            <p:nvPr/>
          </p:nvSpPr>
          <p:spPr>
            <a:xfrm>
              <a:off x="6093587" y="1262854"/>
              <a:ext cx="11771" cy="24812"/>
            </a:xfrm>
            <a:custGeom>
              <a:avLst/>
              <a:gdLst/>
              <a:ahLst/>
              <a:cxnLst/>
              <a:rect l="l" t="t" r="r" b="b"/>
              <a:pathLst>
                <a:path w="602" h="1269" extrusionOk="0">
                  <a:moveTo>
                    <a:pt x="301" y="1"/>
                  </a:moveTo>
                  <a:cubicBezTo>
                    <a:pt x="134" y="1"/>
                    <a:pt x="1" y="134"/>
                    <a:pt x="1" y="301"/>
                  </a:cubicBezTo>
                  <a:lnTo>
                    <a:pt x="1" y="968"/>
                  </a:lnTo>
                  <a:cubicBezTo>
                    <a:pt x="1" y="1135"/>
                    <a:pt x="134" y="1268"/>
                    <a:pt x="301" y="1268"/>
                  </a:cubicBezTo>
                  <a:cubicBezTo>
                    <a:pt x="468" y="1268"/>
                    <a:pt x="601" y="1135"/>
                    <a:pt x="601" y="968"/>
                  </a:cubicBezTo>
                  <a:lnTo>
                    <a:pt x="601" y="301"/>
                  </a:lnTo>
                  <a:cubicBezTo>
                    <a:pt x="601" y="134"/>
                    <a:pt x="468" y="1"/>
                    <a:pt x="30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 name="Google Shape;1595;p25"/>
            <p:cNvSpPr/>
            <p:nvPr/>
          </p:nvSpPr>
          <p:spPr>
            <a:xfrm>
              <a:off x="6065548" y="1249812"/>
              <a:ext cx="24793" cy="11751"/>
            </a:xfrm>
            <a:custGeom>
              <a:avLst/>
              <a:gdLst/>
              <a:ahLst/>
              <a:cxnLst/>
              <a:rect l="l" t="t" r="r" b="b"/>
              <a:pathLst>
                <a:path w="1268" h="601" extrusionOk="0">
                  <a:moveTo>
                    <a:pt x="301" y="0"/>
                  </a:moveTo>
                  <a:cubicBezTo>
                    <a:pt x="134" y="0"/>
                    <a:pt x="0" y="134"/>
                    <a:pt x="0" y="301"/>
                  </a:cubicBezTo>
                  <a:cubicBezTo>
                    <a:pt x="0" y="467"/>
                    <a:pt x="134" y="601"/>
                    <a:pt x="301" y="601"/>
                  </a:cubicBezTo>
                  <a:lnTo>
                    <a:pt x="968" y="601"/>
                  </a:lnTo>
                  <a:cubicBezTo>
                    <a:pt x="1134" y="601"/>
                    <a:pt x="1268" y="467"/>
                    <a:pt x="1268" y="301"/>
                  </a:cubicBezTo>
                  <a:cubicBezTo>
                    <a:pt x="1268" y="134"/>
                    <a:pt x="1134" y="0"/>
                    <a:pt x="96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 name="Google Shape;1596;p25"/>
            <p:cNvSpPr/>
            <p:nvPr/>
          </p:nvSpPr>
          <p:spPr>
            <a:xfrm>
              <a:off x="6093587" y="1222417"/>
              <a:ext cx="11771" cy="24812"/>
            </a:xfrm>
            <a:custGeom>
              <a:avLst/>
              <a:gdLst/>
              <a:ahLst/>
              <a:cxnLst/>
              <a:rect l="l" t="t" r="r" b="b"/>
              <a:pathLst>
                <a:path w="602" h="1269" extrusionOk="0">
                  <a:moveTo>
                    <a:pt x="301" y="0"/>
                  </a:moveTo>
                  <a:cubicBezTo>
                    <a:pt x="134" y="0"/>
                    <a:pt x="1" y="134"/>
                    <a:pt x="1" y="301"/>
                  </a:cubicBezTo>
                  <a:lnTo>
                    <a:pt x="1" y="968"/>
                  </a:lnTo>
                  <a:cubicBezTo>
                    <a:pt x="1" y="1135"/>
                    <a:pt x="134" y="1268"/>
                    <a:pt x="301" y="1268"/>
                  </a:cubicBezTo>
                  <a:cubicBezTo>
                    <a:pt x="468" y="1268"/>
                    <a:pt x="601" y="1135"/>
                    <a:pt x="601" y="968"/>
                  </a:cubicBezTo>
                  <a:lnTo>
                    <a:pt x="601" y="301"/>
                  </a:lnTo>
                  <a:cubicBezTo>
                    <a:pt x="601" y="134"/>
                    <a:pt x="468" y="0"/>
                    <a:pt x="30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 name="Google Shape;1597;p25"/>
            <p:cNvSpPr/>
            <p:nvPr/>
          </p:nvSpPr>
          <p:spPr>
            <a:xfrm>
              <a:off x="6108584" y="1249166"/>
              <a:ext cx="24812" cy="11106"/>
            </a:xfrm>
            <a:custGeom>
              <a:avLst/>
              <a:gdLst/>
              <a:ahLst/>
              <a:cxnLst/>
              <a:rect l="l" t="t" r="r" b="b"/>
              <a:pathLst>
                <a:path w="1269" h="568" extrusionOk="0">
                  <a:moveTo>
                    <a:pt x="301" y="0"/>
                  </a:moveTo>
                  <a:cubicBezTo>
                    <a:pt x="134" y="0"/>
                    <a:pt x="1" y="134"/>
                    <a:pt x="1" y="300"/>
                  </a:cubicBezTo>
                  <a:cubicBezTo>
                    <a:pt x="1" y="434"/>
                    <a:pt x="134" y="567"/>
                    <a:pt x="301" y="567"/>
                  </a:cubicBezTo>
                  <a:lnTo>
                    <a:pt x="968" y="567"/>
                  </a:lnTo>
                  <a:cubicBezTo>
                    <a:pt x="1135" y="567"/>
                    <a:pt x="1268" y="434"/>
                    <a:pt x="1268" y="300"/>
                  </a:cubicBezTo>
                  <a:cubicBezTo>
                    <a:pt x="1268" y="134"/>
                    <a:pt x="1135" y="0"/>
                    <a:pt x="96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1" name="Google Shape;1598;p25"/>
            <p:cNvSpPr/>
            <p:nvPr/>
          </p:nvSpPr>
          <p:spPr>
            <a:xfrm>
              <a:off x="5237858" y="2001185"/>
              <a:ext cx="1920779" cy="1749929"/>
            </a:xfrm>
            <a:custGeom>
              <a:avLst/>
              <a:gdLst/>
              <a:ahLst/>
              <a:cxnLst/>
              <a:rect l="l" t="t" r="r" b="b"/>
              <a:pathLst>
                <a:path w="98237" h="89499" extrusionOk="0">
                  <a:moveTo>
                    <a:pt x="49119" y="1"/>
                  </a:moveTo>
                  <a:cubicBezTo>
                    <a:pt x="37669" y="1"/>
                    <a:pt x="26219" y="4371"/>
                    <a:pt x="17479" y="13110"/>
                  </a:cubicBezTo>
                  <a:cubicBezTo>
                    <a:pt x="0" y="30590"/>
                    <a:pt x="0" y="58910"/>
                    <a:pt x="17479" y="76389"/>
                  </a:cubicBezTo>
                  <a:cubicBezTo>
                    <a:pt x="26219" y="85129"/>
                    <a:pt x="37669" y="89498"/>
                    <a:pt x="49119" y="89498"/>
                  </a:cubicBezTo>
                  <a:cubicBezTo>
                    <a:pt x="60568" y="89498"/>
                    <a:pt x="72018" y="85129"/>
                    <a:pt x="80758" y="76389"/>
                  </a:cubicBezTo>
                  <a:cubicBezTo>
                    <a:pt x="98237" y="58910"/>
                    <a:pt x="98237" y="30590"/>
                    <a:pt x="80758" y="13110"/>
                  </a:cubicBezTo>
                  <a:cubicBezTo>
                    <a:pt x="72018" y="4371"/>
                    <a:pt x="60568" y="1"/>
                    <a:pt x="49119"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2" name="Google Shape;1599;p25"/>
            <p:cNvSpPr/>
            <p:nvPr/>
          </p:nvSpPr>
          <p:spPr>
            <a:xfrm>
              <a:off x="7659628" y="2722583"/>
              <a:ext cx="46320" cy="45675"/>
            </a:xfrm>
            <a:custGeom>
              <a:avLst/>
              <a:gdLst/>
              <a:ahLst/>
              <a:cxnLst/>
              <a:rect l="l" t="t" r="r" b="b"/>
              <a:pathLst>
                <a:path w="2369" h="2336" extrusionOk="0">
                  <a:moveTo>
                    <a:pt x="1201" y="567"/>
                  </a:moveTo>
                  <a:cubicBezTo>
                    <a:pt x="1501" y="567"/>
                    <a:pt x="1768" y="834"/>
                    <a:pt x="1768" y="1168"/>
                  </a:cubicBezTo>
                  <a:cubicBezTo>
                    <a:pt x="1768" y="1501"/>
                    <a:pt x="1501" y="1768"/>
                    <a:pt x="1201" y="1768"/>
                  </a:cubicBezTo>
                  <a:cubicBezTo>
                    <a:pt x="867" y="1768"/>
                    <a:pt x="601" y="1501"/>
                    <a:pt x="601" y="1168"/>
                  </a:cubicBezTo>
                  <a:cubicBezTo>
                    <a:pt x="601" y="834"/>
                    <a:pt x="867" y="567"/>
                    <a:pt x="1201" y="567"/>
                  </a:cubicBezTo>
                  <a:close/>
                  <a:moveTo>
                    <a:pt x="1201" y="0"/>
                  </a:moveTo>
                  <a:cubicBezTo>
                    <a:pt x="534" y="0"/>
                    <a:pt x="0" y="534"/>
                    <a:pt x="0" y="1168"/>
                  </a:cubicBezTo>
                  <a:cubicBezTo>
                    <a:pt x="0" y="1835"/>
                    <a:pt x="534" y="2335"/>
                    <a:pt x="1201" y="2335"/>
                  </a:cubicBezTo>
                  <a:cubicBezTo>
                    <a:pt x="1835" y="2335"/>
                    <a:pt x="2369" y="1801"/>
                    <a:pt x="2369" y="1168"/>
                  </a:cubicBezTo>
                  <a:cubicBezTo>
                    <a:pt x="2369" y="534"/>
                    <a:pt x="1835" y="0"/>
                    <a:pt x="1201"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3" name="Google Shape;1600;p25"/>
            <p:cNvSpPr/>
            <p:nvPr/>
          </p:nvSpPr>
          <p:spPr>
            <a:xfrm>
              <a:off x="5064361" y="1757903"/>
              <a:ext cx="40454" cy="39809"/>
            </a:xfrm>
            <a:custGeom>
              <a:avLst/>
              <a:gdLst/>
              <a:ahLst/>
              <a:cxnLst/>
              <a:rect l="l" t="t" r="r" b="b"/>
              <a:pathLst>
                <a:path w="2069" h="2036" extrusionOk="0">
                  <a:moveTo>
                    <a:pt x="1034" y="1"/>
                  </a:moveTo>
                  <a:cubicBezTo>
                    <a:pt x="467" y="1"/>
                    <a:pt x="0" y="468"/>
                    <a:pt x="0" y="1035"/>
                  </a:cubicBezTo>
                  <a:cubicBezTo>
                    <a:pt x="0" y="1602"/>
                    <a:pt x="467" y="2036"/>
                    <a:pt x="1034" y="2036"/>
                  </a:cubicBezTo>
                  <a:cubicBezTo>
                    <a:pt x="1601" y="2036"/>
                    <a:pt x="2068" y="1602"/>
                    <a:pt x="2068" y="1035"/>
                  </a:cubicBezTo>
                  <a:cubicBezTo>
                    <a:pt x="2068" y="468"/>
                    <a:pt x="1601" y="1"/>
                    <a:pt x="1034"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4" name="Google Shape;1601;p25"/>
            <p:cNvSpPr/>
            <p:nvPr/>
          </p:nvSpPr>
          <p:spPr>
            <a:xfrm>
              <a:off x="4877804" y="1990098"/>
              <a:ext cx="141560" cy="11106"/>
            </a:xfrm>
            <a:custGeom>
              <a:avLst/>
              <a:gdLst/>
              <a:ahLst/>
              <a:cxnLst/>
              <a:rect l="l" t="t" r="r" b="b"/>
              <a:pathLst>
                <a:path w="7240" h="568" extrusionOk="0">
                  <a:moveTo>
                    <a:pt x="301" y="1"/>
                  </a:moveTo>
                  <a:cubicBezTo>
                    <a:pt x="134" y="1"/>
                    <a:pt x="1" y="134"/>
                    <a:pt x="1" y="301"/>
                  </a:cubicBezTo>
                  <a:cubicBezTo>
                    <a:pt x="1" y="468"/>
                    <a:pt x="134" y="568"/>
                    <a:pt x="301" y="568"/>
                  </a:cubicBezTo>
                  <a:lnTo>
                    <a:pt x="6939" y="568"/>
                  </a:lnTo>
                  <a:cubicBezTo>
                    <a:pt x="7106" y="568"/>
                    <a:pt x="7239" y="468"/>
                    <a:pt x="7239" y="301"/>
                  </a:cubicBezTo>
                  <a:cubicBezTo>
                    <a:pt x="7239" y="134"/>
                    <a:pt x="7106" y="1"/>
                    <a:pt x="693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5" name="Google Shape;1602;p25"/>
            <p:cNvSpPr/>
            <p:nvPr/>
          </p:nvSpPr>
          <p:spPr>
            <a:xfrm>
              <a:off x="4811284" y="1990098"/>
              <a:ext cx="36544" cy="11106"/>
            </a:xfrm>
            <a:custGeom>
              <a:avLst/>
              <a:gdLst/>
              <a:ahLst/>
              <a:cxnLst/>
              <a:rect l="l" t="t" r="r" b="b"/>
              <a:pathLst>
                <a:path w="1869" h="568" extrusionOk="0">
                  <a:moveTo>
                    <a:pt x="267" y="1"/>
                  </a:moveTo>
                  <a:cubicBezTo>
                    <a:pt x="101" y="1"/>
                    <a:pt x="1" y="134"/>
                    <a:pt x="1" y="301"/>
                  </a:cubicBezTo>
                  <a:cubicBezTo>
                    <a:pt x="1" y="468"/>
                    <a:pt x="101" y="568"/>
                    <a:pt x="267" y="568"/>
                  </a:cubicBezTo>
                  <a:lnTo>
                    <a:pt x="1568" y="568"/>
                  </a:lnTo>
                  <a:cubicBezTo>
                    <a:pt x="1735" y="568"/>
                    <a:pt x="1869" y="468"/>
                    <a:pt x="1869" y="301"/>
                  </a:cubicBezTo>
                  <a:cubicBezTo>
                    <a:pt x="1869" y="134"/>
                    <a:pt x="1735" y="1"/>
                    <a:pt x="156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6" name="Google Shape;1603;p25"/>
            <p:cNvSpPr/>
            <p:nvPr/>
          </p:nvSpPr>
          <p:spPr>
            <a:xfrm>
              <a:off x="4811284" y="2029889"/>
              <a:ext cx="140895" cy="11106"/>
            </a:xfrm>
            <a:custGeom>
              <a:avLst/>
              <a:gdLst/>
              <a:ahLst/>
              <a:cxnLst/>
              <a:rect l="l" t="t" r="r" b="b"/>
              <a:pathLst>
                <a:path w="7206" h="568" extrusionOk="0">
                  <a:moveTo>
                    <a:pt x="267" y="1"/>
                  </a:moveTo>
                  <a:cubicBezTo>
                    <a:pt x="101" y="1"/>
                    <a:pt x="1" y="134"/>
                    <a:pt x="1" y="268"/>
                  </a:cubicBezTo>
                  <a:cubicBezTo>
                    <a:pt x="1" y="434"/>
                    <a:pt x="101" y="568"/>
                    <a:pt x="267" y="568"/>
                  </a:cubicBezTo>
                  <a:lnTo>
                    <a:pt x="1735" y="568"/>
                  </a:lnTo>
                  <a:cubicBezTo>
                    <a:pt x="1902" y="568"/>
                    <a:pt x="2035" y="434"/>
                    <a:pt x="2035" y="268"/>
                  </a:cubicBezTo>
                  <a:cubicBezTo>
                    <a:pt x="2035" y="134"/>
                    <a:pt x="1902" y="1"/>
                    <a:pt x="1735" y="1"/>
                  </a:cubicBezTo>
                  <a:close/>
                  <a:moveTo>
                    <a:pt x="3203" y="1"/>
                  </a:moveTo>
                  <a:cubicBezTo>
                    <a:pt x="3036" y="1"/>
                    <a:pt x="2903" y="134"/>
                    <a:pt x="2903" y="268"/>
                  </a:cubicBezTo>
                  <a:cubicBezTo>
                    <a:pt x="2903" y="434"/>
                    <a:pt x="3036" y="568"/>
                    <a:pt x="3203" y="568"/>
                  </a:cubicBezTo>
                  <a:lnTo>
                    <a:pt x="4637" y="568"/>
                  </a:lnTo>
                  <a:cubicBezTo>
                    <a:pt x="4804" y="568"/>
                    <a:pt x="4937" y="434"/>
                    <a:pt x="4937" y="268"/>
                  </a:cubicBezTo>
                  <a:cubicBezTo>
                    <a:pt x="4937" y="134"/>
                    <a:pt x="4804" y="1"/>
                    <a:pt x="4637" y="1"/>
                  </a:cubicBezTo>
                  <a:close/>
                  <a:moveTo>
                    <a:pt x="6105" y="1"/>
                  </a:moveTo>
                  <a:cubicBezTo>
                    <a:pt x="5938" y="1"/>
                    <a:pt x="5805" y="134"/>
                    <a:pt x="5805" y="268"/>
                  </a:cubicBezTo>
                  <a:cubicBezTo>
                    <a:pt x="5805" y="434"/>
                    <a:pt x="5938" y="568"/>
                    <a:pt x="6105" y="568"/>
                  </a:cubicBezTo>
                  <a:lnTo>
                    <a:pt x="6939" y="568"/>
                  </a:lnTo>
                  <a:cubicBezTo>
                    <a:pt x="7106" y="568"/>
                    <a:pt x="7206" y="434"/>
                    <a:pt x="7206" y="268"/>
                  </a:cubicBezTo>
                  <a:cubicBezTo>
                    <a:pt x="7206" y="134"/>
                    <a:pt x="7106" y="1"/>
                    <a:pt x="693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7" name="Google Shape;1604;p25"/>
            <p:cNvSpPr/>
            <p:nvPr/>
          </p:nvSpPr>
          <p:spPr>
            <a:xfrm>
              <a:off x="4801507" y="2382102"/>
              <a:ext cx="11106" cy="24812"/>
            </a:xfrm>
            <a:custGeom>
              <a:avLst/>
              <a:gdLst/>
              <a:ahLst/>
              <a:cxnLst/>
              <a:rect l="l" t="t" r="r" b="b"/>
              <a:pathLst>
                <a:path w="568" h="1269" extrusionOk="0">
                  <a:moveTo>
                    <a:pt x="267" y="1"/>
                  </a:moveTo>
                  <a:cubicBezTo>
                    <a:pt x="100" y="1"/>
                    <a:pt x="0" y="134"/>
                    <a:pt x="0" y="301"/>
                  </a:cubicBezTo>
                  <a:lnTo>
                    <a:pt x="0" y="968"/>
                  </a:lnTo>
                  <a:cubicBezTo>
                    <a:pt x="0" y="1135"/>
                    <a:pt x="100" y="1268"/>
                    <a:pt x="267" y="1268"/>
                  </a:cubicBezTo>
                  <a:cubicBezTo>
                    <a:pt x="434" y="1268"/>
                    <a:pt x="567" y="1135"/>
                    <a:pt x="567" y="968"/>
                  </a:cubicBezTo>
                  <a:lnTo>
                    <a:pt x="567" y="301"/>
                  </a:lnTo>
                  <a:cubicBezTo>
                    <a:pt x="567" y="134"/>
                    <a:pt x="434" y="1"/>
                    <a:pt x="267" y="1"/>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8" name="Google Shape;1605;p25"/>
            <p:cNvSpPr/>
            <p:nvPr/>
          </p:nvSpPr>
          <p:spPr>
            <a:xfrm>
              <a:off x="4773448" y="2369060"/>
              <a:ext cx="24167" cy="11106"/>
            </a:xfrm>
            <a:custGeom>
              <a:avLst/>
              <a:gdLst/>
              <a:ahLst/>
              <a:cxnLst/>
              <a:rect l="l" t="t" r="r" b="b"/>
              <a:pathLst>
                <a:path w="1236" h="568" extrusionOk="0">
                  <a:moveTo>
                    <a:pt x="268" y="0"/>
                  </a:moveTo>
                  <a:cubicBezTo>
                    <a:pt x="101" y="0"/>
                    <a:pt x="1" y="101"/>
                    <a:pt x="1" y="267"/>
                  </a:cubicBezTo>
                  <a:cubicBezTo>
                    <a:pt x="1" y="434"/>
                    <a:pt x="101" y="568"/>
                    <a:pt x="268" y="568"/>
                  </a:cubicBezTo>
                  <a:lnTo>
                    <a:pt x="968" y="568"/>
                  </a:lnTo>
                  <a:cubicBezTo>
                    <a:pt x="1102" y="568"/>
                    <a:pt x="1235" y="434"/>
                    <a:pt x="1235" y="267"/>
                  </a:cubicBezTo>
                  <a:cubicBezTo>
                    <a:pt x="1235" y="101"/>
                    <a:pt x="1102" y="0"/>
                    <a:pt x="968" y="0"/>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9" name="Google Shape;1606;p25"/>
            <p:cNvSpPr/>
            <p:nvPr/>
          </p:nvSpPr>
          <p:spPr>
            <a:xfrm>
              <a:off x="4801507" y="2341666"/>
              <a:ext cx="11106" cy="24147"/>
            </a:xfrm>
            <a:custGeom>
              <a:avLst/>
              <a:gdLst/>
              <a:ahLst/>
              <a:cxnLst/>
              <a:rect l="l" t="t" r="r" b="b"/>
              <a:pathLst>
                <a:path w="568" h="1235" extrusionOk="0">
                  <a:moveTo>
                    <a:pt x="267" y="0"/>
                  </a:moveTo>
                  <a:cubicBezTo>
                    <a:pt x="100" y="0"/>
                    <a:pt x="0" y="134"/>
                    <a:pt x="0" y="267"/>
                  </a:cubicBezTo>
                  <a:lnTo>
                    <a:pt x="0" y="968"/>
                  </a:lnTo>
                  <a:cubicBezTo>
                    <a:pt x="0" y="1101"/>
                    <a:pt x="100" y="1235"/>
                    <a:pt x="267" y="1235"/>
                  </a:cubicBezTo>
                  <a:cubicBezTo>
                    <a:pt x="434" y="1235"/>
                    <a:pt x="567" y="1101"/>
                    <a:pt x="567" y="968"/>
                  </a:cubicBezTo>
                  <a:lnTo>
                    <a:pt x="567" y="267"/>
                  </a:lnTo>
                  <a:cubicBezTo>
                    <a:pt x="567" y="134"/>
                    <a:pt x="434" y="0"/>
                    <a:pt x="267" y="0"/>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0" name="Google Shape;1607;p25"/>
            <p:cNvSpPr/>
            <p:nvPr/>
          </p:nvSpPr>
          <p:spPr>
            <a:xfrm>
              <a:off x="4815859" y="2367750"/>
              <a:ext cx="24793" cy="11771"/>
            </a:xfrm>
            <a:custGeom>
              <a:avLst/>
              <a:gdLst/>
              <a:ahLst/>
              <a:cxnLst/>
              <a:rect l="l" t="t" r="r" b="b"/>
              <a:pathLst>
                <a:path w="1268" h="602" extrusionOk="0">
                  <a:moveTo>
                    <a:pt x="300" y="1"/>
                  </a:moveTo>
                  <a:cubicBezTo>
                    <a:pt x="133" y="1"/>
                    <a:pt x="0" y="134"/>
                    <a:pt x="0" y="301"/>
                  </a:cubicBezTo>
                  <a:cubicBezTo>
                    <a:pt x="0" y="468"/>
                    <a:pt x="133" y="601"/>
                    <a:pt x="300" y="601"/>
                  </a:cubicBezTo>
                  <a:lnTo>
                    <a:pt x="967" y="601"/>
                  </a:lnTo>
                  <a:cubicBezTo>
                    <a:pt x="1134" y="601"/>
                    <a:pt x="1268" y="468"/>
                    <a:pt x="1268" y="301"/>
                  </a:cubicBezTo>
                  <a:cubicBezTo>
                    <a:pt x="1268" y="134"/>
                    <a:pt x="1134" y="1"/>
                    <a:pt x="96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1" name="Google Shape;1608;p25"/>
            <p:cNvSpPr/>
            <p:nvPr/>
          </p:nvSpPr>
          <p:spPr>
            <a:xfrm>
              <a:off x="5568543" y="1300689"/>
              <a:ext cx="110237" cy="106972"/>
            </a:xfrm>
            <a:custGeom>
              <a:avLst/>
              <a:gdLst/>
              <a:ahLst/>
              <a:cxnLst/>
              <a:rect l="l" t="t" r="r" b="b"/>
              <a:pathLst>
                <a:path w="5638" h="5471" extrusionOk="0">
                  <a:moveTo>
                    <a:pt x="0" y="2769"/>
                  </a:moveTo>
                  <a:cubicBezTo>
                    <a:pt x="2" y="2769"/>
                    <a:pt x="4" y="2769"/>
                    <a:pt x="6" y="2769"/>
                  </a:cubicBezTo>
                  <a:lnTo>
                    <a:pt x="6" y="2769"/>
                  </a:lnTo>
                  <a:cubicBezTo>
                    <a:pt x="2" y="2769"/>
                    <a:pt x="0" y="2769"/>
                    <a:pt x="0" y="2769"/>
                  </a:cubicBezTo>
                  <a:close/>
                  <a:moveTo>
                    <a:pt x="5638" y="2902"/>
                  </a:moveTo>
                  <a:lnTo>
                    <a:pt x="5638" y="2902"/>
                  </a:lnTo>
                  <a:cubicBezTo>
                    <a:pt x="5625" y="2905"/>
                    <a:pt x="5612" y="2907"/>
                    <a:pt x="5599" y="2910"/>
                  </a:cubicBezTo>
                  <a:lnTo>
                    <a:pt x="5599" y="2910"/>
                  </a:lnTo>
                  <a:cubicBezTo>
                    <a:pt x="5624" y="2905"/>
                    <a:pt x="5638" y="2902"/>
                    <a:pt x="5638" y="2902"/>
                  </a:cubicBezTo>
                  <a:close/>
                  <a:moveTo>
                    <a:pt x="2936" y="0"/>
                  </a:moveTo>
                  <a:cubicBezTo>
                    <a:pt x="2936" y="3"/>
                    <a:pt x="3325" y="2770"/>
                    <a:pt x="115" y="2770"/>
                  </a:cubicBezTo>
                  <a:cubicBezTo>
                    <a:pt x="79" y="2770"/>
                    <a:pt x="42" y="2770"/>
                    <a:pt x="6" y="2769"/>
                  </a:cubicBezTo>
                  <a:lnTo>
                    <a:pt x="6" y="2769"/>
                  </a:lnTo>
                  <a:cubicBezTo>
                    <a:pt x="142" y="2772"/>
                    <a:pt x="2866" y="2869"/>
                    <a:pt x="2769" y="5471"/>
                  </a:cubicBezTo>
                  <a:cubicBezTo>
                    <a:pt x="2769" y="5471"/>
                    <a:pt x="3033" y="3390"/>
                    <a:pt x="5599" y="2910"/>
                  </a:cubicBezTo>
                  <a:lnTo>
                    <a:pt x="5599" y="2910"/>
                  </a:lnTo>
                  <a:cubicBezTo>
                    <a:pt x="5551" y="2917"/>
                    <a:pt x="5461" y="2928"/>
                    <a:pt x="5342" y="2928"/>
                  </a:cubicBezTo>
                  <a:cubicBezTo>
                    <a:pt x="4725" y="2928"/>
                    <a:pt x="3322" y="2629"/>
                    <a:pt x="293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2" name="Google Shape;1609;p25"/>
            <p:cNvSpPr/>
            <p:nvPr/>
          </p:nvSpPr>
          <p:spPr>
            <a:xfrm>
              <a:off x="7602884" y="2327959"/>
              <a:ext cx="110237" cy="106991"/>
            </a:xfrm>
            <a:custGeom>
              <a:avLst/>
              <a:gdLst/>
              <a:ahLst/>
              <a:cxnLst/>
              <a:rect l="l" t="t" r="r" b="b"/>
              <a:pathLst>
                <a:path w="5638" h="5472" extrusionOk="0">
                  <a:moveTo>
                    <a:pt x="0" y="2770"/>
                  </a:moveTo>
                  <a:lnTo>
                    <a:pt x="0" y="2770"/>
                  </a:lnTo>
                  <a:cubicBezTo>
                    <a:pt x="2" y="2770"/>
                    <a:pt x="4" y="2770"/>
                    <a:pt x="5" y="2770"/>
                  </a:cubicBezTo>
                  <a:lnTo>
                    <a:pt x="5" y="2770"/>
                  </a:lnTo>
                  <a:cubicBezTo>
                    <a:pt x="2" y="2770"/>
                    <a:pt x="0" y="2770"/>
                    <a:pt x="0" y="2770"/>
                  </a:cubicBezTo>
                  <a:close/>
                  <a:moveTo>
                    <a:pt x="5638" y="2903"/>
                  </a:moveTo>
                  <a:lnTo>
                    <a:pt x="5638" y="2903"/>
                  </a:lnTo>
                  <a:cubicBezTo>
                    <a:pt x="5625" y="2905"/>
                    <a:pt x="5612" y="2908"/>
                    <a:pt x="5599" y="2910"/>
                  </a:cubicBezTo>
                  <a:lnTo>
                    <a:pt x="5599" y="2910"/>
                  </a:lnTo>
                  <a:cubicBezTo>
                    <a:pt x="5624" y="2906"/>
                    <a:pt x="5637" y="2903"/>
                    <a:pt x="5638" y="2903"/>
                  </a:cubicBezTo>
                  <a:close/>
                  <a:moveTo>
                    <a:pt x="2902" y="1"/>
                  </a:moveTo>
                  <a:cubicBezTo>
                    <a:pt x="2903" y="3"/>
                    <a:pt x="3292" y="2771"/>
                    <a:pt x="114" y="2771"/>
                  </a:cubicBezTo>
                  <a:cubicBezTo>
                    <a:pt x="78" y="2771"/>
                    <a:pt x="42" y="2770"/>
                    <a:pt x="5" y="2770"/>
                  </a:cubicBezTo>
                  <a:lnTo>
                    <a:pt x="5" y="2770"/>
                  </a:lnTo>
                  <a:cubicBezTo>
                    <a:pt x="140" y="2773"/>
                    <a:pt x="2834" y="2870"/>
                    <a:pt x="2769" y="5472"/>
                  </a:cubicBezTo>
                  <a:cubicBezTo>
                    <a:pt x="2769" y="5472"/>
                    <a:pt x="3033" y="3391"/>
                    <a:pt x="5599" y="2910"/>
                  </a:cubicBezTo>
                  <a:lnTo>
                    <a:pt x="5599" y="2910"/>
                  </a:lnTo>
                  <a:cubicBezTo>
                    <a:pt x="5551" y="2918"/>
                    <a:pt x="5461" y="2929"/>
                    <a:pt x="5342" y="2929"/>
                  </a:cubicBezTo>
                  <a:cubicBezTo>
                    <a:pt x="4723" y="2929"/>
                    <a:pt x="3315" y="2630"/>
                    <a:pt x="290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3" name="Google Shape;1610;p25"/>
            <p:cNvSpPr/>
            <p:nvPr/>
          </p:nvSpPr>
          <p:spPr>
            <a:xfrm>
              <a:off x="7706575" y="3009566"/>
              <a:ext cx="185260" cy="103061"/>
            </a:xfrm>
            <a:custGeom>
              <a:avLst/>
              <a:gdLst/>
              <a:ahLst/>
              <a:cxnLst/>
              <a:rect l="l" t="t" r="r" b="b"/>
              <a:pathLst>
                <a:path w="9475" h="5271" extrusionOk="0">
                  <a:moveTo>
                    <a:pt x="3770" y="434"/>
                  </a:moveTo>
                  <a:cubicBezTo>
                    <a:pt x="4471" y="434"/>
                    <a:pt x="5071" y="801"/>
                    <a:pt x="5405" y="1401"/>
                  </a:cubicBezTo>
                  <a:lnTo>
                    <a:pt x="5505" y="1568"/>
                  </a:lnTo>
                  <a:lnTo>
                    <a:pt x="5672" y="1535"/>
                  </a:lnTo>
                  <a:cubicBezTo>
                    <a:pt x="5782" y="1504"/>
                    <a:pt x="5892" y="1490"/>
                    <a:pt x="5998" y="1490"/>
                  </a:cubicBezTo>
                  <a:cubicBezTo>
                    <a:pt x="6595" y="1490"/>
                    <a:pt x="7093" y="1941"/>
                    <a:pt x="7206" y="2535"/>
                  </a:cubicBezTo>
                  <a:lnTo>
                    <a:pt x="7206" y="2736"/>
                  </a:lnTo>
                  <a:lnTo>
                    <a:pt x="7973" y="2736"/>
                  </a:lnTo>
                  <a:cubicBezTo>
                    <a:pt x="8540" y="2736"/>
                    <a:pt x="9007" y="3203"/>
                    <a:pt x="9007" y="3770"/>
                  </a:cubicBezTo>
                  <a:cubicBezTo>
                    <a:pt x="9007" y="4370"/>
                    <a:pt x="8540" y="4837"/>
                    <a:pt x="7973" y="4837"/>
                  </a:cubicBezTo>
                  <a:lnTo>
                    <a:pt x="1502" y="4837"/>
                  </a:lnTo>
                  <a:cubicBezTo>
                    <a:pt x="935" y="4837"/>
                    <a:pt x="468" y="4370"/>
                    <a:pt x="468" y="3770"/>
                  </a:cubicBezTo>
                  <a:cubicBezTo>
                    <a:pt x="468" y="3203"/>
                    <a:pt x="935" y="2736"/>
                    <a:pt x="1502" y="2736"/>
                  </a:cubicBezTo>
                  <a:lnTo>
                    <a:pt x="1936" y="2736"/>
                  </a:lnTo>
                  <a:lnTo>
                    <a:pt x="1902" y="2469"/>
                  </a:lnTo>
                  <a:cubicBezTo>
                    <a:pt x="1902" y="2435"/>
                    <a:pt x="1902" y="2369"/>
                    <a:pt x="1902" y="2335"/>
                  </a:cubicBezTo>
                  <a:cubicBezTo>
                    <a:pt x="1902" y="1301"/>
                    <a:pt x="2736" y="434"/>
                    <a:pt x="3770" y="434"/>
                  </a:cubicBezTo>
                  <a:close/>
                  <a:moveTo>
                    <a:pt x="3770" y="0"/>
                  </a:moveTo>
                  <a:cubicBezTo>
                    <a:pt x="2503" y="0"/>
                    <a:pt x="1469" y="1034"/>
                    <a:pt x="1469" y="2302"/>
                  </a:cubicBezTo>
                  <a:cubicBezTo>
                    <a:pt x="668" y="2302"/>
                    <a:pt x="1" y="2969"/>
                    <a:pt x="1" y="3770"/>
                  </a:cubicBezTo>
                  <a:cubicBezTo>
                    <a:pt x="1" y="4604"/>
                    <a:pt x="668" y="5271"/>
                    <a:pt x="1502" y="5271"/>
                  </a:cubicBezTo>
                  <a:lnTo>
                    <a:pt x="7973" y="5271"/>
                  </a:lnTo>
                  <a:cubicBezTo>
                    <a:pt x="8807" y="5271"/>
                    <a:pt x="9474" y="4604"/>
                    <a:pt x="9474" y="3770"/>
                  </a:cubicBezTo>
                  <a:cubicBezTo>
                    <a:pt x="9474" y="2969"/>
                    <a:pt x="8807" y="2269"/>
                    <a:pt x="7973" y="2269"/>
                  </a:cubicBezTo>
                  <a:lnTo>
                    <a:pt x="7606" y="2269"/>
                  </a:lnTo>
                  <a:cubicBezTo>
                    <a:pt x="7397" y="1551"/>
                    <a:pt x="6758" y="1047"/>
                    <a:pt x="6003" y="1047"/>
                  </a:cubicBezTo>
                  <a:cubicBezTo>
                    <a:pt x="5916" y="1047"/>
                    <a:pt x="5828" y="1054"/>
                    <a:pt x="5738" y="1068"/>
                  </a:cubicBezTo>
                  <a:cubicBezTo>
                    <a:pt x="5305" y="401"/>
                    <a:pt x="4571" y="0"/>
                    <a:pt x="377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4" name="Google Shape;1611;p25"/>
            <p:cNvSpPr/>
            <p:nvPr/>
          </p:nvSpPr>
          <p:spPr>
            <a:xfrm>
              <a:off x="5289381" y="4668210"/>
              <a:ext cx="38499" cy="37189"/>
            </a:xfrm>
            <a:custGeom>
              <a:avLst/>
              <a:gdLst/>
              <a:ahLst/>
              <a:cxnLst/>
              <a:rect l="l" t="t" r="r" b="b"/>
              <a:pathLst>
                <a:path w="1969" h="1902" extrusionOk="0">
                  <a:moveTo>
                    <a:pt x="1968" y="1001"/>
                  </a:moveTo>
                  <a:lnTo>
                    <a:pt x="1968" y="1001"/>
                  </a:lnTo>
                  <a:cubicBezTo>
                    <a:pt x="1966" y="1002"/>
                    <a:pt x="1964" y="1002"/>
                    <a:pt x="1961" y="1003"/>
                  </a:cubicBezTo>
                  <a:lnTo>
                    <a:pt x="1961" y="1003"/>
                  </a:lnTo>
                  <a:cubicBezTo>
                    <a:pt x="1966" y="1002"/>
                    <a:pt x="1968" y="1001"/>
                    <a:pt x="1968" y="1001"/>
                  </a:cubicBezTo>
                  <a:close/>
                  <a:moveTo>
                    <a:pt x="1034" y="1"/>
                  </a:moveTo>
                  <a:cubicBezTo>
                    <a:pt x="1035" y="2"/>
                    <a:pt x="1167" y="968"/>
                    <a:pt x="0" y="968"/>
                  </a:cubicBezTo>
                  <a:cubicBezTo>
                    <a:pt x="0" y="968"/>
                    <a:pt x="1001" y="968"/>
                    <a:pt x="968" y="1902"/>
                  </a:cubicBezTo>
                  <a:cubicBezTo>
                    <a:pt x="968" y="1902"/>
                    <a:pt x="1067" y="1172"/>
                    <a:pt x="1961" y="1003"/>
                  </a:cubicBezTo>
                  <a:lnTo>
                    <a:pt x="1961" y="1003"/>
                  </a:lnTo>
                  <a:cubicBezTo>
                    <a:pt x="1948" y="1005"/>
                    <a:pt x="1915" y="1010"/>
                    <a:pt x="1870" y="1010"/>
                  </a:cubicBezTo>
                  <a:cubicBezTo>
                    <a:pt x="1657" y="1010"/>
                    <a:pt x="1164" y="909"/>
                    <a:pt x="103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5" name="Google Shape;1612;p25"/>
            <p:cNvSpPr/>
            <p:nvPr/>
          </p:nvSpPr>
          <p:spPr>
            <a:xfrm>
              <a:off x="5614845" y="4294469"/>
              <a:ext cx="184595" cy="103081"/>
            </a:xfrm>
            <a:custGeom>
              <a:avLst/>
              <a:gdLst/>
              <a:ahLst/>
              <a:cxnLst/>
              <a:rect l="l" t="t" r="r" b="b"/>
              <a:pathLst>
                <a:path w="9441" h="5272" extrusionOk="0">
                  <a:moveTo>
                    <a:pt x="3770" y="435"/>
                  </a:moveTo>
                  <a:cubicBezTo>
                    <a:pt x="4437" y="435"/>
                    <a:pt x="5071" y="802"/>
                    <a:pt x="5404" y="1402"/>
                  </a:cubicBezTo>
                  <a:lnTo>
                    <a:pt x="5471" y="1535"/>
                  </a:lnTo>
                  <a:lnTo>
                    <a:pt x="5638" y="1502"/>
                  </a:lnTo>
                  <a:cubicBezTo>
                    <a:pt x="5738" y="1480"/>
                    <a:pt x="5837" y="1470"/>
                    <a:pt x="5933" y="1470"/>
                  </a:cubicBezTo>
                  <a:cubicBezTo>
                    <a:pt x="6570" y="1470"/>
                    <a:pt x="7085" y="1927"/>
                    <a:pt x="7172" y="2536"/>
                  </a:cubicBezTo>
                  <a:lnTo>
                    <a:pt x="7206" y="2736"/>
                  </a:lnTo>
                  <a:lnTo>
                    <a:pt x="7940" y="2736"/>
                  </a:lnTo>
                  <a:cubicBezTo>
                    <a:pt x="8540" y="2736"/>
                    <a:pt x="9007" y="3203"/>
                    <a:pt x="9007" y="3770"/>
                  </a:cubicBezTo>
                  <a:cubicBezTo>
                    <a:pt x="9007" y="4371"/>
                    <a:pt x="8540" y="4838"/>
                    <a:pt x="7940" y="4838"/>
                  </a:cubicBezTo>
                  <a:lnTo>
                    <a:pt x="1502" y="4838"/>
                  </a:lnTo>
                  <a:cubicBezTo>
                    <a:pt x="901" y="4838"/>
                    <a:pt x="434" y="4337"/>
                    <a:pt x="434" y="3770"/>
                  </a:cubicBezTo>
                  <a:cubicBezTo>
                    <a:pt x="434" y="3203"/>
                    <a:pt x="901" y="2736"/>
                    <a:pt x="1502" y="2736"/>
                  </a:cubicBezTo>
                  <a:lnTo>
                    <a:pt x="1502" y="2703"/>
                  </a:lnTo>
                  <a:lnTo>
                    <a:pt x="1902" y="2703"/>
                  </a:lnTo>
                  <a:lnTo>
                    <a:pt x="1902" y="2469"/>
                  </a:lnTo>
                  <a:cubicBezTo>
                    <a:pt x="1902" y="2436"/>
                    <a:pt x="1869" y="2369"/>
                    <a:pt x="1869" y="2303"/>
                  </a:cubicBezTo>
                  <a:cubicBezTo>
                    <a:pt x="1869" y="1269"/>
                    <a:pt x="2736" y="435"/>
                    <a:pt x="3770" y="435"/>
                  </a:cubicBezTo>
                  <a:close/>
                  <a:moveTo>
                    <a:pt x="3770" y="1"/>
                  </a:moveTo>
                  <a:cubicBezTo>
                    <a:pt x="2502" y="1"/>
                    <a:pt x="1468" y="1035"/>
                    <a:pt x="1435" y="2269"/>
                  </a:cubicBezTo>
                  <a:cubicBezTo>
                    <a:pt x="634" y="2303"/>
                    <a:pt x="1" y="2970"/>
                    <a:pt x="1" y="3770"/>
                  </a:cubicBezTo>
                  <a:cubicBezTo>
                    <a:pt x="1" y="4604"/>
                    <a:pt x="668" y="5271"/>
                    <a:pt x="1502" y="5271"/>
                  </a:cubicBezTo>
                  <a:lnTo>
                    <a:pt x="7940" y="5271"/>
                  </a:lnTo>
                  <a:cubicBezTo>
                    <a:pt x="8773" y="5271"/>
                    <a:pt x="9441" y="4604"/>
                    <a:pt x="9441" y="3770"/>
                  </a:cubicBezTo>
                  <a:cubicBezTo>
                    <a:pt x="9441" y="2936"/>
                    <a:pt x="8773" y="2269"/>
                    <a:pt x="7940" y="2269"/>
                  </a:cubicBezTo>
                  <a:lnTo>
                    <a:pt x="7573" y="2269"/>
                  </a:lnTo>
                  <a:cubicBezTo>
                    <a:pt x="7363" y="1551"/>
                    <a:pt x="6725" y="1048"/>
                    <a:pt x="5969" y="1048"/>
                  </a:cubicBezTo>
                  <a:cubicBezTo>
                    <a:pt x="5883" y="1048"/>
                    <a:pt x="5794" y="1055"/>
                    <a:pt x="5705" y="1068"/>
                  </a:cubicBezTo>
                  <a:cubicBezTo>
                    <a:pt x="5271" y="401"/>
                    <a:pt x="4537" y="1"/>
                    <a:pt x="3770"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6" name="Google Shape;1613;p25"/>
            <p:cNvSpPr/>
            <p:nvPr/>
          </p:nvSpPr>
          <p:spPr>
            <a:xfrm>
              <a:off x="6741270" y="4364920"/>
              <a:ext cx="141541" cy="11751"/>
            </a:xfrm>
            <a:custGeom>
              <a:avLst/>
              <a:gdLst/>
              <a:ahLst/>
              <a:cxnLst/>
              <a:rect l="l" t="t" r="r" b="b"/>
              <a:pathLst>
                <a:path w="7239" h="601" extrusionOk="0">
                  <a:moveTo>
                    <a:pt x="301" y="1"/>
                  </a:moveTo>
                  <a:cubicBezTo>
                    <a:pt x="134" y="1"/>
                    <a:pt x="0" y="134"/>
                    <a:pt x="0" y="301"/>
                  </a:cubicBezTo>
                  <a:cubicBezTo>
                    <a:pt x="0" y="468"/>
                    <a:pt x="134" y="601"/>
                    <a:pt x="301" y="601"/>
                  </a:cubicBezTo>
                  <a:lnTo>
                    <a:pt x="6939" y="601"/>
                  </a:lnTo>
                  <a:cubicBezTo>
                    <a:pt x="7105" y="601"/>
                    <a:pt x="7239" y="468"/>
                    <a:pt x="7239" y="301"/>
                  </a:cubicBezTo>
                  <a:cubicBezTo>
                    <a:pt x="7239" y="134"/>
                    <a:pt x="7105" y="1"/>
                    <a:pt x="6939" y="1"/>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7" name="Google Shape;1614;p25"/>
            <p:cNvSpPr/>
            <p:nvPr/>
          </p:nvSpPr>
          <p:spPr>
            <a:xfrm>
              <a:off x="6674085" y="4454923"/>
              <a:ext cx="37189" cy="11106"/>
            </a:xfrm>
            <a:custGeom>
              <a:avLst/>
              <a:gdLst/>
              <a:ahLst/>
              <a:cxnLst/>
              <a:rect l="l" t="t" r="r" b="b"/>
              <a:pathLst>
                <a:path w="1902" h="568" extrusionOk="0">
                  <a:moveTo>
                    <a:pt x="301" y="1"/>
                  </a:moveTo>
                  <a:cubicBezTo>
                    <a:pt x="134" y="1"/>
                    <a:pt x="1" y="101"/>
                    <a:pt x="1" y="268"/>
                  </a:cubicBezTo>
                  <a:cubicBezTo>
                    <a:pt x="1" y="434"/>
                    <a:pt x="134" y="568"/>
                    <a:pt x="301" y="568"/>
                  </a:cubicBezTo>
                  <a:lnTo>
                    <a:pt x="1602" y="568"/>
                  </a:lnTo>
                  <a:cubicBezTo>
                    <a:pt x="1768" y="568"/>
                    <a:pt x="1902" y="434"/>
                    <a:pt x="1902" y="268"/>
                  </a:cubicBezTo>
                  <a:cubicBezTo>
                    <a:pt x="1902" y="101"/>
                    <a:pt x="1768" y="1"/>
                    <a:pt x="1602" y="1"/>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8" name="Google Shape;1615;p25"/>
            <p:cNvSpPr/>
            <p:nvPr/>
          </p:nvSpPr>
          <p:spPr>
            <a:xfrm>
              <a:off x="6441889" y="4470586"/>
              <a:ext cx="110237" cy="106972"/>
            </a:xfrm>
            <a:custGeom>
              <a:avLst/>
              <a:gdLst/>
              <a:ahLst/>
              <a:cxnLst/>
              <a:rect l="l" t="t" r="r" b="b"/>
              <a:pathLst>
                <a:path w="5638" h="5471" extrusionOk="0">
                  <a:moveTo>
                    <a:pt x="0" y="2769"/>
                  </a:moveTo>
                  <a:lnTo>
                    <a:pt x="0" y="2769"/>
                  </a:lnTo>
                  <a:cubicBezTo>
                    <a:pt x="2" y="2769"/>
                    <a:pt x="4" y="2769"/>
                    <a:pt x="6" y="2769"/>
                  </a:cubicBezTo>
                  <a:lnTo>
                    <a:pt x="6" y="2769"/>
                  </a:lnTo>
                  <a:cubicBezTo>
                    <a:pt x="2" y="2769"/>
                    <a:pt x="0" y="2769"/>
                    <a:pt x="0" y="2769"/>
                  </a:cubicBezTo>
                  <a:close/>
                  <a:moveTo>
                    <a:pt x="5638" y="2902"/>
                  </a:moveTo>
                  <a:lnTo>
                    <a:pt x="5638" y="2902"/>
                  </a:lnTo>
                  <a:cubicBezTo>
                    <a:pt x="5625" y="2905"/>
                    <a:pt x="5612" y="2907"/>
                    <a:pt x="5599" y="2910"/>
                  </a:cubicBezTo>
                  <a:lnTo>
                    <a:pt x="5599" y="2910"/>
                  </a:lnTo>
                  <a:cubicBezTo>
                    <a:pt x="5624" y="2906"/>
                    <a:pt x="5638" y="2902"/>
                    <a:pt x="5638" y="2902"/>
                  </a:cubicBezTo>
                  <a:close/>
                  <a:moveTo>
                    <a:pt x="2936" y="0"/>
                  </a:moveTo>
                  <a:lnTo>
                    <a:pt x="2936" y="0"/>
                  </a:lnTo>
                  <a:cubicBezTo>
                    <a:pt x="2936" y="4"/>
                    <a:pt x="3325" y="2770"/>
                    <a:pt x="115" y="2770"/>
                  </a:cubicBezTo>
                  <a:cubicBezTo>
                    <a:pt x="79" y="2770"/>
                    <a:pt x="43" y="2770"/>
                    <a:pt x="6" y="2769"/>
                  </a:cubicBezTo>
                  <a:lnTo>
                    <a:pt x="6" y="2769"/>
                  </a:lnTo>
                  <a:cubicBezTo>
                    <a:pt x="143" y="2772"/>
                    <a:pt x="2867" y="2869"/>
                    <a:pt x="2769" y="5471"/>
                  </a:cubicBezTo>
                  <a:cubicBezTo>
                    <a:pt x="2769" y="5471"/>
                    <a:pt x="3033" y="3390"/>
                    <a:pt x="5599" y="2910"/>
                  </a:cubicBezTo>
                  <a:lnTo>
                    <a:pt x="5599" y="2910"/>
                  </a:lnTo>
                  <a:cubicBezTo>
                    <a:pt x="5551" y="2917"/>
                    <a:pt x="5461" y="2928"/>
                    <a:pt x="5342" y="2928"/>
                  </a:cubicBezTo>
                  <a:cubicBezTo>
                    <a:pt x="4725" y="2928"/>
                    <a:pt x="3322" y="2630"/>
                    <a:pt x="2936"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39" name="Google Shape;1616;p25"/>
            <p:cNvSpPr/>
            <p:nvPr/>
          </p:nvSpPr>
          <p:spPr>
            <a:xfrm>
              <a:off x="4627346" y="2706921"/>
              <a:ext cx="110257" cy="106991"/>
            </a:xfrm>
            <a:custGeom>
              <a:avLst/>
              <a:gdLst/>
              <a:ahLst/>
              <a:cxnLst/>
              <a:rect l="l" t="t" r="r" b="b"/>
              <a:pathLst>
                <a:path w="5639" h="5472" extrusionOk="0">
                  <a:moveTo>
                    <a:pt x="1" y="2769"/>
                  </a:moveTo>
                  <a:lnTo>
                    <a:pt x="1" y="2769"/>
                  </a:lnTo>
                  <a:cubicBezTo>
                    <a:pt x="3" y="2769"/>
                    <a:pt x="4" y="2769"/>
                    <a:pt x="6" y="2769"/>
                  </a:cubicBezTo>
                  <a:lnTo>
                    <a:pt x="6" y="2769"/>
                  </a:lnTo>
                  <a:cubicBezTo>
                    <a:pt x="3" y="2769"/>
                    <a:pt x="1" y="2769"/>
                    <a:pt x="1" y="2769"/>
                  </a:cubicBezTo>
                  <a:close/>
                  <a:moveTo>
                    <a:pt x="5638" y="2903"/>
                  </a:moveTo>
                  <a:cubicBezTo>
                    <a:pt x="5624" y="2905"/>
                    <a:pt x="5610" y="2908"/>
                    <a:pt x="5596" y="2910"/>
                  </a:cubicBezTo>
                  <a:lnTo>
                    <a:pt x="5596" y="2910"/>
                  </a:lnTo>
                  <a:cubicBezTo>
                    <a:pt x="5623" y="2906"/>
                    <a:pt x="5638" y="2903"/>
                    <a:pt x="5638" y="2903"/>
                  </a:cubicBezTo>
                  <a:close/>
                  <a:moveTo>
                    <a:pt x="2903" y="0"/>
                  </a:moveTo>
                  <a:lnTo>
                    <a:pt x="2903" y="0"/>
                  </a:lnTo>
                  <a:cubicBezTo>
                    <a:pt x="2903" y="2"/>
                    <a:pt x="3293" y="2770"/>
                    <a:pt x="115" y="2770"/>
                  </a:cubicBezTo>
                  <a:cubicBezTo>
                    <a:pt x="79" y="2770"/>
                    <a:pt x="43" y="2770"/>
                    <a:pt x="6" y="2769"/>
                  </a:cubicBezTo>
                  <a:lnTo>
                    <a:pt x="6" y="2769"/>
                  </a:lnTo>
                  <a:cubicBezTo>
                    <a:pt x="141" y="2772"/>
                    <a:pt x="2834" y="2869"/>
                    <a:pt x="2769" y="5471"/>
                  </a:cubicBezTo>
                  <a:cubicBezTo>
                    <a:pt x="2769" y="5471"/>
                    <a:pt x="3000" y="3392"/>
                    <a:pt x="5596" y="2910"/>
                  </a:cubicBezTo>
                  <a:lnTo>
                    <a:pt x="5596" y="2910"/>
                  </a:lnTo>
                  <a:cubicBezTo>
                    <a:pt x="5547" y="2918"/>
                    <a:pt x="5459" y="2928"/>
                    <a:pt x="5342" y="2928"/>
                  </a:cubicBezTo>
                  <a:cubicBezTo>
                    <a:pt x="4724" y="2928"/>
                    <a:pt x="3315" y="2630"/>
                    <a:pt x="290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0" name="Google Shape;1617;p25"/>
            <p:cNvSpPr/>
            <p:nvPr/>
          </p:nvSpPr>
          <p:spPr>
            <a:xfrm>
              <a:off x="7565049" y="3722458"/>
              <a:ext cx="38499" cy="37208"/>
            </a:xfrm>
            <a:custGeom>
              <a:avLst/>
              <a:gdLst/>
              <a:ahLst/>
              <a:cxnLst/>
              <a:rect l="l" t="t" r="r" b="b"/>
              <a:pathLst>
                <a:path w="1969" h="1903" extrusionOk="0">
                  <a:moveTo>
                    <a:pt x="1968" y="1035"/>
                  </a:moveTo>
                  <a:cubicBezTo>
                    <a:pt x="1965" y="1035"/>
                    <a:pt x="1962" y="1036"/>
                    <a:pt x="1959" y="1036"/>
                  </a:cubicBezTo>
                  <a:lnTo>
                    <a:pt x="1959" y="1036"/>
                  </a:lnTo>
                  <a:cubicBezTo>
                    <a:pt x="1965" y="1035"/>
                    <a:pt x="1968" y="1035"/>
                    <a:pt x="1968" y="1035"/>
                  </a:cubicBezTo>
                  <a:close/>
                  <a:moveTo>
                    <a:pt x="1001" y="1"/>
                  </a:moveTo>
                  <a:cubicBezTo>
                    <a:pt x="1001" y="2"/>
                    <a:pt x="1130" y="969"/>
                    <a:pt x="55" y="969"/>
                  </a:cubicBezTo>
                  <a:cubicBezTo>
                    <a:pt x="37" y="969"/>
                    <a:pt x="19" y="969"/>
                    <a:pt x="0" y="968"/>
                  </a:cubicBezTo>
                  <a:lnTo>
                    <a:pt x="0" y="968"/>
                  </a:lnTo>
                  <a:cubicBezTo>
                    <a:pt x="1" y="968"/>
                    <a:pt x="1001" y="1002"/>
                    <a:pt x="968" y="1902"/>
                  </a:cubicBezTo>
                  <a:cubicBezTo>
                    <a:pt x="968" y="1902"/>
                    <a:pt x="1034" y="1206"/>
                    <a:pt x="1959" y="1036"/>
                  </a:cubicBezTo>
                  <a:lnTo>
                    <a:pt x="1959" y="1036"/>
                  </a:lnTo>
                  <a:cubicBezTo>
                    <a:pt x="1945" y="1039"/>
                    <a:pt x="1915" y="1043"/>
                    <a:pt x="1873" y="1043"/>
                  </a:cubicBezTo>
                  <a:cubicBezTo>
                    <a:pt x="1662" y="1043"/>
                    <a:pt x="1158" y="940"/>
                    <a:pt x="1001" y="1"/>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1" name="Google Shape;1618;p25"/>
            <p:cNvSpPr/>
            <p:nvPr/>
          </p:nvSpPr>
          <p:spPr>
            <a:xfrm>
              <a:off x="5962482" y="4370141"/>
              <a:ext cx="109592" cy="106326"/>
            </a:xfrm>
            <a:custGeom>
              <a:avLst/>
              <a:gdLst/>
              <a:ahLst/>
              <a:cxnLst/>
              <a:rect l="l" t="t" r="r" b="b"/>
              <a:pathLst>
                <a:path w="5605" h="5438" extrusionOk="0">
                  <a:moveTo>
                    <a:pt x="1" y="2769"/>
                  </a:moveTo>
                  <a:cubicBezTo>
                    <a:pt x="3" y="2769"/>
                    <a:pt x="4" y="2769"/>
                    <a:pt x="6" y="2769"/>
                  </a:cubicBezTo>
                  <a:lnTo>
                    <a:pt x="6" y="2769"/>
                  </a:lnTo>
                  <a:cubicBezTo>
                    <a:pt x="3" y="2769"/>
                    <a:pt x="1" y="2769"/>
                    <a:pt x="1" y="2769"/>
                  </a:cubicBezTo>
                  <a:close/>
                  <a:moveTo>
                    <a:pt x="5605" y="2902"/>
                  </a:moveTo>
                  <a:lnTo>
                    <a:pt x="5605" y="2902"/>
                  </a:lnTo>
                  <a:cubicBezTo>
                    <a:pt x="5592" y="2905"/>
                    <a:pt x="5579" y="2907"/>
                    <a:pt x="5566" y="2910"/>
                  </a:cubicBezTo>
                  <a:lnTo>
                    <a:pt x="5566" y="2910"/>
                  </a:lnTo>
                  <a:cubicBezTo>
                    <a:pt x="5591" y="2906"/>
                    <a:pt x="5605" y="2902"/>
                    <a:pt x="5605" y="2902"/>
                  </a:cubicBezTo>
                  <a:close/>
                  <a:moveTo>
                    <a:pt x="2903" y="0"/>
                  </a:moveTo>
                  <a:cubicBezTo>
                    <a:pt x="2903" y="3"/>
                    <a:pt x="3292" y="2770"/>
                    <a:pt x="115" y="2770"/>
                  </a:cubicBezTo>
                  <a:cubicBezTo>
                    <a:pt x="79" y="2770"/>
                    <a:pt x="43" y="2770"/>
                    <a:pt x="6" y="2769"/>
                  </a:cubicBezTo>
                  <a:lnTo>
                    <a:pt x="6" y="2769"/>
                  </a:lnTo>
                  <a:cubicBezTo>
                    <a:pt x="142" y="2772"/>
                    <a:pt x="2834" y="2869"/>
                    <a:pt x="2736" y="5438"/>
                  </a:cubicBezTo>
                  <a:cubicBezTo>
                    <a:pt x="2736" y="5438"/>
                    <a:pt x="3000" y="3390"/>
                    <a:pt x="5566" y="2910"/>
                  </a:cubicBezTo>
                  <a:lnTo>
                    <a:pt x="5566" y="2910"/>
                  </a:lnTo>
                  <a:cubicBezTo>
                    <a:pt x="5518" y="2917"/>
                    <a:pt x="5428" y="2928"/>
                    <a:pt x="5310" y="2928"/>
                  </a:cubicBezTo>
                  <a:cubicBezTo>
                    <a:pt x="4692" y="2928"/>
                    <a:pt x="3290" y="2630"/>
                    <a:pt x="290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2" name="Google Shape;1619;p25"/>
            <p:cNvSpPr/>
            <p:nvPr/>
          </p:nvSpPr>
          <p:spPr>
            <a:xfrm>
              <a:off x="4603217" y="3063044"/>
              <a:ext cx="38499" cy="37189"/>
            </a:xfrm>
            <a:custGeom>
              <a:avLst/>
              <a:gdLst/>
              <a:ahLst/>
              <a:cxnLst/>
              <a:rect l="l" t="t" r="r" b="b"/>
              <a:pathLst>
                <a:path w="1969" h="1902" extrusionOk="0">
                  <a:moveTo>
                    <a:pt x="1" y="968"/>
                  </a:moveTo>
                  <a:lnTo>
                    <a:pt x="1" y="968"/>
                  </a:lnTo>
                  <a:cubicBezTo>
                    <a:pt x="6" y="968"/>
                    <a:pt x="11" y="968"/>
                    <a:pt x="17" y="968"/>
                  </a:cubicBezTo>
                  <a:lnTo>
                    <a:pt x="17" y="968"/>
                  </a:lnTo>
                  <a:cubicBezTo>
                    <a:pt x="6" y="968"/>
                    <a:pt x="1" y="968"/>
                    <a:pt x="1" y="968"/>
                  </a:cubicBezTo>
                  <a:close/>
                  <a:moveTo>
                    <a:pt x="1969" y="1001"/>
                  </a:moveTo>
                  <a:cubicBezTo>
                    <a:pt x="1959" y="1003"/>
                    <a:pt x="1949" y="1005"/>
                    <a:pt x="1940" y="1007"/>
                  </a:cubicBezTo>
                  <a:lnTo>
                    <a:pt x="1940" y="1007"/>
                  </a:lnTo>
                  <a:cubicBezTo>
                    <a:pt x="1958" y="1004"/>
                    <a:pt x="1969" y="1001"/>
                    <a:pt x="1969" y="1001"/>
                  </a:cubicBezTo>
                  <a:close/>
                  <a:moveTo>
                    <a:pt x="1035" y="1"/>
                  </a:moveTo>
                  <a:lnTo>
                    <a:pt x="1035" y="1"/>
                  </a:lnTo>
                  <a:cubicBezTo>
                    <a:pt x="1035" y="2"/>
                    <a:pt x="1163" y="969"/>
                    <a:pt x="57" y="969"/>
                  </a:cubicBezTo>
                  <a:cubicBezTo>
                    <a:pt x="44" y="969"/>
                    <a:pt x="30" y="969"/>
                    <a:pt x="17" y="968"/>
                  </a:cubicBezTo>
                  <a:lnTo>
                    <a:pt x="17" y="968"/>
                  </a:lnTo>
                  <a:cubicBezTo>
                    <a:pt x="145" y="973"/>
                    <a:pt x="999" y="1038"/>
                    <a:pt x="968" y="1902"/>
                  </a:cubicBezTo>
                  <a:cubicBezTo>
                    <a:pt x="968" y="1902"/>
                    <a:pt x="1066" y="1184"/>
                    <a:pt x="1940" y="1007"/>
                  </a:cubicBezTo>
                  <a:lnTo>
                    <a:pt x="1940" y="1007"/>
                  </a:lnTo>
                  <a:cubicBezTo>
                    <a:pt x="1919" y="1010"/>
                    <a:pt x="1886" y="1014"/>
                    <a:pt x="1846" y="1014"/>
                  </a:cubicBezTo>
                  <a:cubicBezTo>
                    <a:pt x="1623" y="1014"/>
                    <a:pt x="1160" y="901"/>
                    <a:pt x="103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3" name="Google Shape;1620;p25"/>
            <p:cNvSpPr/>
            <p:nvPr/>
          </p:nvSpPr>
          <p:spPr>
            <a:xfrm>
              <a:off x="4584309" y="2496254"/>
              <a:ext cx="38499" cy="37189"/>
            </a:xfrm>
            <a:custGeom>
              <a:avLst/>
              <a:gdLst/>
              <a:ahLst/>
              <a:cxnLst/>
              <a:rect l="l" t="t" r="r" b="b"/>
              <a:pathLst>
                <a:path w="1969" h="1902" extrusionOk="0">
                  <a:moveTo>
                    <a:pt x="0" y="967"/>
                  </a:moveTo>
                  <a:lnTo>
                    <a:pt x="0" y="967"/>
                  </a:lnTo>
                  <a:cubicBezTo>
                    <a:pt x="6" y="968"/>
                    <a:pt x="11" y="968"/>
                    <a:pt x="16" y="968"/>
                  </a:cubicBezTo>
                  <a:lnTo>
                    <a:pt x="16" y="968"/>
                  </a:lnTo>
                  <a:cubicBezTo>
                    <a:pt x="6" y="967"/>
                    <a:pt x="0" y="967"/>
                    <a:pt x="0" y="967"/>
                  </a:cubicBezTo>
                  <a:close/>
                  <a:moveTo>
                    <a:pt x="1968" y="1034"/>
                  </a:moveTo>
                  <a:lnTo>
                    <a:pt x="1968" y="1034"/>
                  </a:lnTo>
                  <a:cubicBezTo>
                    <a:pt x="1960" y="1035"/>
                    <a:pt x="1952" y="1037"/>
                    <a:pt x="1943" y="1038"/>
                  </a:cubicBezTo>
                  <a:lnTo>
                    <a:pt x="1943" y="1038"/>
                  </a:lnTo>
                  <a:cubicBezTo>
                    <a:pt x="1959" y="1036"/>
                    <a:pt x="1968" y="1034"/>
                    <a:pt x="1968" y="1034"/>
                  </a:cubicBezTo>
                  <a:close/>
                  <a:moveTo>
                    <a:pt x="1034" y="0"/>
                  </a:moveTo>
                  <a:cubicBezTo>
                    <a:pt x="1034" y="1"/>
                    <a:pt x="1163" y="968"/>
                    <a:pt x="57" y="968"/>
                  </a:cubicBezTo>
                  <a:cubicBezTo>
                    <a:pt x="43" y="968"/>
                    <a:pt x="30" y="968"/>
                    <a:pt x="16" y="968"/>
                  </a:cubicBezTo>
                  <a:lnTo>
                    <a:pt x="16" y="968"/>
                  </a:lnTo>
                  <a:cubicBezTo>
                    <a:pt x="145" y="973"/>
                    <a:pt x="998" y="1038"/>
                    <a:pt x="968" y="1901"/>
                  </a:cubicBezTo>
                  <a:cubicBezTo>
                    <a:pt x="968" y="1901"/>
                    <a:pt x="1066" y="1181"/>
                    <a:pt x="1943" y="1038"/>
                  </a:cubicBezTo>
                  <a:lnTo>
                    <a:pt x="1943" y="1038"/>
                  </a:lnTo>
                  <a:cubicBezTo>
                    <a:pt x="1927" y="1040"/>
                    <a:pt x="1903" y="1042"/>
                    <a:pt x="1874" y="1042"/>
                  </a:cubicBezTo>
                  <a:cubicBezTo>
                    <a:pt x="1663" y="1042"/>
                    <a:pt x="1165" y="940"/>
                    <a:pt x="103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4" name="Google Shape;1621;p25"/>
            <p:cNvSpPr/>
            <p:nvPr/>
          </p:nvSpPr>
          <p:spPr>
            <a:xfrm>
              <a:off x="6780396" y="1320262"/>
              <a:ext cx="45675" cy="46320"/>
            </a:xfrm>
            <a:custGeom>
              <a:avLst/>
              <a:gdLst/>
              <a:ahLst/>
              <a:cxnLst/>
              <a:rect l="l" t="t" r="r" b="b"/>
              <a:pathLst>
                <a:path w="2336" h="2369" extrusionOk="0">
                  <a:moveTo>
                    <a:pt x="1168" y="600"/>
                  </a:moveTo>
                  <a:cubicBezTo>
                    <a:pt x="1502" y="600"/>
                    <a:pt x="1769" y="867"/>
                    <a:pt x="1769" y="1168"/>
                  </a:cubicBezTo>
                  <a:cubicBezTo>
                    <a:pt x="1769" y="1501"/>
                    <a:pt x="1502" y="1768"/>
                    <a:pt x="1168" y="1768"/>
                  </a:cubicBezTo>
                  <a:cubicBezTo>
                    <a:pt x="835" y="1768"/>
                    <a:pt x="568" y="1501"/>
                    <a:pt x="568" y="1168"/>
                  </a:cubicBezTo>
                  <a:cubicBezTo>
                    <a:pt x="568" y="867"/>
                    <a:pt x="835" y="600"/>
                    <a:pt x="1168" y="600"/>
                  </a:cubicBezTo>
                  <a:close/>
                  <a:moveTo>
                    <a:pt x="1168" y="0"/>
                  </a:moveTo>
                  <a:cubicBezTo>
                    <a:pt x="501" y="0"/>
                    <a:pt x="1" y="534"/>
                    <a:pt x="1" y="1168"/>
                  </a:cubicBezTo>
                  <a:cubicBezTo>
                    <a:pt x="1" y="1835"/>
                    <a:pt x="501" y="2368"/>
                    <a:pt x="1168" y="2368"/>
                  </a:cubicBezTo>
                  <a:cubicBezTo>
                    <a:pt x="1802" y="2368"/>
                    <a:pt x="2336" y="1835"/>
                    <a:pt x="2336" y="1168"/>
                  </a:cubicBezTo>
                  <a:cubicBezTo>
                    <a:pt x="2336" y="534"/>
                    <a:pt x="1802" y="0"/>
                    <a:pt x="1168"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5" name="Google Shape;1622;p25"/>
            <p:cNvSpPr/>
            <p:nvPr/>
          </p:nvSpPr>
          <p:spPr>
            <a:xfrm>
              <a:off x="7291753" y="1558968"/>
              <a:ext cx="38499" cy="37208"/>
            </a:xfrm>
            <a:custGeom>
              <a:avLst/>
              <a:gdLst/>
              <a:ahLst/>
              <a:cxnLst/>
              <a:rect l="l" t="t" r="r" b="b"/>
              <a:pathLst>
                <a:path w="1969" h="1903" extrusionOk="0">
                  <a:moveTo>
                    <a:pt x="1969" y="1002"/>
                  </a:moveTo>
                  <a:lnTo>
                    <a:pt x="1969" y="1002"/>
                  </a:lnTo>
                  <a:cubicBezTo>
                    <a:pt x="1966" y="1002"/>
                    <a:pt x="1962" y="1003"/>
                    <a:pt x="1959" y="1003"/>
                  </a:cubicBezTo>
                  <a:lnTo>
                    <a:pt x="1959" y="1003"/>
                  </a:lnTo>
                  <a:cubicBezTo>
                    <a:pt x="1965" y="1002"/>
                    <a:pt x="1969" y="1002"/>
                    <a:pt x="1969" y="1002"/>
                  </a:cubicBezTo>
                  <a:close/>
                  <a:moveTo>
                    <a:pt x="1001" y="1"/>
                  </a:moveTo>
                  <a:cubicBezTo>
                    <a:pt x="1002" y="2"/>
                    <a:pt x="1134" y="968"/>
                    <a:pt x="1" y="968"/>
                  </a:cubicBezTo>
                  <a:cubicBezTo>
                    <a:pt x="1" y="968"/>
                    <a:pt x="1001" y="968"/>
                    <a:pt x="968" y="1902"/>
                  </a:cubicBezTo>
                  <a:cubicBezTo>
                    <a:pt x="968" y="1902"/>
                    <a:pt x="1034" y="1173"/>
                    <a:pt x="1959" y="1003"/>
                  </a:cubicBezTo>
                  <a:lnTo>
                    <a:pt x="1959" y="1003"/>
                  </a:lnTo>
                  <a:cubicBezTo>
                    <a:pt x="1944" y="1006"/>
                    <a:pt x="1913" y="1010"/>
                    <a:pt x="1870" y="1010"/>
                  </a:cubicBezTo>
                  <a:cubicBezTo>
                    <a:pt x="1656" y="1010"/>
                    <a:pt x="1157" y="909"/>
                    <a:pt x="1001" y="1"/>
                  </a:cubicBezTo>
                  <a:close/>
                </a:path>
              </a:pathLst>
            </a:custGeom>
            <a:solidFill>
              <a:srgbClr val="FDCB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6" name="Google Shape;1623;p25"/>
            <p:cNvSpPr/>
            <p:nvPr/>
          </p:nvSpPr>
          <p:spPr>
            <a:xfrm>
              <a:off x="7298284" y="1846616"/>
              <a:ext cx="184595" cy="103061"/>
            </a:xfrm>
            <a:custGeom>
              <a:avLst/>
              <a:gdLst/>
              <a:ahLst/>
              <a:cxnLst/>
              <a:rect l="l" t="t" r="r" b="b"/>
              <a:pathLst>
                <a:path w="9441" h="5271" extrusionOk="0">
                  <a:moveTo>
                    <a:pt x="3736" y="434"/>
                  </a:moveTo>
                  <a:cubicBezTo>
                    <a:pt x="4437" y="434"/>
                    <a:pt x="5071" y="801"/>
                    <a:pt x="5404" y="1401"/>
                  </a:cubicBezTo>
                  <a:lnTo>
                    <a:pt x="5471" y="1535"/>
                  </a:lnTo>
                  <a:lnTo>
                    <a:pt x="5638" y="1501"/>
                  </a:lnTo>
                  <a:cubicBezTo>
                    <a:pt x="5738" y="1479"/>
                    <a:pt x="5838" y="1468"/>
                    <a:pt x="5934" y="1468"/>
                  </a:cubicBezTo>
                  <a:cubicBezTo>
                    <a:pt x="6544" y="1468"/>
                    <a:pt x="7057" y="1902"/>
                    <a:pt x="7172" y="2535"/>
                  </a:cubicBezTo>
                  <a:lnTo>
                    <a:pt x="7205" y="2702"/>
                  </a:lnTo>
                  <a:lnTo>
                    <a:pt x="7939" y="2702"/>
                  </a:lnTo>
                  <a:cubicBezTo>
                    <a:pt x="8540" y="2702"/>
                    <a:pt x="9007" y="3169"/>
                    <a:pt x="9007" y="3770"/>
                  </a:cubicBezTo>
                  <a:cubicBezTo>
                    <a:pt x="9007" y="4337"/>
                    <a:pt x="8540" y="4804"/>
                    <a:pt x="7939" y="4804"/>
                  </a:cubicBezTo>
                  <a:lnTo>
                    <a:pt x="1468" y="4804"/>
                  </a:lnTo>
                  <a:cubicBezTo>
                    <a:pt x="901" y="4804"/>
                    <a:pt x="434" y="4337"/>
                    <a:pt x="434" y="3770"/>
                  </a:cubicBezTo>
                  <a:cubicBezTo>
                    <a:pt x="434" y="3169"/>
                    <a:pt x="901" y="2702"/>
                    <a:pt x="1468" y="2702"/>
                  </a:cubicBezTo>
                  <a:lnTo>
                    <a:pt x="1902" y="2702"/>
                  </a:lnTo>
                  <a:lnTo>
                    <a:pt x="1868" y="2469"/>
                  </a:lnTo>
                  <a:cubicBezTo>
                    <a:pt x="1868" y="2402"/>
                    <a:pt x="1868" y="2369"/>
                    <a:pt x="1868" y="2302"/>
                  </a:cubicBezTo>
                  <a:cubicBezTo>
                    <a:pt x="1868" y="1268"/>
                    <a:pt x="2702" y="434"/>
                    <a:pt x="3736" y="434"/>
                  </a:cubicBezTo>
                  <a:close/>
                  <a:moveTo>
                    <a:pt x="3770" y="0"/>
                  </a:moveTo>
                  <a:cubicBezTo>
                    <a:pt x="2502" y="0"/>
                    <a:pt x="1468" y="1001"/>
                    <a:pt x="1435" y="2269"/>
                  </a:cubicBezTo>
                  <a:cubicBezTo>
                    <a:pt x="634" y="2302"/>
                    <a:pt x="0" y="2969"/>
                    <a:pt x="0" y="3770"/>
                  </a:cubicBezTo>
                  <a:cubicBezTo>
                    <a:pt x="0" y="4604"/>
                    <a:pt x="667" y="5271"/>
                    <a:pt x="1468" y="5271"/>
                  </a:cubicBezTo>
                  <a:lnTo>
                    <a:pt x="7939" y="5271"/>
                  </a:lnTo>
                  <a:cubicBezTo>
                    <a:pt x="8773" y="5271"/>
                    <a:pt x="9440" y="4604"/>
                    <a:pt x="9440" y="3770"/>
                  </a:cubicBezTo>
                  <a:cubicBezTo>
                    <a:pt x="9440" y="2936"/>
                    <a:pt x="8773" y="2269"/>
                    <a:pt x="7939" y="2269"/>
                  </a:cubicBezTo>
                  <a:lnTo>
                    <a:pt x="7572" y="2269"/>
                  </a:lnTo>
                  <a:cubicBezTo>
                    <a:pt x="7362" y="1547"/>
                    <a:pt x="6718" y="1015"/>
                    <a:pt x="5957" y="1015"/>
                  </a:cubicBezTo>
                  <a:cubicBezTo>
                    <a:pt x="5874" y="1015"/>
                    <a:pt x="5790" y="1021"/>
                    <a:pt x="5704" y="1034"/>
                  </a:cubicBezTo>
                  <a:cubicBezTo>
                    <a:pt x="5271" y="401"/>
                    <a:pt x="4537" y="0"/>
                    <a:pt x="377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7" name="Google Shape;1624;p25"/>
            <p:cNvSpPr/>
            <p:nvPr/>
          </p:nvSpPr>
          <p:spPr>
            <a:xfrm>
              <a:off x="5245679" y="3826814"/>
              <a:ext cx="1898626" cy="393318"/>
            </a:xfrm>
            <a:custGeom>
              <a:avLst/>
              <a:gdLst/>
              <a:ahLst/>
              <a:cxnLst/>
              <a:rect l="l" t="t" r="r" b="b"/>
              <a:pathLst>
                <a:path w="97104" h="20116" fill="none" extrusionOk="0">
                  <a:moveTo>
                    <a:pt x="97103" y="1"/>
                  </a:moveTo>
                  <a:cubicBezTo>
                    <a:pt x="84694" y="12443"/>
                    <a:pt x="67515" y="20115"/>
                    <a:pt x="48568" y="20115"/>
                  </a:cubicBezTo>
                  <a:cubicBezTo>
                    <a:pt x="29588" y="20115"/>
                    <a:pt x="12443" y="12443"/>
                    <a:pt x="0" y="1"/>
                  </a:cubicBez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8" name="Google Shape;1625;p25"/>
            <p:cNvSpPr/>
            <p:nvPr/>
          </p:nvSpPr>
          <p:spPr>
            <a:xfrm>
              <a:off x="6415141" y="1605935"/>
              <a:ext cx="684846" cy="1124445"/>
            </a:xfrm>
            <a:custGeom>
              <a:avLst/>
              <a:gdLst/>
              <a:ahLst/>
              <a:cxnLst/>
              <a:rect l="l" t="t" r="r" b="b"/>
              <a:pathLst>
                <a:path w="35026" h="57509" fill="none" extrusionOk="0">
                  <a:moveTo>
                    <a:pt x="1" y="1"/>
                  </a:moveTo>
                  <a:lnTo>
                    <a:pt x="11676" y="1"/>
                  </a:lnTo>
                  <a:lnTo>
                    <a:pt x="23351" y="1"/>
                  </a:lnTo>
                  <a:lnTo>
                    <a:pt x="35026" y="1"/>
                  </a:lnTo>
                  <a:lnTo>
                    <a:pt x="29188" y="9574"/>
                  </a:lnTo>
                  <a:lnTo>
                    <a:pt x="23351" y="19181"/>
                  </a:lnTo>
                  <a:lnTo>
                    <a:pt x="17513" y="28754"/>
                  </a:lnTo>
                  <a:lnTo>
                    <a:pt x="11676" y="38328"/>
                  </a:lnTo>
                  <a:lnTo>
                    <a:pt x="5838" y="47935"/>
                  </a:lnTo>
                  <a:lnTo>
                    <a:pt x="1" y="57508"/>
                  </a:ln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49" name="Google Shape;1626;p25"/>
            <p:cNvSpPr/>
            <p:nvPr/>
          </p:nvSpPr>
          <p:spPr>
            <a:xfrm>
              <a:off x="5365697" y="1657458"/>
              <a:ext cx="1642938" cy="1348810"/>
            </a:xfrm>
            <a:custGeom>
              <a:avLst/>
              <a:gdLst/>
              <a:ahLst/>
              <a:cxnLst/>
              <a:rect l="l" t="t" r="r" b="b"/>
              <a:pathLst>
                <a:path w="84027" h="68984" extrusionOk="0">
                  <a:moveTo>
                    <a:pt x="0" y="1"/>
                  </a:moveTo>
                  <a:lnTo>
                    <a:pt x="41997" y="68983"/>
                  </a:lnTo>
                  <a:lnTo>
                    <a:pt x="8402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0" name="Google Shape;1627;p25"/>
            <p:cNvSpPr/>
            <p:nvPr/>
          </p:nvSpPr>
          <p:spPr>
            <a:xfrm>
              <a:off x="5934443" y="1447886"/>
              <a:ext cx="430487" cy="413868"/>
            </a:xfrm>
            <a:custGeom>
              <a:avLst/>
              <a:gdLst/>
              <a:ahLst/>
              <a:cxnLst/>
              <a:rect l="l" t="t" r="r" b="b"/>
              <a:pathLst>
                <a:path w="22017" h="21167" extrusionOk="0">
                  <a:moveTo>
                    <a:pt x="10996" y="0"/>
                  </a:moveTo>
                  <a:cubicBezTo>
                    <a:pt x="10834" y="0"/>
                    <a:pt x="10671" y="4"/>
                    <a:pt x="10508" y="11"/>
                  </a:cubicBezTo>
                  <a:cubicBezTo>
                    <a:pt x="4570" y="278"/>
                    <a:pt x="1" y="5282"/>
                    <a:pt x="234" y="11186"/>
                  </a:cubicBezTo>
                  <a:lnTo>
                    <a:pt x="401" y="15022"/>
                  </a:lnTo>
                  <a:cubicBezTo>
                    <a:pt x="563" y="18456"/>
                    <a:pt x="3400" y="21167"/>
                    <a:pt x="6802" y="21167"/>
                  </a:cubicBezTo>
                  <a:cubicBezTo>
                    <a:pt x="6903" y="21167"/>
                    <a:pt x="7004" y="21164"/>
                    <a:pt x="7106" y="21160"/>
                  </a:cubicBezTo>
                  <a:lnTo>
                    <a:pt x="15712" y="20793"/>
                  </a:lnTo>
                  <a:cubicBezTo>
                    <a:pt x="19281" y="20626"/>
                    <a:pt x="22016" y="17624"/>
                    <a:pt x="21849" y="14088"/>
                  </a:cubicBezTo>
                  <a:lnTo>
                    <a:pt x="21683" y="10252"/>
                  </a:lnTo>
                  <a:cubicBezTo>
                    <a:pt x="21456" y="4511"/>
                    <a:pt x="16687" y="0"/>
                    <a:pt x="10996"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1" name="Google Shape;1628;p25"/>
            <p:cNvSpPr/>
            <p:nvPr/>
          </p:nvSpPr>
          <p:spPr>
            <a:xfrm>
              <a:off x="5934443" y="1395092"/>
              <a:ext cx="430487" cy="414435"/>
            </a:xfrm>
            <a:custGeom>
              <a:avLst/>
              <a:gdLst/>
              <a:ahLst/>
              <a:cxnLst/>
              <a:rect l="l" t="t" r="r" b="b"/>
              <a:pathLst>
                <a:path w="22017" h="21196" extrusionOk="0">
                  <a:moveTo>
                    <a:pt x="10941" y="1"/>
                  </a:moveTo>
                  <a:cubicBezTo>
                    <a:pt x="10797" y="1"/>
                    <a:pt x="10653" y="3"/>
                    <a:pt x="10508" y="9"/>
                  </a:cubicBezTo>
                  <a:cubicBezTo>
                    <a:pt x="4570" y="276"/>
                    <a:pt x="1" y="5280"/>
                    <a:pt x="234" y="11217"/>
                  </a:cubicBezTo>
                  <a:lnTo>
                    <a:pt x="401" y="15053"/>
                  </a:lnTo>
                  <a:cubicBezTo>
                    <a:pt x="564" y="18506"/>
                    <a:pt x="3430" y="21196"/>
                    <a:pt x="6858" y="21196"/>
                  </a:cubicBezTo>
                  <a:cubicBezTo>
                    <a:pt x="6940" y="21196"/>
                    <a:pt x="7023" y="21194"/>
                    <a:pt x="7106" y="21191"/>
                  </a:cubicBezTo>
                  <a:lnTo>
                    <a:pt x="15712" y="20791"/>
                  </a:lnTo>
                  <a:cubicBezTo>
                    <a:pt x="19281" y="20657"/>
                    <a:pt x="22016" y="17655"/>
                    <a:pt x="21849" y="14119"/>
                  </a:cubicBezTo>
                  <a:lnTo>
                    <a:pt x="21683" y="10283"/>
                  </a:lnTo>
                  <a:cubicBezTo>
                    <a:pt x="21455" y="4491"/>
                    <a:pt x="16656" y="1"/>
                    <a:pt x="10941"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2" name="Google Shape;1629;p25"/>
            <p:cNvSpPr/>
            <p:nvPr/>
          </p:nvSpPr>
          <p:spPr>
            <a:xfrm>
              <a:off x="5974879" y="1484470"/>
              <a:ext cx="352864" cy="339431"/>
            </a:xfrm>
            <a:custGeom>
              <a:avLst/>
              <a:gdLst/>
              <a:ahLst/>
              <a:cxnLst/>
              <a:rect l="l" t="t" r="r" b="b"/>
              <a:pathLst>
                <a:path w="18047" h="17360" extrusionOk="0">
                  <a:moveTo>
                    <a:pt x="8975" y="0"/>
                  </a:moveTo>
                  <a:cubicBezTo>
                    <a:pt x="8853" y="0"/>
                    <a:pt x="8730" y="3"/>
                    <a:pt x="8607" y="8"/>
                  </a:cubicBezTo>
                  <a:cubicBezTo>
                    <a:pt x="3737" y="242"/>
                    <a:pt x="1" y="4345"/>
                    <a:pt x="201" y="9181"/>
                  </a:cubicBezTo>
                  <a:lnTo>
                    <a:pt x="334" y="12317"/>
                  </a:lnTo>
                  <a:cubicBezTo>
                    <a:pt x="464" y="15169"/>
                    <a:pt x="2798" y="17359"/>
                    <a:pt x="5592" y="17359"/>
                  </a:cubicBezTo>
                  <a:cubicBezTo>
                    <a:pt x="5673" y="17359"/>
                    <a:pt x="5756" y="17358"/>
                    <a:pt x="5838" y="17354"/>
                  </a:cubicBezTo>
                  <a:lnTo>
                    <a:pt x="12877" y="17054"/>
                  </a:lnTo>
                  <a:cubicBezTo>
                    <a:pt x="15779" y="16920"/>
                    <a:pt x="18047" y="14485"/>
                    <a:pt x="17913" y="11583"/>
                  </a:cubicBezTo>
                  <a:lnTo>
                    <a:pt x="17780" y="8414"/>
                  </a:lnTo>
                  <a:cubicBezTo>
                    <a:pt x="17585" y="3700"/>
                    <a:pt x="13652" y="0"/>
                    <a:pt x="8975"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3" name="Google Shape;1630;p25"/>
            <p:cNvSpPr/>
            <p:nvPr/>
          </p:nvSpPr>
          <p:spPr>
            <a:xfrm>
              <a:off x="5939018" y="1630064"/>
              <a:ext cx="425912" cy="231697"/>
            </a:xfrm>
            <a:custGeom>
              <a:avLst/>
              <a:gdLst/>
              <a:ahLst/>
              <a:cxnLst/>
              <a:rect l="l" t="t" r="r" b="b"/>
              <a:pathLst>
                <a:path w="21783" h="11850" extrusionOk="0">
                  <a:moveTo>
                    <a:pt x="100" y="1"/>
                  </a:moveTo>
                  <a:cubicBezTo>
                    <a:pt x="33" y="601"/>
                    <a:pt x="0" y="1235"/>
                    <a:pt x="33" y="1869"/>
                  </a:cubicBezTo>
                  <a:lnTo>
                    <a:pt x="200" y="5705"/>
                  </a:lnTo>
                  <a:cubicBezTo>
                    <a:pt x="330" y="9139"/>
                    <a:pt x="3166" y="11850"/>
                    <a:pt x="6568" y="11850"/>
                  </a:cubicBezTo>
                  <a:cubicBezTo>
                    <a:pt x="6669" y="11850"/>
                    <a:pt x="6770" y="11847"/>
                    <a:pt x="6872" y="11843"/>
                  </a:cubicBezTo>
                  <a:lnTo>
                    <a:pt x="15511" y="11476"/>
                  </a:lnTo>
                  <a:cubicBezTo>
                    <a:pt x="19047" y="11309"/>
                    <a:pt x="21782" y="8307"/>
                    <a:pt x="21615" y="4771"/>
                  </a:cubicBezTo>
                  <a:lnTo>
                    <a:pt x="21515" y="2436"/>
                  </a:lnTo>
                  <a:cubicBezTo>
                    <a:pt x="21015" y="5305"/>
                    <a:pt x="18547" y="7539"/>
                    <a:pt x="15511" y="7673"/>
                  </a:cubicBezTo>
                  <a:lnTo>
                    <a:pt x="6872" y="8073"/>
                  </a:lnTo>
                  <a:cubicBezTo>
                    <a:pt x="6789" y="8076"/>
                    <a:pt x="6706" y="8078"/>
                    <a:pt x="6624" y="8078"/>
                  </a:cubicBezTo>
                  <a:cubicBezTo>
                    <a:pt x="3196" y="8078"/>
                    <a:pt x="330" y="5388"/>
                    <a:pt x="167" y="1935"/>
                  </a:cubicBezTo>
                  <a:lnTo>
                    <a:pt x="10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4" name="Google Shape;1631;p25"/>
            <p:cNvSpPr/>
            <p:nvPr/>
          </p:nvSpPr>
          <p:spPr>
            <a:xfrm>
              <a:off x="5981410" y="1466638"/>
              <a:ext cx="339822" cy="548252"/>
            </a:xfrm>
            <a:custGeom>
              <a:avLst/>
              <a:gdLst/>
              <a:ahLst/>
              <a:cxnLst/>
              <a:rect l="l" t="t" r="r" b="b"/>
              <a:pathLst>
                <a:path w="17380" h="28040" extrusionOk="0">
                  <a:moveTo>
                    <a:pt x="8157" y="1"/>
                  </a:moveTo>
                  <a:cubicBezTo>
                    <a:pt x="8007" y="1"/>
                    <a:pt x="7857" y="7"/>
                    <a:pt x="7706" y="19"/>
                  </a:cubicBezTo>
                  <a:cubicBezTo>
                    <a:pt x="4070" y="320"/>
                    <a:pt x="1435" y="4089"/>
                    <a:pt x="1768" y="8492"/>
                  </a:cubicBezTo>
                  <a:lnTo>
                    <a:pt x="1868" y="9960"/>
                  </a:lnTo>
                  <a:cubicBezTo>
                    <a:pt x="834" y="9993"/>
                    <a:pt x="0" y="10894"/>
                    <a:pt x="34" y="11928"/>
                  </a:cubicBezTo>
                  <a:cubicBezTo>
                    <a:pt x="67" y="12995"/>
                    <a:pt x="934" y="13829"/>
                    <a:pt x="2002" y="13829"/>
                  </a:cubicBezTo>
                  <a:lnTo>
                    <a:pt x="2369" y="13829"/>
                  </a:lnTo>
                  <a:cubicBezTo>
                    <a:pt x="3102" y="16364"/>
                    <a:pt x="4804" y="18333"/>
                    <a:pt x="6905" y="19066"/>
                  </a:cubicBezTo>
                  <a:lnTo>
                    <a:pt x="7039" y="20134"/>
                  </a:lnTo>
                  <a:cubicBezTo>
                    <a:pt x="4970" y="20768"/>
                    <a:pt x="3536" y="22202"/>
                    <a:pt x="3536" y="23903"/>
                  </a:cubicBezTo>
                  <a:cubicBezTo>
                    <a:pt x="3536" y="26171"/>
                    <a:pt x="6138" y="28039"/>
                    <a:pt x="9374" y="28039"/>
                  </a:cubicBezTo>
                  <a:cubicBezTo>
                    <a:pt x="12609" y="28039"/>
                    <a:pt x="15244" y="26171"/>
                    <a:pt x="15244" y="23903"/>
                  </a:cubicBezTo>
                  <a:cubicBezTo>
                    <a:pt x="15244" y="22702"/>
                    <a:pt x="14511" y="21602"/>
                    <a:pt x="13343" y="20868"/>
                  </a:cubicBezTo>
                  <a:lnTo>
                    <a:pt x="12943" y="17599"/>
                  </a:lnTo>
                  <a:cubicBezTo>
                    <a:pt x="13910" y="16598"/>
                    <a:pt x="14644" y="15230"/>
                    <a:pt x="14978" y="13696"/>
                  </a:cubicBezTo>
                  <a:lnTo>
                    <a:pt x="15545" y="13629"/>
                  </a:lnTo>
                  <a:cubicBezTo>
                    <a:pt x="16579" y="13562"/>
                    <a:pt x="17379" y="12628"/>
                    <a:pt x="17279" y="11561"/>
                  </a:cubicBezTo>
                  <a:cubicBezTo>
                    <a:pt x="17215" y="10537"/>
                    <a:pt x="16353" y="9789"/>
                    <a:pt x="15340" y="9789"/>
                  </a:cubicBezTo>
                  <a:cubicBezTo>
                    <a:pt x="15297" y="9789"/>
                    <a:pt x="15254" y="9790"/>
                    <a:pt x="15211" y="9793"/>
                  </a:cubicBezTo>
                  <a:lnTo>
                    <a:pt x="15078" y="9826"/>
                  </a:lnTo>
                  <a:lnTo>
                    <a:pt x="14878" y="7458"/>
                  </a:lnTo>
                  <a:cubicBezTo>
                    <a:pt x="14558" y="3239"/>
                    <a:pt x="11574" y="1"/>
                    <a:pt x="8157" y="1"/>
                  </a:cubicBezTo>
                  <a:close/>
                </a:path>
              </a:pathLst>
            </a:custGeom>
            <a:solidFill>
              <a:srgbClr val="EEEEEE"/>
            </a:solid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5" name="Google Shape;1632;p25"/>
            <p:cNvSpPr/>
            <p:nvPr/>
          </p:nvSpPr>
          <p:spPr>
            <a:xfrm>
              <a:off x="6116425" y="1840085"/>
              <a:ext cx="6531" cy="53515"/>
            </a:xfrm>
            <a:custGeom>
              <a:avLst/>
              <a:gdLst/>
              <a:ahLst/>
              <a:cxnLst/>
              <a:rect l="l" t="t" r="r" b="b"/>
              <a:pathLst>
                <a:path w="334" h="2737" extrusionOk="0">
                  <a:moveTo>
                    <a:pt x="0" y="1"/>
                  </a:moveTo>
                  <a:lnTo>
                    <a:pt x="334" y="2736"/>
                  </a:lnTo>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6" name="Google Shape;1633;p25"/>
            <p:cNvSpPr/>
            <p:nvPr/>
          </p:nvSpPr>
          <p:spPr>
            <a:xfrm>
              <a:off x="6116425" y="1840085"/>
              <a:ext cx="6531" cy="53515"/>
            </a:xfrm>
            <a:custGeom>
              <a:avLst/>
              <a:gdLst/>
              <a:ahLst/>
              <a:cxnLst/>
              <a:rect l="l" t="t" r="r" b="b"/>
              <a:pathLst>
                <a:path w="334" h="2737" fill="none" extrusionOk="0">
                  <a:moveTo>
                    <a:pt x="0" y="1"/>
                  </a:moveTo>
                  <a:lnTo>
                    <a:pt x="334" y="2736"/>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7" name="Google Shape;1634;p25"/>
            <p:cNvSpPr/>
            <p:nvPr/>
          </p:nvSpPr>
          <p:spPr>
            <a:xfrm>
              <a:off x="6234468" y="1810736"/>
              <a:ext cx="8505" cy="69157"/>
            </a:xfrm>
            <a:custGeom>
              <a:avLst/>
              <a:gdLst/>
              <a:ahLst/>
              <a:cxnLst/>
              <a:rect l="l" t="t" r="r" b="b"/>
              <a:pathLst>
                <a:path w="435" h="3537" extrusionOk="0">
                  <a:moveTo>
                    <a:pt x="434" y="3537"/>
                  </a:moveTo>
                  <a:lnTo>
                    <a:pt x="1" y="1"/>
                  </a:lnTo>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8" name="Google Shape;1635;p25"/>
            <p:cNvSpPr/>
            <p:nvPr/>
          </p:nvSpPr>
          <p:spPr>
            <a:xfrm>
              <a:off x="6234468" y="1810736"/>
              <a:ext cx="8505" cy="69157"/>
            </a:xfrm>
            <a:custGeom>
              <a:avLst/>
              <a:gdLst/>
              <a:ahLst/>
              <a:cxnLst/>
              <a:rect l="l" t="t" r="r" b="b"/>
              <a:pathLst>
                <a:path w="435" h="3537" fill="none" extrusionOk="0">
                  <a:moveTo>
                    <a:pt x="434" y="3537"/>
                  </a:moveTo>
                  <a:lnTo>
                    <a:pt x="1" y="1"/>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59" name="Google Shape;1636;p25"/>
            <p:cNvSpPr/>
            <p:nvPr/>
          </p:nvSpPr>
          <p:spPr>
            <a:xfrm>
              <a:off x="6021201" y="1700514"/>
              <a:ext cx="140895" cy="145783"/>
            </a:xfrm>
            <a:custGeom>
              <a:avLst/>
              <a:gdLst/>
              <a:ahLst/>
              <a:cxnLst/>
              <a:rect l="l" t="t" r="r" b="b"/>
              <a:pathLst>
                <a:path w="7206" h="7456" extrusionOk="0">
                  <a:moveTo>
                    <a:pt x="0" y="0"/>
                  </a:moveTo>
                  <a:lnTo>
                    <a:pt x="0" y="0"/>
                  </a:lnTo>
                  <a:cubicBezTo>
                    <a:pt x="33" y="367"/>
                    <a:pt x="100" y="734"/>
                    <a:pt x="167" y="1101"/>
                  </a:cubicBezTo>
                  <a:cubicBezTo>
                    <a:pt x="300" y="1802"/>
                    <a:pt x="500" y="2469"/>
                    <a:pt x="767" y="3069"/>
                  </a:cubicBezTo>
                  <a:cubicBezTo>
                    <a:pt x="1168" y="4003"/>
                    <a:pt x="1735" y="4804"/>
                    <a:pt x="2368" y="5471"/>
                  </a:cubicBezTo>
                  <a:cubicBezTo>
                    <a:pt x="3036" y="6171"/>
                    <a:pt x="3769" y="6672"/>
                    <a:pt x="4603" y="7039"/>
                  </a:cubicBezTo>
                  <a:cubicBezTo>
                    <a:pt x="5270" y="7317"/>
                    <a:pt x="6007" y="7456"/>
                    <a:pt x="6755" y="7456"/>
                  </a:cubicBezTo>
                  <a:cubicBezTo>
                    <a:pt x="6905" y="7456"/>
                    <a:pt x="7055" y="7450"/>
                    <a:pt x="7205" y="7439"/>
                  </a:cubicBezTo>
                  <a:lnTo>
                    <a:pt x="0"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0" name="Google Shape;1637;p25"/>
            <p:cNvSpPr/>
            <p:nvPr/>
          </p:nvSpPr>
          <p:spPr>
            <a:xfrm>
              <a:off x="6021201" y="1700514"/>
              <a:ext cx="140895" cy="146761"/>
            </a:xfrm>
            <a:custGeom>
              <a:avLst/>
              <a:gdLst/>
              <a:ahLst/>
              <a:cxnLst/>
              <a:rect l="l" t="t" r="r" b="b"/>
              <a:pathLst>
                <a:path w="7206" h="7506" fill="none" extrusionOk="0">
                  <a:moveTo>
                    <a:pt x="0" y="0"/>
                  </a:moveTo>
                  <a:cubicBezTo>
                    <a:pt x="33" y="367"/>
                    <a:pt x="100" y="734"/>
                    <a:pt x="167" y="1101"/>
                  </a:cubicBezTo>
                  <a:cubicBezTo>
                    <a:pt x="300" y="1802"/>
                    <a:pt x="500" y="2469"/>
                    <a:pt x="767" y="3069"/>
                  </a:cubicBezTo>
                  <a:cubicBezTo>
                    <a:pt x="1168" y="4003"/>
                    <a:pt x="1735" y="4804"/>
                    <a:pt x="2368" y="5471"/>
                  </a:cubicBezTo>
                  <a:cubicBezTo>
                    <a:pt x="3036" y="6171"/>
                    <a:pt x="3769" y="6672"/>
                    <a:pt x="4603" y="7039"/>
                  </a:cubicBezTo>
                  <a:cubicBezTo>
                    <a:pt x="5404" y="7372"/>
                    <a:pt x="6305" y="7506"/>
                    <a:pt x="7205" y="7439"/>
                  </a:cubicBezTo>
                  <a:lnTo>
                    <a:pt x="7205" y="7439"/>
                  </a:lnTo>
                  <a:lnTo>
                    <a:pt x="7205" y="7439"/>
                  </a:lnTo>
                  <a:lnTo>
                    <a:pt x="7205" y="7439"/>
                  </a:lnTo>
                  <a:lnTo>
                    <a:pt x="7205" y="7439"/>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1" name="Google Shape;1638;p25"/>
            <p:cNvSpPr/>
            <p:nvPr/>
          </p:nvSpPr>
          <p:spPr>
            <a:xfrm>
              <a:off x="6014025" y="1466677"/>
              <a:ext cx="262864" cy="199924"/>
            </a:xfrm>
            <a:custGeom>
              <a:avLst/>
              <a:gdLst/>
              <a:ahLst/>
              <a:cxnLst/>
              <a:rect l="l" t="t" r="r" b="b"/>
              <a:pathLst>
                <a:path w="13444" h="10225" extrusionOk="0">
                  <a:moveTo>
                    <a:pt x="6485" y="1"/>
                  </a:moveTo>
                  <a:cubicBezTo>
                    <a:pt x="6337" y="1"/>
                    <a:pt x="6188" y="6"/>
                    <a:pt x="6038" y="17"/>
                  </a:cubicBezTo>
                  <a:cubicBezTo>
                    <a:pt x="5137" y="84"/>
                    <a:pt x="4270" y="384"/>
                    <a:pt x="3536" y="851"/>
                  </a:cubicBezTo>
                  <a:cubicBezTo>
                    <a:pt x="2769" y="1318"/>
                    <a:pt x="2102" y="1952"/>
                    <a:pt x="1568" y="2719"/>
                  </a:cubicBezTo>
                  <a:cubicBezTo>
                    <a:pt x="1034" y="3487"/>
                    <a:pt x="634" y="4354"/>
                    <a:pt x="367" y="5355"/>
                  </a:cubicBezTo>
                  <a:cubicBezTo>
                    <a:pt x="100" y="6322"/>
                    <a:pt x="0" y="7389"/>
                    <a:pt x="100" y="8490"/>
                  </a:cubicBezTo>
                  <a:lnTo>
                    <a:pt x="167" y="9357"/>
                  </a:lnTo>
                  <a:lnTo>
                    <a:pt x="234" y="10225"/>
                  </a:lnTo>
                  <a:lnTo>
                    <a:pt x="13443" y="10058"/>
                  </a:lnTo>
                  <a:lnTo>
                    <a:pt x="13376" y="9191"/>
                  </a:lnTo>
                  <a:lnTo>
                    <a:pt x="13310" y="8323"/>
                  </a:lnTo>
                  <a:lnTo>
                    <a:pt x="13243" y="7456"/>
                  </a:lnTo>
                  <a:cubicBezTo>
                    <a:pt x="13143" y="6355"/>
                    <a:pt x="12876" y="5321"/>
                    <a:pt x="12476" y="4387"/>
                  </a:cubicBezTo>
                  <a:cubicBezTo>
                    <a:pt x="12042" y="3487"/>
                    <a:pt x="11508" y="2653"/>
                    <a:pt x="10875" y="1985"/>
                  </a:cubicBezTo>
                  <a:cubicBezTo>
                    <a:pt x="10207" y="1285"/>
                    <a:pt x="9440" y="785"/>
                    <a:pt x="8640" y="418"/>
                  </a:cubicBezTo>
                  <a:cubicBezTo>
                    <a:pt x="7945" y="140"/>
                    <a:pt x="7227" y="1"/>
                    <a:pt x="6485"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2" name="Google Shape;1639;p25"/>
            <p:cNvSpPr/>
            <p:nvPr/>
          </p:nvSpPr>
          <p:spPr>
            <a:xfrm>
              <a:off x="6014025" y="1465699"/>
              <a:ext cx="262864" cy="200902"/>
            </a:xfrm>
            <a:custGeom>
              <a:avLst/>
              <a:gdLst/>
              <a:ahLst/>
              <a:cxnLst/>
              <a:rect l="l" t="t" r="r" b="b"/>
              <a:pathLst>
                <a:path w="13444" h="10275" fill="none" extrusionOk="0">
                  <a:moveTo>
                    <a:pt x="13443" y="10108"/>
                  </a:moveTo>
                  <a:lnTo>
                    <a:pt x="13376" y="9241"/>
                  </a:lnTo>
                  <a:lnTo>
                    <a:pt x="13310" y="8373"/>
                  </a:lnTo>
                  <a:lnTo>
                    <a:pt x="13243" y="7506"/>
                  </a:lnTo>
                  <a:cubicBezTo>
                    <a:pt x="13143" y="6405"/>
                    <a:pt x="12876" y="5371"/>
                    <a:pt x="12476" y="4437"/>
                  </a:cubicBezTo>
                  <a:cubicBezTo>
                    <a:pt x="12042" y="3537"/>
                    <a:pt x="11508" y="2703"/>
                    <a:pt x="10875" y="2035"/>
                  </a:cubicBezTo>
                  <a:cubicBezTo>
                    <a:pt x="10207" y="1335"/>
                    <a:pt x="9440" y="835"/>
                    <a:pt x="8640" y="468"/>
                  </a:cubicBezTo>
                  <a:cubicBezTo>
                    <a:pt x="7806" y="134"/>
                    <a:pt x="6938" y="1"/>
                    <a:pt x="6038" y="67"/>
                  </a:cubicBezTo>
                  <a:lnTo>
                    <a:pt x="6038" y="67"/>
                  </a:lnTo>
                  <a:lnTo>
                    <a:pt x="6038" y="67"/>
                  </a:lnTo>
                  <a:lnTo>
                    <a:pt x="6038" y="67"/>
                  </a:lnTo>
                  <a:lnTo>
                    <a:pt x="6038" y="67"/>
                  </a:lnTo>
                  <a:cubicBezTo>
                    <a:pt x="5137" y="134"/>
                    <a:pt x="4270" y="434"/>
                    <a:pt x="3536" y="901"/>
                  </a:cubicBezTo>
                  <a:cubicBezTo>
                    <a:pt x="2769" y="1368"/>
                    <a:pt x="2102" y="2002"/>
                    <a:pt x="1568" y="2769"/>
                  </a:cubicBezTo>
                  <a:cubicBezTo>
                    <a:pt x="1034" y="3537"/>
                    <a:pt x="634" y="4404"/>
                    <a:pt x="367" y="5405"/>
                  </a:cubicBezTo>
                  <a:cubicBezTo>
                    <a:pt x="100" y="6372"/>
                    <a:pt x="0" y="7439"/>
                    <a:pt x="100" y="8540"/>
                  </a:cubicBezTo>
                  <a:lnTo>
                    <a:pt x="167" y="9407"/>
                  </a:lnTo>
                  <a:lnTo>
                    <a:pt x="234" y="10275"/>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3" name="Google Shape;1640;p25"/>
            <p:cNvSpPr/>
            <p:nvPr/>
          </p:nvSpPr>
          <p:spPr>
            <a:xfrm>
              <a:off x="5974234" y="1446654"/>
              <a:ext cx="343088" cy="242862"/>
            </a:xfrm>
            <a:custGeom>
              <a:avLst/>
              <a:gdLst/>
              <a:ahLst/>
              <a:cxnLst/>
              <a:rect l="l" t="t" r="r" b="b"/>
              <a:pathLst>
                <a:path w="17547" h="12421" extrusionOk="0">
                  <a:moveTo>
                    <a:pt x="10081" y="1"/>
                  </a:moveTo>
                  <a:cubicBezTo>
                    <a:pt x="9979" y="1"/>
                    <a:pt x="9877" y="3"/>
                    <a:pt x="9774" y="7"/>
                  </a:cubicBezTo>
                  <a:lnTo>
                    <a:pt x="7172" y="107"/>
                  </a:lnTo>
                  <a:cubicBezTo>
                    <a:pt x="3136" y="308"/>
                    <a:pt x="0" y="3710"/>
                    <a:pt x="167" y="7780"/>
                  </a:cubicBezTo>
                  <a:lnTo>
                    <a:pt x="200" y="8247"/>
                  </a:lnTo>
                  <a:cubicBezTo>
                    <a:pt x="298" y="10587"/>
                    <a:pt x="2232" y="12420"/>
                    <a:pt x="4584" y="12420"/>
                  </a:cubicBezTo>
                  <a:cubicBezTo>
                    <a:pt x="4646" y="12420"/>
                    <a:pt x="4708" y="12419"/>
                    <a:pt x="4770" y="12416"/>
                  </a:cubicBezTo>
                  <a:lnTo>
                    <a:pt x="13243" y="12049"/>
                  </a:lnTo>
                  <a:cubicBezTo>
                    <a:pt x="15645" y="11949"/>
                    <a:pt x="17546" y="9914"/>
                    <a:pt x="17413" y="7479"/>
                  </a:cubicBezTo>
                  <a:lnTo>
                    <a:pt x="17413" y="7012"/>
                  </a:lnTo>
                  <a:cubicBezTo>
                    <a:pt x="17250" y="3079"/>
                    <a:pt x="13983" y="1"/>
                    <a:pt x="10081"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4" name="Google Shape;1641;p25"/>
            <p:cNvSpPr/>
            <p:nvPr/>
          </p:nvSpPr>
          <p:spPr>
            <a:xfrm>
              <a:off x="6210985" y="1741596"/>
              <a:ext cx="61981" cy="88729"/>
            </a:xfrm>
            <a:custGeom>
              <a:avLst/>
              <a:gdLst/>
              <a:ahLst/>
              <a:cxnLst/>
              <a:rect l="l" t="t" r="r" b="b"/>
              <a:pathLst>
                <a:path w="3170" h="4538" extrusionOk="0">
                  <a:moveTo>
                    <a:pt x="3170" y="1"/>
                  </a:moveTo>
                  <a:lnTo>
                    <a:pt x="1" y="4537"/>
                  </a:lnTo>
                  <a:cubicBezTo>
                    <a:pt x="768" y="4070"/>
                    <a:pt x="1402" y="3403"/>
                    <a:pt x="1936" y="2636"/>
                  </a:cubicBezTo>
                  <a:cubicBezTo>
                    <a:pt x="2503" y="1869"/>
                    <a:pt x="2903" y="1002"/>
                    <a:pt x="3170"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5" name="Google Shape;1642;p25"/>
            <p:cNvSpPr/>
            <p:nvPr/>
          </p:nvSpPr>
          <p:spPr>
            <a:xfrm>
              <a:off x="6210985" y="1741596"/>
              <a:ext cx="61981" cy="88729"/>
            </a:xfrm>
            <a:custGeom>
              <a:avLst/>
              <a:gdLst/>
              <a:ahLst/>
              <a:cxnLst/>
              <a:rect l="l" t="t" r="r" b="b"/>
              <a:pathLst>
                <a:path w="3170" h="4538" fill="none" extrusionOk="0">
                  <a:moveTo>
                    <a:pt x="1" y="4537"/>
                  </a:moveTo>
                  <a:cubicBezTo>
                    <a:pt x="768" y="4070"/>
                    <a:pt x="1402" y="3403"/>
                    <a:pt x="1936" y="2636"/>
                  </a:cubicBezTo>
                  <a:cubicBezTo>
                    <a:pt x="2503" y="1869"/>
                    <a:pt x="2903" y="1002"/>
                    <a:pt x="3170" y="1"/>
                  </a:cubicBez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6" name="Google Shape;1643;p25"/>
            <p:cNvSpPr/>
            <p:nvPr/>
          </p:nvSpPr>
          <p:spPr>
            <a:xfrm>
              <a:off x="5978144" y="1597449"/>
              <a:ext cx="337222" cy="92073"/>
            </a:xfrm>
            <a:custGeom>
              <a:avLst/>
              <a:gdLst/>
              <a:ahLst/>
              <a:cxnLst/>
              <a:rect l="l" t="t" r="r" b="b"/>
              <a:pathLst>
                <a:path w="17247" h="4709" extrusionOk="0">
                  <a:moveTo>
                    <a:pt x="17246" y="1"/>
                  </a:moveTo>
                  <a:lnTo>
                    <a:pt x="17246" y="1"/>
                  </a:lnTo>
                  <a:cubicBezTo>
                    <a:pt x="16379" y="1135"/>
                    <a:pt x="15045" y="1902"/>
                    <a:pt x="13543" y="1969"/>
                  </a:cubicBezTo>
                  <a:lnTo>
                    <a:pt x="4070" y="2369"/>
                  </a:lnTo>
                  <a:cubicBezTo>
                    <a:pt x="4004" y="2372"/>
                    <a:pt x="3938" y="2373"/>
                    <a:pt x="3873" y="2373"/>
                  </a:cubicBezTo>
                  <a:cubicBezTo>
                    <a:pt x="2315" y="2373"/>
                    <a:pt x="897" y="1620"/>
                    <a:pt x="0" y="468"/>
                  </a:cubicBezTo>
                  <a:lnTo>
                    <a:pt x="0" y="535"/>
                  </a:lnTo>
                  <a:cubicBezTo>
                    <a:pt x="98" y="2875"/>
                    <a:pt x="2032" y="4708"/>
                    <a:pt x="4384" y="4708"/>
                  </a:cubicBezTo>
                  <a:cubicBezTo>
                    <a:pt x="4446" y="4708"/>
                    <a:pt x="4508" y="4707"/>
                    <a:pt x="4570" y="4704"/>
                  </a:cubicBezTo>
                  <a:lnTo>
                    <a:pt x="13043" y="4337"/>
                  </a:lnTo>
                  <a:cubicBezTo>
                    <a:pt x="15378" y="4237"/>
                    <a:pt x="17213" y="2336"/>
                    <a:pt x="17246"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7" name="Google Shape;1644;p25"/>
            <p:cNvSpPr/>
            <p:nvPr/>
          </p:nvSpPr>
          <p:spPr>
            <a:xfrm>
              <a:off x="6187521" y="1722042"/>
              <a:ext cx="20237" cy="28097"/>
            </a:xfrm>
            <a:custGeom>
              <a:avLst/>
              <a:gdLst/>
              <a:ahLst/>
              <a:cxnLst/>
              <a:rect l="l" t="t" r="r" b="b"/>
              <a:pathLst>
                <a:path w="1035" h="1437" extrusionOk="0">
                  <a:moveTo>
                    <a:pt x="500" y="0"/>
                  </a:moveTo>
                  <a:cubicBezTo>
                    <a:pt x="234" y="0"/>
                    <a:pt x="0" y="334"/>
                    <a:pt x="0" y="734"/>
                  </a:cubicBezTo>
                  <a:cubicBezTo>
                    <a:pt x="0" y="1116"/>
                    <a:pt x="212" y="1437"/>
                    <a:pt x="493" y="1437"/>
                  </a:cubicBezTo>
                  <a:cubicBezTo>
                    <a:pt x="506" y="1437"/>
                    <a:pt x="520" y="1436"/>
                    <a:pt x="534" y="1434"/>
                  </a:cubicBezTo>
                  <a:cubicBezTo>
                    <a:pt x="801" y="1434"/>
                    <a:pt x="1034" y="1101"/>
                    <a:pt x="1034" y="701"/>
                  </a:cubicBezTo>
                  <a:cubicBezTo>
                    <a:pt x="1034" y="300"/>
                    <a:pt x="801" y="0"/>
                    <a:pt x="50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8" name="Google Shape;1645;p25"/>
            <p:cNvSpPr/>
            <p:nvPr/>
          </p:nvSpPr>
          <p:spPr>
            <a:xfrm>
              <a:off x="6175124" y="1694648"/>
              <a:ext cx="39144" cy="10441"/>
            </a:xfrm>
            <a:custGeom>
              <a:avLst/>
              <a:gdLst/>
              <a:ahLst/>
              <a:cxnLst/>
              <a:rect l="l" t="t" r="r" b="b"/>
              <a:pathLst>
                <a:path w="2002" h="534" fill="none" extrusionOk="0">
                  <a:moveTo>
                    <a:pt x="2002" y="0"/>
                  </a:moveTo>
                  <a:cubicBezTo>
                    <a:pt x="1601" y="33"/>
                    <a:pt x="1235" y="67"/>
                    <a:pt x="901" y="167"/>
                  </a:cubicBezTo>
                  <a:cubicBezTo>
                    <a:pt x="567" y="267"/>
                    <a:pt x="267" y="367"/>
                    <a:pt x="0" y="534"/>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69" name="Google Shape;1646;p25"/>
            <p:cNvSpPr/>
            <p:nvPr/>
          </p:nvSpPr>
          <p:spPr>
            <a:xfrm>
              <a:off x="6092942" y="1725953"/>
              <a:ext cx="20882" cy="28703"/>
            </a:xfrm>
            <a:custGeom>
              <a:avLst/>
              <a:gdLst/>
              <a:ahLst/>
              <a:cxnLst/>
              <a:rect l="l" t="t" r="r" b="b"/>
              <a:pathLst>
                <a:path w="1068" h="1468" extrusionOk="0">
                  <a:moveTo>
                    <a:pt x="501" y="0"/>
                  </a:moveTo>
                  <a:cubicBezTo>
                    <a:pt x="200" y="0"/>
                    <a:pt x="0" y="367"/>
                    <a:pt x="34" y="767"/>
                  </a:cubicBezTo>
                  <a:cubicBezTo>
                    <a:pt x="34" y="1168"/>
                    <a:pt x="267" y="1468"/>
                    <a:pt x="567" y="1468"/>
                  </a:cubicBezTo>
                  <a:cubicBezTo>
                    <a:pt x="834" y="1435"/>
                    <a:pt x="1068" y="1101"/>
                    <a:pt x="1034" y="701"/>
                  </a:cubicBezTo>
                  <a:cubicBezTo>
                    <a:pt x="1034" y="300"/>
                    <a:pt x="768" y="0"/>
                    <a:pt x="50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0" name="Google Shape;1647;p25"/>
            <p:cNvSpPr/>
            <p:nvPr/>
          </p:nvSpPr>
          <p:spPr>
            <a:xfrm>
              <a:off x="6084456" y="1699849"/>
              <a:ext cx="39164" cy="7860"/>
            </a:xfrm>
            <a:custGeom>
              <a:avLst/>
              <a:gdLst/>
              <a:ahLst/>
              <a:cxnLst/>
              <a:rect l="l" t="t" r="r" b="b"/>
              <a:pathLst>
                <a:path w="2003" h="402" fill="none" extrusionOk="0">
                  <a:moveTo>
                    <a:pt x="1" y="1"/>
                  </a:moveTo>
                  <a:cubicBezTo>
                    <a:pt x="368" y="1"/>
                    <a:pt x="768" y="34"/>
                    <a:pt x="1101" y="101"/>
                  </a:cubicBezTo>
                  <a:cubicBezTo>
                    <a:pt x="1435" y="168"/>
                    <a:pt x="1735" y="268"/>
                    <a:pt x="2002" y="401"/>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1" name="Google Shape;1648;p25"/>
            <p:cNvSpPr/>
            <p:nvPr/>
          </p:nvSpPr>
          <p:spPr>
            <a:xfrm>
              <a:off x="6120981" y="1776831"/>
              <a:ext cx="65247" cy="8486"/>
            </a:xfrm>
            <a:custGeom>
              <a:avLst/>
              <a:gdLst/>
              <a:ahLst/>
              <a:cxnLst/>
              <a:rect l="l" t="t" r="r" b="b"/>
              <a:pathLst>
                <a:path w="3337" h="434" fill="none" extrusionOk="0">
                  <a:moveTo>
                    <a:pt x="3336" y="0"/>
                  </a:moveTo>
                  <a:cubicBezTo>
                    <a:pt x="2936" y="234"/>
                    <a:pt x="2402" y="334"/>
                    <a:pt x="1802" y="367"/>
                  </a:cubicBezTo>
                  <a:lnTo>
                    <a:pt x="1702" y="367"/>
                  </a:lnTo>
                  <a:lnTo>
                    <a:pt x="1602" y="400"/>
                  </a:lnTo>
                  <a:cubicBezTo>
                    <a:pt x="1035" y="434"/>
                    <a:pt x="468" y="434"/>
                    <a:pt x="1" y="267"/>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2" name="Google Shape;1649;p25"/>
            <p:cNvSpPr/>
            <p:nvPr/>
          </p:nvSpPr>
          <p:spPr>
            <a:xfrm>
              <a:off x="5811179" y="1926961"/>
              <a:ext cx="271330" cy="430526"/>
            </a:xfrm>
            <a:custGeom>
              <a:avLst/>
              <a:gdLst/>
              <a:ahLst/>
              <a:cxnLst/>
              <a:rect l="l" t="t" r="r" b="b"/>
              <a:pathLst>
                <a:path w="13877" h="22019" extrusionOk="0">
                  <a:moveTo>
                    <a:pt x="9899" y="0"/>
                  </a:moveTo>
                  <a:cubicBezTo>
                    <a:pt x="8522" y="0"/>
                    <a:pt x="7203" y="829"/>
                    <a:pt x="6671" y="2196"/>
                  </a:cubicBezTo>
                  <a:lnTo>
                    <a:pt x="734" y="17207"/>
                  </a:lnTo>
                  <a:cubicBezTo>
                    <a:pt x="0" y="19008"/>
                    <a:pt x="867" y="21043"/>
                    <a:pt x="2669" y="21777"/>
                  </a:cubicBezTo>
                  <a:cubicBezTo>
                    <a:pt x="3091" y="21941"/>
                    <a:pt x="3526" y="22019"/>
                    <a:pt x="3955" y="22019"/>
                  </a:cubicBezTo>
                  <a:cubicBezTo>
                    <a:pt x="5353" y="22019"/>
                    <a:pt x="6677" y="21187"/>
                    <a:pt x="7239" y="19808"/>
                  </a:cubicBezTo>
                  <a:lnTo>
                    <a:pt x="13176" y="4831"/>
                  </a:lnTo>
                  <a:cubicBezTo>
                    <a:pt x="13877" y="3030"/>
                    <a:pt x="13009" y="995"/>
                    <a:pt x="11208" y="261"/>
                  </a:cubicBezTo>
                  <a:cubicBezTo>
                    <a:pt x="10781" y="84"/>
                    <a:pt x="10337" y="0"/>
                    <a:pt x="9899" y="0"/>
                  </a:cubicBezTo>
                  <a:close/>
                </a:path>
              </a:pathLst>
            </a:custGeom>
            <a:solidFill>
              <a:srgbClr val="FF6952"/>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3" name="Google Shape;1650;p25"/>
            <p:cNvSpPr/>
            <p:nvPr/>
          </p:nvSpPr>
          <p:spPr>
            <a:xfrm>
              <a:off x="5655946" y="1814353"/>
              <a:ext cx="275241" cy="523948"/>
            </a:xfrm>
            <a:custGeom>
              <a:avLst/>
              <a:gdLst/>
              <a:ahLst/>
              <a:cxnLst/>
              <a:rect l="l" t="t" r="r" b="b"/>
              <a:pathLst>
                <a:path w="14077" h="26797" extrusionOk="0">
                  <a:moveTo>
                    <a:pt x="4663" y="1"/>
                  </a:moveTo>
                  <a:cubicBezTo>
                    <a:pt x="4599" y="1"/>
                    <a:pt x="4535" y="6"/>
                    <a:pt x="4470" y="16"/>
                  </a:cubicBezTo>
                  <a:cubicBezTo>
                    <a:pt x="3803" y="149"/>
                    <a:pt x="3402" y="783"/>
                    <a:pt x="3503" y="1417"/>
                  </a:cubicBezTo>
                  <a:lnTo>
                    <a:pt x="3803" y="3051"/>
                  </a:lnTo>
                  <a:lnTo>
                    <a:pt x="4003" y="4085"/>
                  </a:lnTo>
                  <a:cubicBezTo>
                    <a:pt x="3936" y="4119"/>
                    <a:pt x="3869" y="4152"/>
                    <a:pt x="3803" y="4185"/>
                  </a:cubicBezTo>
                  <a:lnTo>
                    <a:pt x="3736" y="3985"/>
                  </a:lnTo>
                  <a:cubicBezTo>
                    <a:pt x="3703" y="3852"/>
                    <a:pt x="3669" y="3685"/>
                    <a:pt x="3569" y="3552"/>
                  </a:cubicBezTo>
                  <a:lnTo>
                    <a:pt x="2402" y="1517"/>
                  </a:lnTo>
                  <a:cubicBezTo>
                    <a:pt x="2178" y="1137"/>
                    <a:pt x="1774" y="921"/>
                    <a:pt x="1362" y="921"/>
                  </a:cubicBezTo>
                  <a:cubicBezTo>
                    <a:pt x="1159" y="921"/>
                    <a:pt x="954" y="973"/>
                    <a:pt x="767" y="1083"/>
                  </a:cubicBezTo>
                  <a:cubicBezTo>
                    <a:pt x="200" y="1417"/>
                    <a:pt x="0" y="2151"/>
                    <a:pt x="334" y="2718"/>
                  </a:cubicBezTo>
                  <a:lnTo>
                    <a:pt x="1368" y="4519"/>
                  </a:lnTo>
                  <a:lnTo>
                    <a:pt x="1368" y="4552"/>
                  </a:lnTo>
                  <a:lnTo>
                    <a:pt x="1968" y="6087"/>
                  </a:lnTo>
                  <a:cubicBezTo>
                    <a:pt x="1534" y="7121"/>
                    <a:pt x="1534" y="8355"/>
                    <a:pt x="2135" y="9423"/>
                  </a:cubicBezTo>
                  <a:cubicBezTo>
                    <a:pt x="2402" y="9890"/>
                    <a:pt x="2769" y="10290"/>
                    <a:pt x="3169" y="10590"/>
                  </a:cubicBezTo>
                  <a:cubicBezTo>
                    <a:pt x="3169" y="10623"/>
                    <a:pt x="3169" y="10657"/>
                    <a:pt x="3202" y="10690"/>
                  </a:cubicBezTo>
                  <a:lnTo>
                    <a:pt x="8473" y="25034"/>
                  </a:lnTo>
                  <a:cubicBezTo>
                    <a:pt x="8890" y="26129"/>
                    <a:pt x="9919" y="26796"/>
                    <a:pt x="11017" y="26796"/>
                  </a:cubicBezTo>
                  <a:cubicBezTo>
                    <a:pt x="11324" y="26796"/>
                    <a:pt x="11636" y="26744"/>
                    <a:pt x="11942" y="26635"/>
                  </a:cubicBezTo>
                  <a:cubicBezTo>
                    <a:pt x="13343" y="26135"/>
                    <a:pt x="14077" y="24600"/>
                    <a:pt x="13576" y="23199"/>
                  </a:cubicBezTo>
                  <a:lnTo>
                    <a:pt x="8606" y="9723"/>
                  </a:lnTo>
                  <a:cubicBezTo>
                    <a:pt x="8740" y="9523"/>
                    <a:pt x="8840" y="9356"/>
                    <a:pt x="8906" y="9156"/>
                  </a:cubicBezTo>
                  <a:cubicBezTo>
                    <a:pt x="9240" y="8989"/>
                    <a:pt x="9507" y="8722"/>
                    <a:pt x="9674" y="8388"/>
                  </a:cubicBezTo>
                  <a:lnTo>
                    <a:pt x="11241" y="7821"/>
                  </a:lnTo>
                  <a:cubicBezTo>
                    <a:pt x="11808" y="7621"/>
                    <a:pt x="12075" y="6987"/>
                    <a:pt x="11875" y="6420"/>
                  </a:cubicBezTo>
                  <a:cubicBezTo>
                    <a:pt x="11717" y="6000"/>
                    <a:pt x="11311" y="5724"/>
                    <a:pt x="10869" y="5724"/>
                  </a:cubicBezTo>
                  <a:cubicBezTo>
                    <a:pt x="10749" y="5724"/>
                    <a:pt x="10628" y="5744"/>
                    <a:pt x="10508" y="5787"/>
                  </a:cubicBezTo>
                  <a:lnTo>
                    <a:pt x="9073" y="6320"/>
                  </a:lnTo>
                  <a:cubicBezTo>
                    <a:pt x="9073" y="6320"/>
                    <a:pt x="9040" y="6287"/>
                    <a:pt x="9040" y="6287"/>
                  </a:cubicBezTo>
                  <a:cubicBezTo>
                    <a:pt x="8940" y="6087"/>
                    <a:pt x="8873" y="5920"/>
                    <a:pt x="8773" y="5720"/>
                  </a:cubicBezTo>
                  <a:cubicBezTo>
                    <a:pt x="8706" y="5620"/>
                    <a:pt x="8640" y="5520"/>
                    <a:pt x="8573" y="5420"/>
                  </a:cubicBezTo>
                  <a:lnTo>
                    <a:pt x="8906" y="3552"/>
                  </a:lnTo>
                  <a:cubicBezTo>
                    <a:pt x="8906" y="3485"/>
                    <a:pt x="8940" y="3418"/>
                    <a:pt x="8940" y="3318"/>
                  </a:cubicBezTo>
                  <a:cubicBezTo>
                    <a:pt x="8973" y="3151"/>
                    <a:pt x="8973" y="2985"/>
                    <a:pt x="8940" y="2851"/>
                  </a:cubicBezTo>
                  <a:lnTo>
                    <a:pt x="8873" y="1650"/>
                  </a:lnTo>
                  <a:cubicBezTo>
                    <a:pt x="8840" y="1017"/>
                    <a:pt x="8306" y="516"/>
                    <a:pt x="7639" y="516"/>
                  </a:cubicBezTo>
                  <a:cubicBezTo>
                    <a:pt x="6972" y="550"/>
                    <a:pt x="6471" y="1117"/>
                    <a:pt x="6505" y="1784"/>
                  </a:cubicBezTo>
                  <a:lnTo>
                    <a:pt x="6571" y="3118"/>
                  </a:lnTo>
                  <a:lnTo>
                    <a:pt x="6438" y="3919"/>
                  </a:lnTo>
                  <a:lnTo>
                    <a:pt x="6405" y="3919"/>
                  </a:lnTo>
                  <a:lnTo>
                    <a:pt x="6305" y="3285"/>
                  </a:lnTo>
                  <a:lnTo>
                    <a:pt x="5838" y="983"/>
                  </a:lnTo>
                  <a:cubicBezTo>
                    <a:pt x="5718" y="384"/>
                    <a:pt x="5222" y="1"/>
                    <a:pt x="4663" y="1"/>
                  </a:cubicBezTo>
                  <a:close/>
                </a:path>
              </a:pathLst>
            </a:custGeom>
            <a:solidFill>
              <a:srgbClr val="EEEEEE"/>
            </a:solid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4" name="Google Shape;1651;p25"/>
            <p:cNvSpPr/>
            <p:nvPr/>
          </p:nvSpPr>
          <p:spPr>
            <a:xfrm>
              <a:off x="5678119" y="1898139"/>
              <a:ext cx="120678" cy="138705"/>
            </a:xfrm>
            <a:custGeom>
              <a:avLst/>
              <a:gdLst/>
              <a:ahLst/>
              <a:cxnLst/>
              <a:rect l="l" t="t" r="r" b="b"/>
              <a:pathLst>
                <a:path w="6172" h="7094" extrusionOk="0">
                  <a:moveTo>
                    <a:pt x="2469" y="1"/>
                  </a:moveTo>
                  <a:cubicBezTo>
                    <a:pt x="667" y="1001"/>
                    <a:pt x="0" y="3336"/>
                    <a:pt x="1034" y="5171"/>
                  </a:cubicBezTo>
                  <a:cubicBezTo>
                    <a:pt x="1714" y="6394"/>
                    <a:pt x="3008" y="7094"/>
                    <a:pt x="4333" y="7094"/>
                  </a:cubicBezTo>
                  <a:cubicBezTo>
                    <a:pt x="4959" y="7094"/>
                    <a:pt x="5593" y="6937"/>
                    <a:pt x="6171" y="6605"/>
                  </a:cubicBezTo>
                  <a:lnTo>
                    <a:pt x="2469" y="1"/>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5" name="Google Shape;1652;p25"/>
            <p:cNvSpPr/>
            <p:nvPr/>
          </p:nvSpPr>
          <p:spPr>
            <a:xfrm>
              <a:off x="5678119" y="1898139"/>
              <a:ext cx="120678" cy="149381"/>
            </a:xfrm>
            <a:custGeom>
              <a:avLst/>
              <a:gdLst/>
              <a:ahLst/>
              <a:cxnLst/>
              <a:rect l="l" t="t" r="r" b="b"/>
              <a:pathLst>
                <a:path w="6172" h="7640" fill="none" extrusionOk="0">
                  <a:moveTo>
                    <a:pt x="2469" y="1"/>
                  </a:moveTo>
                  <a:cubicBezTo>
                    <a:pt x="667" y="1001"/>
                    <a:pt x="0" y="3336"/>
                    <a:pt x="1034" y="5171"/>
                  </a:cubicBezTo>
                  <a:cubicBezTo>
                    <a:pt x="2035" y="6972"/>
                    <a:pt x="4370" y="7639"/>
                    <a:pt x="6171" y="6605"/>
                  </a:cubicBez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6" name="Google Shape;1653;p25"/>
            <p:cNvSpPr/>
            <p:nvPr/>
          </p:nvSpPr>
          <p:spPr>
            <a:xfrm>
              <a:off x="5931842" y="1869806"/>
              <a:ext cx="426557" cy="556230"/>
            </a:xfrm>
            <a:custGeom>
              <a:avLst/>
              <a:gdLst/>
              <a:ahLst/>
              <a:cxnLst/>
              <a:rect l="l" t="t" r="r" b="b"/>
              <a:pathLst>
                <a:path w="21816" h="28448" extrusionOk="0">
                  <a:moveTo>
                    <a:pt x="9569" y="1"/>
                  </a:moveTo>
                  <a:cubicBezTo>
                    <a:pt x="6277" y="1"/>
                    <a:pt x="4130" y="3425"/>
                    <a:pt x="3069" y="8121"/>
                  </a:cubicBezTo>
                  <a:cubicBezTo>
                    <a:pt x="1535" y="8555"/>
                    <a:pt x="367" y="9922"/>
                    <a:pt x="300" y="11623"/>
                  </a:cubicBezTo>
                  <a:cubicBezTo>
                    <a:pt x="267" y="12824"/>
                    <a:pt x="801" y="13925"/>
                    <a:pt x="1668" y="14659"/>
                  </a:cubicBezTo>
                  <a:lnTo>
                    <a:pt x="0" y="25300"/>
                  </a:lnTo>
                  <a:cubicBezTo>
                    <a:pt x="0" y="26167"/>
                    <a:pt x="1134" y="27768"/>
                    <a:pt x="1968" y="28002"/>
                  </a:cubicBezTo>
                  <a:cubicBezTo>
                    <a:pt x="2300" y="28088"/>
                    <a:pt x="2710" y="28123"/>
                    <a:pt x="3170" y="28123"/>
                  </a:cubicBezTo>
                  <a:cubicBezTo>
                    <a:pt x="5122" y="28123"/>
                    <a:pt x="7974" y="27497"/>
                    <a:pt x="9610" y="27497"/>
                  </a:cubicBezTo>
                  <a:cubicBezTo>
                    <a:pt x="9834" y="27497"/>
                    <a:pt x="10035" y="27508"/>
                    <a:pt x="10207" y="27535"/>
                  </a:cubicBezTo>
                  <a:cubicBezTo>
                    <a:pt x="12712" y="27934"/>
                    <a:pt x="14653" y="28447"/>
                    <a:pt x="16265" y="28447"/>
                  </a:cubicBezTo>
                  <a:cubicBezTo>
                    <a:pt x="18024" y="28447"/>
                    <a:pt x="19394" y="27836"/>
                    <a:pt x="20682" y="25800"/>
                  </a:cubicBezTo>
                  <a:cubicBezTo>
                    <a:pt x="20848" y="25567"/>
                    <a:pt x="20581" y="23999"/>
                    <a:pt x="20348" y="22731"/>
                  </a:cubicBezTo>
                  <a:cubicBezTo>
                    <a:pt x="20114" y="21431"/>
                    <a:pt x="20014" y="20130"/>
                    <a:pt x="20048" y="18862"/>
                  </a:cubicBezTo>
                  <a:lnTo>
                    <a:pt x="20081" y="18562"/>
                  </a:lnTo>
                  <a:cubicBezTo>
                    <a:pt x="20081" y="17961"/>
                    <a:pt x="20148" y="17328"/>
                    <a:pt x="20248" y="16727"/>
                  </a:cubicBezTo>
                  <a:cubicBezTo>
                    <a:pt x="21816" y="6220"/>
                    <a:pt x="19748" y="749"/>
                    <a:pt x="15444" y="449"/>
                  </a:cubicBezTo>
                  <a:lnTo>
                    <a:pt x="9941" y="15"/>
                  </a:lnTo>
                  <a:cubicBezTo>
                    <a:pt x="9815" y="6"/>
                    <a:pt x="9691" y="1"/>
                    <a:pt x="9569" y="1"/>
                  </a:cubicBezTo>
                  <a:close/>
                </a:path>
              </a:pathLst>
            </a:custGeom>
            <a:solidFill>
              <a:srgbClr val="FF6952"/>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7" name="Google Shape;1654;p25"/>
            <p:cNvSpPr/>
            <p:nvPr/>
          </p:nvSpPr>
          <p:spPr>
            <a:xfrm>
              <a:off x="6009449" y="2109471"/>
              <a:ext cx="275260" cy="71152"/>
            </a:xfrm>
            <a:custGeom>
              <a:avLst/>
              <a:gdLst/>
              <a:ahLst/>
              <a:cxnLst/>
              <a:rect l="l" t="t" r="r" b="b"/>
              <a:pathLst>
                <a:path w="14078" h="3639" extrusionOk="0">
                  <a:moveTo>
                    <a:pt x="14077" y="0"/>
                  </a:moveTo>
                  <a:lnTo>
                    <a:pt x="1" y="3269"/>
                  </a:lnTo>
                  <a:lnTo>
                    <a:pt x="10175" y="3636"/>
                  </a:lnTo>
                  <a:cubicBezTo>
                    <a:pt x="10220" y="3638"/>
                    <a:pt x="10265" y="3638"/>
                    <a:pt x="10311" y="3638"/>
                  </a:cubicBezTo>
                  <a:cubicBezTo>
                    <a:pt x="11263" y="3638"/>
                    <a:pt x="12176" y="3304"/>
                    <a:pt x="12876" y="2635"/>
                  </a:cubicBezTo>
                  <a:cubicBezTo>
                    <a:pt x="13610" y="1935"/>
                    <a:pt x="14044" y="1001"/>
                    <a:pt x="14077" y="0"/>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8" name="Google Shape;1655;p25"/>
            <p:cNvSpPr/>
            <p:nvPr/>
          </p:nvSpPr>
          <p:spPr>
            <a:xfrm>
              <a:off x="6009449" y="2109471"/>
              <a:ext cx="275260" cy="71758"/>
            </a:xfrm>
            <a:custGeom>
              <a:avLst/>
              <a:gdLst/>
              <a:ahLst/>
              <a:cxnLst/>
              <a:rect l="l" t="t" r="r" b="b"/>
              <a:pathLst>
                <a:path w="14078" h="3670" fill="none" extrusionOk="0">
                  <a:moveTo>
                    <a:pt x="1" y="3269"/>
                  </a:moveTo>
                  <a:lnTo>
                    <a:pt x="10175" y="3636"/>
                  </a:lnTo>
                  <a:cubicBezTo>
                    <a:pt x="11175" y="3670"/>
                    <a:pt x="12143" y="3336"/>
                    <a:pt x="12876" y="2635"/>
                  </a:cubicBezTo>
                  <a:cubicBezTo>
                    <a:pt x="13610" y="1935"/>
                    <a:pt x="14044" y="1001"/>
                    <a:pt x="14077" y="0"/>
                  </a:cubicBez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79" name="Google Shape;1656;p25"/>
            <p:cNvSpPr/>
            <p:nvPr/>
          </p:nvSpPr>
          <p:spPr>
            <a:xfrm>
              <a:off x="6262527" y="1950503"/>
              <a:ext cx="322851" cy="404971"/>
            </a:xfrm>
            <a:custGeom>
              <a:avLst/>
              <a:gdLst/>
              <a:ahLst/>
              <a:cxnLst/>
              <a:rect l="l" t="t" r="r" b="b"/>
              <a:pathLst>
                <a:path w="16512" h="20712" extrusionOk="0">
                  <a:moveTo>
                    <a:pt x="3996" y="1"/>
                  </a:moveTo>
                  <a:cubicBezTo>
                    <a:pt x="3358" y="1"/>
                    <a:pt x="2713" y="171"/>
                    <a:pt x="2135" y="525"/>
                  </a:cubicBezTo>
                  <a:cubicBezTo>
                    <a:pt x="501" y="1559"/>
                    <a:pt x="0" y="3727"/>
                    <a:pt x="1034" y="5362"/>
                  </a:cubicBezTo>
                  <a:lnTo>
                    <a:pt x="9574" y="19071"/>
                  </a:lnTo>
                  <a:cubicBezTo>
                    <a:pt x="10242" y="20129"/>
                    <a:pt x="11372" y="20711"/>
                    <a:pt x="12537" y="20711"/>
                  </a:cubicBezTo>
                  <a:cubicBezTo>
                    <a:pt x="13174" y="20711"/>
                    <a:pt x="13821" y="20537"/>
                    <a:pt x="14410" y="20172"/>
                  </a:cubicBezTo>
                  <a:cubicBezTo>
                    <a:pt x="16045" y="19138"/>
                    <a:pt x="16512" y="16970"/>
                    <a:pt x="15478" y="15335"/>
                  </a:cubicBezTo>
                  <a:lnTo>
                    <a:pt x="6972" y="1626"/>
                  </a:lnTo>
                  <a:cubicBezTo>
                    <a:pt x="6304" y="569"/>
                    <a:pt x="5161" y="1"/>
                    <a:pt x="3996" y="1"/>
                  </a:cubicBezTo>
                  <a:close/>
                </a:path>
              </a:pathLst>
            </a:custGeom>
            <a:solidFill>
              <a:srgbClr val="FF6952"/>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0" name="Google Shape;1657;p25"/>
            <p:cNvSpPr/>
            <p:nvPr/>
          </p:nvSpPr>
          <p:spPr>
            <a:xfrm>
              <a:off x="6175124" y="2242237"/>
              <a:ext cx="384168" cy="220278"/>
            </a:xfrm>
            <a:custGeom>
              <a:avLst/>
              <a:gdLst/>
              <a:ahLst/>
              <a:cxnLst/>
              <a:rect l="l" t="t" r="r" b="b"/>
              <a:pathLst>
                <a:path w="19648" h="11266" extrusionOk="0">
                  <a:moveTo>
                    <a:pt x="16653" y="0"/>
                  </a:moveTo>
                  <a:cubicBezTo>
                    <a:pt x="16397" y="0"/>
                    <a:pt x="16137" y="37"/>
                    <a:pt x="15878" y="115"/>
                  </a:cubicBezTo>
                  <a:lnTo>
                    <a:pt x="7139" y="2817"/>
                  </a:lnTo>
                  <a:cubicBezTo>
                    <a:pt x="6552" y="2460"/>
                    <a:pt x="5867" y="2259"/>
                    <a:pt x="5159" y="2259"/>
                  </a:cubicBezTo>
                  <a:cubicBezTo>
                    <a:pt x="4942" y="2259"/>
                    <a:pt x="4723" y="2278"/>
                    <a:pt x="4504" y="2317"/>
                  </a:cubicBezTo>
                  <a:cubicBezTo>
                    <a:pt x="2836" y="2617"/>
                    <a:pt x="1601" y="3951"/>
                    <a:pt x="1335" y="5519"/>
                  </a:cubicBezTo>
                  <a:lnTo>
                    <a:pt x="200" y="8955"/>
                  </a:lnTo>
                  <a:cubicBezTo>
                    <a:pt x="0" y="9555"/>
                    <a:pt x="301" y="10189"/>
                    <a:pt x="901" y="10423"/>
                  </a:cubicBezTo>
                  <a:cubicBezTo>
                    <a:pt x="1024" y="10467"/>
                    <a:pt x="1150" y="10487"/>
                    <a:pt x="1273" y="10487"/>
                  </a:cubicBezTo>
                  <a:cubicBezTo>
                    <a:pt x="1618" y="10487"/>
                    <a:pt x="1948" y="10326"/>
                    <a:pt x="2169" y="10056"/>
                  </a:cubicBezTo>
                  <a:lnTo>
                    <a:pt x="2169" y="10056"/>
                  </a:lnTo>
                  <a:cubicBezTo>
                    <a:pt x="2135" y="10523"/>
                    <a:pt x="2402" y="11023"/>
                    <a:pt x="2902" y="11190"/>
                  </a:cubicBezTo>
                  <a:cubicBezTo>
                    <a:pt x="3035" y="11241"/>
                    <a:pt x="3168" y="11265"/>
                    <a:pt x="3299" y="11265"/>
                  </a:cubicBezTo>
                  <a:cubicBezTo>
                    <a:pt x="3762" y="11265"/>
                    <a:pt x="4188" y="10965"/>
                    <a:pt x="4370" y="10523"/>
                  </a:cubicBezTo>
                  <a:lnTo>
                    <a:pt x="4537" y="9989"/>
                  </a:lnTo>
                  <a:cubicBezTo>
                    <a:pt x="4537" y="10456"/>
                    <a:pt x="4837" y="10890"/>
                    <a:pt x="5304" y="11056"/>
                  </a:cubicBezTo>
                  <a:cubicBezTo>
                    <a:pt x="5422" y="11098"/>
                    <a:pt x="5545" y="11118"/>
                    <a:pt x="5667" y="11118"/>
                  </a:cubicBezTo>
                  <a:cubicBezTo>
                    <a:pt x="6129" y="11118"/>
                    <a:pt x="6580" y="10831"/>
                    <a:pt x="6738" y="10356"/>
                  </a:cubicBezTo>
                  <a:lnTo>
                    <a:pt x="7039" y="9489"/>
                  </a:lnTo>
                  <a:cubicBezTo>
                    <a:pt x="7672" y="9155"/>
                    <a:pt x="8173" y="8655"/>
                    <a:pt x="8506" y="8054"/>
                  </a:cubicBezTo>
                  <a:lnTo>
                    <a:pt x="17446" y="5286"/>
                  </a:lnTo>
                  <a:cubicBezTo>
                    <a:pt x="18847" y="4852"/>
                    <a:pt x="19648" y="3351"/>
                    <a:pt x="19247" y="1917"/>
                  </a:cubicBezTo>
                  <a:cubicBezTo>
                    <a:pt x="18892" y="768"/>
                    <a:pt x="17819" y="0"/>
                    <a:pt x="16653" y="0"/>
                  </a:cubicBezTo>
                  <a:close/>
                </a:path>
              </a:pathLst>
            </a:custGeom>
            <a:solidFill>
              <a:srgbClr val="EEEEEE"/>
            </a:solid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1" name="Google Shape;1658;p25"/>
            <p:cNvSpPr/>
            <p:nvPr/>
          </p:nvSpPr>
          <p:spPr>
            <a:xfrm>
              <a:off x="5903138" y="2478636"/>
              <a:ext cx="568098" cy="61336"/>
            </a:xfrm>
            <a:custGeom>
              <a:avLst/>
              <a:gdLst/>
              <a:ahLst/>
              <a:cxnLst/>
              <a:rect l="l" t="t" r="r" b="b"/>
              <a:pathLst>
                <a:path w="29055" h="3137" extrusionOk="0">
                  <a:moveTo>
                    <a:pt x="0" y="0"/>
                  </a:moveTo>
                  <a:lnTo>
                    <a:pt x="0" y="3136"/>
                  </a:lnTo>
                  <a:lnTo>
                    <a:pt x="29054" y="3136"/>
                  </a:lnTo>
                  <a:lnTo>
                    <a:pt x="29054"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2" name="Google Shape;1659;p25"/>
            <p:cNvSpPr/>
            <p:nvPr/>
          </p:nvSpPr>
          <p:spPr>
            <a:xfrm>
              <a:off x="5954016" y="2416672"/>
              <a:ext cx="489829" cy="81553"/>
            </a:xfrm>
            <a:custGeom>
              <a:avLst/>
              <a:gdLst/>
              <a:ahLst/>
              <a:cxnLst/>
              <a:rect l="l" t="t" r="r" b="b"/>
              <a:pathLst>
                <a:path w="25052" h="4171" extrusionOk="0">
                  <a:moveTo>
                    <a:pt x="2068" y="1"/>
                  </a:moveTo>
                  <a:cubicBezTo>
                    <a:pt x="934" y="1"/>
                    <a:pt x="0" y="901"/>
                    <a:pt x="0" y="2035"/>
                  </a:cubicBezTo>
                  <a:cubicBezTo>
                    <a:pt x="0" y="3169"/>
                    <a:pt x="901" y="4103"/>
                    <a:pt x="2035" y="4103"/>
                  </a:cubicBezTo>
                  <a:lnTo>
                    <a:pt x="23017" y="4170"/>
                  </a:lnTo>
                  <a:cubicBezTo>
                    <a:pt x="24117" y="4170"/>
                    <a:pt x="25051" y="3236"/>
                    <a:pt x="25051" y="2102"/>
                  </a:cubicBezTo>
                  <a:cubicBezTo>
                    <a:pt x="25051" y="968"/>
                    <a:pt x="24151" y="67"/>
                    <a:pt x="23017" y="67"/>
                  </a:cubicBezTo>
                  <a:lnTo>
                    <a:pt x="2068" y="1"/>
                  </a:lnTo>
                  <a:close/>
                </a:path>
              </a:pathLst>
            </a:custGeom>
            <a:solidFill>
              <a:schemeClr val="accent5"/>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3" name="Google Shape;1660;p25"/>
            <p:cNvSpPr/>
            <p:nvPr/>
          </p:nvSpPr>
          <p:spPr>
            <a:xfrm>
              <a:off x="6078590" y="2454508"/>
              <a:ext cx="24147" cy="23502"/>
            </a:xfrm>
            <a:custGeom>
              <a:avLst/>
              <a:gdLst/>
              <a:ahLst/>
              <a:cxnLst/>
              <a:rect l="l" t="t" r="r" b="b"/>
              <a:pathLst>
                <a:path w="1235" h="1202" extrusionOk="0">
                  <a:moveTo>
                    <a:pt x="601" y="0"/>
                  </a:moveTo>
                  <a:cubicBezTo>
                    <a:pt x="267" y="0"/>
                    <a:pt x="0" y="267"/>
                    <a:pt x="0" y="601"/>
                  </a:cubicBezTo>
                  <a:cubicBezTo>
                    <a:pt x="0" y="934"/>
                    <a:pt x="267" y="1201"/>
                    <a:pt x="601" y="1201"/>
                  </a:cubicBezTo>
                  <a:cubicBezTo>
                    <a:pt x="934" y="1201"/>
                    <a:pt x="1235" y="934"/>
                    <a:pt x="1235" y="601"/>
                  </a:cubicBezTo>
                  <a:cubicBezTo>
                    <a:pt x="1235" y="267"/>
                    <a:pt x="968" y="0"/>
                    <a:pt x="60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4" name="Google Shape;1661;p25"/>
            <p:cNvSpPr/>
            <p:nvPr/>
          </p:nvSpPr>
          <p:spPr>
            <a:xfrm>
              <a:off x="5883565" y="2048816"/>
              <a:ext cx="610488" cy="375682"/>
            </a:xfrm>
            <a:custGeom>
              <a:avLst/>
              <a:gdLst/>
              <a:ahLst/>
              <a:cxnLst/>
              <a:rect l="l" t="t" r="r" b="b"/>
              <a:pathLst>
                <a:path w="31223" h="19214" extrusionOk="0">
                  <a:moveTo>
                    <a:pt x="5771" y="0"/>
                  </a:moveTo>
                  <a:cubicBezTo>
                    <a:pt x="2502" y="0"/>
                    <a:pt x="1" y="2902"/>
                    <a:pt x="468" y="6104"/>
                  </a:cubicBezTo>
                  <a:lnTo>
                    <a:pt x="2035" y="14611"/>
                  </a:lnTo>
                  <a:cubicBezTo>
                    <a:pt x="2402" y="17246"/>
                    <a:pt x="4671" y="19214"/>
                    <a:pt x="7339" y="19214"/>
                  </a:cubicBezTo>
                  <a:lnTo>
                    <a:pt x="23918" y="19214"/>
                  </a:lnTo>
                  <a:cubicBezTo>
                    <a:pt x="26586" y="19214"/>
                    <a:pt x="28855" y="17246"/>
                    <a:pt x="29222" y="14611"/>
                  </a:cubicBezTo>
                  <a:lnTo>
                    <a:pt x="30789" y="6104"/>
                  </a:lnTo>
                  <a:cubicBezTo>
                    <a:pt x="31223" y="2902"/>
                    <a:pt x="28721" y="0"/>
                    <a:pt x="25486" y="0"/>
                  </a:cubicBezTo>
                  <a:close/>
                </a:path>
              </a:pathLst>
            </a:custGeom>
            <a:solidFill>
              <a:schemeClr val="accent5"/>
            </a:solidFill>
            <a:ln w="1000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5" name="Google Shape;1662;p25"/>
            <p:cNvSpPr/>
            <p:nvPr/>
          </p:nvSpPr>
          <p:spPr>
            <a:xfrm>
              <a:off x="5934443" y="1447886"/>
              <a:ext cx="430487" cy="413868"/>
            </a:xfrm>
            <a:custGeom>
              <a:avLst/>
              <a:gdLst/>
              <a:ahLst/>
              <a:cxnLst/>
              <a:rect l="l" t="t" r="r" b="b"/>
              <a:pathLst>
                <a:path w="22017" h="21167" extrusionOk="0">
                  <a:moveTo>
                    <a:pt x="10996" y="0"/>
                  </a:moveTo>
                  <a:cubicBezTo>
                    <a:pt x="10834" y="0"/>
                    <a:pt x="10671" y="4"/>
                    <a:pt x="10508" y="11"/>
                  </a:cubicBezTo>
                  <a:cubicBezTo>
                    <a:pt x="4570" y="278"/>
                    <a:pt x="1" y="5282"/>
                    <a:pt x="234" y="11186"/>
                  </a:cubicBezTo>
                  <a:lnTo>
                    <a:pt x="401" y="15022"/>
                  </a:lnTo>
                  <a:cubicBezTo>
                    <a:pt x="563" y="18456"/>
                    <a:pt x="3400" y="21167"/>
                    <a:pt x="6802" y="21167"/>
                  </a:cubicBezTo>
                  <a:cubicBezTo>
                    <a:pt x="6903" y="21167"/>
                    <a:pt x="7004" y="21164"/>
                    <a:pt x="7106" y="21160"/>
                  </a:cubicBezTo>
                  <a:lnTo>
                    <a:pt x="15712" y="20793"/>
                  </a:lnTo>
                  <a:cubicBezTo>
                    <a:pt x="19281" y="20626"/>
                    <a:pt x="22016" y="17624"/>
                    <a:pt x="21849" y="14088"/>
                  </a:cubicBezTo>
                  <a:lnTo>
                    <a:pt x="21683" y="10252"/>
                  </a:lnTo>
                  <a:cubicBezTo>
                    <a:pt x="21456" y="4511"/>
                    <a:pt x="16687" y="0"/>
                    <a:pt x="10996"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6" name="Google Shape;1663;p25"/>
            <p:cNvSpPr/>
            <p:nvPr/>
          </p:nvSpPr>
          <p:spPr>
            <a:xfrm>
              <a:off x="5934443" y="1395092"/>
              <a:ext cx="430487" cy="414435"/>
            </a:xfrm>
            <a:custGeom>
              <a:avLst/>
              <a:gdLst/>
              <a:ahLst/>
              <a:cxnLst/>
              <a:rect l="l" t="t" r="r" b="b"/>
              <a:pathLst>
                <a:path w="22017" h="21196" extrusionOk="0">
                  <a:moveTo>
                    <a:pt x="10941" y="1"/>
                  </a:moveTo>
                  <a:cubicBezTo>
                    <a:pt x="10797" y="1"/>
                    <a:pt x="10653" y="3"/>
                    <a:pt x="10508" y="9"/>
                  </a:cubicBezTo>
                  <a:cubicBezTo>
                    <a:pt x="4570" y="276"/>
                    <a:pt x="1" y="5280"/>
                    <a:pt x="234" y="11217"/>
                  </a:cubicBezTo>
                  <a:lnTo>
                    <a:pt x="401" y="15053"/>
                  </a:lnTo>
                  <a:cubicBezTo>
                    <a:pt x="564" y="18506"/>
                    <a:pt x="3430" y="21196"/>
                    <a:pt x="6858" y="21196"/>
                  </a:cubicBezTo>
                  <a:cubicBezTo>
                    <a:pt x="6940" y="21196"/>
                    <a:pt x="7023" y="21194"/>
                    <a:pt x="7106" y="21191"/>
                  </a:cubicBezTo>
                  <a:lnTo>
                    <a:pt x="15712" y="20791"/>
                  </a:lnTo>
                  <a:cubicBezTo>
                    <a:pt x="19281" y="20657"/>
                    <a:pt x="22016" y="17655"/>
                    <a:pt x="21849" y="14119"/>
                  </a:cubicBezTo>
                  <a:lnTo>
                    <a:pt x="21683" y="10283"/>
                  </a:lnTo>
                  <a:cubicBezTo>
                    <a:pt x="21455" y="4491"/>
                    <a:pt x="16656" y="1"/>
                    <a:pt x="10941"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7" name="Google Shape;1664;p25"/>
            <p:cNvSpPr/>
            <p:nvPr/>
          </p:nvSpPr>
          <p:spPr>
            <a:xfrm>
              <a:off x="5974879" y="1484470"/>
              <a:ext cx="352864" cy="339431"/>
            </a:xfrm>
            <a:custGeom>
              <a:avLst/>
              <a:gdLst/>
              <a:ahLst/>
              <a:cxnLst/>
              <a:rect l="l" t="t" r="r" b="b"/>
              <a:pathLst>
                <a:path w="18047" h="17360" extrusionOk="0">
                  <a:moveTo>
                    <a:pt x="8975" y="0"/>
                  </a:moveTo>
                  <a:cubicBezTo>
                    <a:pt x="8853" y="0"/>
                    <a:pt x="8730" y="3"/>
                    <a:pt x="8607" y="8"/>
                  </a:cubicBezTo>
                  <a:cubicBezTo>
                    <a:pt x="3737" y="242"/>
                    <a:pt x="1" y="4345"/>
                    <a:pt x="201" y="9181"/>
                  </a:cubicBezTo>
                  <a:lnTo>
                    <a:pt x="334" y="12317"/>
                  </a:lnTo>
                  <a:cubicBezTo>
                    <a:pt x="464" y="15169"/>
                    <a:pt x="2798" y="17359"/>
                    <a:pt x="5592" y="17359"/>
                  </a:cubicBezTo>
                  <a:cubicBezTo>
                    <a:pt x="5673" y="17359"/>
                    <a:pt x="5756" y="17358"/>
                    <a:pt x="5838" y="17354"/>
                  </a:cubicBezTo>
                  <a:lnTo>
                    <a:pt x="12877" y="17054"/>
                  </a:lnTo>
                  <a:cubicBezTo>
                    <a:pt x="15779" y="16920"/>
                    <a:pt x="18047" y="14485"/>
                    <a:pt x="17913" y="11583"/>
                  </a:cubicBezTo>
                  <a:lnTo>
                    <a:pt x="17780" y="8414"/>
                  </a:lnTo>
                  <a:cubicBezTo>
                    <a:pt x="17585" y="3700"/>
                    <a:pt x="13652" y="0"/>
                    <a:pt x="8975"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8" name="Google Shape;1665;p25"/>
            <p:cNvSpPr/>
            <p:nvPr/>
          </p:nvSpPr>
          <p:spPr>
            <a:xfrm>
              <a:off x="5981410" y="1466638"/>
              <a:ext cx="339822" cy="548252"/>
            </a:xfrm>
            <a:custGeom>
              <a:avLst/>
              <a:gdLst/>
              <a:ahLst/>
              <a:cxnLst/>
              <a:rect l="l" t="t" r="r" b="b"/>
              <a:pathLst>
                <a:path w="17380" h="28040" extrusionOk="0">
                  <a:moveTo>
                    <a:pt x="8157" y="1"/>
                  </a:moveTo>
                  <a:cubicBezTo>
                    <a:pt x="8007" y="1"/>
                    <a:pt x="7857" y="7"/>
                    <a:pt x="7706" y="19"/>
                  </a:cubicBezTo>
                  <a:cubicBezTo>
                    <a:pt x="4070" y="320"/>
                    <a:pt x="1435" y="4089"/>
                    <a:pt x="1768" y="8492"/>
                  </a:cubicBezTo>
                  <a:lnTo>
                    <a:pt x="1868" y="9960"/>
                  </a:lnTo>
                  <a:cubicBezTo>
                    <a:pt x="834" y="9993"/>
                    <a:pt x="0" y="10894"/>
                    <a:pt x="34" y="11928"/>
                  </a:cubicBezTo>
                  <a:cubicBezTo>
                    <a:pt x="67" y="12995"/>
                    <a:pt x="934" y="13829"/>
                    <a:pt x="2002" y="13829"/>
                  </a:cubicBezTo>
                  <a:lnTo>
                    <a:pt x="2369" y="13829"/>
                  </a:lnTo>
                  <a:cubicBezTo>
                    <a:pt x="3102" y="16364"/>
                    <a:pt x="4804" y="18333"/>
                    <a:pt x="6905" y="19066"/>
                  </a:cubicBezTo>
                  <a:lnTo>
                    <a:pt x="7039" y="20134"/>
                  </a:lnTo>
                  <a:cubicBezTo>
                    <a:pt x="4970" y="20768"/>
                    <a:pt x="3536" y="22202"/>
                    <a:pt x="3536" y="23903"/>
                  </a:cubicBezTo>
                  <a:cubicBezTo>
                    <a:pt x="3536" y="26171"/>
                    <a:pt x="6138" y="28039"/>
                    <a:pt x="9374" y="28039"/>
                  </a:cubicBezTo>
                  <a:cubicBezTo>
                    <a:pt x="12609" y="28039"/>
                    <a:pt x="15244" y="26171"/>
                    <a:pt x="15244" y="23903"/>
                  </a:cubicBezTo>
                  <a:cubicBezTo>
                    <a:pt x="15244" y="22702"/>
                    <a:pt x="14511" y="21602"/>
                    <a:pt x="13343" y="20868"/>
                  </a:cubicBezTo>
                  <a:lnTo>
                    <a:pt x="12943" y="17599"/>
                  </a:lnTo>
                  <a:cubicBezTo>
                    <a:pt x="13910" y="16598"/>
                    <a:pt x="14644" y="15230"/>
                    <a:pt x="14978" y="13696"/>
                  </a:cubicBezTo>
                  <a:lnTo>
                    <a:pt x="15545" y="13629"/>
                  </a:lnTo>
                  <a:cubicBezTo>
                    <a:pt x="16579" y="13562"/>
                    <a:pt x="17379" y="12628"/>
                    <a:pt x="17279" y="11561"/>
                  </a:cubicBezTo>
                  <a:cubicBezTo>
                    <a:pt x="17215" y="10537"/>
                    <a:pt x="16353" y="9789"/>
                    <a:pt x="15340" y="9789"/>
                  </a:cubicBezTo>
                  <a:cubicBezTo>
                    <a:pt x="15297" y="9789"/>
                    <a:pt x="15254" y="9790"/>
                    <a:pt x="15211" y="9793"/>
                  </a:cubicBezTo>
                  <a:lnTo>
                    <a:pt x="15078" y="9826"/>
                  </a:lnTo>
                  <a:lnTo>
                    <a:pt x="14878" y="7458"/>
                  </a:lnTo>
                  <a:cubicBezTo>
                    <a:pt x="14558" y="3239"/>
                    <a:pt x="11574" y="1"/>
                    <a:pt x="8157" y="1"/>
                  </a:cubicBezTo>
                  <a:close/>
                </a:path>
              </a:pathLst>
            </a:custGeom>
            <a:solidFill>
              <a:srgbClr val="EEEEEE"/>
            </a:solid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89" name="Google Shape;1666;p25"/>
            <p:cNvSpPr/>
            <p:nvPr/>
          </p:nvSpPr>
          <p:spPr>
            <a:xfrm>
              <a:off x="6116425" y="1840085"/>
              <a:ext cx="6531" cy="53515"/>
            </a:xfrm>
            <a:custGeom>
              <a:avLst/>
              <a:gdLst/>
              <a:ahLst/>
              <a:cxnLst/>
              <a:rect l="l" t="t" r="r" b="b"/>
              <a:pathLst>
                <a:path w="334" h="2737" extrusionOk="0">
                  <a:moveTo>
                    <a:pt x="0" y="1"/>
                  </a:moveTo>
                  <a:lnTo>
                    <a:pt x="334" y="2736"/>
                  </a:lnTo>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0" name="Google Shape;1667;p25"/>
            <p:cNvSpPr/>
            <p:nvPr/>
          </p:nvSpPr>
          <p:spPr>
            <a:xfrm>
              <a:off x="6116425" y="1840085"/>
              <a:ext cx="6531" cy="53515"/>
            </a:xfrm>
            <a:custGeom>
              <a:avLst/>
              <a:gdLst/>
              <a:ahLst/>
              <a:cxnLst/>
              <a:rect l="l" t="t" r="r" b="b"/>
              <a:pathLst>
                <a:path w="334" h="2737" fill="none" extrusionOk="0">
                  <a:moveTo>
                    <a:pt x="0" y="1"/>
                  </a:moveTo>
                  <a:lnTo>
                    <a:pt x="334" y="2736"/>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1" name="Google Shape;1668;p25"/>
            <p:cNvSpPr/>
            <p:nvPr/>
          </p:nvSpPr>
          <p:spPr>
            <a:xfrm>
              <a:off x="6234468" y="1810736"/>
              <a:ext cx="8505" cy="69157"/>
            </a:xfrm>
            <a:custGeom>
              <a:avLst/>
              <a:gdLst/>
              <a:ahLst/>
              <a:cxnLst/>
              <a:rect l="l" t="t" r="r" b="b"/>
              <a:pathLst>
                <a:path w="435" h="3537" extrusionOk="0">
                  <a:moveTo>
                    <a:pt x="434" y="3537"/>
                  </a:moveTo>
                  <a:lnTo>
                    <a:pt x="1" y="1"/>
                  </a:lnTo>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2" name="Google Shape;1669;p25"/>
            <p:cNvSpPr/>
            <p:nvPr/>
          </p:nvSpPr>
          <p:spPr>
            <a:xfrm>
              <a:off x="6234468" y="1810736"/>
              <a:ext cx="8505" cy="69157"/>
            </a:xfrm>
            <a:custGeom>
              <a:avLst/>
              <a:gdLst/>
              <a:ahLst/>
              <a:cxnLst/>
              <a:rect l="l" t="t" r="r" b="b"/>
              <a:pathLst>
                <a:path w="435" h="3537" fill="none" extrusionOk="0">
                  <a:moveTo>
                    <a:pt x="434" y="3537"/>
                  </a:moveTo>
                  <a:lnTo>
                    <a:pt x="1" y="1"/>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3" name="Google Shape;1670;p25"/>
            <p:cNvSpPr/>
            <p:nvPr/>
          </p:nvSpPr>
          <p:spPr>
            <a:xfrm>
              <a:off x="6021201" y="1700514"/>
              <a:ext cx="140895" cy="145783"/>
            </a:xfrm>
            <a:custGeom>
              <a:avLst/>
              <a:gdLst/>
              <a:ahLst/>
              <a:cxnLst/>
              <a:rect l="l" t="t" r="r" b="b"/>
              <a:pathLst>
                <a:path w="7206" h="7456" extrusionOk="0">
                  <a:moveTo>
                    <a:pt x="0" y="0"/>
                  </a:moveTo>
                  <a:lnTo>
                    <a:pt x="0" y="0"/>
                  </a:lnTo>
                  <a:cubicBezTo>
                    <a:pt x="33" y="367"/>
                    <a:pt x="100" y="734"/>
                    <a:pt x="167" y="1101"/>
                  </a:cubicBezTo>
                  <a:cubicBezTo>
                    <a:pt x="300" y="1802"/>
                    <a:pt x="500" y="2469"/>
                    <a:pt x="767" y="3069"/>
                  </a:cubicBezTo>
                  <a:cubicBezTo>
                    <a:pt x="1168" y="4003"/>
                    <a:pt x="1735" y="4804"/>
                    <a:pt x="2368" y="5471"/>
                  </a:cubicBezTo>
                  <a:cubicBezTo>
                    <a:pt x="3036" y="6171"/>
                    <a:pt x="3769" y="6672"/>
                    <a:pt x="4603" y="7039"/>
                  </a:cubicBezTo>
                  <a:cubicBezTo>
                    <a:pt x="5270" y="7317"/>
                    <a:pt x="6007" y="7456"/>
                    <a:pt x="6755" y="7456"/>
                  </a:cubicBezTo>
                  <a:cubicBezTo>
                    <a:pt x="6905" y="7456"/>
                    <a:pt x="7055" y="7450"/>
                    <a:pt x="7205" y="7439"/>
                  </a:cubicBezTo>
                  <a:lnTo>
                    <a:pt x="0" y="0"/>
                  </a:ln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4" name="Google Shape;1671;p25"/>
            <p:cNvSpPr/>
            <p:nvPr/>
          </p:nvSpPr>
          <p:spPr>
            <a:xfrm>
              <a:off x="6021201" y="1700514"/>
              <a:ext cx="140895" cy="146761"/>
            </a:xfrm>
            <a:custGeom>
              <a:avLst/>
              <a:gdLst/>
              <a:ahLst/>
              <a:cxnLst/>
              <a:rect l="l" t="t" r="r" b="b"/>
              <a:pathLst>
                <a:path w="7206" h="7506" fill="none" extrusionOk="0">
                  <a:moveTo>
                    <a:pt x="0" y="0"/>
                  </a:moveTo>
                  <a:cubicBezTo>
                    <a:pt x="33" y="367"/>
                    <a:pt x="100" y="734"/>
                    <a:pt x="167" y="1101"/>
                  </a:cubicBezTo>
                  <a:cubicBezTo>
                    <a:pt x="300" y="1802"/>
                    <a:pt x="500" y="2469"/>
                    <a:pt x="767" y="3069"/>
                  </a:cubicBezTo>
                  <a:cubicBezTo>
                    <a:pt x="1168" y="4003"/>
                    <a:pt x="1735" y="4804"/>
                    <a:pt x="2368" y="5471"/>
                  </a:cubicBezTo>
                  <a:cubicBezTo>
                    <a:pt x="3036" y="6171"/>
                    <a:pt x="3769" y="6672"/>
                    <a:pt x="4603" y="7039"/>
                  </a:cubicBezTo>
                  <a:cubicBezTo>
                    <a:pt x="5404" y="7372"/>
                    <a:pt x="6305" y="7506"/>
                    <a:pt x="7205" y="7439"/>
                  </a:cubicBezTo>
                  <a:lnTo>
                    <a:pt x="7205" y="7439"/>
                  </a:lnTo>
                  <a:lnTo>
                    <a:pt x="7205" y="7439"/>
                  </a:lnTo>
                  <a:lnTo>
                    <a:pt x="7205" y="7439"/>
                  </a:lnTo>
                  <a:lnTo>
                    <a:pt x="7205" y="7439"/>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5" name="Google Shape;1672;p25"/>
            <p:cNvSpPr/>
            <p:nvPr/>
          </p:nvSpPr>
          <p:spPr>
            <a:xfrm>
              <a:off x="6014025" y="1466677"/>
              <a:ext cx="262864" cy="199924"/>
            </a:xfrm>
            <a:custGeom>
              <a:avLst/>
              <a:gdLst/>
              <a:ahLst/>
              <a:cxnLst/>
              <a:rect l="l" t="t" r="r" b="b"/>
              <a:pathLst>
                <a:path w="13444" h="10225" extrusionOk="0">
                  <a:moveTo>
                    <a:pt x="6485" y="1"/>
                  </a:moveTo>
                  <a:cubicBezTo>
                    <a:pt x="6337" y="1"/>
                    <a:pt x="6188" y="6"/>
                    <a:pt x="6038" y="17"/>
                  </a:cubicBezTo>
                  <a:cubicBezTo>
                    <a:pt x="5137" y="84"/>
                    <a:pt x="4270" y="384"/>
                    <a:pt x="3536" y="851"/>
                  </a:cubicBezTo>
                  <a:cubicBezTo>
                    <a:pt x="2769" y="1318"/>
                    <a:pt x="2102" y="1952"/>
                    <a:pt x="1568" y="2719"/>
                  </a:cubicBezTo>
                  <a:cubicBezTo>
                    <a:pt x="1034" y="3487"/>
                    <a:pt x="634" y="4354"/>
                    <a:pt x="367" y="5355"/>
                  </a:cubicBezTo>
                  <a:cubicBezTo>
                    <a:pt x="100" y="6322"/>
                    <a:pt x="0" y="7389"/>
                    <a:pt x="100" y="8490"/>
                  </a:cubicBezTo>
                  <a:lnTo>
                    <a:pt x="167" y="9357"/>
                  </a:lnTo>
                  <a:lnTo>
                    <a:pt x="234" y="10225"/>
                  </a:lnTo>
                  <a:lnTo>
                    <a:pt x="13443" y="10058"/>
                  </a:lnTo>
                  <a:lnTo>
                    <a:pt x="13376" y="9191"/>
                  </a:lnTo>
                  <a:lnTo>
                    <a:pt x="13310" y="8323"/>
                  </a:lnTo>
                  <a:lnTo>
                    <a:pt x="13243" y="7456"/>
                  </a:lnTo>
                  <a:cubicBezTo>
                    <a:pt x="13143" y="6355"/>
                    <a:pt x="12876" y="5321"/>
                    <a:pt x="12476" y="4387"/>
                  </a:cubicBezTo>
                  <a:cubicBezTo>
                    <a:pt x="12042" y="3487"/>
                    <a:pt x="11508" y="2653"/>
                    <a:pt x="10875" y="1985"/>
                  </a:cubicBezTo>
                  <a:cubicBezTo>
                    <a:pt x="10207" y="1285"/>
                    <a:pt x="9440" y="785"/>
                    <a:pt x="8640" y="418"/>
                  </a:cubicBezTo>
                  <a:cubicBezTo>
                    <a:pt x="7945" y="140"/>
                    <a:pt x="7227" y="1"/>
                    <a:pt x="6485"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6" name="Google Shape;1673;p25"/>
            <p:cNvSpPr/>
            <p:nvPr/>
          </p:nvSpPr>
          <p:spPr>
            <a:xfrm>
              <a:off x="6014025" y="1465699"/>
              <a:ext cx="262864" cy="200902"/>
            </a:xfrm>
            <a:custGeom>
              <a:avLst/>
              <a:gdLst/>
              <a:ahLst/>
              <a:cxnLst/>
              <a:rect l="l" t="t" r="r" b="b"/>
              <a:pathLst>
                <a:path w="13444" h="10275" fill="none" extrusionOk="0">
                  <a:moveTo>
                    <a:pt x="13443" y="10108"/>
                  </a:moveTo>
                  <a:lnTo>
                    <a:pt x="13376" y="9241"/>
                  </a:lnTo>
                  <a:lnTo>
                    <a:pt x="13310" y="8373"/>
                  </a:lnTo>
                  <a:lnTo>
                    <a:pt x="13243" y="7506"/>
                  </a:lnTo>
                  <a:cubicBezTo>
                    <a:pt x="13143" y="6405"/>
                    <a:pt x="12876" y="5371"/>
                    <a:pt x="12476" y="4437"/>
                  </a:cubicBezTo>
                  <a:cubicBezTo>
                    <a:pt x="12042" y="3537"/>
                    <a:pt x="11508" y="2703"/>
                    <a:pt x="10875" y="2035"/>
                  </a:cubicBezTo>
                  <a:cubicBezTo>
                    <a:pt x="10207" y="1335"/>
                    <a:pt x="9440" y="835"/>
                    <a:pt x="8640" y="468"/>
                  </a:cubicBezTo>
                  <a:cubicBezTo>
                    <a:pt x="7806" y="134"/>
                    <a:pt x="6938" y="1"/>
                    <a:pt x="6038" y="67"/>
                  </a:cubicBezTo>
                  <a:lnTo>
                    <a:pt x="6038" y="67"/>
                  </a:lnTo>
                  <a:lnTo>
                    <a:pt x="6038" y="67"/>
                  </a:lnTo>
                  <a:lnTo>
                    <a:pt x="6038" y="67"/>
                  </a:lnTo>
                  <a:lnTo>
                    <a:pt x="6038" y="67"/>
                  </a:lnTo>
                  <a:cubicBezTo>
                    <a:pt x="5137" y="134"/>
                    <a:pt x="4270" y="434"/>
                    <a:pt x="3536" y="901"/>
                  </a:cubicBezTo>
                  <a:cubicBezTo>
                    <a:pt x="2769" y="1368"/>
                    <a:pt x="2102" y="2002"/>
                    <a:pt x="1568" y="2769"/>
                  </a:cubicBezTo>
                  <a:cubicBezTo>
                    <a:pt x="1034" y="3537"/>
                    <a:pt x="634" y="4404"/>
                    <a:pt x="367" y="5405"/>
                  </a:cubicBezTo>
                  <a:cubicBezTo>
                    <a:pt x="100" y="6372"/>
                    <a:pt x="0" y="7439"/>
                    <a:pt x="100" y="8540"/>
                  </a:cubicBezTo>
                  <a:lnTo>
                    <a:pt x="167" y="9407"/>
                  </a:lnTo>
                  <a:lnTo>
                    <a:pt x="234" y="10275"/>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7" name="Google Shape;1674;p25"/>
            <p:cNvSpPr/>
            <p:nvPr/>
          </p:nvSpPr>
          <p:spPr>
            <a:xfrm>
              <a:off x="5974234" y="1446654"/>
              <a:ext cx="343088" cy="242862"/>
            </a:xfrm>
            <a:custGeom>
              <a:avLst/>
              <a:gdLst/>
              <a:ahLst/>
              <a:cxnLst/>
              <a:rect l="l" t="t" r="r" b="b"/>
              <a:pathLst>
                <a:path w="17547" h="12421" extrusionOk="0">
                  <a:moveTo>
                    <a:pt x="10081" y="1"/>
                  </a:moveTo>
                  <a:cubicBezTo>
                    <a:pt x="9979" y="1"/>
                    <a:pt x="9877" y="3"/>
                    <a:pt x="9774" y="7"/>
                  </a:cubicBezTo>
                  <a:lnTo>
                    <a:pt x="7172" y="107"/>
                  </a:lnTo>
                  <a:cubicBezTo>
                    <a:pt x="3136" y="308"/>
                    <a:pt x="0" y="3710"/>
                    <a:pt x="167" y="7780"/>
                  </a:cubicBezTo>
                  <a:lnTo>
                    <a:pt x="200" y="8247"/>
                  </a:lnTo>
                  <a:cubicBezTo>
                    <a:pt x="298" y="10587"/>
                    <a:pt x="2232" y="12420"/>
                    <a:pt x="4584" y="12420"/>
                  </a:cubicBezTo>
                  <a:cubicBezTo>
                    <a:pt x="4646" y="12420"/>
                    <a:pt x="4708" y="12419"/>
                    <a:pt x="4770" y="12416"/>
                  </a:cubicBezTo>
                  <a:lnTo>
                    <a:pt x="13243" y="12049"/>
                  </a:lnTo>
                  <a:cubicBezTo>
                    <a:pt x="15645" y="11949"/>
                    <a:pt x="17546" y="9914"/>
                    <a:pt x="17413" y="7479"/>
                  </a:cubicBezTo>
                  <a:lnTo>
                    <a:pt x="17413" y="7012"/>
                  </a:lnTo>
                  <a:cubicBezTo>
                    <a:pt x="17250" y="3079"/>
                    <a:pt x="13983" y="1"/>
                    <a:pt x="10081"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8" name="Google Shape;1675;p25"/>
            <p:cNvSpPr/>
            <p:nvPr/>
          </p:nvSpPr>
          <p:spPr>
            <a:xfrm>
              <a:off x="6210985" y="1741596"/>
              <a:ext cx="61981" cy="88729"/>
            </a:xfrm>
            <a:custGeom>
              <a:avLst/>
              <a:gdLst/>
              <a:ahLst/>
              <a:cxnLst/>
              <a:rect l="l" t="t" r="r" b="b"/>
              <a:pathLst>
                <a:path w="3170" h="4538" extrusionOk="0">
                  <a:moveTo>
                    <a:pt x="3170" y="1"/>
                  </a:moveTo>
                  <a:lnTo>
                    <a:pt x="1" y="4537"/>
                  </a:lnTo>
                  <a:cubicBezTo>
                    <a:pt x="768" y="4070"/>
                    <a:pt x="1402" y="3403"/>
                    <a:pt x="1936" y="2636"/>
                  </a:cubicBezTo>
                  <a:cubicBezTo>
                    <a:pt x="2503" y="1869"/>
                    <a:pt x="2903" y="1002"/>
                    <a:pt x="3170"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99" name="Google Shape;1676;p25"/>
            <p:cNvSpPr/>
            <p:nvPr/>
          </p:nvSpPr>
          <p:spPr>
            <a:xfrm>
              <a:off x="6210985" y="1741596"/>
              <a:ext cx="61981" cy="88729"/>
            </a:xfrm>
            <a:custGeom>
              <a:avLst/>
              <a:gdLst/>
              <a:ahLst/>
              <a:cxnLst/>
              <a:rect l="l" t="t" r="r" b="b"/>
              <a:pathLst>
                <a:path w="3170" h="4538" fill="none" extrusionOk="0">
                  <a:moveTo>
                    <a:pt x="1" y="4537"/>
                  </a:moveTo>
                  <a:cubicBezTo>
                    <a:pt x="768" y="4070"/>
                    <a:pt x="1402" y="3403"/>
                    <a:pt x="1936" y="2636"/>
                  </a:cubicBezTo>
                  <a:cubicBezTo>
                    <a:pt x="2503" y="1869"/>
                    <a:pt x="2903" y="1002"/>
                    <a:pt x="3170" y="1"/>
                  </a:cubicBez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0" name="Google Shape;1677;p25"/>
            <p:cNvSpPr/>
            <p:nvPr/>
          </p:nvSpPr>
          <p:spPr>
            <a:xfrm>
              <a:off x="6187521" y="1722042"/>
              <a:ext cx="20237" cy="28097"/>
            </a:xfrm>
            <a:custGeom>
              <a:avLst/>
              <a:gdLst/>
              <a:ahLst/>
              <a:cxnLst/>
              <a:rect l="l" t="t" r="r" b="b"/>
              <a:pathLst>
                <a:path w="1035" h="1437" extrusionOk="0">
                  <a:moveTo>
                    <a:pt x="500" y="0"/>
                  </a:moveTo>
                  <a:cubicBezTo>
                    <a:pt x="234" y="0"/>
                    <a:pt x="0" y="334"/>
                    <a:pt x="0" y="734"/>
                  </a:cubicBezTo>
                  <a:cubicBezTo>
                    <a:pt x="0" y="1116"/>
                    <a:pt x="212" y="1437"/>
                    <a:pt x="493" y="1437"/>
                  </a:cubicBezTo>
                  <a:cubicBezTo>
                    <a:pt x="506" y="1437"/>
                    <a:pt x="520" y="1436"/>
                    <a:pt x="534" y="1434"/>
                  </a:cubicBezTo>
                  <a:cubicBezTo>
                    <a:pt x="801" y="1434"/>
                    <a:pt x="1034" y="1101"/>
                    <a:pt x="1034" y="701"/>
                  </a:cubicBezTo>
                  <a:cubicBezTo>
                    <a:pt x="1034" y="300"/>
                    <a:pt x="801" y="0"/>
                    <a:pt x="50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1" name="Google Shape;1678;p25"/>
            <p:cNvSpPr/>
            <p:nvPr/>
          </p:nvSpPr>
          <p:spPr>
            <a:xfrm>
              <a:off x="6175124" y="1694648"/>
              <a:ext cx="39144" cy="10441"/>
            </a:xfrm>
            <a:custGeom>
              <a:avLst/>
              <a:gdLst/>
              <a:ahLst/>
              <a:cxnLst/>
              <a:rect l="l" t="t" r="r" b="b"/>
              <a:pathLst>
                <a:path w="2002" h="534" fill="none" extrusionOk="0">
                  <a:moveTo>
                    <a:pt x="2002" y="0"/>
                  </a:moveTo>
                  <a:cubicBezTo>
                    <a:pt x="1601" y="33"/>
                    <a:pt x="1235" y="67"/>
                    <a:pt x="901" y="167"/>
                  </a:cubicBezTo>
                  <a:cubicBezTo>
                    <a:pt x="567" y="267"/>
                    <a:pt x="267" y="367"/>
                    <a:pt x="0" y="534"/>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2" name="Google Shape;1679;p25"/>
            <p:cNvSpPr/>
            <p:nvPr/>
          </p:nvSpPr>
          <p:spPr>
            <a:xfrm>
              <a:off x="6092942" y="1725953"/>
              <a:ext cx="20882" cy="28703"/>
            </a:xfrm>
            <a:custGeom>
              <a:avLst/>
              <a:gdLst/>
              <a:ahLst/>
              <a:cxnLst/>
              <a:rect l="l" t="t" r="r" b="b"/>
              <a:pathLst>
                <a:path w="1068" h="1468" extrusionOk="0">
                  <a:moveTo>
                    <a:pt x="501" y="0"/>
                  </a:moveTo>
                  <a:cubicBezTo>
                    <a:pt x="200" y="0"/>
                    <a:pt x="0" y="367"/>
                    <a:pt x="34" y="767"/>
                  </a:cubicBezTo>
                  <a:cubicBezTo>
                    <a:pt x="34" y="1168"/>
                    <a:pt x="267" y="1468"/>
                    <a:pt x="567" y="1468"/>
                  </a:cubicBezTo>
                  <a:cubicBezTo>
                    <a:pt x="834" y="1435"/>
                    <a:pt x="1068" y="1101"/>
                    <a:pt x="1034" y="701"/>
                  </a:cubicBezTo>
                  <a:cubicBezTo>
                    <a:pt x="1034" y="300"/>
                    <a:pt x="768" y="0"/>
                    <a:pt x="50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3" name="Google Shape;1680;p25"/>
            <p:cNvSpPr/>
            <p:nvPr/>
          </p:nvSpPr>
          <p:spPr>
            <a:xfrm>
              <a:off x="6084456" y="1699849"/>
              <a:ext cx="39164" cy="7860"/>
            </a:xfrm>
            <a:custGeom>
              <a:avLst/>
              <a:gdLst/>
              <a:ahLst/>
              <a:cxnLst/>
              <a:rect l="l" t="t" r="r" b="b"/>
              <a:pathLst>
                <a:path w="2003" h="402" fill="none" extrusionOk="0">
                  <a:moveTo>
                    <a:pt x="1" y="1"/>
                  </a:moveTo>
                  <a:cubicBezTo>
                    <a:pt x="368" y="1"/>
                    <a:pt x="768" y="34"/>
                    <a:pt x="1101" y="101"/>
                  </a:cubicBezTo>
                  <a:cubicBezTo>
                    <a:pt x="1435" y="168"/>
                    <a:pt x="1735" y="268"/>
                    <a:pt x="2002" y="401"/>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4" name="Google Shape;1681;p25"/>
            <p:cNvSpPr/>
            <p:nvPr/>
          </p:nvSpPr>
          <p:spPr>
            <a:xfrm>
              <a:off x="6120981" y="1776831"/>
              <a:ext cx="65247" cy="8486"/>
            </a:xfrm>
            <a:custGeom>
              <a:avLst/>
              <a:gdLst/>
              <a:ahLst/>
              <a:cxnLst/>
              <a:rect l="l" t="t" r="r" b="b"/>
              <a:pathLst>
                <a:path w="3337" h="434" fill="none" extrusionOk="0">
                  <a:moveTo>
                    <a:pt x="3336" y="0"/>
                  </a:moveTo>
                  <a:cubicBezTo>
                    <a:pt x="2936" y="234"/>
                    <a:pt x="2402" y="334"/>
                    <a:pt x="1802" y="367"/>
                  </a:cubicBezTo>
                  <a:lnTo>
                    <a:pt x="1702" y="367"/>
                  </a:lnTo>
                  <a:lnTo>
                    <a:pt x="1602" y="400"/>
                  </a:lnTo>
                  <a:cubicBezTo>
                    <a:pt x="1035" y="434"/>
                    <a:pt x="468" y="434"/>
                    <a:pt x="1" y="267"/>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5" name="Google Shape;1682;p25"/>
            <p:cNvSpPr/>
            <p:nvPr/>
          </p:nvSpPr>
          <p:spPr>
            <a:xfrm>
              <a:off x="6441889" y="2948247"/>
              <a:ext cx="1388579" cy="1387934"/>
            </a:xfrm>
            <a:custGeom>
              <a:avLst/>
              <a:gdLst/>
              <a:ahLst/>
              <a:cxnLst/>
              <a:rect l="l" t="t" r="r" b="b"/>
              <a:pathLst>
                <a:path w="71018" h="70985" extrusionOk="0">
                  <a:moveTo>
                    <a:pt x="35492" y="1"/>
                  </a:moveTo>
                  <a:lnTo>
                    <a:pt x="0" y="35493"/>
                  </a:lnTo>
                  <a:lnTo>
                    <a:pt x="35492" y="70985"/>
                  </a:lnTo>
                  <a:lnTo>
                    <a:pt x="71018" y="35493"/>
                  </a:lnTo>
                  <a:lnTo>
                    <a:pt x="35492" y="1"/>
                  </a:ln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6" name="Google Shape;1683;p25"/>
            <p:cNvSpPr/>
            <p:nvPr/>
          </p:nvSpPr>
          <p:spPr>
            <a:xfrm>
              <a:off x="6372104" y="2878461"/>
              <a:ext cx="1528145" cy="1528165"/>
            </a:xfrm>
            <a:custGeom>
              <a:avLst/>
              <a:gdLst/>
              <a:ahLst/>
              <a:cxnLst/>
              <a:rect l="l" t="t" r="r" b="b"/>
              <a:pathLst>
                <a:path w="78156" h="78157" fill="none" extrusionOk="0">
                  <a:moveTo>
                    <a:pt x="3202" y="42297"/>
                  </a:moveTo>
                  <a:lnTo>
                    <a:pt x="0" y="39062"/>
                  </a:lnTo>
                  <a:lnTo>
                    <a:pt x="9774" y="29288"/>
                  </a:lnTo>
                  <a:lnTo>
                    <a:pt x="19547" y="19514"/>
                  </a:lnTo>
                  <a:lnTo>
                    <a:pt x="29321" y="9741"/>
                  </a:lnTo>
                  <a:lnTo>
                    <a:pt x="39061" y="0"/>
                  </a:lnTo>
                  <a:lnTo>
                    <a:pt x="48835" y="9741"/>
                  </a:lnTo>
                  <a:lnTo>
                    <a:pt x="58609" y="19514"/>
                  </a:lnTo>
                  <a:lnTo>
                    <a:pt x="68382" y="29288"/>
                  </a:lnTo>
                  <a:lnTo>
                    <a:pt x="78156" y="39062"/>
                  </a:lnTo>
                  <a:lnTo>
                    <a:pt x="68382" y="48835"/>
                  </a:lnTo>
                  <a:lnTo>
                    <a:pt x="58609" y="58609"/>
                  </a:lnTo>
                  <a:lnTo>
                    <a:pt x="48835" y="68383"/>
                  </a:lnTo>
                  <a:lnTo>
                    <a:pt x="39061" y="78156"/>
                  </a:lnTo>
                  <a:lnTo>
                    <a:pt x="29321" y="68383"/>
                  </a:ln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7" name="Google Shape;1684;p25"/>
            <p:cNvSpPr/>
            <p:nvPr/>
          </p:nvSpPr>
          <p:spPr>
            <a:xfrm>
              <a:off x="6687127" y="4089023"/>
              <a:ext cx="706373" cy="81553"/>
            </a:xfrm>
            <a:custGeom>
              <a:avLst/>
              <a:gdLst/>
              <a:ahLst/>
              <a:cxnLst/>
              <a:rect l="l" t="t" r="r" b="b"/>
              <a:pathLst>
                <a:path w="36127" h="4171" extrusionOk="0">
                  <a:moveTo>
                    <a:pt x="2069" y="0"/>
                  </a:moveTo>
                  <a:cubicBezTo>
                    <a:pt x="935" y="0"/>
                    <a:pt x="1" y="901"/>
                    <a:pt x="1" y="2035"/>
                  </a:cubicBezTo>
                  <a:cubicBezTo>
                    <a:pt x="1" y="3169"/>
                    <a:pt x="901" y="4103"/>
                    <a:pt x="2035" y="4103"/>
                  </a:cubicBezTo>
                  <a:lnTo>
                    <a:pt x="34058" y="4170"/>
                  </a:lnTo>
                  <a:cubicBezTo>
                    <a:pt x="34078" y="4171"/>
                    <a:pt x="34098" y="4171"/>
                    <a:pt x="34117" y="4171"/>
                  </a:cubicBezTo>
                  <a:cubicBezTo>
                    <a:pt x="35225" y="4171"/>
                    <a:pt x="36126" y="3250"/>
                    <a:pt x="36126" y="2135"/>
                  </a:cubicBezTo>
                  <a:cubicBezTo>
                    <a:pt x="36126" y="1001"/>
                    <a:pt x="35226" y="100"/>
                    <a:pt x="34092" y="100"/>
                  </a:cubicBezTo>
                  <a:lnTo>
                    <a:pt x="2069" y="0"/>
                  </a:lnTo>
                  <a:close/>
                </a:path>
              </a:pathLst>
            </a:custGeom>
            <a:solidFill>
              <a:srgbClr val="E7BC3D"/>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8" name="Google Shape;1685;p25"/>
            <p:cNvSpPr/>
            <p:nvPr/>
          </p:nvSpPr>
          <p:spPr>
            <a:xfrm>
              <a:off x="6687127" y="4089023"/>
              <a:ext cx="489829" cy="80908"/>
            </a:xfrm>
            <a:custGeom>
              <a:avLst/>
              <a:gdLst/>
              <a:ahLst/>
              <a:cxnLst/>
              <a:rect l="l" t="t" r="r" b="b"/>
              <a:pathLst>
                <a:path w="25052" h="4138" extrusionOk="0">
                  <a:moveTo>
                    <a:pt x="2069" y="0"/>
                  </a:moveTo>
                  <a:cubicBezTo>
                    <a:pt x="935" y="0"/>
                    <a:pt x="1" y="901"/>
                    <a:pt x="1" y="2035"/>
                  </a:cubicBezTo>
                  <a:cubicBezTo>
                    <a:pt x="1" y="3169"/>
                    <a:pt x="901" y="4103"/>
                    <a:pt x="2035" y="4103"/>
                  </a:cubicBezTo>
                  <a:lnTo>
                    <a:pt x="23017" y="4137"/>
                  </a:lnTo>
                  <a:cubicBezTo>
                    <a:pt x="23037" y="4137"/>
                    <a:pt x="23056" y="4138"/>
                    <a:pt x="23076" y="4138"/>
                  </a:cubicBezTo>
                  <a:cubicBezTo>
                    <a:pt x="24182" y="4138"/>
                    <a:pt x="25052" y="3216"/>
                    <a:pt x="25052" y="2102"/>
                  </a:cubicBezTo>
                  <a:cubicBezTo>
                    <a:pt x="25052" y="968"/>
                    <a:pt x="24151" y="67"/>
                    <a:pt x="23017" y="67"/>
                  </a:cubicBezTo>
                  <a:lnTo>
                    <a:pt x="2069" y="0"/>
                  </a:lnTo>
                  <a:close/>
                </a:path>
              </a:pathLst>
            </a:custGeom>
            <a:solidFill>
              <a:srgbClr val="E7BC3D"/>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09" name="Google Shape;1686;p25"/>
            <p:cNvSpPr/>
            <p:nvPr/>
          </p:nvSpPr>
          <p:spPr>
            <a:xfrm>
              <a:off x="7215436" y="4120973"/>
              <a:ext cx="115477" cy="18946"/>
            </a:xfrm>
            <a:custGeom>
              <a:avLst/>
              <a:gdLst/>
              <a:ahLst/>
              <a:cxnLst/>
              <a:rect l="l" t="t" r="r" b="b"/>
              <a:pathLst>
                <a:path w="5906" h="969" extrusionOk="0">
                  <a:moveTo>
                    <a:pt x="468" y="1"/>
                  </a:moveTo>
                  <a:cubicBezTo>
                    <a:pt x="201" y="1"/>
                    <a:pt x="1" y="201"/>
                    <a:pt x="1" y="468"/>
                  </a:cubicBezTo>
                  <a:cubicBezTo>
                    <a:pt x="1" y="735"/>
                    <a:pt x="201" y="968"/>
                    <a:pt x="468" y="968"/>
                  </a:cubicBezTo>
                  <a:lnTo>
                    <a:pt x="5405" y="968"/>
                  </a:lnTo>
                  <a:cubicBezTo>
                    <a:pt x="5672" y="968"/>
                    <a:pt x="5905" y="768"/>
                    <a:pt x="5905" y="501"/>
                  </a:cubicBezTo>
                  <a:cubicBezTo>
                    <a:pt x="5905" y="234"/>
                    <a:pt x="5672" y="1"/>
                    <a:pt x="540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0" name="Google Shape;1687;p25"/>
            <p:cNvSpPr/>
            <p:nvPr/>
          </p:nvSpPr>
          <p:spPr>
            <a:xfrm>
              <a:off x="6517541" y="3682022"/>
              <a:ext cx="639856" cy="425912"/>
            </a:xfrm>
            <a:custGeom>
              <a:avLst/>
              <a:gdLst/>
              <a:ahLst/>
              <a:cxnLst/>
              <a:rect l="l" t="t" r="r" b="b"/>
              <a:pathLst>
                <a:path w="32725" h="21783" extrusionOk="0">
                  <a:moveTo>
                    <a:pt x="4504" y="1"/>
                  </a:moveTo>
                  <a:cubicBezTo>
                    <a:pt x="1835" y="1"/>
                    <a:pt x="1" y="2636"/>
                    <a:pt x="1068" y="5037"/>
                  </a:cubicBezTo>
                  <a:lnTo>
                    <a:pt x="7406" y="19514"/>
                  </a:lnTo>
                  <a:cubicBezTo>
                    <a:pt x="8007" y="20849"/>
                    <a:pt x="9341" y="21716"/>
                    <a:pt x="10842" y="21716"/>
                  </a:cubicBezTo>
                  <a:lnTo>
                    <a:pt x="28254" y="21783"/>
                  </a:lnTo>
                  <a:cubicBezTo>
                    <a:pt x="30923" y="21783"/>
                    <a:pt x="32724" y="19148"/>
                    <a:pt x="31690" y="16746"/>
                  </a:cubicBezTo>
                  <a:lnTo>
                    <a:pt x="25319" y="2235"/>
                  </a:lnTo>
                  <a:cubicBezTo>
                    <a:pt x="24752" y="901"/>
                    <a:pt x="23384" y="34"/>
                    <a:pt x="21916" y="34"/>
                  </a:cubicBezTo>
                  <a:lnTo>
                    <a:pt x="4504" y="1"/>
                  </a:lnTo>
                  <a:close/>
                </a:path>
              </a:pathLst>
            </a:custGeom>
            <a:solidFill>
              <a:schemeClr val="accent6"/>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1" name="Google Shape;1688;p25"/>
            <p:cNvSpPr/>
            <p:nvPr/>
          </p:nvSpPr>
          <p:spPr>
            <a:xfrm>
              <a:off x="6473976" y="3682022"/>
              <a:ext cx="618837" cy="425912"/>
            </a:xfrm>
            <a:custGeom>
              <a:avLst/>
              <a:gdLst/>
              <a:ahLst/>
              <a:cxnLst/>
              <a:rect l="l" t="t" r="r" b="b"/>
              <a:pathLst>
                <a:path w="31650" h="21783" extrusionOk="0">
                  <a:moveTo>
                    <a:pt x="4414" y="0"/>
                  </a:moveTo>
                  <a:cubicBezTo>
                    <a:pt x="1773" y="0"/>
                    <a:pt x="0" y="2650"/>
                    <a:pt x="1028" y="5004"/>
                  </a:cubicBezTo>
                  <a:lnTo>
                    <a:pt x="7399" y="19514"/>
                  </a:lnTo>
                  <a:cubicBezTo>
                    <a:pt x="7966" y="20849"/>
                    <a:pt x="9301" y="21716"/>
                    <a:pt x="10802" y="21716"/>
                  </a:cubicBezTo>
                  <a:lnTo>
                    <a:pt x="28214" y="21783"/>
                  </a:lnTo>
                  <a:lnTo>
                    <a:pt x="31650" y="16746"/>
                  </a:lnTo>
                  <a:lnTo>
                    <a:pt x="25279" y="2235"/>
                  </a:lnTo>
                  <a:cubicBezTo>
                    <a:pt x="24712" y="901"/>
                    <a:pt x="23377" y="34"/>
                    <a:pt x="21876" y="34"/>
                  </a:cubicBezTo>
                  <a:lnTo>
                    <a:pt x="4464" y="1"/>
                  </a:lnTo>
                  <a:cubicBezTo>
                    <a:pt x="4447" y="0"/>
                    <a:pt x="4431" y="0"/>
                    <a:pt x="441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2" name="Google Shape;1689;p25"/>
            <p:cNvSpPr/>
            <p:nvPr/>
          </p:nvSpPr>
          <p:spPr>
            <a:xfrm>
              <a:off x="6473839" y="3681377"/>
              <a:ext cx="618973" cy="426557"/>
            </a:xfrm>
            <a:custGeom>
              <a:avLst/>
              <a:gdLst/>
              <a:ahLst/>
              <a:cxnLst/>
              <a:rect l="l" t="t" r="r" b="b"/>
              <a:pathLst>
                <a:path w="31657" h="21816" fill="none" extrusionOk="0">
                  <a:moveTo>
                    <a:pt x="31657" y="16779"/>
                  </a:moveTo>
                  <a:lnTo>
                    <a:pt x="25286" y="2268"/>
                  </a:lnTo>
                  <a:cubicBezTo>
                    <a:pt x="24719" y="934"/>
                    <a:pt x="23384" y="67"/>
                    <a:pt x="21883" y="67"/>
                  </a:cubicBezTo>
                  <a:lnTo>
                    <a:pt x="4471" y="34"/>
                  </a:lnTo>
                  <a:cubicBezTo>
                    <a:pt x="1802" y="0"/>
                    <a:pt x="1" y="2669"/>
                    <a:pt x="1035" y="5037"/>
                  </a:cubicBezTo>
                  <a:lnTo>
                    <a:pt x="7406" y="19547"/>
                  </a:lnTo>
                  <a:cubicBezTo>
                    <a:pt x="7973" y="20882"/>
                    <a:pt x="9308" y="21749"/>
                    <a:pt x="10809" y="21749"/>
                  </a:cubicBezTo>
                  <a:lnTo>
                    <a:pt x="28221" y="21816"/>
                  </a:ln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3" name="Google Shape;1690;p25"/>
            <p:cNvSpPr/>
            <p:nvPr/>
          </p:nvSpPr>
          <p:spPr>
            <a:xfrm>
              <a:off x="6811700" y="4126859"/>
              <a:ext cx="24167" cy="23483"/>
            </a:xfrm>
            <a:custGeom>
              <a:avLst/>
              <a:gdLst/>
              <a:ahLst/>
              <a:cxnLst/>
              <a:rect l="l" t="t" r="r" b="b"/>
              <a:pathLst>
                <a:path w="1236" h="1201" extrusionOk="0">
                  <a:moveTo>
                    <a:pt x="601" y="0"/>
                  </a:moveTo>
                  <a:cubicBezTo>
                    <a:pt x="268" y="0"/>
                    <a:pt x="1" y="267"/>
                    <a:pt x="1" y="601"/>
                  </a:cubicBezTo>
                  <a:cubicBezTo>
                    <a:pt x="1" y="934"/>
                    <a:pt x="268" y="1201"/>
                    <a:pt x="601" y="1201"/>
                  </a:cubicBezTo>
                  <a:cubicBezTo>
                    <a:pt x="935" y="1201"/>
                    <a:pt x="1235" y="934"/>
                    <a:pt x="1235" y="601"/>
                  </a:cubicBezTo>
                  <a:cubicBezTo>
                    <a:pt x="1235" y="267"/>
                    <a:pt x="968" y="0"/>
                    <a:pt x="60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4" name="Google Shape;1691;p25"/>
            <p:cNvSpPr/>
            <p:nvPr/>
          </p:nvSpPr>
          <p:spPr>
            <a:xfrm>
              <a:off x="4452559" y="3059779"/>
              <a:ext cx="1256835" cy="1256854"/>
            </a:xfrm>
            <a:custGeom>
              <a:avLst/>
              <a:gdLst/>
              <a:ahLst/>
              <a:cxnLst/>
              <a:rect l="l" t="t" r="r" b="b"/>
              <a:pathLst>
                <a:path w="64280" h="64281" fill="none" extrusionOk="0">
                  <a:moveTo>
                    <a:pt x="54839" y="54840"/>
                  </a:moveTo>
                  <a:cubicBezTo>
                    <a:pt x="49035" y="60678"/>
                    <a:pt x="40996" y="64280"/>
                    <a:pt x="32123" y="64280"/>
                  </a:cubicBezTo>
                  <a:cubicBezTo>
                    <a:pt x="23283" y="64280"/>
                    <a:pt x="15244" y="60678"/>
                    <a:pt x="9440" y="54840"/>
                  </a:cubicBezTo>
                  <a:cubicBezTo>
                    <a:pt x="3603" y="49036"/>
                    <a:pt x="0" y="40997"/>
                    <a:pt x="0" y="32124"/>
                  </a:cubicBezTo>
                  <a:cubicBezTo>
                    <a:pt x="0" y="23284"/>
                    <a:pt x="3603" y="15245"/>
                    <a:pt x="9440" y="9441"/>
                  </a:cubicBezTo>
                  <a:cubicBezTo>
                    <a:pt x="15244" y="3603"/>
                    <a:pt x="23283" y="1"/>
                    <a:pt x="32123" y="1"/>
                  </a:cubicBezTo>
                  <a:cubicBezTo>
                    <a:pt x="40996" y="1"/>
                    <a:pt x="49035" y="3603"/>
                    <a:pt x="54839" y="9441"/>
                  </a:cubicBezTo>
                  <a:cubicBezTo>
                    <a:pt x="60677" y="15245"/>
                    <a:pt x="64279" y="23284"/>
                    <a:pt x="64279" y="32124"/>
                  </a:cubicBez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5" name="Google Shape;1692;p25"/>
            <p:cNvSpPr/>
            <p:nvPr/>
          </p:nvSpPr>
          <p:spPr>
            <a:xfrm>
              <a:off x="4458425" y="3115173"/>
              <a:ext cx="1245103" cy="1145894"/>
            </a:xfrm>
            <a:custGeom>
              <a:avLst/>
              <a:gdLst/>
              <a:ahLst/>
              <a:cxnLst/>
              <a:rect l="l" t="t" r="r" b="b"/>
              <a:pathLst>
                <a:path w="63680" h="58606" extrusionOk="0">
                  <a:moveTo>
                    <a:pt x="31804" y="0"/>
                  </a:moveTo>
                  <a:cubicBezTo>
                    <a:pt x="18032" y="0"/>
                    <a:pt x="5776" y="9749"/>
                    <a:pt x="3069" y="23753"/>
                  </a:cubicBezTo>
                  <a:cubicBezTo>
                    <a:pt x="0" y="39631"/>
                    <a:pt x="10408" y="55009"/>
                    <a:pt x="26286" y="58078"/>
                  </a:cubicBezTo>
                  <a:cubicBezTo>
                    <a:pt x="28151" y="58434"/>
                    <a:pt x="30008" y="58605"/>
                    <a:pt x="31839" y="58605"/>
                  </a:cubicBezTo>
                  <a:cubicBezTo>
                    <a:pt x="45626" y="58605"/>
                    <a:pt x="57901" y="48874"/>
                    <a:pt x="60610" y="34828"/>
                  </a:cubicBezTo>
                  <a:cubicBezTo>
                    <a:pt x="63679" y="18950"/>
                    <a:pt x="53272" y="3606"/>
                    <a:pt x="37394" y="537"/>
                  </a:cubicBezTo>
                  <a:cubicBezTo>
                    <a:pt x="35516" y="175"/>
                    <a:pt x="33647" y="0"/>
                    <a:pt x="3180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6" name="Google Shape;1693;p25"/>
            <p:cNvSpPr/>
            <p:nvPr/>
          </p:nvSpPr>
          <p:spPr>
            <a:xfrm>
              <a:off x="4697796" y="3970961"/>
              <a:ext cx="174819" cy="343733"/>
            </a:xfrm>
            <a:custGeom>
              <a:avLst/>
              <a:gdLst/>
              <a:ahLst/>
              <a:cxnLst/>
              <a:rect l="l" t="t" r="r" b="b"/>
              <a:pathLst>
                <a:path w="8941" h="17580" fill="none" extrusionOk="0">
                  <a:moveTo>
                    <a:pt x="8940" y="17580"/>
                  </a:moveTo>
                  <a:lnTo>
                    <a:pt x="6772" y="17580"/>
                  </a:lnTo>
                  <a:cubicBezTo>
                    <a:pt x="3036" y="17580"/>
                    <a:pt x="0" y="14578"/>
                    <a:pt x="0" y="10842"/>
                  </a:cubicBezTo>
                  <a:lnTo>
                    <a:pt x="0" y="1"/>
                  </a:ln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7" name="Google Shape;1694;p25"/>
            <p:cNvSpPr/>
            <p:nvPr/>
          </p:nvSpPr>
          <p:spPr>
            <a:xfrm>
              <a:off x="4618879" y="3561359"/>
              <a:ext cx="184595" cy="485919"/>
            </a:xfrm>
            <a:custGeom>
              <a:avLst/>
              <a:gdLst/>
              <a:ahLst/>
              <a:cxnLst/>
              <a:rect l="l" t="t" r="r" b="b"/>
              <a:pathLst>
                <a:path w="9441" h="24852" extrusionOk="0">
                  <a:moveTo>
                    <a:pt x="4737" y="0"/>
                  </a:moveTo>
                  <a:cubicBezTo>
                    <a:pt x="2135" y="0"/>
                    <a:pt x="0" y="2135"/>
                    <a:pt x="0" y="4737"/>
                  </a:cubicBezTo>
                  <a:lnTo>
                    <a:pt x="0" y="20148"/>
                  </a:lnTo>
                  <a:cubicBezTo>
                    <a:pt x="0" y="22750"/>
                    <a:pt x="2135" y="24852"/>
                    <a:pt x="4737" y="24852"/>
                  </a:cubicBezTo>
                  <a:cubicBezTo>
                    <a:pt x="7339" y="24852"/>
                    <a:pt x="9440" y="22750"/>
                    <a:pt x="9440" y="20148"/>
                  </a:cubicBezTo>
                  <a:lnTo>
                    <a:pt x="9440" y="4737"/>
                  </a:lnTo>
                  <a:cubicBezTo>
                    <a:pt x="9440" y="2135"/>
                    <a:pt x="7339" y="0"/>
                    <a:pt x="4737" y="0"/>
                  </a:cubicBezTo>
                  <a:close/>
                </a:path>
              </a:pathLst>
            </a:custGeom>
            <a:solidFill>
              <a:srgbClr val="EEEEEE"/>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8" name="Google Shape;1695;p25"/>
            <p:cNvSpPr/>
            <p:nvPr/>
          </p:nvSpPr>
          <p:spPr>
            <a:xfrm>
              <a:off x="4731056" y="3633765"/>
              <a:ext cx="53496" cy="320896"/>
            </a:xfrm>
            <a:custGeom>
              <a:avLst/>
              <a:gdLst/>
              <a:ahLst/>
              <a:cxnLst/>
              <a:rect l="l" t="t" r="r" b="b"/>
              <a:pathLst>
                <a:path w="2736" h="16412" extrusionOk="0">
                  <a:moveTo>
                    <a:pt x="1368" y="0"/>
                  </a:moveTo>
                  <a:cubicBezTo>
                    <a:pt x="601" y="0"/>
                    <a:pt x="1" y="3669"/>
                    <a:pt x="1" y="8206"/>
                  </a:cubicBezTo>
                  <a:cubicBezTo>
                    <a:pt x="1" y="12743"/>
                    <a:pt x="601" y="16412"/>
                    <a:pt x="1368" y="16412"/>
                  </a:cubicBezTo>
                  <a:cubicBezTo>
                    <a:pt x="2135" y="16412"/>
                    <a:pt x="2736" y="12743"/>
                    <a:pt x="2736" y="8206"/>
                  </a:cubicBezTo>
                  <a:cubicBezTo>
                    <a:pt x="2736" y="3669"/>
                    <a:pt x="2135" y="0"/>
                    <a:pt x="1368"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19" name="Google Shape;1696;p25"/>
            <p:cNvSpPr/>
            <p:nvPr/>
          </p:nvSpPr>
          <p:spPr>
            <a:xfrm>
              <a:off x="4892156" y="3845233"/>
              <a:ext cx="656162" cy="551087"/>
            </a:xfrm>
            <a:custGeom>
              <a:avLst/>
              <a:gdLst/>
              <a:ahLst/>
              <a:cxnLst/>
              <a:rect l="l" t="t" r="r" b="b"/>
              <a:pathLst>
                <a:path w="33559" h="28185" extrusionOk="0">
                  <a:moveTo>
                    <a:pt x="27429" y="0"/>
                  </a:moveTo>
                  <a:cubicBezTo>
                    <a:pt x="26539" y="0"/>
                    <a:pt x="25636" y="201"/>
                    <a:pt x="24785" y="627"/>
                  </a:cubicBezTo>
                  <a:lnTo>
                    <a:pt x="11342" y="7131"/>
                  </a:lnTo>
                  <a:cubicBezTo>
                    <a:pt x="10340" y="6638"/>
                    <a:pt x="9237" y="6379"/>
                    <a:pt x="8127" y="6379"/>
                  </a:cubicBezTo>
                  <a:cubicBezTo>
                    <a:pt x="6761" y="6379"/>
                    <a:pt x="5385" y="6770"/>
                    <a:pt x="4170" y="7598"/>
                  </a:cubicBezTo>
                  <a:cubicBezTo>
                    <a:pt x="868" y="9833"/>
                    <a:pt x="1" y="14270"/>
                    <a:pt x="2236" y="17539"/>
                  </a:cubicBezTo>
                  <a:cubicBezTo>
                    <a:pt x="3203" y="19040"/>
                    <a:pt x="4671" y="20007"/>
                    <a:pt x="6239" y="20441"/>
                  </a:cubicBezTo>
                  <a:cubicBezTo>
                    <a:pt x="6997" y="20796"/>
                    <a:pt x="7834" y="20979"/>
                    <a:pt x="8685" y="20979"/>
                  </a:cubicBezTo>
                  <a:cubicBezTo>
                    <a:pt x="9592" y="20979"/>
                    <a:pt x="10515" y="20771"/>
                    <a:pt x="11376" y="20341"/>
                  </a:cubicBezTo>
                  <a:lnTo>
                    <a:pt x="23618" y="14403"/>
                  </a:lnTo>
                  <a:lnTo>
                    <a:pt x="25052" y="24610"/>
                  </a:lnTo>
                  <a:cubicBezTo>
                    <a:pt x="25149" y="26617"/>
                    <a:pt x="26816" y="28184"/>
                    <a:pt x="28805" y="28184"/>
                  </a:cubicBezTo>
                  <a:cubicBezTo>
                    <a:pt x="28865" y="28184"/>
                    <a:pt x="28927" y="28183"/>
                    <a:pt x="28988" y="28180"/>
                  </a:cubicBezTo>
                  <a:cubicBezTo>
                    <a:pt x="30990" y="28080"/>
                    <a:pt x="32557" y="26445"/>
                    <a:pt x="32557" y="24444"/>
                  </a:cubicBezTo>
                  <a:lnTo>
                    <a:pt x="32991" y="8065"/>
                  </a:lnTo>
                  <a:cubicBezTo>
                    <a:pt x="33558" y="6564"/>
                    <a:pt x="33525" y="4830"/>
                    <a:pt x="32758" y="3295"/>
                  </a:cubicBezTo>
                  <a:cubicBezTo>
                    <a:pt x="31715" y="1210"/>
                    <a:pt x="29612" y="0"/>
                    <a:pt x="27429" y="0"/>
                  </a:cubicBezTo>
                  <a:close/>
                </a:path>
              </a:pathLst>
            </a:custGeom>
            <a:solidFill>
              <a:srgbClr val="68D3E3"/>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0" name="Google Shape;1697;p25"/>
            <p:cNvSpPr/>
            <p:nvPr/>
          </p:nvSpPr>
          <p:spPr>
            <a:xfrm>
              <a:off x="5459377" y="4467320"/>
              <a:ext cx="396153" cy="174213"/>
            </a:xfrm>
            <a:custGeom>
              <a:avLst/>
              <a:gdLst/>
              <a:ahLst/>
              <a:cxnLst/>
              <a:rect l="l" t="t" r="r" b="b"/>
              <a:pathLst>
                <a:path w="20261" h="8910" extrusionOk="0">
                  <a:moveTo>
                    <a:pt x="4049" y="1"/>
                  </a:moveTo>
                  <a:lnTo>
                    <a:pt x="1414" y="3703"/>
                  </a:lnTo>
                  <a:cubicBezTo>
                    <a:pt x="1" y="5708"/>
                    <a:pt x="1112" y="8909"/>
                    <a:pt x="3186" y="8909"/>
                  </a:cubicBezTo>
                  <a:cubicBezTo>
                    <a:pt x="3218" y="8909"/>
                    <a:pt x="3249" y="8908"/>
                    <a:pt x="3282" y="8907"/>
                  </a:cubicBezTo>
                  <a:lnTo>
                    <a:pt x="20260" y="8273"/>
                  </a:lnTo>
                  <a:cubicBezTo>
                    <a:pt x="20260" y="7539"/>
                    <a:pt x="19960" y="6906"/>
                    <a:pt x="19593" y="6739"/>
                  </a:cubicBezTo>
                  <a:lnTo>
                    <a:pt x="404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1" name="Google Shape;1698;p25"/>
            <p:cNvSpPr/>
            <p:nvPr/>
          </p:nvSpPr>
          <p:spPr>
            <a:xfrm>
              <a:off x="5458966" y="4539061"/>
              <a:ext cx="396564" cy="104391"/>
            </a:xfrm>
            <a:custGeom>
              <a:avLst/>
              <a:gdLst/>
              <a:ahLst/>
              <a:cxnLst/>
              <a:rect l="l" t="t" r="r" b="b"/>
              <a:pathLst>
                <a:path w="20282" h="5339" fill="none" extrusionOk="0">
                  <a:moveTo>
                    <a:pt x="20281" y="4604"/>
                  </a:moveTo>
                  <a:lnTo>
                    <a:pt x="3303" y="5238"/>
                  </a:lnTo>
                  <a:cubicBezTo>
                    <a:pt x="1168" y="5338"/>
                    <a:pt x="0" y="2036"/>
                    <a:pt x="1435" y="1"/>
                  </a:cubicBezTo>
                </a:path>
              </a:pathLst>
            </a:custGeom>
            <a:noFill/>
            <a:ln w="14175" cap="rnd" cmpd="sng">
              <a:solidFill>
                <a:srgbClr val="595959"/>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2" name="Google Shape;1699;p25"/>
            <p:cNvSpPr/>
            <p:nvPr/>
          </p:nvSpPr>
          <p:spPr>
            <a:xfrm>
              <a:off x="5756391" y="4570385"/>
              <a:ext cx="100461" cy="60007"/>
            </a:xfrm>
            <a:custGeom>
              <a:avLst/>
              <a:gdLst/>
              <a:ahLst/>
              <a:cxnLst/>
              <a:rect l="l" t="t" r="r" b="b"/>
              <a:pathLst>
                <a:path w="5138" h="3069" extrusionOk="0">
                  <a:moveTo>
                    <a:pt x="2368" y="0"/>
                  </a:moveTo>
                  <a:cubicBezTo>
                    <a:pt x="1101" y="0"/>
                    <a:pt x="33" y="1001"/>
                    <a:pt x="33" y="2268"/>
                  </a:cubicBezTo>
                  <a:lnTo>
                    <a:pt x="0" y="2969"/>
                  </a:lnTo>
                  <a:lnTo>
                    <a:pt x="5104" y="3069"/>
                  </a:lnTo>
                  <a:lnTo>
                    <a:pt x="5104" y="2869"/>
                  </a:lnTo>
                  <a:cubicBezTo>
                    <a:pt x="5137" y="1334"/>
                    <a:pt x="3903" y="33"/>
                    <a:pt x="2368"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3" name="Google Shape;1700;p25"/>
            <p:cNvSpPr/>
            <p:nvPr/>
          </p:nvSpPr>
          <p:spPr>
            <a:xfrm>
              <a:off x="5670943" y="4527974"/>
              <a:ext cx="58071" cy="63291"/>
            </a:xfrm>
            <a:custGeom>
              <a:avLst/>
              <a:gdLst/>
              <a:ahLst/>
              <a:cxnLst/>
              <a:rect l="l" t="t" r="r" b="b"/>
              <a:pathLst>
                <a:path w="2970" h="3237" fill="none" extrusionOk="0">
                  <a:moveTo>
                    <a:pt x="0" y="1936"/>
                  </a:moveTo>
                  <a:lnTo>
                    <a:pt x="1902" y="1"/>
                  </a:lnTo>
                  <a:lnTo>
                    <a:pt x="1234" y="3236"/>
                  </a:lnTo>
                  <a:lnTo>
                    <a:pt x="2969" y="1102"/>
                  </a:lnTo>
                </a:path>
              </a:pathLst>
            </a:custGeom>
            <a:noFill/>
            <a:ln w="12500" cap="rnd"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4" name="Google Shape;1701;p25"/>
            <p:cNvSpPr/>
            <p:nvPr/>
          </p:nvSpPr>
          <p:spPr>
            <a:xfrm>
              <a:off x="4759761" y="3973855"/>
              <a:ext cx="900080" cy="595432"/>
            </a:xfrm>
            <a:custGeom>
              <a:avLst/>
              <a:gdLst/>
              <a:ahLst/>
              <a:cxnLst/>
              <a:rect l="l" t="t" r="r" b="b"/>
              <a:pathLst>
                <a:path w="46034" h="30453" extrusionOk="0">
                  <a:moveTo>
                    <a:pt x="8666" y="1"/>
                  </a:moveTo>
                  <a:cubicBezTo>
                    <a:pt x="8107" y="1"/>
                    <a:pt x="7539" y="61"/>
                    <a:pt x="6972" y="186"/>
                  </a:cubicBezTo>
                  <a:cubicBezTo>
                    <a:pt x="2702" y="1154"/>
                    <a:pt x="0" y="5390"/>
                    <a:pt x="968" y="9660"/>
                  </a:cubicBezTo>
                  <a:cubicBezTo>
                    <a:pt x="1401" y="11561"/>
                    <a:pt x="2469" y="13162"/>
                    <a:pt x="3936" y="14230"/>
                  </a:cubicBezTo>
                  <a:cubicBezTo>
                    <a:pt x="5134" y="15457"/>
                    <a:pt x="6789" y="16228"/>
                    <a:pt x="8611" y="16228"/>
                  </a:cubicBezTo>
                  <a:cubicBezTo>
                    <a:pt x="8819" y="16228"/>
                    <a:pt x="9029" y="16218"/>
                    <a:pt x="9240" y="16198"/>
                  </a:cubicBezTo>
                  <a:lnTo>
                    <a:pt x="29255" y="14663"/>
                  </a:lnTo>
                  <a:lnTo>
                    <a:pt x="37627" y="28173"/>
                  </a:lnTo>
                  <a:cubicBezTo>
                    <a:pt x="38359" y="29614"/>
                    <a:pt x="39827" y="30452"/>
                    <a:pt x="41344" y="30452"/>
                  </a:cubicBezTo>
                  <a:cubicBezTo>
                    <a:pt x="41970" y="30452"/>
                    <a:pt x="42604" y="30310"/>
                    <a:pt x="43198" y="30008"/>
                  </a:cubicBezTo>
                  <a:cubicBezTo>
                    <a:pt x="45166" y="29040"/>
                    <a:pt x="46033" y="26672"/>
                    <a:pt x="45133" y="24671"/>
                  </a:cubicBezTo>
                  <a:lnTo>
                    <a:pt x="38128" y="7525"/>
                  </a:lnTo>
                  <a:cubicBezTo>
                    <a:pt x="38128" y="7425"/>
                    <a:pt x="38128" y="7358"/>
                    <a:pt x="38128" y="7291"/>
                  </a:cubicBezTo>
                  <a:cubicBezTo>
                    <a:pt x="37811" y="3845"/>
                    <a:pt x="34917" y="1297"/>
                    <a:pt x="31548" y="1297"/>
                  </a:cubicBezTo>
                  <a:cubicBezTo>
                    <a:pt x="31363" y="1297"/>
                    <a:pt x="31177" y="1305"/>
                    <a:pt x="30989" y="1320"/>
                  </a:cubicBezTo>
                  <a:lnTo>
                    <a:pt x="14544" y="2621"/>
                  </a:lnTo>
                  <a:cubicBezTo>
                    <a:pt x="13072" y="989"/>
                    <a:pt x="10935" y="1"/>
                    <a:pt x="8666" y="1"/>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5" name="Google Shape;1702;p25"/>
            <p:cNvSpPr/>
            <p:nvPr/>
          </p:nvSpPr>
          <p:spPr>
            <a:xfrm>
              <a:off x="4764981" y="3969748"/>
              <a:ext cx="899415" cy="603879"/>
            </a:xfrm>
            <a:custGeom>
              <a:avLst/>
              <a:gdLst/>
              <a:ahLst/>
              <a:cxnLst/>
              <a:rect l="l" t="t" r="r" b="b"/>
              <a:pathLst>
                <a:path w="46000" h="30885" extrusionOk="0">
                  <a:moveTo>
                    <a:pt x="8408" y="447"/>
                  </a:moveTo>
                  <a:cubicBezTo>
                    <a:pt x="10563" y="447"/>
                    <a:pt x="12659" y="1347"/>
                    <a:pt x="14144" y="2965"/>
                  </a:cubicBezTo>
                  <a:lnTo>
                    <a:pt x="14210" y="3065"/>
                  </a:lnTo>
                  <a:lnTo>
                    <a:pt x="30722" y="1764"/>
                  </a:lnTo>
                  <a:cubicBezTo>
                    <a:pt x="30909" y="1748"/>
                    <a:pt x="31094" y="1740"/>
                    <a:pt x="31278" y="1740"/>
                  </a:cubicBezTo>
                  <a:cubicBezTo>
                    <a:pt x="34547" y="1740"/>
                    <a:pt x="37343" y="4217"/>
                    <a:pt x="37627" y="7501"/>
                  </a:cubicBezTo>
                  <a:cubicBezTo>
                    <a:pt x="37627" y="7568"/>
                    <a:pt x="37627" y="7601"/>
                    <a:pt x="37627" y="7635"/>
                  </a:cubicBezTo>
                  <a:lnTo>
                    <a:pt x="37627" y="7768"/>
                  </a:lnTo>
                  <a:lnTo>
                    <a:pt x="44665" y="24947"/>
                  </a:lnTo>
                  <a:cubicBezTo>
                    <a:pt x="45499" y="26882"/>
                    <a:pt x="44699" y="29084"/>
                    <a:pt x="42831" y="30018"/>
                  </a:cubicBezTo>
                  <a:cubicBezTo>
                    <a:pt x="42279" y="30313"/>
                    <a:pt x="41682" y="30457"/>
                    <a:pt x="41078" y="30457"/>
                  </a:cubicBezTo>
                  <a:cubicBezTo>
                    <a:pt x="40660" y="30457"/>
                    <a:pt x="40239" y="30388"/>
                    <a:pt x="39829" y="30251"/>
                  </a:cubicBezTo>
                  <a:cubicBezTo>
                    <a:pt x="38861" y="29917"/>
                    <a:pt x="38061" y="29217"/>
                    <a:pt x="37560" y="28283"/>
                  </a:cubicBezTo>
                  <a:lnTo>
                    <a:pt x="29121" y="14640"/>
                  </a:lnTo>
                  <a:lnTo>
                    <a:pt x="8973" y="16208"/>
                  </a:lnTo>
                  <a:cubicBezTo>
                    <a:pt x="8785" y="16224"/>
                    <a:pt x="8598" y="16232"/>
                    <a:pt x="8412" y="16232"/>
                  </a:cubicBezTo>
                  <a:cubicBezTo>
                    <a:pt x="6681" y="16232"/>
                    <a:pt x="5038" y="15538"/>
                    <a:pt x="3803" y="14273"/>
                  </a:cubicBezTo>
                  <a:cubicBezTo>
                    <a:pt x="2335" y="13172"/>
                    <a:pt x="1334" y="11604"/>
                    <a:pt x="934" y="9803"/>
                  </a:cubicBezTo>
                  <a:cubicBezTo>
                    <a:pt x="467" y="7802"/>
                    <a:pt x="834" y="5733"/>
                    <a:pt x="1935" y="3999"/>
                  </a:cubicBezTo>
                  <a:cubicBezTo>
                    <a:pt x="3036" y="2264"/>
                    <a:pt x="4737" y="1063"/>
                    <a:pt x="6738" y="630"/>
                  </a:cubicBezTo>
                  <a:cubicBezTo>
                    <a:pt x="7293" y="507"/>
                    <a:pt x="7852" y="447"/>
                    <a:pt x="8408" y="447"/>
                  </a:cubicBezTo>
                  <a:close/>
                  <a:moveTo>
                    <a:pt x="8408" y="1"/>
                  </a:moveTo>
                  <a:cubicBezTo>
                    <a:pt x="7820" y="1"/>
                    <a:pt x="7227" y="65"/>
                    <a:pt x="6638" y="196"/>
                  </a:cubicBezTo>
                  <a:cubicBezTo>
                    <a:pt x="4537" y="663"/>
                    <a:pt x="2702" y="1931"/>
                    <a:pt x="1568" y="3765"/>
                  </a:cubicBezTo>
                  <a:cubicBezTo>
                    <a:pt x="400" y="5600"/>
                    <a:pt x="0" y="7768"/>
                    <a:pt x="467" y="9903"/>
                  </a:cubicBezTo>
                  <a:cubicBezTo>
                    <a:pt x="901" y="11771"/>
                    <a:pt x="1968" y="13472"/>
                    <a:pt x="3503" y="14607"/>
                  </a:cubicBezTo>
                  <a:cubicBezTo>
                    <a:pt x="4803" y="15937"/>
                    <a:pt x="6570" y="16665"/>
                    <a:pt x="8429" y="16665"/>
                  </a:cubicBezTo>
                  <a:cubicBezTo>
                    <a:pt x="8621" y="16665"/>
                    <a:pt x="8813" y="16657"/>
                    <a:pt x="9007" y="16641"/>
                  </a:cubicBezTo>
                  <a:lnTo>
                    <a:pt x="28887" y="15074"/>
                  </a:lnTo>
                  <a:lnTo>
                    <a:pt x="37160" y="28483"/>
                  </a:lnTo>
                  <a:cubicBezTo>
                    <a:pt x="37694" y="29517"/>
                    <a:pt x="38594" y="30318"/>
                    <a:pt x="39695" y="30685"/>
                  </a:cubicBezTo>
                  <a:cubicBezTo>
                    <a:pt x="40162" y="30818"/>
                    <a:pt x="40629" y="30885"/>
                    <a:pt x="41096" y="30885"/>
                  </a:cubicBezTo>
                  <a:cubicBezTo>
                    <a:pt x="41763" y="30885"/>
                    <a:pt x="42430" y="30751"/>
                    <a:pt x="43031" y="30451"/>
                  </a:cubicBezTo>
                  <a:cubicBezTo>
                    <a:pt x="45099" y="29384"/>
                    <a:pt x="46000" y="26915"/>
                    <a:pt x="45066" y="24780"/>
                  </a:cubicBezTo>
                  <a:lnTo>
                    <a:pt x="38094" y="7668"/>
                  </a:lnTo>
                  <a:lnTo>
                    <a:pt x="38094" y="7635"/>
                  </a:lnTo>
                  <a:cubicBezTo>
                    <a:pt x="38061" y="7568"/>
                    <a:pt x="38061" y="7535"/>
                    <a:pt x="38061" y="7468"/>
                  </a:cubicBezTo>
                  <a:cubicBezTo>
                    <a:pt x="37746" y="3939"/>
                    <a:pt x="34781" y="1303"/>
                    <a:pt x="31305" y="1303"/>
                  </a:cubicBezTo>
                  <a:cubicBezTo>
                    <a:pt x="31101" y="1303"/>
                    <a:pt x="30896" y="1312"/>
                    <a:pt x="30689" y="1330"/>
                  </a:cubicBezTo>
                  <a:lnTo>
                    <a:pt x="14377" y="2598"/>
                  </a:lnTo>
                  <a:cubicBezTo>
                    <a:pt x="12818" y="933"/>
                    <a:pt x="10651" y="1"/>
                    <a:pt x="8408"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6" name="Google Shape;1703;p25"/>
            <p:cNvSpPr/>
            <p:nvPr/>
          </p:nvSpPr>
          <p:spPr>
            <a:xfrm>
              <a:off x="4926081" y="4179027"/>
              <a:ext cx="15662" cy="5885"/>
            </a:xfrm>
            <a:custGeom>
              <a:avLst/>
              <a:gdLst/>
              <a:ahLst/>
              <a:cxnLst/>
              <a:rect l="l" t="t" r="r" b="b"/>
              <a:pathLst>
                <a:path w="801" h="301" extrusionOk="0">
                  <a:moveTo>
                    <a:pt x="634" y="1"/>
                  </a:moveTo>
                  <a:lnTo>
                    <a:pt x="100" y="34"/>
                  </a:lnTo>
                  <a:cubicBezTo>
                    <a:pt x="34" y="34"/>
                    <a:pt x="0" y="101"/>
                    <a:pt x="0" y="167"/>
                  </a:cubicBezTo>
                  <a:cubicBezTo>
                    <a:pt x="0" y="234"/>
                    <a:pt x="67" y="301"/>
                    <a:pt x="134" y="301"/>
                  </a:cubicBezTo>
                  <a:lnTo>
                    <a:pt x="668" y="268"/>
                  </a:lnTo>
                  <a:cubicBezTo>
                    <a:pt x="734" y="268"/>
                    <a:pt x="801" y="201"/>
                    <a:pt x="768" y="101"/>
                  </a:cubicBezTo>
                  <a:cubicBezTo>
                    <a:pt x="768" y="34"/>
                    <a:pt x="701" y="1"/>
                    <a:pt x="634"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7" name="Google Shape;1704;p25"/>
            <p:cNvSpPr/>
            <p:nvPr/>
          </p:nvSpPr>
          <p:spPr>
            <a:xfrm>
              <a:off x="4956740" y="4143166"/>
              <a:ext cx="600711" cy="332647"/>
            </a:xfrm>
            <a:custGeom>
              <a:avLst/>
              <a:gdLst/>
              <a:ahLst/>
              <a:cxnLst/>
              <a:rect l="l" t="t" r="r" b="b"/>
              <a:pathLst>
                <a:path w="30723" h="17013" extrusionOk="0">
                  <a:moveTo>
                    <a:pt x="21082" y="0"/>
                  </a:moveTo>
                  <a:cubicBezTo>
                    <a:pt x="21015" y="0"/>
                    <a:pt x="20948" y="67"/>
                    <a:pt x="20948" y="133"/>
                  </a:cubicBezTo>
                  <a:cubicBezTo>
                    <a:pt x="20982" y="234"/>
                    <a:pt x="21049" y="267"/>
                    <a:pt x="21115" y="267"/>
                  </a:cubicBezTo>
                  <a:lnTo>
                    <a:pt x="21315" y="267"/>
                  </a:lnTo>
                  <a:cubicBezTo>
                    <a:pt x="21582" y="267"/>
                    <a:pt x="21849" y="300"/>
                    <a:pt x="22083" y="367"/>
                  </a:cubicBezTo>
                  <a:lnTo>
                    <a:pt x="22149" y="367"/>
                  </a:lnTo>
                  <a:cubicBezTo>
                    <a:pt x="22183" y="367"/>
                    <a:pt x="22249" y="334"/>
                    <a:pt x="22249" y="300"/>
                  </a:cubicBezTo>
                  <a:cubicBezTo>
                    <a:pt x="22283" y="200"/>
                    <a:pt x="22249" y="133"/>
                    <a:pt x="22183" y="133"/>
                  </a:cubicBezTo>
                  <a:cubicBezTo>
                    <a:pt x="21882" y="33"/>
                    <a:pt x="21616" y="0"/>
                    <a:pt x="21315" y="0"/>
                  </a:cubicBezTo>
                  <a:close/>
                  <a:moveTo>
                    <a:pt x="20066" y="91"/>
                  </a:moveTo>
                  <a:cubicBezTo>
                    <a:pt x="20050" y="91"/>
                    <a:pt x="20033" y="94"/>
                    <a:pt x="20014" y="100"/>
                  </a:cubicBezTo>
                  <a:lnTo>
                    <a:pt x="18980" y="167"/>
                  </a:lnTo>
                  <a:cubicBezTo>
                    <a:pt x="18914" y="167"/>
                    <a:pt x="18847" y="234"/>
                    <a:pt x="18880" y="334"/>
                  </a:cubicBezTo>
                  <a:cubicBezTo>
                    <a:pt x="18880" y="400"/>
                    <a:pt x="18914" y="434"/>
                    <a:pt x="19014" y="434"/>
                  </a:cubicBezTo>
                  <a:lnTo>
                    <a:pt x="20048" y="367"/>
                  </a:lnTo>
                  <a:cubicBezTo>
                    <a:pt x="20115" y="334"/>
                    <a:pt x="20181" y="267"/>
                    <a:pt x="20181" y="200"/>
                  </a:cubicBezTo>
                  <a:cubicBezTo>
                    <a:pt x="20181" y="146"/>
                    <a:pt x="20137" y="91"/>
                    <a:pt x="20066" y="91"/>
                  </a:cubicBezTo>
                  <a:close/>
                  <a:moveTo>
                    <a:pt x="17946" y="267"/>
                  </a:moveTo>
                  <a:lnTo>
                    <a:pt x="16879" y="367"/>
                  </a:lnTo>
                  <a:cubicBezTo>
                    <a:pt x="16812" y="367"/>
                    <a:pt x="16779" y="434"/>
                    <a:pt x="16779" y="500"/>
                  </a:cubicBezTo>
                  <a:cubicBezTo>
                    <a:pt x="16779" y="567"/>
                    <a:pt x="16846" y="600"/>
                    <a:pt x="16912" y="600"/>
                  </a:cubicBezTo>
                  <a:lnTo>
                    <a:pt x="17946" y="534"/>
                  </a:lnTo>
                  <a:cubicBezTo>
                    <a:pt x="18013" y="534"/>
                    <a:pt x="18080" y="467"/>
                    <a:pt x="18080" y="400"/>
                  </a:cubicBezTo>
                  <a:cubicBezTo>
                    <a:pt x="18080" y="300"/>
                    <a:pt x="18013" y="267"/>
                    <a:pt x="17946" y="267"/>
                  </a:cubicBezTo>
                  <a:close/>
                  <a:moveTo>
                    <a:pt x="15845" y="434"/>
                  </a:moveTo>
                  <a:lnTo>
                    <a:pt x="14811" y="534"/>
                  </a:lnTo>
                  <a:cubicBezTo>
                    <a:pt x="14711" y="534"/>
                    <a:pt x="14677" y="600"/>
                    <a:pt x="14677" y="667"/>
                  </a:cubicBezTo>
                  <a:cubicBezTo>
                    <a:pt x="14677" y="734"/>
                    <a:pt x="14744" y="801"/>
                    <a:pt x="14811" y="801"/>
                  </a:cubicBezTo>
                  <a:lnTo>
                    <a:pt x="15878" y="701"/>
                  </a:lnTo>
                  <a:cubicBezTo>
                    <a:pt x="15945" y="701"/>
                    <a:pt x="15978" y="634"/>
                    <a:pt x="15978" y="567"/>
                  </a:cubicBezTo>
                  <a:cubicBezTo>
                    <a:pt x="15978" y="500"/>
                    <a:pt x="15912" y="434"/>
                    <a:pt x="15845" y="434"/>
                  </a:cubicBezTo>
                  <a:close/>
                  <a:moveTo>
                    <a:pt x="13743" y="600"/>
                  </a:moveTo>
                  <a:lnTo>
                    <a:pt x="12709" y="701"/>
                  </a:lnTo>
                  <a:cubicBezTo>
                    <a:pt x="12643" y="701"/>
                    <a:pt x="12576" y="767"/>
                    <a:pt x="12576" y="834"/>
                  </a:cubicBezTo>
                  <a:cubicBezTo>
                    <a:pt x="12576" y="901"/>
                    <a:pt x="12643" y="967"/>
                    <a:pt x="12709" y="967"/>
                  </a:cubicBezTo>
                  <a:lnTo>
                    <a:pt x="13777" y="867"/>
                  </a:lnTo>
                  <a:cubicBezTo>
                    <a:pt x="13843" y="867"/>
                    <a:pt x="13877" y="801"/>
                    <a:pt x="13877" y="734"/>
                  </a:cubicBezTo>
                  <a:cubicBezTo>
                    <a:pt x="13877" y="667"/>
                    <a:pt x="13810" y="600"/>
                    <a:pt x="13743" y="600"/>
                  </a:cubicBezTo>
                  <a:close/>
                  <a:moveTo>
                    <a:pt x="11642" y="767"/>
                  </a:moveTo>
                  <a:lnTo>
                    <a:pt x="10608" y="867"/>
                  </a:lnTo>
                  <a:cubicBezTo>
                    <a:pt x="10541" y="867"/>
                    <a:pt x="10474" y="934"/>
                    <a:pt x="10474" y="1001"/>
                  </a:cubicBezTo>
                  <a:cubicBezTo>
                    <a:pt x="10474" y="1067"/>
                    <a:pt x="10541" y="1134"/>
                    <a:pt x="10608" y="1134"/>
                  </a:cubicBezTo>
                  <a:lnTo>
                    <a:pt x="11675" y="1034"/>
                  </a:lnTo>
                  <a:cubicBezTo>
                    <a:pt x="11742" y="1034"/>
                    <a:pt x="11809" y="967"/>
                    <a:pt x="11775" y="901"/>
                  </a:cubicBezTo>
                  <a:cubicBezTo>
                    <a:pt x="11775" y="834"/>
                    <a:pt x="11709" y="767"/>
                    <a:pt x="11642" y="767"/>
                  </a:cubicBezTo>
                  <a:close/>
                  <a:moveTo>
                    <a:pt x="9589" y="959"/>
                  </a:moveTo>
                  <a:cubicBezTo>
                    <a:pt x="9575" y="959"/>
                    <a:pt x="9559" y="961"/>
                    <a:pt x="9540" y="967"/>
                  </a:cubicBezTo>
                  <a:lnTo>
                    <a:pt x="8506" y="1034"/>
                  </a:lnTo>
                  <a:cubicBezTo>
                    <a:pt x="8440" y="1034"/>
                    <a:pt x="8373" y="1101"/>
                    <a:pt x="8373" y="1201"/>
                  </a:cubicBezTo>
                  <a:cubicBezTo>
                    <a:pt x="8406" y="1268"/>
                    <a:pt x="8440" y="1301"/>
                    <a:pt x="8506" y="1301"/>
                  </a:cubicBezTo>
                  <a:lnTo>
                    <a:pt x="8540" y="1301"/>
                  </a:lnTo>
                  <a:lnTo>
                    <a:pt x="9574" y="1234"/>
                  </a:lnTo>
                  <a:cubicBezTo>
                    <a:pt x="9640" y="1201"/>
                    <a:pt x="9707" y="1168"/>
                    <a:pt x="9707" y="1067"/>
                  </a:cubicBezTo>
                  <a:cubicBezTo>
                    <a:pt x="9680" y="1013"/>
                    <a:pt x="9653" y="959"/>
                    <a:pt x="9589" y="959"/>
                  </a:cubicBezTo>
                  <a:close/>
                  <a:moveTo>
                    <a:pt x="7472" y="1134"/>
                  </a:moveTo>
                  <a:lnTo>
                    <a:pt x="6405" y="1234"/>
                  </a:lnTo>
                  <a:cubicBezTo>
                    <a:pt x="6338" y="1234"/>
                    <a:pt x="6271" y="1301"/>
                    <a:pt x="6305" y="1368"/>
                  </a:cubicBezTo>
                  <a:cubicBezTo>
                    <a:pt x="6305" y="1434"/>
                    <a:pt x="6338" y="1468"/>
                    <a:pt x="6438" y="1468"/>
                  </a:cubicBezTo>
                  <a:lnTo>
                    <a:pt x="7472" y="1401"/>
                  </a:lnTo>
                  <a:cubicBezTo>
                    <a:pt x="7539" y="1401"/>
                    <a:pt x="7606" y="1334"/>
                    <a:pt x="7606" y="1268"/>
                  </a:cubicBezTo>
                  <a:cubicBezTo>
                    <a:pt x="7606" y="1168"/>
                    <a:pt x="7539" y="1134"/>
                    <a:pt x="7472" y="1134"/>
                  </a:cubicBezTo>
                  <a:close/>
                  <a:moveTo>
                    <a:pt x="23067" y="579"/>
                  </a:moveTo>
                  <a:cubicBezTo>
                    <a:pt x="23028" y="579"/>
                    <a:pt x="22989" y="595"/>
                    <a:pt x="22950" y="634"/>
                  </a:cubicBezTo>
                  <a:cubicBezTo>
                    <a:pt x="22917" y="701"/>
                    <a:pt x="22917" y="767"/>
                    <a:pt x="22983" y="801"/>
                  </a:cubicBezTo>
                  <a:cubicBezTo>
                    <a:pt x="23250" y="1034"/>
                    <a:pt x="23484" y="1268"/>
                    <a:pt x="23650" y="1568"/>
                  </a:cubicBezTo>
                  <a:cubicBezTo>
                    <a:pt x="23684" y="1601"/>
                    <a:pt x="23717" y="1601"/>
                    <a:pt x="23784" y="1601"/>
                  </a:cubicBezTo>
                  <a:lnTo>
                    <a:pt x="23851" y="1601"/>
                  </a:lnTo>
                  <a:cubicBezTo>
                    <a:pt x="23917" y="1568"/>
                    <a:pt x="23917" y="1468"/>
                    <a:pt x="23884" y="1401"/>
                  </a:cubicBezTo>
                  <a:cubicBezTo>
                    <a:pt x="23684" y="1101"/>
                    <a:pt x="23450" y="834"/>
                    <a:pt x="23150" y="600"/>
                  </a:cubicBezTo>
                  <a:cubicBezTo>
                    <a:pt x="23122" y="587"/>
                    <a:pt x="23095" y="579"/>
                    <a:pt x="23067" y="579"/>
                  </a:cubicBezTo>
                  <a:close/>
                  <a:moveTo>
                    <a:pt x="5371" y="1301"/>
                  </a:moveTo>
                  <a:lnTo>
                    <a:pt x="4303" y="1401"/>
                  </a:lnTo>
                  <a:cubicBezTo>
                    <a:pt x="4237" y="1401"/>
                    <a:pt x="4203" y="1468"/>
                    <a:pt x="4203" y="1534"/>
                  </a:cubicBezTo>
                  <a:cubicBezTo>
                    <a:pt x="4203" y="1601"/>
                    <a:pt x="4270" y="1668"/>
                    <a:pt x="4337" y="1668"/>
                  </a:cubicBezTo>
                  <a:lnTo>
                    <a:pt x="5371" y="1568"/>
                  </a:lnTo>
                  <a:cubicBezTo>
                    <a:pt x="5437" y="1568"/>
                    <a:pt x="5504" y="1501"/>
                    <a:pt x="5504" y="1434"/>
                  </a:cubicBezTo>
                  <a:cubicBezTo>
                    <a:pt x="5504" y="1368"/>
                    <a:pt x="5437" y="1301"/>
                    <a:pt x="5371" y="1301"/>
                  </a:cubicBezTo>
                  <a:close/>
                  <a:moveTo>
                    <a:pt x="3269" y="1468"/>
                  </a:moveTo>
                  <a:lnTo>
                    <a:pt x="2202" y="1568"/>
                  </a:lnTo>
                  <a:cubicBezTo>
                    <a:pt x="2135" y="1568"/>
                    <a:pt x="2102" y="1635"/>
                    <a:pt x="2102" y="1701"/>
                  </a:cubicBezTo>
                  <a:cubicBezTo>
                    <a:pt x="2102" y="1768"/>
                    <a:pt x="2168" y="1835"/>
                    <a:pt x="2235" y="1835"/>
                  </a:cubicBezTo>
                  <a:lnTo>
                    <a:pt x="3269" y="1735"/>
                  </a:lnTo>
                  <a:cubicBezTo>
                    <a:pt x="3369" y="1735"/>
                    <a:pt x="3403" y="1668"/>
                    <a:pt x="3403" y="1601"/>
                  </a:cubicBezTo>
                  <a:cubicBezTo>
                    <a:pt x="3403" y="1534"/>
                    <a:pt x="3336" y="1468"/>
                    <a:pt x="3269" y="1468"/>
                  </a:cubicBezTo>
                  <a:close/>
                  <a:moveTo>
                    <a:pt x="1168" y="1635"/>
                  </a:moveTo>
                  <a:lnTo>
                    <a:pt x="134" y="1735"/>
                  </a:lnTo>
                  <a:cubicBezTo>
                    <a:pt x="67" y="1735"/>
                    <a:pt x="0" y="1801"/>
                    <a:pt x="0" y="1868"/>
                  </a:cubicBezTo>
                  <a:cubicBezTo>
                    <a:pt x="0" y="1935"/>
                    <a:pt x="67" y="2001"/>
                    <a:pt x="134" y="2001"/>
                  </a:cubicBezTo>
                  <a:lnTo>
                    <a:pt x="1201" y="1901"/>
                  </a:lnTo>
                  <a:cubicBezTo>
                    <a:pt x="1268" y="1901"/>
                    <a:pt x="1301" y="1835"/>
                    <a:pt x="1301" y="1768"/>
                  </a:cubicBezTo>
                  <a:cubicBezTo>
                    <a:pt x="1301" y="1701"/>
                    <a:pt x="1234" y="1635"/>
                    <a:pt x="1168" y="1635"/>
                  </a:cubicBezTo>
                  <a:close/>
                  <a:moveTo>
                    <a:pt x="24210" y="2289"/>
                  </a:moveTo>
                  <a:cubicBezTo>
                    <a:pt x="24189" y="2289"/>
                    <a:pt x="24169" y="2293"/>
                    <a:pt x="24151" y="2302"/>
                  </a:cubicBezTo>
                  <a:cubicBezTo>
                    <a:pt x="24084" y="2335"/>
                    <a:pt x="24084" y="2402"/>
                    <a:pt x="24084" y="2502"/>
                  </a:cubicBezTo>
                  <a:lnTo>
                    <a:pt x="24518" y="3436"/>
                  </a:lnTo>
                  <a:cubicBezTo>
                    <a:pt x="24551" y="3503"/>
                    <a:pt x="24584" y="3536"/>
                    <a:pt x="24651" y="3536"/>
                  </a:cubicBezTo>
                  <a:cubicBezTo>
                    <a:pt x="24651" y="3536"/>
                    <a:pt x="24684" y="3536"/>
                    <a:pt x="24684" y="3503"/>
                  </a:cubicBezTo>
                  <a:cubicBezTo>
                    <a:pt x="24751" y="3503"/>
                    <a:pt x="24785" y="3402"/>
                    <a:pt x="24751" y="3336"/>
                  </a:cubicBezTo>
                  <a:lnTo>
                    <a:pt x="24351" y="2368"/>
                  </a:lnTo>
                  <a:cubicBezTo>
                    <a:pt x="24326" y="2320"/>
                    <a:pt x="24266" y="2289"/>
                    <a:pt x="24210" y="2289"/>
                  </a:cubicBezTo>
                  <a:close/>
                  <a:moveTo>
                    <a:pt x="25071" y="4223"/>
                  </a:moveTo>
                  <a:cubicBezTo>
                    <a:pt x="25054" y="4223"/>
                    <a:pt x="25036" y="4227"/>
                    <a:pt x="25018" y="4236"/>
                  </a:cubicBezTo>
                  <a:cubicBezTo>
                    <a:pt x="24951" y="4270"/>
                    <a:pt x="24918" y="4337"/>
                    <a:pt x="24951" y="4403"/>
                  </a:cubicBezTo>
                  <a:lnTo>
                    <a:pt x="25385" y="5371"/>
                  </a:lnTo>
                  <a:cubicBezTo>
                    <a:pt x="25385" y="5437"/>
                    <a:pt x="25452" y="5471"/>
                    <a:pt x="25485" y="5471"/>
                  </a:cubicBezTo>
                  <a:cubicBezTo>
                    <a:pt x="25518" y="5471"/>
                    <a:pt x="25518" y="5437"/>
                    <a:pt x="25552" y="5437"/>
                  </a:cubicBezTo>
                  <a:cubicBezTo>
                    <a:pt x="25618" y="5404"/>
                    <a:pt x="25652" y="5337"/>
                    <a:pt x="25618" y="5271"/>
                  </a:cubicBezTo>
                  <a:lnTo>
                    <a:pt x="25185" y="4303"/>
                  </a:lnTo>
                  <a:cubicBezTo>
                    <a:pt x="25160" y="4254"/>
                    <a:pt x="25118" y="4223"/>
                    <a:pt x="25071" y="4223"/>
                  </a:cubicBezTo>
                  <a:close/>
                  <a:moveTo>
                    <a:pt x="25905" y="6158"/>
                  </a:moveTo>
                  <a:cubicBezTo>
                    <a:pt x="25888" y="6158"/>
                    <a:pt x="25870" y="6162"/>
                    <a:pt x="25852" y="6171"/>
                  </a:cubicBezTo>
                  <a:cubicBezTo>
                    <a:pt x="25785" y="6205"/>
                    <a:pt x="25752" y="6271"/>
                    <a:pt x="25785" y="6338"/>
                  </a:cubicBezTo>
                  <a:lnTo>
                    <a:pt x="26219" y="7305"/>
                  </a:lnTo>
                  <a:cubicBezTo>
                    <a:pt x="26219" y="7339"/>
                    <a:pt x="26286" y="7372"/>
                    <a:pt x="26352" y="7372"/>
                  </a:cubicBezTo>
                  <a:lnTo>
                    <a:pt x="26386" y="7372"/>
                  </a:lnTo>
                  <a:cubicBezTo>
                    <a:pt x="26452" y="7339"/>
                    <a:pt x="26486" y="7272"/>
                    <a:pt x="26452" y="7205"/>
                  </a:cubicBezTo>
                  <a:lnTo>
                    <a:pt x="26019" y="6238"/>
                  </a:lnTo>
                  <a:cubicBezTo>
                    <a:pt x="25994" y="6189"/>
                    <a:pt x="25952" y="6158"/>
                    <a:pt x="25905" y="6158"/>
                  </a:cubicBezTo>
                  <a:close/>
                  <a:moveTo>
                    <a:pt x="26719" y="8073"/>
                  </a:moveTo>
                  <a:cubicBezTo>
                    <a:pt x="26653" y="8106"/>
                    <a:pt x="26619" y="8206"/>
                    <a:pt x="26653" y="8273"/>
                  </a:cubicBezTo>
                  <a:lnTo>
                    <a:pt x="27053" y="9240"/>
                  </a:lnTo>
                  <a:cubicBezTo>
                    <a:pt x="27086" y="9273"/>
                    <a:pt x="27120" y="9307"/>
                    <a:pt x="27186" y="9307"/>
                  </a:cubicBezTo>
                  <a:lnTo>
                    <a:pt x="27253" y="9307"/>
                  </a:lnTo>
                  <a:cubicBezTo>
                    <a:pt x="27286" y="9273"/>
                    <a:pt x="27320" y="9173"/>
                    <a:pt x="27286" y="9107"/>
                  </a:cubicBezTo>
                  <a:lnTo>
                    <a:pt x="26886" y="8139"/>
                  </a:lnTo>
                  <a:cubicBezTo>
                    <a:pt x="26853" y="8073"/>
                    <a:pt x="26753" y="8073"/>
                    <a:pt x="26719" y="8073"/>
                  </a:cubicBezTo>
                  <a:close/>
                  <a:moveTo>
                    <a:pt x="27606" y="9994"/>
                  </a:moveTo>
                  <a:cubicBezTo>
                    <a:pt x="27589" y="9994"/>
                    <a:pt x="27571" y="9998"/>
                    <a:pt x="27553" y="10007"/>
                  </a:cubicBezTo>
                  <a:cubicBezTo>
                    <a:pt x="27486" y="10041"/>
                    <a:pt x="27453" y="10107"/>
                    <a:pt x="27486" y="10174"/>
                  </a:cubicBezTo>
                  <a:lnTo>
                    <a:pt x="27920" y="11141"/>
                  </a:lnTo>
                  <a:cubicBezTo>
                    <a:pt x="27920" y="11208"/>
                    <a:pt x="27987" y="11241"/>
                    <a:pt x="28020" y="11241"/>
                  </a:cubicBezTo>
                  <a:cubicBezTo>
                    <a:pt x="28054" y="11241"/>
                    <a:pt x="28054" y="11241"/>
                    <a:pt x="28087" y="11208"/>
                  </a:cubicBezTo>
                  <a:cubicBezTo>
                    <a:pt x="28154" y="11175"/>
                    <a:pt x="28187" y="11108"/>
                    <a:pt x="28154" y="11041"/>
                  </a:cubicBezTo>
                  <a:lnTo>
                    <a:pt x="27720" y="10074"/>
                  </a:lnTo>
                  <a:cubicBezTo>
                    <a:pt x="27696" y="10025"/>
                    <a:pt x="27653" y="9994"/>
                    <a:pt x="27606" y="9994"/>
                  </a:cubicBezTo>
                  <a:close/>
                  <a:moveTo>
                    <a:pt x="28445" y="11929"/>
                  </a:moveTo>
                  <a:cubicBezTo>
                    <a:pt x="28425" y="11929"/>
                    <a:pt x="28405" y="11933"/>
                    <a:pt x="28387" y="11942"/>
                  </a:cubicBezTo>
                  <a:cubicBezTo>
                    <a:pt x="28320" y="11975"/>
                    <a:pt x="28287" y="12042"/>
                    <a:pt x="28320" y="12109"/>
                  </a:cubicBezTo>
                  <a:lnTo>
                    <a:pt x="28754" y="13076"/>
                  </a:lnTo>
                  <a:cubicBezTo>
                    <a:pt x="28787" y="13143"/>
                    <a:pt x="28821" y="13143"/>
                    <a:pt x="28887" y="13143"/>
                  </a:cubicBezTo>
                  <a:lnTo>
                    <a:pt x="28921" y="13143"/>
                  </a:lnTo>
                  <a:cubicBezTo>
                    <a:pt x="28988" y="13109"/>
                    <a:pt x="29021" y="13043"/>
                    <a:pt x="28988" y="12976"/>
                  </a:cubicBezTo>
                  <a:lnTo>
                    <a:pt x="28554" y="12009"/>
                  </a:lnTo>
                  <a:cubicBezTo>
                    <a:pt x="28554" y="11960"/>
                    <a:pt x="28500" y="11929"/>
                    <a:pt x="28445" y="11929"/>
                  </a:cubicBezTo>
                  <a:close/>
                  <a:moveTo>
                    <a:pt x="29307" y="13864"/>
                  </a:moveTo>
                  <a:cubicBezTo>
                    <a:pt x="29290" y="13864"/>
                    <a:pt x="29272" y="13868"/>
                    <a:pt x="29254" y="13877"/>
                  </a:cubicBezTo>
                  <a:cubicBezTo>
                    <a:pt x="29188" y="13877"/>
                    <a:pt x="29154" y="13977"/>
                    <a:pt x="29188" y="14043"/>
                  </a:cubicBezTo>
                  <a:lnTo>
                    <a:pt x="29588" y="15011"/>
                  </a:lnTo>
                  <a:cubicBezTo>
                    <a:pt x="29621" y="15044"/>
                    <a:pt x="29688" y="15078"/>
                    <a:pt x="29721" y="15078"/>
                  </a:cubicBezTo>
                  <a:lnTo>
                    <a:pt x="29788" y="15078"/>
                  </a:lnTo>
                  <a:cubicBezTo>
                    <a:pt x="29855" y="15044"/>
                    <a:pt x="29855" y="14944"/>
                    <a:pt x="29855" y="14877"/>
                  </a:cubicBezTo>
                  <a:lnTo>
                    <a:pt x="29421" y="13943"/>
                  </a:lnTo>
                  <a:cubicBezTo>
                    <a:pt x="29397" y="13895"/>
                    <a:pt x="29354" y="13864"/>
                    <a:pt x="29307" y="13864"/>
                  </a:cubicBezTo>
                  <a:close/>
                  <a:moveTo>
                    <a:pt x="30147" y="15765"/>
                  </a:moveTo>
                  <a:cubicBezTo>
                    <a:pt x="30126" y="15765"/>
                    <a:pt x="30106" y="15769"/>
                    <a:pt x="30088" y="15778"/>
                  </a:cubicBezTo>
                  <a:cubicBezTo>
                    <a:pt x="30022" y="15811"/>
                    <a:pt x="29988" y="15878"/>
                    <a:pt x="30022" y="15978"/>
                  </a:cubicBezTo>
                  <a:lnTo>
                    <a:pt x="30455" y="16912"/>
                  </a:lnTo>
                  <a:cubicBezTo>
                    <a:pt x="30489" y="16979"/>
                    <a:pt x="30522" y="17012"/>
                    <a:pt x="30589" y="17012"/>
                  </a:cubicBezTo>
                  <a:cubicBezTo>
                    <a:pt x="30589" y="17012"/>
                    <a:pt x="30622" y="17012"/>
                    <a:pt x="30622" y="16979"/>
                  </a:cubicBezTo>
                  <a:cubicBezTo>
                    <a:pt x="30689" y="16979"/>
                    <a:pt x="30722" y="16879"/>
                    <a:pt x="30689" y="16812"/>
                  </a:cubicBezTo>
                  <a:lnTo>
                    <a:pt x="30255" y="15845"/>
                  </a:lnTo>
                  <a:cubicBezTo>
                    <a:pt x="30255" y="15796"/>
                    <a:pt x="30201" y="15765"/>
                    <a:pt x="30147" y="15765"/>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8" name="Google Shape;1705;p25"/>
            <p:cNvSpPr/>
            <p:nvPr/>
          </p:nvSpPr>
          <p:spPr>
            <a:xfrm>
              <a:off x="5560056" y="4489239"/>
              <a:ext cx="9796" cy="14625"/>
            </a:xfrm>
            <a:custGeom>
              <a:avLst/>
              <a:gdLst/>
              <a:ahLst/>
              <a:cxnLst/>
              <a:rect l="l" t="t" r="r" b="b"/>
              <a:pathLst>
                <a:path w="501" h="748" extrusionOk="0">
                  <a:moveTo>
                    <a:pt x="154" y="1"/>
                  </a:moveTo>
                  <a:cubicBezTo>
                    <a:pt x="136" y="1"/>
                    <a:pt x="118" y="5"/>
                    <a:pt x="101" y="14"/>
                  </a:cubicBezTo>
                  <a:cubicBezTo>
                    <a:pt x="34" y="47"/>
                    <a:pt x="1" y="114"/>
                    <a:pt x="34" y="181"/>
                  </a:cubicBezTo>
                  <a:lnTo>
                    <a:pt x="234" y="681"/>
                  </a:lnTo>
                  <a:cubicBezTo>
                    <a:pt x="267" y="748"/>
                    <a:pt x="301" y="748"/>
                    <a:pt x="367" y="748"/>
                  </a:cubicBezTo>
                  <a:lnTo>
                    <a:pt x="401" y="748"/>
                  </a:lnTo>
                  <a:cubicBezTo>
                    <a:pt x="468" y="714"/>
                    <a:pt x="501" y="648"/>
                    <a:pt x="468" y="581"/>
                  </a:cubicBezTo>
                  <a:lnTo>
                    <a:pt x="267" y="80"/>
                  </a:lnTo>
                  <a:cubicBezTo>
                    <a:pt x="243" y="32"/>
                    <a:pt x="201" y="1"/>
                    <a:pt x="154"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29" name="Google Shape;1706;p25"/>
            <p:cNvSpPr/>
            <p:nvPr/>
          </p:nvSpPr>
          <p:spPr>
            <a:xfrm>
              <a:off x="5012174" y="3550272"/>
              <a:ext cx="198301" cy="466347"/>
            </a:xfrm>
            <a:custGeom>
              <a:avLst/>
              <a:gdLst/>
              <a:ahLst/>
              <a:cxnLst/>
              <a:rect l="l" t="t" r="r" b="b"/>
              <a:pathLst>
                <a:path w="10142" h="23851" extrusionOk="0">
                  <a:moveTo>
                    <a:pt x="1" y="0"/>
                  </a:moveTo>
                  <a:lnTo>
                    <a:pt x="1" y="0"/>
                  </a:lnTo>
                  <a:cubicBezTo>
                    <a:pt x="1" y="1"/>
                    <a:pt x="5317" y="23832"/>
                    <a:pt x="5861" y="23832"/>
                  </a:cubicBezTo>
                  <a:cubicBezTo>
                    <a:pt x="5886" y="23832"/>
                    <a:pt x="5900" y="23784"/>
                    <a:pt x="5905" y="23684"/>
                  </a:cubicBezTo>
                  <a:cubicBezTo>
                    <a:pt x="6238" y="23784"/>
                    <a:pt x="6639" y="23851"/>
                    <a:pt x="7006" y="23851"/>
                  </a:cubicBezTo>
                  <a:cubicBezTo>
                    <a:pt x="8874" y="23851"/>
                    <a:pt x="10141" y="22283"/>
                    <a:pt x="9841" y="20348"/>
                  </a:cubicBezTo>
                  <a:lnTo>
                    <a:pt x="7006" y="4770"/>
                  </a:lnTo>
                  <a:cubicBezTo>
                    <a:pt x="6672" y="2869"/>
                    <a:pt x="4904" y="1335"/>
                    <a:pt x="3036" y="1335"/>
                  </a:cubicBezTo>
                  <a:lnTo>
                    <a:pt x="2836" y="1335"/>
                  </a:lnTo>
                  <a:cubicBezTo>
                    <a:pt x="2035" y="634"/>
                    <a:pt x="1068" y="167"/>
                    <a:pt x="1" y="0"/>
                  </a:cubicBezTo>
                  <a:close/>
                </a:path>
              </a:pathLst>
            </a:custGeom>
            <a:solidFill>
              <a:srgbClr val="4EE27A"/>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0" name="Google Shape;1707;p25"/>
            <p:cNvSpPr/>
            <p:nvPr/>
          </p:nvSpPr>
          <p:spPr>
            <a:xfrm>
              <a:off x="4764981" y="3529389"/>
              <a:ext cx="367861" cy="617096"/>
            </a:xfrm>
            <a:custGeom>
              <a:avLst/>
              <a:gdLst/>
              <a:ahLst/>
              <a:cxnLst/>
              <a:rect l="l" t="t" r="r" b="b"/>
              <a:pathLst>
                <a:path w="18814" h="31561" extrusionOk="0">
                  <a:moveTo>
                    <a:pt x="8306" y="1"/>
                  </a:moveTo>
                  <a:cubicBezTo>
                    <a:pt x="3936" y="1"/>
                    <a:pt x="0" y="5705"/>
                    <a:pt x="867" y="15612"/>
                  </a:cubicBezTo>
                  <a:lnTo>
                    <a:pt x="400" y="27454"/>
                  </a:lnTo>
                  <a:cubicBezTo>
                    <a:pt x="234" y="27854"/>
                    <a:pt x="267" y="28288"/>
                    <a:pt x="467" y="28655"/>
                  </a:cubicBezTo>
                  <a:cubicBezTo>
                    <a:pt x="1735" y="30802"/>
                    <a:pt x="4105" y="31561"/>
                    <a:pt x="6746" y="31561"/>
                  </a:cubicBezTo>
                  <a:cubicBezTo>
                    <a:pt x="10218" y="31561"/>
                    <a:pt x="14159" y="30249"/>
                    <a:pt x="16679" y="29055"/>
                  </a:cubicBezTo>
                  <a:cubicBezTo>
                    <a:pt x="17479" y="28655"/>
                    <a:pt x="18213" y="28221"/>
                    <a:pt x="18247" y="27387"/>
                  </a:cubicBezTo>
                  <a:cubicBezTo>
                    <a:pt x="18280" y="27387"/>
                    <a:pt x="18780" y="14345"/>
                    <a:pt x="18814" y="10308"/>
                  </a:cubicBezTo>
                  <a:cubicBezTo>
                    <a:pt x="18814" y="8807"/>
                    <a:pt x="18613" y="7273"/>
                    <a:pt x="18146" y="5838"/>
                  </a:cubicBezTo>
                  <a:cubicBezTo>
                    <a:pt x="17146" y="2703"/>
                    <a:pt x="15311" y="601"/>
                    <a:pt x="12509" y="601"/>
                  </a:cubicBezTo>
                  <a:lnTo>
                    <a:pt x="8306" y="1"/>
                  </a:lnTo>
                  <a:close/>
                </a:path>
              </a:pathLst>
            </a:custGeom>
            <a:solidFill>
              <a:srgbClr val="4EE27A"/>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1" name="Google Shape;1708;p25"/>
            <p:cNvSpPr/>
            <p:nvPr/>
          </p:nvSpPr>
          <p:spPr>
            <a:xfrm>
              <a:off x="4697151" y="3570881"/>
              <a:ext cx="220454" cy="451878"/>
            </a:xfrm>
            <a:custGeom>
              <a:avLst/>
              <a:gdLst/>
              <a:ahLst/>
              <a:cxnLst/>
              <a:rect l="l" t="t" r="r" b="b"/>
              <a:pathLst>
                <a:path w="11275" h="23111" extrusionOk="0">
                  <a:moveTo>
                    <a:pt x="7736" y="0"/>
                  </a:moveTo>
                  <a:cubicBezTo>
                    <a:pt x="6092" y="0"/>
                    <a:pt x="4593" y="1117"/>
                    <a:pt x="4170" y="2782"/>
                  </a:cubicBezTo>
                  <a:lnTo>
                    <a:pt x="500" y="18560"/>
                  </a:lnTo>
                  <a:cubicBezTo>
                    <a:pt x="0" y="20495"/>
                    <a:pt x="1201" y="22497"/>
                    <a:pt x="3136" y="22997"/>
                  </a:cubicBezTo>
                  <a:cubicBezTo>
                    <a:pt x="3438" y="23074"/>
                    <a:pt x="3741" y="23111"/>
                    <a:pt x="4038" y="23111"/>
                  </a:cubicBezTo>
                  <a:cubicBezTo>
                    <a:pt x="5674" y="23111"/>
                    <a:pt x="7149" y="21999"/>
                    <a:pt x="7572" y="20362"/>
                  </a:cubicBezTo>
                  <a:lnTo>
                    <a:pt x="11275" y="4517"/>
                  </a:lnTo>
                  <a:lnTo>
                    <a:pt x="8640" y="114"/>
                  </a:lnTo>
                  <a:cubicBezTo>
                    <a:pt x="8337" y="37"/>
                    <a:pt x="8034" y="0"/>
                    <a:pt x="7736" y="0"/>
                  </a:cubicBezTo>
                  <a:close/>
                </a:path>
              </a:pathLst>
            </a:custGeom>
            <a:solidFill>
              <a:srgbClr val="4EE2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2" name="Google Shape;1709;p25"/>
            <p:cNvSpPr/>
            <p:nvPr/>
          </p:nvSpPr>
          <p:spPr>
            <a:xfrm>
              <a:off x="4697151" y="3563314"/>
              <a:ext cx="220454" cy="467011"/>
            </a:xfrm>
            <a:custGeom>
              <a:avLst/>
              <a:gdLst/>
              <a:ahLst/>
              <a:cxnLst/>
              <a:rect l="l" t="t" r="r" b="b"/>
              <a:pathLst>
                <a:path w="11275" h="23885" fill="none" extrusionOk="0">
                  <a:moveTo>
                    <a:pt x="8640" y="501"/>
                  </a:moveTo>
                  <a:lnTo>
                    <a:pt x="8640" y="501"/>
                  </a:lnTo>
                  <a:cubicBezTo>
                    <a:pt x="6671" y="1"/>
                    <a:pt x="4670" y="1201"/>
                    <a:pt x="4170" y="3169"/>
                  </a:cubicBezTo>
                  <a:lnTo>
                    <a:pt x="500" y="18947"/>
                  </a:lnTo>
                  <a:cubicBezTo>
                    <a:pt x="0" y="20882"/>
                    <a:pt x="1201" y="22884"/>
                    <a:pt x="3136" y="23384"/>
                  </a:cubicBezTo>
                  <a:lnTo>
                    <a:pt x="3136" y="23384"/>
                  </a:lnTo>
                  <a:cubicBezTo>
                    <a:pt x="5104" y="23884"/>
                    <a:pt x="7072" y="22683"/>
                    <a:pt x="7572" y="20749"/>
                  </a:cubicBezTo>
                  <a:lnTo>
                    <a:pt x="11275" y="4904"/>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3" name="Google Shape;1710;p25"/>
            <p:cNvSpPr/>
            <p:nvPr/>
          </p:nvSpPr>
          <p:spPr>
            <a:xfrm>
              <a:off x="4750629" y="3867641"/>
              <a:ext cx="511357" cy="162911"/>
            </a:xfrm>
            <a:custGeom>
              <a:avLst/>
              <a:gdLst/>
              <a:ahLst/>
              <a:cxnLst/>
              <a:rect l="l" t="t" r="r" b="b"/>
              <a:pathLst>
                <a:path w="26153" h="8332" extrusionOk="0">
                  <a:moveTo>
                    <a:pt x="20635" y="1"/>
                  </a:moveTo>
                  <a:cubicBezTo>
                    <a:pt x="20517" y="1"/>
                    <a:pt x="20399" y="24"/>
                    <a:pt x="20281" y="48"/>
                  </a:cubicBezTo>
                  <a:cubicBezTo>
                    <a:pt x="20281" y="81"/>
                    <a:pt x="20281" y="81"/>
                    <a:pt x="20248" y="81"/>
                  </a:cubicBezTo>
                  <a:lnTo>
                    <a:pt x="18780" y="548"/>
                  </a:lnTo>
                  <a:cubicBezTo>
                    <a:pt x="18520" y="494"/>
                    <a:pt x="18259" y="468"/>
                    <a:pt x="18001" y="468"/>
                  </a:cubicBezTo>
                  <a:cubicBezTo>
                    <a:pt x="17469" y="468"/>
                    <a:pt x="16951" y="579"/>
                    <a:pt x="16479" y="782"/>
                  </a:cubicBezTo>
                  <a:lnTo>
                    <a:pt x="3236" y="915"/>
                  </a:lnTo>
                  <a:cubicBezTo>
                    <a:pt x="3216" y="915"/>
                    <a:pt x="3196" y="914"/>
                    <a:pt x="3176" y="914"/>
                  </a:cubicBezTo>
                  <a:cubicBezTo>
                    <a:pt x="1435" y="914"/>
                    <a:pt x="34" y="2336"/>
                    <a:pt x="34" y="4084"/>
                  </a:cubicBezTo>
                  <a:cubicBezTo>
                    <a:pt x="0" y="5818"/>
                    <a:pt x="1435" y="7253"/>
                    <a:pt x="3169" y="7286"/>
                  </a:cubicBezTo>
                  <a:lnTo>
                    <a:pt x="15245" y="7153"/>
                  </a:lnTo>
                  <a:cubicBezTo>
                    <a:pt x="15578" y="7520"/>
                    <a:pt x="16012" y="7820"/>
                    <a:pt x="16545" y="8020"/>
                  </a:cubicBezTo>
                  <a:cubicBezTo>
                    <a:pt x="17041" y="8231"/>
                    <a:pt x="17552" y="8331"/>
                    <a:pt x="18053" y="8331"/>
                  </a:cubicBezTo>
                  <a:cubicBezTo>
                    <a:pt x="19372" y="8331"/>
                    <a:pt x="20623" y="7637"/>
                    <a:pt x="21349" y="6452"/>
                  </a:cubicBezTo>
                  <a:lnTo>
                    <a:pt x="22450" y="6386"/>
                  </a:lnTo>
                  <a:lnTo>
                    <a:pt x="24384" y="6752"/>
                  </a:lnTo>
                  <a:cubicBezTo>
                    <a:pt x="24470" y="6769"/>
                    <a:pt x="24554" y="6777"/>
                    <a:pt x="24636" y="6777"/>
                  </a:cubicBezTo>
                  <a:cubicBezTo>
                    <a:pt x="25232" y="6777"/>
                    <a:pt x="25735" y="6367"/>
                    <a:pt x="25852" y="5752"/>
                  </a:cubicBezTo>
                  <a:cubicBezTo>
                    <a:pt x="25986" y="5085"/>
                    <a:pt x="25552" y="4451"/>
                    <a:pt x="24885" y="4317"/>
                  </a:cubicBezTo>
                  <a:lnTo>
                    <a:pt x="23317" y="3984"/>
                  </a:lnTo>
                  <a:cubicBezTo>
                    <a:pt x="23083" y="3850"/>
                    <a:pt x="23284" y="3750"/>
                    <a:pt x="22983" y="3750"/>
                  </a:cubicBezTo>
                  <a:lnTo>
                    <a:pt x="23017" y="3617"/>
                  </a:lnTo>
                  <a:cubicBezTo>
                    <a:pt x="23117" y="3584"/>
                    <a:pt x="23184" y="3517"/>
                    <a:pt x="23284" y="3483"/>
                  </a:cubicBezTo>
                  <a:lnTo>
                    <a:pt x="24751" y="3717"/>
                  </a:lnTo>
                  <a:cubicBezTo>
                    <a:pt x="24797" y="3722"/>
                    <a:pt x="24843" y="3724"/>
                    <a:pt x="24888" y="3724"/>
                  </a:cubicBezTo>
                  <a:cubicBezTo>
                    <a:pt x="25465" y="3724"/>
                    <a:pt x="25959" y="3337"/>
                    <a:pt x="26052" y="2750"/>
                  </a:cubicBezTo>
                  <a:cubicBezTo>
                    <a:pt x="26152" y="2149"/>
                    <a:pt x="25719" y="1549"/>
                    <a:pt x="25118" y="1449"/>
                  </a:cubicBezTo>
                  <a:lnTo>
                    <a:pt x="23417" y="1215"/>
                  </a:lnTo>
                  <a:cubicBezTo>
                    <a:pt x="23417" y="748"/>
                    <a:pt x="23083" y="348"/>
                    <a:pt x="22616" y="281"/>
                  </a:cubicBezTo>
                  <a:lnTo>
                    <a:pt x="20782" y="14"/>
                  </a:lnTo>
                  <a:cubicBezTo>
                    <a:pt x="20733" y="5"/>
                    <a:pt x="20684" y="1"/>
                    <a:pt x="20635" y="1"/>
                  </a:cubicBezTo>
                  <a:close/>
                </a:path>
              </a:pathLst>
            </a:custGeom>
            <a:solidFill>
              <a:srgbClr val="EEEEEE"/>
            </a:solid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4" name="Google Shape;1711;p25"/>
            <p:cNvSpPr/>
            <p:nvPr/>
          </p:nvSpPr>
          <p:spPr>
            <a:xfrm>
              <a:off x="5093711" y="3268647"/>
              <a:ext cx="146116" cy="181056"/>
            </a:xfrm>
            <a:custGeom>
              <a:avLst/>
              <a:gdLst/>
              <a:ahLst/>
              <a:cxnLst/>
              <a:rect l="l" t="t" r="r" b="b"/>
              <a:pathLst>
                <a:path w="7473" h="9260" extrusionOk="0">
                  <a:moveTo>
                    <a:pt x="4080" y="1"/>
                  </a:moveTo>
                  <a:cubicBezTo>
                    <a:pt x="2370" y="1"/>
                    <a:pt x="744" y="1759"/>
                    <a:pt x="400" y="4129"/>
                  </a:cubicBezTo>
                  <a:cubicBezTo>
                    <a:pt x="0" y="6664"/>
                    <a:pt x="1201" y="8933"/>
                    <a:pt x="3036" y="9233"/>
                  </a:cubicBezTo>
                  <a:cubicBezTo>
                    <a:pt x="3157" y="9251"/>
                    <a:pt x="3277" y="9259"/>
                    <a:pt x="3398" y="9259"/>
                  </a:cubicBezTo>
                  <a:cubicBezTo>
                    <a:pt x="5106" y="9259"/>
                    <a:pt x="6729" y="7529"/>
                    <a:pt x="7072" y="5130"/>
                  </a:cubicBezTo>
                  <a:cubicBezTo>
                    <a:pt x="7472" y="2595"/>
                    <a:pt x="6305" y="327"/>
                    <a:pt x="4437" y="26"/>
                  </a:cubicBezTo>
                  <a:cubicBezTo>
                    <a:pt x="4318" y="9"/>
                    <a:pt x="4199" y="1"/>
                    <a:pt x="4080"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5" name="Google Shape;1712;p25"/>
            <p:cNvSpPr/>
            <p:nvPr/>
          </p:nvSpPr>
          <p:spPr>
            <a:xfrm>
              <a:off x="4884980" y="3213956"/>
              <a:ext cx="127209" cy="261573"/>
            </a:xfrm>
            <a:custGeom>
              <a:avLst/>
              <a:gdLst/>
              <a:ahLst/>
              <a:cxnLst/>
              <a:rect l="l" t="t" r="r" b="b"/>
              <a:pathLst>
                <a:path w="6506" h="13378" extrusionOk="0">
                  <a:moveTo>
                    <a:pt x="4375" y="0"/>
                  </a:moveTo>
                  <a:cubicBezTo>
                    <a:pt x="2636" y="0"/>
                    <a:pt x="910" y="2187"/>
                    <a:pt x="468" y="5092"/>
                  </a:cubicBezTo>
                  <a:cubicBezTo>
                    <a:pt x="1" y="8161"/>
                    <a:pt x="2236" y="13097"/>
                    <a:pt x="4070" y="13364"/>
                  </a:cubicBezTo>
                  <a:cubicBezTo>
                    <a:pt x="4127" y="13373"/>
                    <a:pt x="4181" y="13378"/>
                    <a:pt x="4233" y="13378"/>
                  </a:cubicBezTo>
                  <a:cubicBezTo>
                    <a:pt x="5883" y="13378"/>
                    <a:pt x="5552" y="8867"/>
                    <a:pt x="6005" y="5892"/>
                  </a:cubicBezTo>
                  <a:cubicBezTo>
                    <a:pt x="6472" y="2823"/>
                    <a:pt x="6506" y="322"/>
                    <a:pt x="4671" y="21"/>
                  </a:cubicBezTo>
                  <a:cubicBezTo>
                    <a:pt x="4573" y="7"/>
                    <a:pt x="4474" y="0"/>
                    <a:pt x="4375"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6" name="Google Shape;1713;p25"/>
            <p:cNvSpPr/>
            <p:nvPr/>
          </p:nvSpPr>
          <p:spPr>
            <a:xfrm>
              <a:off x="4931301" y="3258049"/>
              <a:ext cx="283081" cy="374763"/>
            </a:xfrm>
            <a:custGeom>
              <a:avLst/>
              <a:gdLst/>
              <a:ahLst/>
              <a:cxnLst/>
              <a:rect l="l" t="t" r="r" b="b"/>
              <a:pathLst>
                <a:path w="14478" h="19167" extrusionOk="0">
                  <a:moveTo>
                    <a:pt x="7883" y="0"/>
                  </a:moveTo>
                  <a:cubicBezTo>
                    <a:pt x="4504" y="0"/>
                    <a:pt x="1767" y="2711"/>
                    <a:pt x="1701" y="6072"/>
                  </a:cubicBezTo>
                  <a:lnTo>
                    <a:pt x="1635" y="10142"/>
                  </a:lnTo>
                  <a:cubicBezTo>
                    <a:pt x="1635" y="10842"/>
                    <a:pt x="1735" y="11543"/>
                    <a:pt x="1935" y="12177"/>
                  </a:cubicBezTo>
                  <a:lnTo>
                    <a:pt x="734" y="14645"/>
                  </a:lnTo>
                  <a:cubicBezTo>
                    <a:pt x="0" y="16213"/>
                    <a:pt x="667" y="18114"/>
                    <a:pt x="2235" y="18848"/>
                  </a:cubicBezTo>
                  <a:cubicBezTo>
                    <a:pt x="2678" y="19065"/>
                    <a:pt x="3144" y="19167"/>
                    <a:pt x="3603" y="19167"/>
                  </a:cubicBezTo>
                  <a:cubicBezTo>
                    <a:pt x="4770" y="19167"/>
                    <a:pt x="5888" y="18506"/>
                    <a:pt x="6438" y="17380"/>
                  </a:cubicBezTo>
                  <a:lnTo>
                    <a:pt x="6905" y="16380"/>
                  </a:lnTo>
                  <a:cubicBezTo>
                    <a:pt x="7172" y="16413"/>
                    <a:pt x="7439" y="16446"/>
                    <a:pt x="7706" y="16446"/>
                  </a:cubicBezTo>
                  <a:lnTo>
                    <a:pt x="8039" y="16446"/>
                  </a:lnTo>
                  <a:cubicBezTo>
                    <a:pt x="8080" y="16447"/>
                    <a:pt x="8121" y="16448"/>
                    <a:pt x="8162" y="16448"/>
                  </a:cubicBezTo>
                  <a:cubicBezTo>
                    <a:pt x="11542" y="16448"/>
                    <a:pt x="14278" y="13737"/>
                    <a:pt x="14344" y="10375"/>
                  </a:cubicBezTo>
                  <a:lnTo>
                    <a:pt x="14411" y="6306"/>
                  </a:lnTo>
                  <a:cubicBezTo>
                    <a:pt x="14477" y="2870"/>
                    <a:pt x="11775" y="68"/>
                    <a:pt x="8340" y="1"/>
                  </a:cubicBezTo>
                  <a:lnTo>
                    <a:pt x="8006" y="1"/>
                  </a:lnTo>
                  <a:cubicBezTo>
                    <a:pt x="7965" y="1"/>
                    <a:pt x="7924" y="0"/>
                    <a:pt x="7883" y="0"/>
                  </a:cubicBezTo>
                  <a:close/>
                </a:path>
              </a:pathLst>
            </a:custGeom>
            <a:solidFill>
              <a:srgbClr val="EEEEEE"/>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7" name="Google Shape;1714;p25"/>
            <p:cNvSpPr/>
            <p:nvPr/>
          </p:nvSpPr>
          <p:spPr>
            <a:xfrm>
              <a:off x="4963252" y="3257990"/>
              <a:ext cx="250468" cy="321639"/>
            </a:xfrm>
            <a:custGeom>
              <a:avLst/>
              <a:gdLst/>
              <a:ahLst/>
              <a:cxnLst/>
              <a:rect l="l" t="t" r="r" b="b"/>
              <a:pathLst>
                <a:path w="12810" h="16450" extrusionOk="0">
                  <a:moveTo>
                    <a:pt x="6153" y="0"/>
                  </a:moveTo>
                  <a:cubicBezTo>
                    <a:pt x="5370" y="0"/>
                    <a:pt x="4642" y="163"/>
                    <a:pt x="3970" y="438"/>
                  </a:cubicBezTo>
                  <a:cubicBezTo>
                    <a:pt x="3203" y="738"/>
                    <a:pt x="2536" y="1172"/>
                    <a:pt x="1969" y="1739"/>
                  </a:cubicBezTo>
                  <a:cubicBezTo>
                    <a:pt x="1402" y="2273"/>
                    <a:pt x="935" y="2940"/>
                    <a:pt x="601" y="3674"/>
                  </a:cubicBezTo>
                  <a:cubicBezTo>
                    <a:pt x="268" y="4407"/>
                    <a:pt x="101" y="5241"/>
                    <a:pt x="67" y="6075"/>
                  </a:cubicBezTo>
                  <a:lnTo>
                    <a:pt x="67" y="7109"/>
                  </a:lnTo>
                  <a:lnTo>
                    <a:pt x="34" y="8110"/>
                  </a:lnTo>
                  <a:lnTo>
                    <a:pt x="34" y="9144"/>
                  </a:lnTo>
                  <a:lnTo>
                    <a:pt x="1" y="10145"/>
                  </a:lnTo>
                  <a:cubicBezTo>
                    <a:pt x="1" y="11012"/>
                    <a:pt x="168" y="11813"/>
                    <a:pt x="468" y="12580"/>
                  </a:cubicBezTo>
                  <a:lnTo>
                    <a:pt x="3703" y="15916"/>
                  </a:lnTo>
                  <a:cubicBezTo>
                    <a:pt x="4437" y="16249"/>
                    <a:pt x="5238" y="16416"/>
                    <a:pt x="6105" y="16449"/>
                  </a:cubicBezTo>
                  <a:lnTo>
                    <a:pt x="6439" y="16449"/>
                  </a:lnTo>
                  <a:cubicBezTo>
                    <a:pt x="7273" y="16449"/>
                    <a:pt x="8107" y="16316"/>
                    <a:pt x="8840" y="16016"/>
                  </a:cubicBezTo>
                  <a:cubicBezTo>
                    <a:pt x="9574" y="15716"/>
                    <a:pt x="10275" y="15249"/>
                    <a:pt x="10842" y="14715"/>
                  </a:cubicBezTo>
                  <a:cubicBezTo>
                    <a:pt x="11409" y="14148"/>
                    <a:pt x="11876" y="13514"/>
                    <a:pt x="12176" y="12747"/>
                  </a:cubicBezTo>
                  <a:cubicBezTo>
                    <a:pt x="12510" y="12013"/>
                    <a:pt x="12710" y="11212"/>
                    <a:pt x="12710" y="10345"/>
                  </a:cubicBezTo>
                  <a:lnTo>
                    <a:pt x="12743" y="9344"/>
                  </a:lnTo>
                  <a:lnTo>
                    <a:pt x="12743" y="8310"/>
                  </a:lnTo>
                  <a:lnTo>
                    <a:pt x="12777" y="7310"/>
                  </a:lnTo>
                  <a:lnTo>
                    <a:pt x="12777" y="6309"/>
                  </a:lnTo>
                  <a:cubicBezTo>
                    <a:pt x="12810" y="5442"/>
                    <a:pt x="12643" y="4608"/>
                    <a:pt x="12343" y="3874"/>
                  </a:cubicBezTo>
                  <a:cubicBezTo>
                    <a:pt x="12043" y="3140"/>
                    <a:pt x="11609" y="2439"/>
                    <a:pt x="11042" y="1872"/>
                  </a:cubicBezTo>
                  <a:cubicBezTo>
                    <a:pt x="10508" y="1305"/>
                    <a:pt x="9841" y="838"/>
                    <a:pt x="9107" y="538"/>
                  </a:cubicBezTo>
                  <a:cubicBezTo>
                    <a:pt x="8373" y="204"/>
                    <a:pt x="7573" y="4"/>
                    <a:pt x="6706" y="4"/>
                  </a:cubicBezTo>
                  <a:lnTo>
                    <a:pt x="6372" y="4"/>
                  </a:lnTo>
                  <a:cubicBezTo>
                    <a:pt x="6299" y="2"/>
                    <a:pt x="6226" y="0"/>
                    <a:pt x="6153"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8" name="Google Shape;1715;p25"/>
            <p:cNvSpPr/>
            <p:nvPr/>
          </p:nvSpPr>
          <p:spPr>
            <a:xfrm>
              <a:off x="4963252" y="3257404"/>
              <a:ext cx="250468" cy="322225"/>
            </a:xfrm>
            <a:custGeom>
              <a:avLst/>
              <a:gdLst/>
              <a:ahLst/>
              <a:cxnLst/>
              <a:rect l="l" t="t" r="r" b="b"/>
              <a:pathLst>
                <a:path w="12810" h="16480" fill="none" extrusionOk="0">
                  <a:moveTo>
                    <a:pt x="3703" y="15946"/>
                  </a:moveTo>
                  <a:cubicBezTo>
                    <a:pt x="4437" y="16279"/>
                    <a:pt x="5238" y="16446"/>
                    <a:pt x="6105" y="16479"/>
                  </a:cubicBezTo>
                  <a:lnTo>
                    <a:pt x="6172" y="16479"/>
                  </a:lnTo>
                  <a:lnTo>
                    <a:pt x="6272" y="16479"/>
                  </a:lnTo>
                  <a:lnTo>
                    <a:pt x="6339" y="16479"/>
                  </a:lnTo>
                  <a:lnTo>
                    <a:pt x="6439" y="16479"/>
                  </a:lnTo>
                  <a:cubicBezTo>
                    <a:pt x="7273" y="16479"/>
                    <a:pt x="8107" y="16346"/>
                    <a:pt x="8840" y="16046"/>
                  </a:cubicBezTo>
                  <a:cubicBezTo>
                    <a:pt x="9574" y="15746"/>
                    <a:pt x="10275" y="15279"/>
                    <a:pt x="10842" y="14745"/>
                  </a:cubicBezTo>
                  <a:cubicBezTo>
                    <a:pt x="11409" y="14178"/>
                    <a:pt x="11876" y="13544"/>
                    <a:pt x="12176" y="12777"/>
                  </a:cubicBezTo>
                  <a:cubicBezTo>
                    <a:pt x="12510" y="12043"/>
                    <a:pt x="12710" y="11242"/>
                    <a:pt x="12710" y="10375"/>
                  </a:cubicBezTo>
                  <a:lnTo>
                    <a:pt x="12743" y="9374"/>
                  </a:lnTo>
                  <a:lnTo>
                    <a:pt x="12743" y="8340"/>
                  </a:lnTo>
                  <a:lnTo>
                    <a:pt x="12777" y="7340"/>
                  </a:lnTo>
                  <a:lnTo>
                    <a:pt x="12777" y="6339"/>
                  </a:lnTo>
                  <a:cubicBezTo>
                    <a:pt x="12810" y="5472"/>
                    <a:pt x="12643" y="4638"/>
                    <a:pt x="12343" y="3904"/>
                  </a:cubicBezTo>
                  <a:cubicBezTo>
                    <a:pt x="12043" y="3170"/>
                    <a:pt x="11609" y="2469"/>
                    <a:pt x="11042" y="1902"/>
                  </a:cubicBezTo>
                  <a:cubicBezTo>
                    <a:pt x="10508" y="1335"/>
                    <a:pt x="9841" y="868"/>
                    <a:pt x="9107" y="568"/>
                  </a:cubicBezTo>
                  <a:cubicBezTo>
                    <a:pt x="8373" y="234"/>
                    <a:pt x="7573" y="34"/>
                    <a:pt x="6706" y="34"/>
                  </a:cubicBezTo>
                  <a:lnTo>
                    <a:pt x="6639" y="34"/>
                  </a:lnTo>
                  <a:lnTo>
                    <a:pt x="6539" y="34"/>
                  </a:lnTo>
                  <a:lnTo>
                    <a:pt x="6472" y="34"/>
                  </a:lnTo>
                  <a:lnTo>
                    <a:pt x="6372" y="34"/>
                  </a:lnTo>
                  <a:cubicBezTo>
                    <a:pt x="5505" y="1"/>
                    <a:pt x="4704" y="168"/>
                    <a:pt x="3970" y="468"/>
                  </a:cubicBezTo>
                  <a:cubicBezTo>
                    <a:pt x="3203" y="768"/>
                    <a:pt x="2536" y="1202"/>
                    <a:pt x="1969" y="1769"/>
                  </a:cubicBezTo>
                  <a:cubicBezTo>
                    <a:pt x="1402" y="2303"/>
                    <a:pt x="935" y="2970"/>
                    <a:pt x="601" y="3704"/>
                  </a:cubicBezTo>
                  <a:cubicBezTo>
                    <a:pt x="268" y="4437"/>
                    <a:pt x="101" y="5271"/>
                    <a:pt x="67" y="6105"/>
                  </a:cubicBezTo>
                  <a:lnTo>
                    <a:pt x="67" y="7139"/>
                  </a:lnTo>
                  <a:lnTo>
                    <a:pt x="34" y="8140"/>
                  </a:lnTo>
                  <a:lnTo>
                    <a:pt x="34" y="9174"/>
                  </a:lnTo>
                  <a:lnTo>
                    <a:pt x="1" y="10175"/>
                  </a:lnTo>
                  <a:cubicBezTo>
                    <a:pt x="1" y="11042"/>
                    <a:pt x="168" y="11843"/>
                    <a:pt x="468" y="12610"/>
                  </a:cubicBez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39" name="Google Shape;1716;p25"/>
            <p:cNvSpPr/>
            <p:nvPr/>
          </p:nvSpPr>
          <p:spPr>
            <a:xfrm>
              <a:off x="4982824" y="3177040"/>
              <a:ext cx="200902" cy="141853"/>
            </a:xfrm>
            <a:custGeom>
              <a:avLst/>
              <a:gdLst/>
              <a:ahLst/>
              <a:cxnLst/>
              <a:rect l="l" t="t" r="r" b="b"/>
              <a:pathLst>
                <a:path w="10275" h="7255" extrusionOk="0">
                  <a:moveTo>
                    <a:pt x="4796" y="0"/>
                  </a:moveTo>
                  <a:cubicBezTo>
                    <a:pt x="2410" y="0"/>
                    <a:pt x="416" y="1294"/>
                    <a:pt x="234" y="3110"/>
                  </a:cubicBezTo>
                  <a:cubicBezTo>
                    <a:pt x="0" y="5078"/>
                    <a:pt x="2035" y="6913"/>
                    <a:pt x="4737" y="7213"/>
                  </a:cubicBezTo>
                  <a:cubicBezTo>
                    <a:pt x="4991" y="7241"/>
                    <a:pt x="5241" y="7255"/>
                    <a:pt x="5487" y="7255"/>
                  </a:cubicBezTo>
                  <a:cubicBezTo>
                    <a:pt x="7893" y="7255"/>
                    <a:pt x="9859" y="5963"/>
                    <a:pt x="10041" y="4178"/>
                  </a:cubicBezTo>
                  <a:cubicBezTo>
                    <a:pt x="10274" y="2210"/>
                    <a:pt x="8240" y="342"/>
                    <a:pt x="5538" y="41"/>
                  </a:cubicBezTo>
                  <a:cubicBezTo>
                    <a:pt x="5287" y="14"/>
                    <a:pt x="5040" y="0"/>
                    <a:pt x="4796"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0" name="Google Shape;1717;p25"/>
            <p:cNvSpPr/>
            <p:nvPr/>
          </p:nvSpPr>
          <p:spPr>
            <a:xfrm>
              <a:off x="4931301" y="3381176"/>
              <a:ext cx="76333" cy="75179"/>
            </a:xfrm>
            <a:custGeom>
              <a:avLst/>
              <a:gdLst/>
              <a:ahLst/>
              <a:cxnLst/>
              <a:rect l="l" t="t" r="r" b="b"/>
              <a:pathLst>
                <a:path w="3904" h="3845" extrusionOk="0">
                  <a:moveTo>
                    <a:pt x="2021" y="0"/>
                  </a:moveTo>
                  <a:cubicBezTo>
                    <a:pt x="1031" y="0"/>
                    <a:pt x="195" y="768"/>
                    <a:pt x="100" y="1743"/>
                  </a:cubicBezTo>
                  <a:cubicBezTo>
                    <a:pt x="0" y="2777"/>
                    <a:pt x="767" y="3711"/>
                    <a:pt x="1835" y="3845"/>
                  </a:cubicBezTo>
                  <a:lnTo>
                    <a:pt x="3803" y="2010"/>
                  </a:lnTo>
                  <a:cubicBezTo>
                    <a:pt x="3903" y="1010"/>
                    <a:pt x="3169" y="109"/>
                    <a:pt x="2202" y="9"/>
                  </a:cubicBezTo>
                  <a:cubicBezTo>
                    <a:pt x="2141" y="3"/>
                    <a:pt x="2081" y="0"/>
                    <a:pt x="2021"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1" name="Google Shape;1718;p25"/>
            <p:cNvSpPr/>
            <p:nvPr/>
          </p:nvSpPr>
          <p:spPr>
            <a:xfrm>
              <a:off x="4931301" y="3379377"/>
              <a:ext cx="76333" cy="76978"/>
            </a:xfrm>
            <a:custGeom>
              <a:avLst/>
              <a:gdLst/>
              <a:ahLst/>
              <a:cxnLst/>
              <a:rect l="l" t="t" r="r" b="b"/>
              <a:pathLst>
                <a:path w="3904" h="3937" fill="none" extrusionOk="0">
                  <a:moveTo>
                    <a:pt x="3803" y="2102"/>
                  </a:moveTo>
                  <a:cubicBezTo>
                    <a:pt x="3903" y="1102"/>
                    <a:pt x="3169" y="201"/>
                    <a:pt x="2202" y="101"/>
                  </a:cubicBezTo>
                  <a:lnTo>
                    <a:pt x="2202" y="101"/>
                  </a:lnTo>
                  <a:cubicBezTo>
                    <a:pt x="1134" y="1"/>
                    <a:pt x="200" y="801"/>
                    <a:pt x="100" y="1835"/>
                  </a:cubicBezTo>
                  <a:lnTo>
                    <a:pt x="100" y="1835"/>
                  </a:lnTo>
                  <a:cubicBezTo>
                    <a:pt x="0" y="2869"/>
                    <a:pt x="767" y="3803"/>
                    <a:pt x="1835" y="3937"/>
                  </a:cubicBez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2" name="Google Shape;1719;p25"/>
            <p:cNvSpPr/>
            <p:nvPr/>
          </p:nvSpPr>
          <p:spPr>
            <a:xfrm>
              <a:off x="5179139" y="3412637"/>
              <a:ext cx="16991" cy="22212"/>
            </a:xfrm>
            <a:custGeom>
              <a:avLst/>
              <a:gdLst/>
              <a:ahLst/>
              <a:cxnLst/>
              <a:rect l="l" t="t" r="r" b="b"/>
              <a:pathLst>
                <a:path w="869" h="1136" extrusionOk="0">
                  <a:moveTo>
                    <a:pt x="535" y="1"/>
                  </a:moveTo>
                  <a:cubicBezTo>
                    <a:pt x="301" y="1"/>
                    <a:pt x="101" y="201"/>
                    <a:pt x="68" y="535"/>
                  </a:cubicBezTo>
                  <a:cubicBezTo>
                    <a:pt x="1" y="835"/>
                    <a:pt x="168" y="1102"/>
                    <a:pt x="368" y="1135"/>
                  </a:cubicBezTo>
                  <a:cubicBezTo>
                    <a:pt x="601" y="1135"/>
                    <a:pt x="802" y="935"/>
                    <a:pt x="835" y="601"/>
                  </a:cubicBezTo>
                  <a:cubicBezTo>
                    <a:pt x="868" y="301"/>
                    <a:pt x="735" y="34"/>
                    <a:pt x="53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3" name="Google Shape;1720;p25"/>
            <p:cNvSpPr/>
            <p:nvPr/>
          </p:nvSpPr>
          <p:spPr>
            <a:xfrm>
              <a:off x="5178494" y="3378086"/>
              <a:ext cx="21547" cy="6531"/>
            </a:xfrm>
            <a:custGeom>
              <a:avLst/>
              <a:gdLst/>
              <a:ahLst/>
              <a:cxnLst/>
              <a:rect l="l" t="t" r="r" b="b"/>
              <a:pathLst>
                <a:path w="1102" h="334" fill="none" extrusionOk="0">
                  <a:moveTo>
                    <a:pt x="1101" y="334"/>
                  </a:moveTo>
                  <a:cubicBezTo>
                    <a:pt x="868" y="200"/>
                    <a:pt x="534" y="33"/>
                    <a:pt x="1" y="0"/>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4" name="Google Shape;1721;p25"/>
            <p:cNvSpPr/>
            <p:nvPr/>
          </p:nvSpPr>
          <p:spPr>
            <a:xfrm>
              <a:off x="5106088" y="3408726"/>
              <a:ext cx="16326" cy="22270"/>
            </a:xfrm>
            <a:custGeom>
              <a:avLst/>
              <a:gdLst/>
              <a:ahLst/>
              <a:cxnLst/>
              <a:rect l="l" t="t" r="r" b="b"/>
              <a:pathLst>
                <a:path w="835" h="1139" extrusionOk="0">
                  <a:moveTo>
                    <a:pt x="501" y="1"/>
                  </a:moveTo>
                  <a:cubicBezTo>
                    <a:pt x="268" y="1"/>
                    <a:pt x="68" y="201"/>
                    <a:pt x="34" y="535"/>
                  </a:cubicBezTo>
                  <a:cubicBezTo>
                    <a:pt x="1" y="835"/>
                    <a:pt x="134" y="1102"/>
                    <a:pt x="335" y="1135"/>
                  </a:cubicBezTo>
                  <a:cubicBezTo>
                    <a:pt x="349" y="1137"/>
                    <a:pt x="364" y="1138"/>
                    <a:pt x="379" y="1138"/>
                  </a:cubicBezTo>
                  <a:cubicBezTo>
                    <a:pt x="593" y="1138"/>
                    <a:pt x="770" y="914"/>
                    <a:pt x="802" y="601"/>
                  </a:cubicBezTo>
                  <a:cubicBezTo>
                    <a:pt x="835" y="301"/>
                    <a:pt x="701" y="34"/>
                    <a:pt x="501"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5" name="Google Shape;1722;p25"/>
            <p:cNvSpPr/>
            <p:nvPr/>
          </p:nvSpPr>
          <p:spPr>
            <a:xfrm>
              <a:off x="5090446" y="3365689"/>
              <a:ext cx="21547" cy="2620"/>
            </a:xfrm>
            <a:custGeom>
              <a:avLst/>
              <a:gdLst/>
              <a:ahLst/>
              <a:cxnLst/>
              <a:rect l="l" t="t" r="r" b="b"/>
              <a:pathLst>
                <a:path w="1102" h="134" fill="none" extrusionOk="0">
                  <a:moveTo>
                    <a:pt x="0" y="134"/>
                  </a:moveTo>
                  <a:cubicBezTo>
                    <a:pt x="234" y="67"/>
                    <a:pt x="601" y="0"/>
                    <a:pt x="1101" y="100"/>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6" name="Google Shape;1723;p25"/>
            <p:cNvSpPr/>
            <p:nvPr/>
          </p:nvSpPr>
          <p:spPr>
            <a:xfrm>
              <a:off x="5111309" y="3457003"/>
              <a:ext cx="70467" cy="43055"/>
            </a:xfrm>
            <a:custGeom>
              <a:avLst/>
              <a:gdLst/>
              <a:ahLst/>
              <a:cxnLst/>
              <a:rect l="l" t="t" r="r" b="b"/>
              <a:pathLst>
                <a:path w="3604" h="2202" fill="none" extrusionOk="0">
                  <a:moveTo>
                    <a:pt x="168" y="0"/>
                  </a:moveTo>
                  <a:cubicBezTo>
                    <a:pt x="1" y="968"/>
                    <a:pt x="635" y="1868"/>
                    <a:pt x="1569" y="2035"/>
                  </a:cubicBezTo>
                  <a:cubicBezTo>
                    <a:pt x="2536" y="2202"/>
                    <a:pt x="3437" y="1568"/>
                    <a:pt x="3603" y="634"/>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7" name="Google Shape;1724;p25"/>
            <p:cNvSpPr/>
            <p:nvPr/>
          </p:nvSpPr>
          <p:spPr>
            <a:xfrm>
              <a:off x="4926081" y="3948709"/>
              <a:ext cx="675070" cy="116924"/>
            </a:xfrm>
            <a:custGeom>
              <a:avLst/>
              <a:gdLst/>
              <a:ahLst/>
              <a:cxnLst/>
              <a:rect l="l" t="t" r="r" b="b"/>
              <a:pathLst>
                <a:path w="34526" h="5980" extrusionOk="0">
                  <a:moveTo>
                    <a:pt x="32481" y="1"/>
                  </a:moveTo>
                  <a:cubicBezTo>
                    <a:pt x="32440" y="1"/>
                    <a:pt x="32398" y="2"/>
                    <a:pt x="32357" y="5"/>
                  </a:cubicBezTo>
                  <a:lnTo>
                    <a:pt x="1902" y="2073"/>
                  </a:lnTo>
                  <a:cubicBezTo>
                    <a:pt x="834" y="2173"/>
                    <a:pt x="0" y="3107"/>
                    <a:pt x="100" y="4174"/>
                  </a:cubicBezTo>
                  <a:cubicBezTo>
                    <a:pt x="165" y="5200"/>
                    <a:pt x="1030" y="5979"/>
                    <a:pt x="2044" y="5979"/>
                  </a:cubicBezTo>
                  <a:cubicBezTo>
                    <a:pt x="2086" y="5979"/>
                    <a:pt x="2127" y="5978"/>
                    <a:pt x="2169" y="5976"/>
                  </a:cubicBezTo>
                  <a:lnTo>
                    <a:pt x="32624" y="3907"/>
                  </a:lnTo>
                  <a:cubicBezTo>
                    <a:pt x="33691" y="3807"/>
                    <a:pt x="34525" y="2873"/>
                    <a:pt x="34425" y="1806"/>
                  </a:cubicBezTo>
                  <a:cubicBezTo>
                    <a:pt x="34361" y="780"/>
                    <a:pt x="33496" y="1"/>
                    <a:pt x="32481" y="1"/>
                  </a:cubicBezTo>
                  <a:close/>
                </a:path>
              </a:pathLst>
            </a:custGeom>
            <a:solidFill>
              <a:srgbClr val="EEEEEE"/>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8" name="Google Shape;1725;p25"/>
            <p:cNvSpPr/>
            <p:nvPr/>
          </p:nvSpPr>
          <p:spPr>
            <a:xfrm>
              <a:off x="5132192" y="3948709"/>
              <a:ext cx="468967" cy="103218"/>
            </a:xfrm>
            <a:custGeom>
              <a:avLst/>
              <a:gdLst/>
              <a:ahLst/>
              <a:cxnLst/>
              <a:rect l="l" t="t" r="r" b="b"/>
              <a:pathLst>
                <a:path w="23985" h="5279" extrusionOk="0">
                  <a:moveTo>
                    <a:pt x="21940" y="1"/>
                  </a:moveTo>
                  <a:cubicBezTo>
                    <a:pt x="21899" y="1"/>
                    <a:pt x="21857" y="2"/>
                    <a:pt x="21816" y="5"/>
                  </a:cubicBezTo>
                  <a:lnTo>
                    <a:pt x="1868" y="1372"/>
                  </a:lnTo>
                  <a:cubicBezTo>
                    <a:pt x="801" y="1439"/>
                    <a:pt x="0" y="2373"/>
                    <a:pt x="67" y="3440"/>
                  </a:cubicBezTo>
                  <a:cubicBezTo>
                    <a:pt x="131" y="4468"/>
                    <a:pt x="999" y="5279"/>
                    <a:pt x="2015" y="5279"/>
                  </a:cubicBezTo>
                  <a:cubicBezTo>
                    <a:pt x="2055" y="5279"/>
                    <a:pt x="2095" y="5278"/>
                    <a:pt x="2135" y="5275"/>
                  </a:cubicBezTo>
                  <a:lnTo>
                    <a:pt x="22083" y="3907"/>
                  </a:lnTo>
                  <a:cubicBezTo>
                    <a:pt x="23150" y="3807"/>
                    <a:pt x="23984" y="2873"/>
                    <a:pt x="23884" y="1806"/>
                  </a:cubicBezTo>
                  <a:cubicBezTo>
                    <a:pt x="23820" y="780"/>
                    <a:pt x="22955" y="1"/>
                    <a:pt x="21940" y="1"/>
                  </a:cubicBezTo>
                  <a:close/>
                </a:path>
              </a:pathLst>
            </a:custGeom>
            <a:solidFill>
              <a:srgbClr val="EEEEEE"/>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49" name="Google Shape;1726;p25"/>
            <p:cNvSpPr/>
            <p:nvPr/>
          </p:nvSpPr>
          <p:spPr>
            <a:xfrm>
              <a:off x="4987380" y="4010106"/>
              <a:ext cx="110257" cy="24226"/>
            </a:xfrm>
            <a:custGeom>
              <a:avLst/>
              <a:gdLst/>
              <a:ahLst/>
              <a:cxnLst/>
              <a:rect l="l" t="t" r="r" b="b"/>
              <a:pathLst>
                <a:path w="5639" h="1239" extrusionOk="0">
                  <a:moveTo>
                    <a:pt x="5105" y="0"/>
                  </a:moveTo>
                  <a:lnTo>
                    <a:pt x="435" y="334"/>
                  </a:lnTo>
                  <a:cubicBezTo>
                    <a:pt x="168" y="334"/>
                    <a:pt x="1" y="567"/>
                    <a:pt x="1" y="834"/>
                  </a:cubicBezTo>
                  <a:cubicBezTo>
                    <a:pt x="32" y="1050"/>
                    <a:pt x="206" y="1238"/>
                    <a:pt x="443" y="1238"/>
                  </a:cubicBezTo>
                  <a:cubicBezTo>
                    <a:pt x="462" y="1238"/>
                    <a:pt x="482" y="1237"/>
                    <a:pt x="501" y="1234"/>
                  </a:cubicBezTo>
                  <a:lnTo>
                    <a:pt x="5171" y="934"/>
                  </a:lnTo>
                  <a:cubicBezTo>
                    <a:pt x="5438" y="901"/>
                    <a:pt x="5638" y="701"/>
                    <a:pt x="5605" y="434"/>
                  </a:cubicBezTo>
                  <a:cubicBezTo>
                    <a:pt x="5605" y="200"/>
                    <a:pt x="5371" y="0"/>
                    <a:pt x="5105"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0" name="Google Shape;1727;p25"/>
            <p:cNvSpPr/>
            <p:nvPr/>
          </p:nvSpPr>
          <p:spPr>
            <a:xfrm>
              <a:off x="5148382" y="3553362"/>
              <a:ext cx="586595" cy="434730"/>
            </a:xfrm>
            <a:custGeom>
              <a:avLst/>
              <a:gdLst/>
              <a:ahLst/>
              <a:cxnLst/>
              <a:rect l="l" t="t" r="r" b="b"/>
              <a:pathLst>
                <a:path w="30001" h="22234" extrusionOk="0">
                  <a:moveTo>
                    <a:pt x="25873" y="1"/>
                  </a:moveTo>
                  <a:cubicBezTo>
                    <a:pt x="25791" y="1"/>
                    <a:pt x="25708" y="4"/>
                    <a:pt x="25624" y="9"/>
                  </a:cubicBezTo>
                  <a:lnTo>
                    <a:pt x="9046" y="1177"/>
                  </a:lnTo>
                  <a:cubicBezTo>
                    <a:pt x="7645" y="1243"/>
                    <a:pt x="6411" y="2177"/>
                    <a:pt x="5944" y="3478"/>
                  </a:cubicBezTo>
                  <a:lnTo>
                    <a:pt x="807" y="17655"/>
                  </a:lnTo>
                  <a:cubicBezTo>
                    <a:pt x="0" y="19913"/>
                    <a:pt x="1720" y="22233"/>
                    <a:pt x="4127" y="22233"/>
                  </a:cubicBezTo>
                  <a:cubicBezTo>
                    <a:pt x="4209" y="22233"/>
                    <a:pt x="4292" y="22231"/>
                    <a:pt x="4376" y="22225"/>
                  </a:cubicBezTo>
                  <a:lnTo>
                    <a:pt x="20954" y="21091"/>
                  </a:lnTo>
                  <a:cubicBezTo>
                    <a:pt x="22355" y="20991"/>
                    <a:pt x="23590" y="20090"/>
                    <a:pt x="24057" y="18789"/>
                  </a:cubicBezTo>
                  <a:lnTo>
                    <a:pt x="29194" y="4579"/>
                  </a:lnTo>
                  <a:cubicBezTo>
                    <a:pt x="30000" y="2321"/>
                    <a:pt x="28280" y="1"/>
                    <a:pt x="25873" y="1"/>
                  </a:cubicBezTo>
                  <a:close/>
                </a:path>
              </a:pathLst>
            </a:custGeom>
            <a:solidFill>
              <a:srgbClr val="EEEEEE"/>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1" name="Google Shape;1728;p25"/>
            <p:cNvSpPr/>
            <p:nvPr/>
          </p:nvSpPr>
          <p:spPr>
            <a:xfrm>
              <a:off x="5205888" y="3550761"/>
              <a:ext cx="571461" cy="434554"/>
            </a:xfrm>
            <a:custGeom>
              <a:avLst/>
              <a:gdLst/>
              <a:ahLst/>
              <a:cxnLst/>
              <a:rect l="l" t="t" r="r" b="b"/>
              <a:pathLst>
                <a:path w="29227" h="22225" extrusionOk="0">
                  <a:moveTo>
                    <a:pt x="25067" y="1"/>
                  </a:moveTo>
                  <a:cubicBezTo>
                    <a:pt x="24985" y="1"/>
                    <a:pt x="24902" y="3"/>
                    <a:pt x="24818" y="9"/>
                  </a:cubicBezTo>
                  <a:lnTo>
                    <a:pt x="8273" y="1143"/>
                  </a:lnTo>
                  <a:cubicBezTo>
                    <a:pt x="6839" y="1243"/>
                    <a:pt x="5638" y="2144"/>
                    <a:pt x="5171" y="3445"/>
                  </a:cubicBezTo>
                  <a:lnTo>
                    <a:pt x="1" y="17655"/>
                  </a:lnTo>
                  <a:lnTo>
                    <a:pt x="3603" y="22225"/>
                  </a:lnTo>
                  <a:lnTo>
                    <a:pt x="20148" y="21090"/>
                  </a:lnTo>
                  <a:cubicBezTo>
                    <a:pt x="21583" y="20990"/>
                    <a:pt x="22784" y="20090"/>
                    <a:pt x="23251" y="18789"/>
                  </a:cubicBezTo>
                  <a:lnTo>
                    <a:pt x="28388" y="4579"/>
                  </a:lnTo>
                  <a:cubicBezTo>
                    <a:pt x="29226" y="2321"/>
                    <a:pt x="27476" y="1"/>
                    <a:pt x="25067"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2" name="Google Shape;1729;p25"/>
            <p:cNvSpPr/>
            <p:nvPr/>
          </p:nvSpPr>
          <p:spPr>
            <a:xfrm>
              <a:off x="5205888" y="3547652"/>
              <a:ext cx="572008" cy="437663"/>
            </a:xfrm>
            <a:custGeom>
              <a:avLst/>
              <a:gdLst/>
              <a:ahLst/>
              <a:cxnLst/>
              <a:rect l="l" t="t" r="r" b="b"/>
              <a:pathLst>
                <a:path w="29255" h="22384" fill="none" extrusionOk="0">
                  <a:moveTo>
                    <a:pt x="1" y="17814"/>
                  </a:moveTo>
                  <a:lnTo>
                    <a:pt x="5171" y="3604"/>
                  </a:lnTo>
                  <a:cubicBezTo>
                    <a:pt x="5638" y="2303"/>
                    <a:pt x="6839" y="1402"/>
                    <a:pt x="8273" y="1302"/>
                  </a:cubicBezTo>
                  <a:lnTo>
                    <a:pt x="24818" y="168"/>
                  </a:lnTo>
                  <a:cubicBezTo>
                    <a:pt x="27353" y="1"/>
                    <a:pt x="29255" y="2403"/>
                    <a:pt x="28388" y="4738"/>
                  </a:cubicBezTo>
                  <a:lnTo>
                    <a:pt x="23251" y="18948"/>
                  </a:lnTo>
                  <a:cubicBezTo>
                    <a:pt x="22784" y="20249"/>
                    <a:pt x="21583" y="21149"/>
                    <a:pt x="20148" y="21249"/>
                  </a:cubicBezTo>
                  <a:lnTo>
                    <a:pt x="3603" y="22384"/>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3" name="Google Shape;1730;p25"/>
            <p:cNvSpPr/>
            <p:nvPr/>
          </p:nvSpPr>
          <p:spPr>
            <a:xfrm>
              <a:off x="5458301" y="3990533"/>
              <a:ext cx="24167" cy="22837"/>
            </a:xfrm>
            <a:custGeom>
              <a:avLst/>
              <a:gdLst/>
              <a:ahLst/>
              <a:cxnLst/>
              <a:rect l="l" t="t" r="r" b="b"/>
              <a:pathLst>
                <a:path w="1236" h="1168" extrusionOk="0">
                  <a:moveTo>
                    <a:pt x="568" y="0"/>
                  </a:moveTo>
                  <a:cubicBezTo>
                    <a:pt x="234" y="34"/>
                    <a:pt x="1" y="301"/>
                    <a:pt x="34" y="634"/>
                  </a:cubicBezTo>
                  <a:cubicBezTo>
                    <a:pt x="34" y="934"/>
                    <a:pt x="334" y="1168"/>
                    <a:pt x="668" y="1168"/>
                  </a:cubicBezTo>
                  <a:cubicBezTo>
                    <a:pt x="968" y="1135"/>
                    <a:pt x="1235" y="868"/>
                    <a:pt x="1202" y="534"/>
                  </a:cubicBezTo>
                  <a:cubicBezTo>
                    <a:pt x="1168" y="234"/>
                    <a:pt x="901" y="0"/>
                    <a:pt x="56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4" name="Google Shape;1731;p25"/>
            <p:cNvSpPr/>
            <p:nvPr/>
          </p:nvSpPr>
          <p:spPr>
            <a:xfrm>
              <a:off x="4884335" y="3101329"/>
              <a:ext cx="425912" cy="263705"/>
            </a:xfrm>
            <a:custGeom>
              <a:avLst/>
              <a:gdLst/>
              <a:ahLst/>
              <a:cxnLst/>
              <a:rect l="l" t="t" r="r" b="b"/>
              <a:pathLst>
                <a:path w="21783" h="13487" extrusionOk="0">
                  <a:moveTo>
                    <a:pt x="16595" y="0"/>
                  </a:moveTo>
                  <a:cubicBezTo>
                    <a:pt x="13509" y="0"/>
                    <a:pt x="9564" y="1873"/>
                    <a:pt x="7539" y="4114"/>
                  </a:cubicBezTo>
                  <a:cubicBezTo>
                    <a:pt x="6766" y="3804"/>
                    <a:pt x="5906" y="3610"/>
                    <a:pt x="4987" y="3610"/>
                  </a:cubicBezTo>
                  <a:cubicBezTo>
                    <a:pt x="4915" y="3610"/>
                    <a:pt x="4843" y="3611"/>
                    <a:pt x="4771" y="3613"/>
                  </a:cubicBezTo>
                  <a:cubicBezTo>
                    <a:pt x="1969" y="3647"/>
                    <a:pt x="1" y="5348"/>
                    <a:pt x="367" y="7416"/>
                  </a:cubicBezTo>
                  <a:cubicBezTo>
                    <a:pt x="764" y="9464"/>
                    <a:pt x="3319" y="11119"/>
                    <a:pt x="6121" y="11119"/>
                  </a:cubicBezTo>
                  <a:cubicBezTo>
                    <a:pt x="6149" y="11119"/>
                    <a:pt x="6177" y="11119"/>
                    <a:pt x="6205" y="11119"/>
                  </a:cubicBezTo>
                  <a:cubicBezTo>
                    <a:pt x="6905" y="11085"/>
                    <a:pt x="7539" y="10985"/>
                    <a:pt x="8106" y="10785"/>
                  </a:cubicBezTo>
                  <a:cubicBezTo>
                    <a:pt x="9641" y="12153"/>
                    <a:pt x="11876" y="13187"/>
                    <a:pt x="14044" y="13420"/>
                  </a:cubicBezTo>
                  <a:cubicBezTo>
                    <a:pt x="14416" y="13465"/>
                    <a:pt x="14773" y="13487"/>
                    <a:pt x="15116" y="13487"/>
                  </a:cubicBezTo>
                  <a:cubicBezTo>
                    <a:pt x="18586" y="13487"/>
                    <a:pt x="20572" y="11252"/>
                    <a:pt x="21149" y="8216"/>
                  </a:cubicBezTo>
                  <a:cubicBezTo>
                    <a:pt x="21783" y="4881"/>
                    <a:pt x="21483" y="544"/>
                    <a:pt x="17380" y="44"/>
                  </a:cubicBezTo>
                  <a:cubicBezTo>
                    <a:pt x="17126" y="15"/>
                    <a:pt x="16864" y="0"/>
                    <a:pt x="16595"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5" name="Google Shape;1732;p25"/>
            <p:cNvSpPr/>
            <p:nvPr/>
          </p:nvSpPr>
          <p:spPr>
            <a:xfrm>
              <a:off x="4926081" y="3948709"/>
              <a:ext cx="675070" cy="116924"/>
            </a:xfrm>
            <a:custGeom>
              <a:avLst/>
              <a:gdLst/>
              <a:ahLst/>
              <a:cxnLst/>
              <a:rect l="l" t="t" r="r" b="b"/>
              <a:pathLst>
                <a:path w="34526" h="5980" extrusionOk="0">
                  <a:moveTo>
                    <a:pt x="32481" y="1"/>
                  </a:moveTo>
                  <a:cubicBezTo>
                    <a:pt x="32440" y="1"/>
                    <a:pt x="32398" y="2"/>
                    <a:pt x="32357" y="5"/>
                  </a:cubicBezTo>
                  <a:lnTo>
                    <a:pt x="1902" y="2073"/>
                  </a:lnTo>
                  <a:cubicBezTo>
                    <a:pt x="834" y="2173"/>
                    <a:pt x="0" y="3107"/>
                    <a:pt x="100" y="4174"/>
                  </a:cubicBezTo>
                  <a:cubicBezTo>
                    <a:pt x="165" y="5200"/>
                    <a:pt x="1030" y="5979"/>
                    <a:pt x="2044" y="5979"/>
                  </a:cubicBezTo>
                  <a:cubicBezTo>
                    <a:pt x="2086" y="5979"/>
                    <a:pt x="2127" y="5978"/>
                    <a:pt x="2169" y="5976"/>
                  </a:cubicBezTo>
                  <a:lnTo>
                    <a:pt x="32624" y="3907"/>
                  </a:lnTo>
                  <a:cubicBezTo>
                    <a:pt x="33691" y="3807"/>
                    <a:pt x="34525" y="2873"/>
                    <a:pt x="34425" y="1806"/>
                  </a:cubicBezTo>
                  <a:cubicBezTo>
                    <a:pt x="34361" y="780"/>
                    <a:pt x="33496" y="1"/>
                    <a:pt x="32481" y="1"/>
                  </a:cubicBezTo>
                  <a:close/>
                </a:path>
              </a:pathLst>
            </a:custGeom>
            <a:solidFill>
              <a:schemeClr val="accent5"/>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6" name="Google Shape;1733;p25"/>
            <p:cNvSpPr/>
            <p:nvPr/>
          </p:nvSpPr>
          <p:spPr>
            <a:xfrm>
              <a:off x="5132192" y="3948709"/>
              <a:ext cx="468967" cy="103218"/>
            </a:xfrm>
            <a:custGeom>
              <a:avLst/>
              <a:gdLst/>
              <a:ahLst/>
              <a:cxnLst/>
              <a:rect l="l" t="t" r="r" b="b"/>
              <a:pathLst>
                <a:path w="23985" h="5279" extrusionOk="0">
                  <a:moveTo>
                    <a:pt x="21940" y="1"/>
                  </a:moveTo>
                  <a:cubicBezTo>
                    <a:pt x="21899" y="1"/>
                    <a:pt x="21857" y="2"/>
                    <a:pt x="21816" y="5"/>
                  </a:cubicBezTo>
                  <a:lnTo>
                    <a:pt x="1868" y="1372"/>
                  </a:lnTo>
                  <a:cubicBezTo>
                    <a:pt x="801" y="1439"/>
                    <a:pt x="0" y="2373"/>
                    <a:pt x="67" y="3440"/>
                  </a:cubicBezTo>
                  <a:cubicBezTo>
                    <a:pt x="131" y="4468"/>
                    <a:pt x="999" y="5279"/>
                    <a:pt x="2015" y="5279"/>
                  </a:cubicBezTo>
                  <a:cubicBezTo>
                    <a:pt x="2055" y="5279"/>
                    <a:pt x="2095" y="5278"/>
                    <a:pt x="2135" y="5275"/>
                  </a:cubicBezTo>
                  <a:lnTo>
                    <a:pt x="22083" y="3907"/>
                  </a:lnTo>
                  <a:cubicBezTo>
                    <a:pt x="23150" y="3807"/>
                    <a:pt x="23984" y="2873"/>
                    <a:pt x="23884" y="1806"/>
                  </a:cubicBezTo>
                  <a:cubicBezTo>
                    <a:pt x="23820" y="780"/>
                    <a:pt x="22955" y="1"/>
                    <a:pt x="21940" y="1"/>
                  </a:cubicBezTo>
                  <a:close/>
                </a:path>
              </a:pathLst>
            </a:custGeom>
            <a:solidFill>
              <a:schemeClr val="accent5"/>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7" name="Google Shape;1734;p25"/>
            <p:cNvSpPr/>
            <p:nvPr/>
          </p:nvSpPr>
          <p:spPr>
            <a:xfrm>
              <a:off x="4987380" y="4010106"/>
              <a:ext cx="110257" cy="24226"/>
            </a:xfrm>
            <a:custGeom>
              <a:avLst/>
              <a:gdLst/>
              <a:ahLst/>
              <a:cxnLst/>
              <a:rect l="l" t="t" r="r" b="b"/>
              <a:pathLst>
                <a:path w="5639" h="1239" extrusionOk="0">
                  <a:moveTo>
                    <a:pt x="5105" y="0"/>
                  </a:moveTo>
                  <a:lnTo>
                    <a:pt x="435" y="334"/>
                  </a:lnTo>
                  <a:cubicBezTo>
                    <a:pt x="168" y="334"/>
                    <a:pt x="1" y="567"/>
                    <a:pt x="1" y="834"/>
                  </a:cubicBezTo>
                  <a:cubicBezTo>
                    <a:pt x="32" y="1050"/>
                    <a:pt x="206" y="1238"/>
                    <a:pt x="443" y="1238"/>
                  </a:cubicBezTo>
                  <a:cubicBezTo>
                    <a:pt x="462" y="1238"/>
                    <a:pt x="482" y="1237"/>
                    <a:pt x="501" y="1234"/>
                  </a:cubicBezTo>
                  <a:lnTo>
                    <a:pt x="5171" y="934"/>
                  </a:lnTo>
                  <a:cubicBezTo>
                    <a:pt x="5438" y="901"/>
                    <a:pt x="5638" y="701"/>
                    <a:pt x="5605" y="434"/>
                  </a:cubicBezTo>
                  <a:cubicBezTo>
                    <a:pt x="5605" y="200"/>
                    <a:pt x="5371" y="0"/>
                    <a:pt x="5105"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8" name="Google Shape;1735;p25"/>
            <p:cNvSpPr/>
            <p:nvPr/>
          </p:nvSpPr>
          <p:spPr>
            <a:xfrm>
              <a:off x="5148382" y="3553362"/>
              <a:ext cx="586595" cy="434730"/>
            </a:xfrm>
            <a:custGeom>
              <a:avLst/>
              <a:gdLst/>
              <a:ahLst/>
              <a:cxnLst/>
              <a:rect l="l" t="t" r="r" b="b"/>
              <a:pathLst>
                <a:path w="30001" h="22234" extrusionOk="0">
                  <a:moveTo>
                    <a:pt x="25873" y="1"/>
                  </a:moveTo>
                  <a:cubicBezTo>
                    <a:pt x="25791" y="1"/>
                    <a:pt x="25708" y="4"/>
                    <a:pt x="25624" y="9"/>
                  </a:cubicBezTo>
                  <a:lnTo>
                    <a:pt x="9046" y="1177"/>
                  </a:lnTo>
                  <a:cubicBezTo>
                    <a:pt x="7645" y="1243"/>
                    <a:pt x="6411" y="2177"/>
                    <a:pt x="5944" y="3478"/>
                  </a:cubicBezTo>
                  <a:lnTo>
                    <a:pt x="807" y="17655"/>
                  </a:lnTo>
                  <a:cubicBezTo>
                    <a:pt x="0" y="19913"/>
                    <a:pt x="1720" y="22233"/>
                    <a:pt x="4127" y="22233"/>
                  </a:cubicBezTo>
                  <a:cubicBezTo>
                    <a:pt x="4209" y="22233"/>
                    <a:pt x="4292" y="22231"/>
                    <a:pt x="4376" y="22225"/>
                  </a:cubicBezTo>
                  <a:lnTo>
                    <a:pt x="20954" y="21091"/>
                  </a:lnTo>
                  <a:cubicBezTo>
                    <a:pt x="22355" y="20991"/>
                    <a:pt x="23590" y="20090"/>
                    <a:pt x="24057" y="18789"/>
                  </a:cubicBezTo>
                  <a:lnTo>
                    <a:pt x="29194" y="4579"/>
                  </a:lnTo>
                  <a:cubicBezTo>
                    <a:pt x="30000" y="2321"/>
                    <a:pt x="28280" y="1"/>
                    <a:pt x="25873" y="1"/>
                  </a:cubicBezTo>
                  <a:close/>
                </a:path>
              </a:pathLst>
            </a:custGeom>
            <a:solidFill>
              <a:schemeClr val="accent5"/>
            </a:solid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59" name="Google Shape;1736;p25"/>
            <p:cNvSpPr/>
            <p:nvPr/>
          </p:nvSpPr>
          <p:spPr>
            <a:xfrm>
              <a:off x="5205888" y="3550761"/>
              <a:ext cx="571461" cy="434554"/>
            </a:xfrm>
            <a:custGeom>
              <a:avLst/>
              <a:gdLst/>
              <a:ahLst/>
              <a:cxnLst/>
              <a:rect l="l" t="t" r="r" b="b"/>
              <a:pathLst>
                <a:path w="29227" h="22225" extrusionOk="0">
                  <a:moveTo>
                    <a:pt x="25067" y="1"/>
                  </a:moveTo>
                  <a:cubicBezTo>
                    <a:pt x="24985" y="1"/>
                    <a:pt x="24902" y="3"/>
                    <a:pt x="24818" y="9"/>
                  </a:cubicBezTo>
                  <a:lnTo>
                    <a:pt x="8273" y="1143"/>
                  </a:lnTo>
                  <a:cubicBezTo>
                    <a:pt x="6839" y="1243"/>
                    <a:pt x="5638" y="2144"/>
                    <a:pt x="5171" y="3445"/>
                  </a:cubicBezTo>
                  <a:lnTo>
                    <a:pt x="1" y="17655"/>
                  </a:lnTo>
                  <a:lnTo>
                    <a:pt x="3603" y="22225"/>
                  </a:lnTo>
                  <a:lnTo>
                    <a:pt x="20148" y="21090"/>
                  </a:lnTo>
                  <a:cubicBezTo>
                    <a:pt x="21583" y="20990"/>
                    <a:pt x="22784" y="20090"/>
                    <a:pt x="23251" y="18789"/>
                  </a:cubicBezTo>
                  <a:lnTo>
                    <a:pt x="28388" y="4579"/>
                  </a:lnTo>
                  <a:cubicBezTo>
                    <a:pt x="29226" y="2321"/>
                    <a:pt x="27476" y="1"/>
                    <a:pt x="2506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0" name="Google Shape;1737;p25"/>
            <p:cNvSpPr/>
            <p:nvPr/>
          </p:nvSpPr>
          <p:spPr>
            <a:xfrm>
              <a:off x="5205888" y="3547652"/>
              <a:ext cx="572008" cy="437663"/>
            </a:xfrm>
            <a:custGeom>
              <a:avLst/>
              <a:gdLst/>
              <a:ahLst/>
              <a:cxnLst/>
              <a:rect l="l" t="t" r="r" b="b"/>
              <a:pathLst>
                <a:path w="29255" h="22384" fill="none" extrusionOk="0">
                  <a:moveTo>
                    <a:pt x="1" y="17814"/>
                  </a:moveTo>
                  <a:lnTo>
                    <a:pt x="5171" y="3604"/>
                  </a:lnTo>
                  <a:cubicBezTo>
                    <a:pt x="5638" y="2303"/>
                    <a:pt x="6839" y="1402"/>
                    <a:pt x="8273" y="1302"/>
                  </a:cubicBezTo>
                  <a:lnTo>
                    <a:pt x="24818" y="168"/>
                  </a:lnTo>
                  <a:cubicBezTo>
                    <a:pt x="27353" y="1"/>
                    <a:pt x="29255" y="2403"/>
                    <a:pt x="28388" y="4738"/>
                  </a:cubicBezTo>
                  <a:lnTo>
                    <a:pt x="23251" y="18948"/>
                  </a:lnTo>
                  <a:cubicBezTo>
                    <a:pt x="22784" y="20249"/>
                    <a:pt x="21583" y="21149"/>
                    <a:pt x="20148" y="21249"/>
                  </a:cubicBezTo>
                  <a:lnTo>
                    <a:pt x="3603" y="22384"/>
                  </a:lnTo>
                </a:path>
              </a:pathLst>
            </a:custGeom>
            <a:noFill/>
            <a:ln w="1085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1" name="Google Shape;1738;p25"/>
            <p:cNvSpPr/>
            <p:nvPr/>
          </p:nvSpPr>
          <p:spPr>
            <a:xfrm>
              <a:off x="5458301" y="3990533"/>
              <a:ext cx="24167" cy="22837"/>
            </a:xfrm>
            <a:custGeom>
              <a:avLst/>
              <a:gdLst/>
              <a:ahLst/>
              <a:cxnLst/>
              <a:rect l="l" t="t" r="r" b="b"/>
              <a:pathLst>
                <a:path w="1236" h="1168" extrusionOk="0">
                  <a:moveTo>
                    <a:pt x="568" y="0"/>
                  </a:moveTo>
                  <a:cubicBezTo>
                    <a:pt x="234" y="34"/>
                    <a:pt x="1" y="301"/>
                    <a:pt x="34" y="634"/>
                  </a:cubicBezTo>
                  <a:cubicBezTo>
                    <a:pt x="34" y="934"/>
                    <a:pt x="334" y="1168"/>
                    <a:pt x="668" y="1168"/>
                  </a:cubicBezTo>
                  <a:cubicBezTo>
                    <a:pt x="968" y="1135"/>
                    <a:pt x="1235" y="868"/>
                    <a:pt x="1202" y="534"/>
                  </a:cubicBezTo>
                  <a:cubicBezTo>
                    <a:pt x="1168" y="234"/>
                    <a:pt x="901" y="0"/>
                    <a:pt x="56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2" name="Google Shape;1739;p25"/>
            <p:cNvSpPr/>
            <p:nvPr/>
          </p:nvSpPr>
          <p:spPr>
            <a:xfrm>
              <a:off x="7422857" y="4084448"/>
              <a:ext cx="181995" cy="365260"/>
            </a:xfrm>
            <a:custGeom>
              <a:avLst/>
              <a:gdLst/>
              <a:ahLst/>
              <a:cxnLst/>
              <a:rect l="l" t="t" r="r" b="b"/>
              <a:pathLst>
                <a:path w="9308" h="18681" fill="none" extrusionOk="0">
                  <a:moveTo>
                    <a:pt x="1" y="18681"/>
                  </a:moveTo>
                  <a:lnTo>
                    <a:pt x="2302" y="18614"/>
                  </a:lnTo>
                  <a:cubicBezTo>
                    <a:pt x="6205" y="18514"/>
                    <a:pt x="9307" y="15279"/>
                    <a:pt x="9207" y="11376"/>
                  </a:cubicBezTo>
                  <a:lnTo>
                    <a:pt x="8940" y="1"/>
                  </a:lnTo>
                </a:path>
              </a:pathLst>
            </a:custGeom>
            <a:no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3" name="Google Shape;1740;p25"/>
            <p:cNvSpPr/>
            <p:nvPr/>
          </p:nvSpPr>
          <p:spPr>
            <a:xfrm>
              <a:off x="7477000" y="3655254"/>
              <a:ext cx="203502" cy="510105"/>
            </a:xfrm>
            <a:custGeom>
              <a:avLst/>
              <a:gdLst/>
              <a:ahLst/>
              <a:cxnLst/>
              <a:rect l="l" t="t" r="r" b="b"/>
              <a:pathLst>
                <a:path w="10408" h="26089" extrusionOk="0">
                  <a:moveTo>
                    <a:pt x="5027" y="0"/>
                  </a:moveTo>
                  <a:cubicBezTo>
                    <a:pt x="4986" y="0"/>
                    <a:pt x="4945" y="1"/>
                    <a:pt x="4904" y="2"/>
                  </a:cubicBezTo>
                  <a:cubicBezTo>
                    <a:pt x="2168" y="69"/>
                    <a:pt x="0" y="2337"/>
                    <a:pt x="67" y="5072"/>
                  </a:cubicBezTo>
                  <a:lnTo>
                    <a:pt x="467" y="21250"/>
                  </a:lnTo>
                  <a:cubicBezTo>
                    <a:pt x="533" y="23945"/>
                    <a:pt x="2735" y="26089"/>
                    <a:pt x="5415" y="26089"/>
                  </a:cubicBezTo>
                  <a:cubicBezTo>
                    <a:pt x="5455" y="26089"/>
                    <a:pt x="5496" y="26088"/>
                    <a:pt x="5537" y="26087"/>
                  </a:cubicBezTo>
                  <a:cubicBezTo>
                    <a:pt x="8273" y="26020"/>
                    <a:pt x="10408" y="23752"/>
                    <a:pt x="10374" y="21017"/>
                  </a:cubicBezTo>
                  <a:lnTo>
                    <a:pt x="9974" y="4839"/>
                  </a:lnTo>
                  <a:cubicBezTo>
                    <a:pt x="9908" y="2144"/>
                    <a:pt x="7707" y="0"/>
                    <a:pt x="5027" y="0"/>
                  </a:cubicBezTo>
                  <a:close/>
                </a:path>
              </a:pathLst>
            </a:custGeom>
            <a:solidFill>
              <a:srgbClr val="EEEEEE"/>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4" name="Google Shape;1741;p25"/>
            <p:cNvSpPr/>
            <p:nvPr/>
          </p:nvSpPr>
          <p:spPr>
            <a:xfrm>
              <a:off x="7499174" y="3732235"/>
              <a:ext cx="61317" cy="336577"/>
            </a:xfrm>
            <a:custGeom>
              <a:avLst/>
              <a:gdLst/>
              <a:ahLst/>
              <a:cxnLst/>
              <a:rect l="l" t="t" r="r" b="b"/>
              <a:pathLst>
                <a:path w="3136" h="17214" extrusionOk="0">
                  <a:moveTo>
                    <a:pt x="1378" y="1"/>
                  </a:moveTo>
                  <a:cubicBezTo>
                    <a:pt x="1375" y="1"/>
                    <a:pt x="1371" y="1"/>
                    <a:pt x="1368" y="1"/>
                  </a:cubicBezTo>
                  <a:cubicBezTo>
                    <a:pt x="567" y="34"/>
                    <a:pt x="0" y="3870"/>
                    <a:pt x="134" y="8641"/>
                  </a:cubicBezTo>
                  <a:cubicBezTo>
                    <a:pt x="234" y="13377"/>
                    <a:pt x="968" y="17213"/>
                    <a:pt x="1768" y="17213"/>
                  </a:cubicBezTo>
                  <a:cubicBezTo>
                    <a:pt x="2569" y="17180"/>
                    <a:pt x="3136" y="13311"/>
                    <a:pt x="3002" y="8574"/>
                  </a:cubicBezTo>
                  <a:cubicBezTo>
                    <a:pt x="2903" y="3824"/>
                    <a:pt x="2175" y="1"/>
                    <a:pt x="1378"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5" name="Google Shape;1742;p25"/>
            <p:cNvSpPr/>
            <p:nvPr/>
          </p:nvSpPr>
          <p:spPr>
            <a:xfrm>
              <a:off x="7060262" y="3650717"/>
              <a:ext cx="216974" cy="600203"/>
            </a:xfrm>
            <a:custGeom>
              <a:avLst/>
              <a:gdLst/>
              <a:ahLst/>
              <a:cxnLst/>
              <a:rect l="l" t="t" r="r" b="b"/>
              <a:pathLst>
                <a:path w="11097" h="30697" extrusionOk="0">
                  <a:moveTo>
                    <a:pt x="10072" y="0"/>
                  </a:moveTo>
                  <a:cubicBezTo>
                    <a:pt x="8938" y="234"/>
                    <a:pt x="7970" y="734"/>
                    <a:pt x="7136" y="1501"/>
                  </a:cubicBezTo>
                  <a:lnTo>
                    <a:pt x="6936" y="1501"/>
                  </a:lnTo>
                  <a:cubicBezTo>
                    <a:pt x="4968" y="1535"/>
                    <a:pt x="3134" y="3169"/>
                    <a:pt x="2833" y="5204"/>
                  </a:cubicBezTo>
                  <a:lnTo>
                    <a:pt x="265" y="21582"/>
                  </a:lnTo>
                  <a:cubicBezTo>
                    <a:pt x="1" y="23597"/>
                    <a:pt x="1338" y="25219"/>
                    <a:pt x="3275" y="25219"/>
                  </a:cubicBezTo>
                  <a:cubicBezTo>
                    <a:pt x="3294" y="25219"/>
                    <a:pt x="3314" y="25219"/>
                    <a:pt x="3334" y="25218"/>
                  </a:cubicBezTo>
                  <a:cubicBezTo>
                    <a:pt x="3734" y="25218"/>
                    <a:pt x="4101" y="25152"/>
                    <a:pt x="4501" y="25018"/>
                  </a:cubicBezTo>
                  <a:cubicBezTo>
                    <a:pt x="4635" y="27453"/>
                    <a:pt x="4735" y="29221"/>
                    <a:pt x="4735" y="29221"/>
                  </a:cubicBezTo>
                  <a:cubicBezTo>
                    <a:pt x="4835" y="30055"/>
                    <a:pt x="5602" y="30389"/>
                    <a:pt x="6436" y="30656"/>
                  </a:cubicBezTo>
                  <a:cubicBezTo>
                    <a:pt x="6532" y="30683"/>
                    <a:pt x="6626" y="30696"/>
                    <a:pt x="6717" y="30696"/>
                  </a:cubicBezTo>
                  <a:cubicBezTo>
                    <a:pt x="11096" y="30696"/>
                    <a:pt x="10072" y="1"/>
                    <a:pt x="10072" y="0"/>
                  </a:cubicBezTo>
                  <a:close/>
                </a:path>
              </a:pathLst>
            </a:custGeom>
            <a:solidFill>
              <a:srgbClr val="68D3E3"/>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6" name="Google Shape;1743;p25"/>
            <p:cNvSpPr/>
            <p:nvPr/>
          </p:nvSpPr>
          <p:spPr>
            <a:xfrm>
              <a:off x="7133919" y="3626550"/>
              <a:ext cx="390698" cy="646797"/>
            </a:xfrm>
            <a:custGeom>
              <a:avLst/>
              <a:gdLst/>
              <a:ahLst/>
              <a:cxnLst/>
              <a:rect l="l" t="t" r="r" b="b"/>
              <a:pathLst>
                <a:path w="19982" h="33080" extrusionOk="0">
                  <a:moveTo>
                    <a:pt x="10924" y="1"/>
                  </a:moveTo>
                  <a:cubicBezTo>
                    <a:pt x="10885" y="1"/>
                    <a:pt x="10847" y="1"/>
                    <a:pt x="10808" y="2"/>
                  </a:cubicBezTo>
                  <a:lnTo>
                    <a:pt x="6438" y="769"/>
                  </a:lnTo>
                  <a:cubicBezTo>
                    <a:pt x="3503" y="836"/>
                    <a:pt x="1601" y="3071"/>
                    <a:pt x="634" y="6373"/>
                  </a:cubicBezTo>
                  <a:cubicBezTo>
                    <a:pt x="167" y="7908"/>
                    <a:pt x="0" y="9509"/>
                    <a:pt x="67" y="11110"/>
                  </a:cubicBezTo>
                  <a:cubicBezTo>
                    <a:pt x="200" y="15313"/>
                    <a:pt x="1068" y="28990"/>
                    <a:pt x="1068" y="28990"/>
                  </a:cubicBezTo>
                  <a:cubicBezTo>
                    <a:pt x="1134" y="29857"/>
                    <a:pt x="1902" y="30324"/>
                    <a:pt x="2769" y="30691"/>
                  </a:cubicBezTo>
                  <a:cubicBezTo>
                    <a:pt x="5352" y="31845"/>
                    <a:pt x="9334" y="33080"/>
                    <a:pt x="12885" y="33080"/>
                  </a:cubicBezTo>
                  <a:cubicBezTo>
                    <a:pt x="15800" y="33080"/>
                    <a:pt x="18425" y="32248"/>
                    <a:pt x="19748" y="29857"/>
                  </a:cubicBezTo>
                  <a:cubicBezTo>
                    <a:pt x="19948" y="29490"/>
                    <a:pt x="19981" y="29023"/>
                    <a:pt x="19814" y="28589"/>
                  </a:cubicBezTo>
                  <a:lnTo>
                    <a:pt x="19014" y="16180"/>
                  </a:lnTo>
                  <a:cubicBezTo>
                    <a:pt x="19642" y="5860"/>
                    <a:pt x="15482" y="1"/>
                    <a:pt x="10924" y="1"/>
                  </a:cubicBezTo>
                  <a:close/>
                </a:path>
              </a:pathLst>
            </a:custGeom>
            <a:solidFill>
              <a:srgbClr val="68D3E3"/>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7" name="Google Shape;1744;p25"/>
            <p:cNvSpPr/>
            <p:nvPr/>
          </p:nvSpPr>
          <p:spPr>
            <a:xfrm>
              <a:off x="7358938" y="3668237"/>
              <a:ext cx="239381" cy="472447"/>
            </a:xfrm>
            <a:custGeom>
              <a:avLst/>
              <a:gdLst/>
              <a:ahLst/>
              <a:cxnLst/>
              <a:rect l="l" t="t" r="r" b="b"/>
              <a:pathLst>
                <a:path w="12243" h="24163" extrusionOk="0">
                  <a:moveTo>
                    <a:pt x="3677" y="0"/>
                  </a:moveTo>
                  <a:cubicBezTo>
                    <a:pt x="3343" y="0"/>
                    <a:pt x="3005" y="45"/>
                    <a:pt x="2669" y="138"/>
                  </a:cubicBezTo>
                  <a:lnTo>
                    <a:pt x="1" y="4842"/>
                  </a:lnTo>
                  <a:lnTo>
                    <a:pt x="4270" y="21354"/>
                  </a:lnTo>
                  <a:cubicBezTo>
                    <a:pt x="4742" y="23047"/>
                    <a:pt x="6300" y="24163"/>
                    <a:pt x="7982" y="24163"/>
                  </a:cubicBezTo>
                  <a:cubicBezTo>
                    <a:pt x="8321" y="24163"/>
                    <a:pt x="8666" y="24117"/>
                    <a:pt x="9007" y="24022"/>
                  </a:cubicBezTo>
                  <a:cubicBezTo>
                    <a:pt x="11042" y="23455"/>
                    <a:pt x="12243" y="21320"/>
                    <a:pt x="11676" y="19285"/>
                  </a:cubicBezTo>
                  <a:lnTo>
                    <a:pt x="7406" y="2840"/>
                  </a:lnTo>
                  <a:cubicBezTo>
                    <a:pt x="6932" y="1141"/>
                    <a:pt x="5366" y="0"/>
                    <a:pt x="3677"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8" name="Google Shape;1745;p25"/>
            <p:cNvSpPr/>
            <p:nvPr/>
          </p:nvSpPr>
          <p:spPr>
            <a:xfrm>
              <a:off x="7358938" y="3659849"/>
              <a:ext cx="239381" cy="489184"/>
            </a:xfrm>
            <a:custGeom>
              <a:avLst/>
              <a:gdLst/>
              <a:ahLst/>
              <a:cxnLst/>
              <a:rect l="l" t="t" r="r" b="b"/>
              <a:pathLst>
                <a:path w="12243" h="25019" fill="none" extrusionOk="0">
                  <a:moveTo>
                    <a:pt x="2669" y="567"/>
                  </a:moveTo>
                  <a:lnTo>
                    <a:pt x="2669" y="567"/>
                  </a:lnTo>
                  <a:cubicBezTo>
                    <a:pt x="4704" y="0"/>
                    <a:pt x="6839" y="1235"/>
                    <a:pt x="7406" y="3269"/>
                  </a:cubicBezTo>
                  <a:lnTo>
                    <a:pt x="11676" y="19714"/>
                  </a:lnTo>
                  <a:cubicBezTo>
                    <a:pt x="12243" y="21749"/>
                    <a:pt x="11042" y="23884"/>
                    <a:pt x="9007" y="24451"/>
                  </a:cubicBezTo>
                  <a:lnTo>
                    <a:pt x="9007" y="24451"/>
                  </a:lnTo>
                  <a:cubicBezTo>
                    <a:pt x="6972" y="25018"/>
                    <a:pt x="4837" y="23817"/>
                    <a:pt x="4270" y="21783"/>
                  </a:cubicBezTo>
                  <a:lnTo>
                    <a:pt x="1" y="5271"/>
                  </a:ln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69" name="Google Shape;1746;p25"/>
            <p:cNvSpPr/>
            <p:nvPr/>
          </p:nvSpPr>
          <p:spPr>
            <a:xfrm>
              <a:off x="7004124" y="3987503"/>
              <a:ext cx="473522" cy="169442"/>
            </a:xfrm>
            <a:custGeom>
              <a:avLst/>
              <a:gdLst/>
              <a:ahLst/>
              <a:cxnLst/>
              <a:rect l="l" t="t" r="r" b="b"/>
              <a:pathLst>
                <a:path w="24218" h="8666" extrusionOk="0">
                  <a:moveTo>
                    <a:pt x="5812" y="0"/>
                  </a:moveTo>
                  <a:cubicBezTo>
                    <a:pt x="5742" y="0"/>
                    <a:pt x="5673" y="8"/>
                    <a:pt x="5604" y="22"/>
                  </a:cubicBezTo>
                  <a:lnTo>
                    <a:pt x="3670" y="356"/>
                  </a:lnTo>
                  <a:cubicBezTo>
                    <a:pt x="3169" y="422"/>
                    <a:pt x="2836" y="856"/>
                    <a:pt x="2836" y="1323"/>
                  </a:cubicBezTo>
                  <a:lnTo>
                    <a:pt x="1068" y="1657"/>
                  </a:lnTo>
                  <a:cubicBezTo>
                    <a:pt x="434" y="1757"/>
                    <a:pt x="0" y="2390"/>
                    <a:pt x="134" y="3024"/>
                  </a:cubicBezTo>
                  <a:cubicBezTo>
                    <a:pt x="224" y="3597"/>
                    <a:pt x="723" y="4006"/>
                    <a:pt x="1310" y="4006"/>
                  </a:cubicBezTo>
                  <a:cubicBezTo>
                    <a:pt x="1373" y="4006"/>
                    <a:pt x="1437" y="4001"/>
                    <a:pt x="1501" y="3992"/>
                  </a:cubicBezTo>
                  <a:lnTo>
                    <a:pt x="3036" y="3725"/>
                  </a:lnTo>
                  <a:cubicBezTo>
                    <a:pt x="3136" y="3758"/>
                    <a:pt x="3236" y="3791"/>
                    <a:pt x="3336" y="3825"/>
                  </a:cubicBezTo>
                  <a:lnTo>
                    <a:pt x="3369" y="3992"/>
                  </a:lnTo>
                  <a:cubicBezTo>
                    <a:pt x="3069" y="3992"/>
                    <a:pt x="3269" y="4092"/>
                    <a:pt x="3036" y="4258"/>
                  </a:cubicBezTo>
                  <a:lnTo>
                    <a:pt x="1401" y="4625"/>
                  </a:lnTo>
                  <a:cubicBezTo>
                    <a:pt x="701" y="4759"/>
                    <a:pt x="267" y="5459"/>
                    <a:pt x="401" y="6160"/>
                  </a:cubicBezTo>
                  <a:cubicBezTo>
                    <a:pt x="543" y="6788"/>
                    <a:pt x="1077" y="7196"/>
                    <a:pt x="1667" y="7196"/>
                  </a:cubicBezTo>
                  <a:cubicBezTo>
                    <a:pt x="1766" y="7196"/>
                    <a:pt x="1867" y="7185"/>
                    <a:pt x="1968" y="7160"/>
                  </a:cubicBezTo>
                  <a:lnTo>
                    <a:pt x="4003" y="6727"/>
                  </a:lnTo>
                  <a:lnTo>
                    <a:pt x="5137" y="6794"/>
                  </a:lnTo>
                  <a:cubicBezTo>
                    <a:pt x="5924" y="7985"/>
                    <a:pt x="7237" y="8666"/>
                    <a:pt x="8605" y="8666"/>
                  </a:cubicBezTo>
                  <a:cubicBezTo>
                    <a:pt x="9152" y="8666"/>
                    <a:pt x="9707" y="8557"/>
                    <a:pt x="10241" y="8328"/>
                  </a:cubicBezTo>
                  <a:cubicBezTo>
                    <a:pt x="10775" y="8094"/>
                    <a:pt x="11208" y="7761"/>
                    <a:pt x="11575" y="7394"/>
                  </a:cubicBezTo>
                  <a:lnTo>
                    <a:pt x="24218" y="7194"/>
                  </a:lnTo>
                  <a:lnTo>
                    <a:pt x="24017" y="522"/>
                  </a:lnTo>
                  <a:lnTo>
                    <a:pt x="6138" y="55"/>
                  </a:lnTo>
                  <a:lnTo>
                    <a:pt x="6105" y="55"/>
                  </a:lnTo>
                  <a:cubicBezTo>
                    <a:pt x="6007" y="16"/>
                    <a:pt x="5909" y="0"/>
                    <a:pt x="5812" y="0"/>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0" name="Google Shape;1747;p25"/>
            <p:cNvSpPr/>
            <p:nvPr/>
          </p:nvSpPr>
          <p:spPr>
            <a:xfrm>
              <a:off x="7004124" y="3987268"/>
              <a:ext cx="473522" cy="178729"/>
            </a:xfrm>
            <a:custGeom>
              <a:avLst/>
              <a:gdLst/>
              <a:ahLst/>
              <a:cxnLst/>
              <a:rect l="l" t="t" r="r" b="b"/>
              <a:pathLst>
                <a:path w="24218" h="9141" fill="none" extrusionOk="0">
                  <a:moveTo>
                    <a:pt x="24218" y="7206"/>
                  </a:moveTo>
                  <a:lnTo>
                    <a:pt x="11575" y="7406"/>
                  </a:lnTo>
                  <a:cubicBezTo>
                    <a:pt x="11208" y="7773"/>
                    <a:pt x="10775" y="8106"/>
                    <a:pt x="10241" y="8340"/>
                  </a:cubicBezTo>
                  <a:cubicBezTo>
                    <a:pt x="8373" y="9141"/>
                    <a:pt x="6238" y="8473"/>
                    <a:pt x="5137" y="6806"/>
                  </a:cubicBezTo>
                  <a:lnTo>
                    <a:pt x="4003" y="6739"/>
                  </a:lnTo>
                  <a:lnTo>
                    <a:pt x="1968" y="7172"/>
                  </a:lnTo>
                  <a:cubicBezTo>
                    <a:pt x="1268" y="7339"/>
                    <a:pt x="567" y="6906"/>
                    <a:pt x="401" y="6172"/>
                  </a:cubicBezTo>
                  <a:cubicBezTo>
                    <a:pt x="267" y="5471"/>
                    <a:pt x="701" y="4771"/>
                    <a:pt x="1401" y="4637"/>
                  </a:cubicBezTo>
                  <a:lnTo>
                    <a:pt x="3036" y="4270"/>
                  </a:lnTo>
                  <a:cubicBezTo>
                    <a:pt x="3269" y="4104"/>
                    <a:pt x="3069" y="4004"/>
                    <a:pt x="3369" y="4004"/>
                  </a:cubicBezTo>
                  <a:lnTo>
                    <a:pt x="3336" y="3837"/>
                  </a:lnTo>
                  <a:cubicBezTo>
                    <a:pt x="3236" y="3803"/>
                    <a:pt x="3136" y="3770"/>
                    <a:pt x="3036" y="3737"/>
                  </a:cubicBezTo>
                  <a:lnTo>
                    <a:pt x="1501" y="4004"/>
                  </a:lnTo>
                  <a:cubicBezTo>
                    <a:pt x="834" y="4104"/>
                    <a:pt x="234" y="3670"/>
                    <a:pt x="134" y="3036"/>
                  </a:cubicBezTo>
                  <a:cubicBezTo>
                    <a:pt x="0" y="2402"/>
                    <a:pt x="434" y="1769"/>
                    <a:pt x="1068" y="1669"/>
                  </a:cubicBezTo>
                  <a:lnTo>
                    <a:pt x="2836" y="1335"/>
                  </a:lnTo>
                  <a:cubicBezTo>
                    <a:pt x="2836" y="868"/>
                    <a:pt x="3169" y="434"/>
                    <a:pt x="3670" y="368"/>
                  </a:cubicBezTo>
                  <a:lnTo>
                    <a:pt x="5604" y="34"/>
                  </a:lnTo>
                  <a:cubicBezTo>
                    <a:pt x="5771" y="1"/>
                    <a:pt x="5938" y="1"/>
                    <a:pt x="6105" y="67"/>
                  </a:cubicBezTo>
                  <a:cubicBezTo>
                    <a:pt x="6105" y="67"/>
                    <a:pt x="6138" y="67"/>
                    <a:pt x="6138" y="67"/>
                  </a:cubicBezTo>
                  <a:lnTo>
                    <a:pt x="24017" y="534"/>
                  </a:ln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1" name="Google Shape;1748;p25"/>
            <p:cNvSpPr/>
            <p:nvPr/>
          </p:nvSpPr>
          <p:spPr>
            <a:xfrm>
              <a:off x="7336764" y="3421651"/>
              <a:ext cx="196327" cy="170517"/>
            </a:xfrm>
            <a:custGeom>
              <a:avLst/>
              <a:gdLst/>
              <a:ahLst/>
              <a:cxnLst/>
              <a:rect l="l" t="t" r="r" b="b"/>
              <a:pathLst>
                <a:path w="10041" h="8721" extrusionOk="0">
                  <a:moveTo>
                    <a:pt x="5081" y="0"/>
                  </a:moveTo>
                  <a:cubicBezTo>
                    <a:pt x="4989" y="0"/>
                    <a:pt x="4897" y="2"/>
                    <a:pt x="4804" y="7"/>
                  </a:cubicBezTo>
                  <a:cubicBezTo>
                    <a:pt x="2102" y="174"/>
                    <a:pt x="0" y="2209"/>
                    <a:pt x="134" y="4610"/>
                  </a:cubicBezTo>
                  <a:cubicBezTo>
                    <a:pt x="263" y="6930"/>
                    <a:pt x="2382" y="8720"/>
                    <a:pt x="4961" y="8720"/>
                  </a:cubicBezTo>
                  <a:cubicBezTo>
                    <a:pt x="5053" y="8720"/>
                    <a:pt x="5145" y="8718"/>
                    <a:pt x="5237" y="8713"/>
                  </a:cubicBezTo>
                  <a:cubicBezTo>
                    <a:pt x="7973" y="8546"/>
                    <a:pt x="10041" y="6512"/>
                    <a:pt x="9941" y="4110"/>
                  </a:cubicBezTo>
                  <a:cubicBezTo>
                    <a:pt x="9812" y="1791"/>
                    <a:pt x="7661" y="0"/>
                    <a:pt x="508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2" name="Google Shape;1749;p25"/>
            <p:cNvSpPr/>
            <p:nvPr/>
          </p:nvSpPr>
          <p:spPr>
            <a:xfrm>
              <a:off x="6981951" y="3315692"/>
              <a:ext cx="406985" cy="256020"/>
            </a:xfrm>
            <a:custGeom>
              <a:avLst/>
              <a:gdLst/>
              <a:ahLst/>
              <a:cxnLst/>
              <a:rect l="l" t="t" r="r" b="b"/>
              <a:pathLst>
                <a:path w="20815" h="13094" extrusionOk="0">
                  <a:moveTo>
                    <a:pt x="13622" y="1"/>
                  </a:moveTo>
                  <a:cubicBezTo>
                    <a:pt x="12934" y="1"/>
                    <a:pt x="12195" y="125"/>
                    <a:pt x="11408" y="389"/>
                  </a:cubicBezTo>
                  <a:cubicBezTo>
                    <a:pt x="9474" y="1056"/>
                    <a:pt x="7639" y="2457"/>
                    <a:pt x="6505" y="4092"/>
                  </a:cubicBezTo>
                  <a:cubicBezTo>
                    <a:pt x="6270" y="4064"/>
                    <a:pt x="6024" y="4048"/>
                    <a:pt x="5771" y="4048"/>
                  </a:cubicBezTo>
                  <a:cubicBezTo>
                    <a:pt x="5413" y="4048"/>
                    <a:pt x="5041" y="4080"/>
                    <a:pt x="4670" y="4158"/>
                  </a:cubicBezTo>
                  <a:cubicBezTo>
                    <a:pt x="2068" y="4659"/>
                    <a:pt x="0" y="6727"/>
                    <a:pt x="67" y="8828"/>
                  </a:cubicBezTo>
                  <a:cubicBezTo>
                    <a:pt x="124" y="10597"/>
                    <a:pt x="1693" y="11804"/>
                    <a:pt x="3773" y="11804"/>
                  </a:cubicBezTo>
                  <a:cubicBezTo>
                    <a:pt x="4126" y="11804"/>
                    <a:pt x="4493" y="11770"/>
                    <a:pt x="4870" y="11697"/>
                  </a:cubicBezTo>
                  <a:cubicBezTo>
                    <a:pt x="5771" y="11530"/>
                    <a:pt x="6605" y="11163"/>
                    <a:pt x="7305" y="10663"/>
                  </a:cubicBezTo>
                  <a:cubicBezTo>
                    <a:pt x="9192" y="12127"/>
                    <a:pt x="12149" y="13093"/>
                    <a:pt x="14707" y="13093"/>
                  </a:cubicBezTo>
                  <a:cubicBezTo>
                    <a:pt x="15587" y="13093"/>
                    <a:pt x="16420" y="12979"/>
                    <a:pt x="17146" y="12731"/>
                  </a:cubicBezTo>
                  <a:cubicBezTo>
                    <a:pt x="20815" y="11497"/>
                    <a:pt x="20215" y="7227"/>
                    <a:pt x="18980" y="4125"/>
                  </a:cubicBezTo>
                  <a:cubicBezTo>
                    <a:pt x="17984" y="1661"/>
                    <a:pt x="16144" y="1"/>
                    <a:pt x="1362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3" name="Google Shape;1750;p25"/>
            <p:cNvSpPr/>
            <p:nvPr/>
          </p:nvSpPr>
          <p:spPr>
            <a:xfrm>
              <a:off x="7025652" y="3360097"/>
              <a:ext cx="346333" cy="371341"/>
            </a:xfrm>
            <a:custGeom>
              <a:avLst/>
              <a:gdLst/>
              <a:ahLst/>
              <a:cxnLst/>
              <a:rect l="l" t="t" r="r" b="b"/>
              <a:pathLst>
                <a:path w="17713" h="18992" extrusionOk="0">
                  <a:moveTo>
                    <a:pt x="7440" y="0"/>
                  </a:moveTo>
                  <a:cubicBezTo>
                    <a:pt x="6978" y="0"/>
                    <a:pt x="6508" y="50"/>
                    <a:pt x="6038" y="153"/>
                  </a:cubicBezTo>
                  <a:lnTo>
                    <a:pt x="5704" y="220"/>
                  </a:lnTo>
                  <a:cubicBezTo>
                    <a:pt x="2202" y="1020"/>
                    <a:pt x="0" y="4489"/>
                    <a:pt x="801" y="7992"/>
                  </a:cubicBezTo>
                  <a:lnTo>
                    <a:pt x="1735" y="12161"/>
                  </a:lnTo>
                  <a:cubicBezTo>
                    <a:pt x="2395" y="15178"/>
                    <a:pt x="5060" y="17229"/>
                    <a:pt x="8024" y="17229"/>
                  </a:cubicBezTo>
                  <a:cubicBezTo>
                    <a:pt x="8502" y="17229"/>
                    <a:pt x="8987" y="17176"/>
                    <a:pt x="9473" y="17065"/>
                  </a:cubicBezTo>
                  <a:lnTo>
                    <a:pt x="9807" y="16998"/>
                  </a:lnTo>
                  <a:cubicBezTo>
                    <a:pt x="10107" y="16932"/>
                    <a:pt x="10374" y="16865"/>
                    <a:pt x="10608" y="16765"/>
                  </a:cubicBezTo>
                  <a:lnTo>
                    <a:pt x="11341" y="17699"/>
                  </a:lnTo>
                  <a:cubicBezTo>
                    <a:pt x="11987" y="18540"/>
                    <a:pt x="12966" y="18992"/>
                    <a:pt x="13962" y="18992"/>
                  </a:cubicBezTo>
                  <a:cubicBezTo>
                    <a:pt x="14663" y="18992"/>
                    <a:pt x="15372" y="18768"/>
                    <a:pt x="15978" y="18299"/>
                  </a:cubicBezTo>
                  <a:cubicBezTo>
                    <a:pt x="17412" y="17198"/>
                    <a:pt x="17713" y="15130"/>
                    <a:pt x="16612" y="13663"/>
                  </a:cubicBezTo>
                  <a:lnTo>
                    <a:pt x="14844" y="11361"/>
                  </a:lnTo>
                  <a:cubicBezTo>
                    <a:pt x="14944" y="10694"/>
                    <a:pt x="14911" y="9960"/>
                    <a:pt x="14744" y="9226"/>
                  </a:cubicBezTo>
                  <a:lnTo>
                    <a:pt x="13810" y="5090"/>
                  </a:lnTo>
                  <a:cubicBezTo>
                    <a:pt x="13117" y="2058"/>
                    <a:pt x="10424" y="0"/>
                    <a:pt x="7440" y="0"/>
                  </a:cubicBezTo>
                  <a:close/>
                </a:path>
              </a:pathLst>
            </a:custGeom>
            <a:solidFill>
              <a:srgbClr val="EEEEEE"/>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4" name="Google Shape;1751;p25"/>
            <p:cNvSpPr/>
            <p:nvPr/>
          </p:nvSpPr>
          <p:spPr>
            <a:xfrm>
              <a:off x="7036739" y="3359960"/>
              <a:ext cx="281126" cy="337202"/>
            </a:xfrm>
            <a:custGeom>
              <a:avLst/>
              <a:gdLst/>
              <a:ahLst/>
              <a:cxnLst/>
              <a:rect l="l" t="t" r="r" b="b"/>
              <a:pathLst>
                <a:path w="14378" h="17246" extrusionOk="0">
                  <a:moveTo>
                    <a:pt x="6911" y="0"/>
                  </a:moveTo>
                  <a:cubicBezTo>
                    <a:pt x="6436" y="0"/>
                    <a:pt x="5948" y="50"/>
                    <a:pt x="5471" y="160"/>
                  </a:cubicBezTo>
                  <a:lnTo>
                    <a:pt x="5404" y="193"/>
                  </a:lnTo>
                  <a:lnTo>
                    <a:pt x="5304" y="193"/>
                  </a:lnTo>
                  <a:lnTo>
                    <a:pt x="5204" y="227"/>
                  </a:lnTo>
                  <a:lnTo>
                    <a:pt x="5137" y="260"/>
                  </a:lnTo>
                  <a:cubicBezTo>
                    <a:pt x="4236" y="427"/>
                    <a:pt x="3469" y="794"/>
                    <a:pt x="2769" y="1294"/>
                  </a:cubicBezTo>
                  <a:cubicBezTo>
                    <a:pt x="2068" y="1794"/>
                    <a:pt x="1501" y="2395"/>
                    <a:pt x="1068" y="3095"/>
                  </a:cubicBezTo>
                  <a:cubicBezTo>
                    <a:pt x="634" y="3796"/>
                    <a:pt x="300" y="4596"/>
                    <a:pt x="167" y="5430"/>
                  </a:cubicBezTo>
                  <a:cubicBezTo>
                    <a:pt x="0" y="6264"/>
                    <a:pt x="0" y="7131"/>
                    <a:pt x="200" y="7999"/>
                  </a:cubicBezTo>
                  <a:lnTo>
                    <a:pt x="434" y="9033"/>
                  </a:lnTo>
                  <a:lnTo>
                    <a:pt x="667" y="10100"/>
                  </a:lnTo>
                  <a:lnTo>
                    <a:pt x="901" y="11134"/>
                  </a:lnTo>
                  <a:lnTo>
                    <a:pt x="1134" y="12168"/>
                  </a:lnTo>
                  <a:cubicBezTo>
                    <a:pt x="1334" y="13036"/>
                    <a:pt x="1701" y="13836"/>
                    <a:pt x="2202" y="14537"/>
                  </a:cubicBezTo>
                  <a:cubicBezTo>
                    <a:pt x="2702" y="15204"/>
                    <a:pt x="3302" y="15804"/>
                    <a:pt x="4003" y="16238"/>
                  </a:cubicBezTo>
                  <a:cubicBezTo>
                    <a:pt x="4703" y="16672"/>
                    <a:pt x="5504" y="17005"/>
                    <a:pt x="6338" y="17139"/>
                  </a:cubicBezTo>
                  <a:cubicBezTo>
                    <a:pt x="6684" y="17211"/>
                    <a:pt x="7049" y="17245"/>
                    <a:pt x="7421" y="17245"/>
                  </a:cubicBezTo>
                  <a:cubicBezTo>
                    <a:pt x="7911" y="17245"/>
                    <a:pt x="8414" y="17186"/>
                    <a:pt x="8906" y="17072"/>
                  </a:cubicBezTo>
                  <a:lnTo>
                    <a:pt x="8973" y="17072"/>
                  </a:lnTo>
                  <a:lnTo>
                    <a:pt x="9073" y="17039"/>
                  </a:lnTo>
                  <a:lnTo>
                    <a:pt x="9173" y="17039"/>
                  </a:lnTo>
                  <a:lnTo>
                    <a:pt x="9240" y="17005"/>
                  </a:lnTo>
                  <a:cubicBezTo>
                    <a:pt x="10141" y="16805"/>
                    <a:pt x="10908" y="16438"/>
                    <a:pt x="11608" y="15938"/>
                  </a:cubicBezTo>
                  <a:lnTo>
                    <a:pt x="14210" y="11835"/>
                  </a:lnTo>
                  <a:cubicBezTo>
                    <a:pt x="14377" y="11001"/>
                    <a:pt x="14377" y="10134"/>
                    <a:pt x="14177" y="9233"/>
                  </a:cubicBezTo>
                  <a:lnTo>
                    <a:pt x="13943" y="8199"/>
                  </a:lnTo>
                  <a:lnTo>
                    <a:pt x="13710" y="7165"/>
                  </a:lnTo>
                  <a:lnTo>
                    <a:pt x="13476" y="6131"/>
                  </a:lnTo>
                  <a:lnTo>
                    <a:pt x="13243" y="5063"/>
                  </a:lnTo>
                  <a:cubicBezTo>
                    <a:pt x="13043" y="4196"/>
                    <a:pt x="12676" y="3395"/>
                    <a:pt x="12175" y="2728"/>
                  </a:cubicBezTo>
                  <a:cubicBezTo>
                    <a:pt x="11675" y="2028"/>
                    <a:pt x="11075" y="1461"/>
                    <a:pt x="10374" y="1027"/>
                  </a:cubicBezTo>
                  <a:cubicBezTo>
                    <a:pt x="9674" y="560"/>
                    <a:pt x="8873" y="260"/>
                    <a:pt x="8039" y="93"/>
                  </a:cubicBezTo>
                  <a:cubicBezTo>
                    <a:pt x="7679" y="33"/>
                    <a:pt x="7299" y="0"/>
                    <a:pt x="6911"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5" name="Google Shape;1752;p25"/>
            <p:cNvSpPr/>
            <p:nvPr/>
          </p:nvSpPr>
          <p:spPr>
            <a:xfrm>
              <a:off x="7036739" y="3359159"/>
              <a:ext cx="281126" cy="339177"/>
            </a:xfrm>
            <a:custGeom>
              <a:avLst/>
              <a:gdLst/>
              <a:ahLst/>
              <a:cxnLst/>
              <a:rect l="l" t="t" r="r" b="b"/>
              <a:pathLst>
                <a:path w="14378" h="17347" fill="none" extrusionOk="0">
                  <a:moveTo>
                    <a:pt x="11608" y="15979"/>
                  </a:moveTo>
                  <a:cubicBezTo>
                    <a:pt x="10908" y="16479"/>
                    <a:pt x="10141" y="16846"/>
                    <a:pt x="9240" y="17046"/>
                  </a:cubicBezTo>
                  <a:lnTo>
                    <a:pt x="9173" y="17080"/>
                  </a:lnTo>
                  <a:lnTo>
                    <a:pt x="9073" y="17080"/>
                  </a:lnTo>
                  <a:lnTo>
                    <a:pt x="8973" y="17113"/>
                  </a:lnTo>
                  <a:lnTo>
                    <a:pt x="8906" y="17113"/>
                  </a:lnTo>
                  <a:cubicBezTo>
                    <a:pt x="8039" y="17313"/>
                    <a:pt x="7139" y="17346"/>
                    <a:pt x="6338" y="17180"/>
                  </a:cubicBezTo>
                  <a:cubicBezTo>
                    <a:pt x="5504" y="17046"/>
                    <a:pt x="4703" y="16713"/>
                    <a:pt x="4003" y="16279"/>
                  </a:cubicBezTo>
                  <a:cubicBezTo>
                    <a:pt x="3302" y="15845"/>
                    <a:pt x="2702" y="15245"/>
                    <a:pt x="2202" y="14578"/>
                  </a:cubicBezTo>
                  <a:cubicBezTo>
                    <a:pt x="1701" y="13877"/>
                    <a:pt x="1334" y="13077"/>
                    <a:pt x="1134" y="12209"/>
                  </a:cubicBezTo>
                  <a:lnTo>
                    <a:pt x="901" y="11175"/>
                  </a:lnTo>
                  <a:lnTo>
                    <a:pt x="667" y="10141"/>
                  </a:lnTo>
                  <a:lnTo>
                    <a:pt x="434" y="9074"/>
                  </a:lnTo>
                  <a:lnTo>
                    <a:pt x="200" y="8040"/>
                  </a:lnTo>
                  <a:cubicBezTo>
                    <a:pt x="0" y="7172"/>
                    <a:pt x="0" y="6305"/>
                    <a:pt x="167" y="5471"/>
                  </a:cubicBezTo>
                  <a:cubicBezTo>
                    <a:pt x="300" y="4637"/>
                    <a:pt x="634" y="3837"/>
                    <a:pt x="1068" y="3136"/>
                  </a:cubicBezTo>
                  <a:cubicBezTo>
                    <a:pt x="1501" y="2436"/>
                    <a:pt x="2068" y="1835"/>
                    <a:pt x="2769" y="1335"/>
                  </a:cubicBezTo>
                  <a:cubicBezTo>
                    <a:pt x="3469" y="835"/>
                    <a:pt x="4236" y="468"/>
                    <a:pt x="5137" y="301"/>
                  </a:cubicBezTo>
                  <a:lnTo>
                    <a:pt x="5204" y="268"/>
                  </a:lnTo>
                  <a:lnTo>
                    <a:pt x="5304" y="234"/>
                  </a:lnTo>
                  <a:lnTo>
                    <a:pt x="5404" y="234"/>
                  </a:lnTo>
                  <a:lnTo>
                    <a:pt x="5471" y="201"/>
                  </a:lnTo>
                  <a:cubicBezTo>
                    <a:pt x="6338" y="1"/>
                    <a:pt x="7239" y="1"/>
                    <a:pt x="8039" y="134"/>
                  </a:cubicBezTo>
                  <a:cubicBezTo>
                    <a:pt x="8873" y="301"/>
                    <a:pt x="9674" y="601"/>
                    <a:pt x="10374" y="1068"/>
                  </a:cubicBezTo>
                  <a:cubicBezTo>
                    <a:pt x="11075" y="1502"/>
                    <a:pt x="11675" y="2069"/>
                    <a:pt x="12175" y="2769"/>
                  </a:cubicBezTo>
                  <a:cubicBezTo>
                    <a:pt x="12676" y="3436"/>
                    <a:pt x="13043" y="4237"/>
                    <a:pt x="13243" y="5104"/>
                  </a:cubicBezTo>
                  <a:lnTo>
                    <a:pt x="13476" y="6172"/>
                  </a:lnTo>
                  <a:lnTo>
                    <a:pt x="13710" y="7206"/>
                  </a:lnTo>
                  <a:lnTo>
                    <a:pt x="13943" y="8240"/>
                  </a:lnTo>
                  <a:lnTo>
                    <a:pt x="14177" y="9274"/>
                  </a:lnTo>
                  <a:cubicBezTo>
                    <a:pt x="14377" y="10175"/>
                    <a:pt x="14377" y="11042"/>
                    <a:pt x="14210" y="11876"/>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6" name="Google Shape;1753;p25"/>
            <p:cNvSpPr/>
            <p:nvPr/>
          </p:nvSpPr>
          <p:spPr>
            <a:xfrm>
              <a:off x="6870086" y="3272714"/>
              <a:ext cx="448886" cy="225949"/>
            </a:xfrm>
            <a:custGeom>
              <a:avLst/>
              <a:gdLst/>
              <a:ahLst/>
              <a:cxnLst/>
              <a:rect l="l" t="t" r="r" b="b"/>
              <a:pathLst>
                <a:path w="22958" h="11556" extrusionOk="0">
                  <a:moveTo>
                    <a:pt x="10977" y="1"/>
                  </a:moveTo>
                  <a:cubicBezTo>
                    <a:pt x="6313" y="1"/>
                    <a:pt x="0" y="2115"/>
                    <a:pt x="1818" y="6923"/>
                  </a:cubicBezTo>
                  <a:cubicBezTo>
                    <a:pt x="2867" y="9628"/>
                    <a:pt x="4783" y="11556"/>
                    <a:pt x="7737" y="11556"/>
                  </a:cubicBezTo>
                  <a:cubicBezTo>
                    <a:pt x="8353" y="11556"/>
                    <a:pt x="9015" y="11472"/>
                    <a:pt x="9724" y="11293"/>
                  </a:cubicBezTo>
                  <a:cubicBezTo>
                    <a:pt x="11892" y="10760"/>
                    <a:pt x="14060" y="9425"/>
                    <a:pt x="15428" y="7824"/>
                  </a:cubicBezTo>
                  <a:cubicBezTo>
                    <a:pt x="15792" y="7905"/>
                    <a:pt x="16180" y="7949"/>
                    <a:pt x="16592" y="7949"/>
                  </a:cubicBezTo>
                  <a:cubicBezTo>
                    <a:pt x="16861" y="7949"/>
                    <a:pt x="17140" y="7930"/>
                    <a:pt x="17429" y="7891"/>
                  </a:cubicBezTo>
                  <a:cubicBezTo>
                    <a:pt x="20298" y="7557"/>
                    <a:pt x="22733" y="5556"/>
                    <a:pt x="22867" y="3388"/>
                  </a:cubicBezTo>
                  <a:cubicBezTo>
                    <a:pt x="22957" y="1426"/>
                    <a:pt x="21137" y="38"/>
                    <a:pt x="18665" y="38"/>
                  </a:cubicBezTo>
                  <a:cubicBezTo>
                    <a:pt x="18405" y="38"/>
                    <a:pt x="18137" y="53"/>
                    <a:pt x="17863" y="85"/>
                  </a:cubicBezTo>
                  <a:cubicBezTo>
                    <a:pt x="16896" y="185"/>
                    <a:pt x="15928" y="519"/>
                    <a:pt x="15128" y="953"/>
                  </a:cubicBezTo>
                  <a:cubicBezTo>
                    <a:pt x="14401" y="330"/>
                    <a:pt x="12818" y="1"/>
                    <a:pt x="109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7" name="Google Shape;1754;p25"/>
            <p:cNvSpPr/>
            <p:nvPr/>
          </p:nvSpPr>
          <p:spPr>
            <a:xfrm>
              <a:off x="7223277" y="3372103"/>
              <a:ext cx="105681" cy="122848"/>
            </a:xfrm>
            <a:custGeom>
              <a:avLst/>
              <a:gdLst/>
              <a:ahLst/>
              <a:cxnLst/>
              <a:rect l="l" t="t" r="r" b="b"/>
              <a:pathLst>
                <a:path w="5405" h="6283" extrusionOk="0">
                  <a:moveTo>
                    <a:pt x="2351" y="0"/>
                  </a:moveTo>
                  <a:cubicBezTo>
                    <a:pt x="2224" y="0"/>
                    <a:pt x="2096" y="13"/>
                    <a:pt x="1968" y="39"/>
                  </a:cubicBezTo>
                  <a:cubicBezTo>
                    <a:pt x="701" y="339"/>
                    <a:pt x="0" y="1974"/>
                    <a:pt x="401" y="3675"/>
                  </a:cubicBezTo>
                  <a:cubicBezTo>
                    <a:pt x="731" y="5209"/>
                    <a:pt x="1876" y="6283"/>
                    <a:pt x="3028" y="6283"/>
                  </a:cubicBezTo>
                  <a:cubicBezTo>
                    <a:pt x="3153" y="6283"/>
                    <a:pt x="3278" y="6270"/>
                    <a:pt x="3403" y="6244"/>
                  </a:cubicBezTo>
                  <a:cubicBezTo>
                    <a:pt x="4670" y="5943"/>
                    <a:pt x="5404" y="4309"/>
                    <a:pt x="5004" y="2608"/>
                  </a:cubicBezTo>
                  <a:cubicBezTo>
                    <a:pt x="4643" y="1073"/>
                    <a:pt x="3522" y="0"/>
                    <a:pt x="23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8" name="Google Shape;1755;p25"/>
            <p:cNvSpPr/>
            <p:nvPr/>
          </p:nvSpPr>
          <p:spPr>
            <a:xfrm>
              <a:off x="7256537" y="3464336"/>
              <a:ext cx="86109" cy="76822"/>
            </a:xfrm>
            <a:custGeom>
              <a:avLst/>
              <a:gdLst/>
              <a:ahLst/>
              <a:cxnLst/>
              <a:rect l="l" t="t" r="r" b="b"/>
              <a:pathLst>
                <a:path w="4404" h="3929" extrusionOk="0">
                  <a:moveTo>
                    <a:pt x="2154" y="0"/>
                  </a:moveTo>
                  <a:cubicBezTo>
                    <a:pt x="1959" y="0"/>
                    <a:pt x="1762" y="30"/>
                    <a:pt x="1568" y="92"/>
                  </a:cubicBezTo>
                  <a:cubicBezTo>
                    <a:pt x="568" y="392"/>
                    <a:pt x="0" y="1460"/>
                    <a:pt x="301" y="2461"/>
                  </a:cubicBezTo>
                  <a:lnTo>
                    <a:pt x="2736" y="3928"/>
                  </a:lnTo>
                  <a:cubicBezTo>
                    <a:pt x="3803" y="3595"/>
                    <a:pt x="4404" y="2461"/>
                    <a:pt x="4070" y="1427"/>
                  </a:cubicBezTo>
                  <a:cubicBezTo>
                    <a:pt x="3799" y="559"/>
                    <a:pt x="2999" y="0"/>
                    <a:pt x="2154" y="0"/>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79" name="Google Shape;1756;p25"/>
            <p:cNvSpPr/>
            <p:nvPr/>
          </p:nvSpPr>
          <p:spPr>
            <a:xfrm>
              <a:off x="7256537" y="3459604"/>
              <a:ext cx="86109" cy="81553"/>
            </a:xfrm>
            <a:custGeom>
              <a:avLst/>
              <a:gdLst/>
              <a:ahLst/>
              <a:cxnLst/>
              <a:rect l="l" t="t" r="r" b="b"/>
              <a:pathLst>
                <a:path w="4404" h="4171" fill="none" extrusionOk="0">
                  <a:moveTo>
                    <a:pt x="301" y="2703"/>
                  </a:moveTo>
                  <a:cubicBezTo>
                    <a:pt x="0" y="1702"/>
                    <a:pt x="568" y="634"/>
                    <a:pt x="1568" y="334"/>
                  </a:cubicBezTo>
                  <a:lnTo>
                    <a:pt x="1568" y="334"/>
                  </a:lnTo>
                  <a:cubicBezTo>
                    <a:pt x="2602" y="1"/>
                    <a:pt x="3736" y="601"/>
                    <a:pt x="4070" y="1669"/>
                  </a:cubicBezTo>
                  <a:lnTo>
                    <a:pt x="4070" y="1669"/>
                  </a:lnTo>
                  <a:cubicBezTo>
                    <a:pt x="4404" y="2703"/>
                    <a:pt x="3803" y="3837"/>
                    <a:pt x="2736" y="4170"/>
                  </a:cubicBezTo>
                </a:path>
              </a:pathLst>
            </a:custGeom>
            <a:noFill/>
            <a:ln w="11675"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0" name="Google Shape;1757;p25"/>
            <p:cNvSpPr/>
            <p:nvPr/>
          </p:nvSpPr>
          <p:spPr>
            <a:xfrm>
              <a:off x="7066088" y="3543468"/>
              <a:ext cx="19572" cy="22329"/>
            </a:xfrm>
            <a:custGeom>
              <a:avLst/>
              <a:gdLst/>
              <a:ahLst/>
              <a:cxnLst/>
              <a:rect l="l" t="t" r="r" b="b"/>
              <a:pathLst>
                <a:path w="1001" h="1142" extrusionOk="0">
                  <a:moveTo>
                    <a:pt x="425" y="0"/>
                  </a:moveTo>
                  <a:cubicBezTo>
                    <a:pt x="394" y="0"/>
                    <a:pt x="363" y="5"/>
                    <a:pt x="334" y="15"/>
                  </a:cubicBezTo>
                  <a:cubicBezTo>
                    <a:pt x="100" y="82"/>
                    <a:pt x="0" y="382"/>
                    <a:pt x="134" y="715"/>
                  </a:cubicBezTo>
                  <a:cubicBezTo>
                    <a:pt x="216" y="962"/>
                    <a:pt x="411" y="1142"/>
                    <a:pt x="589" y="1142"/>
                  </a:cubicBezTo>
                  <a:cubicBezTo>
                    <a:pt x="628" y="1142"/>
                    <a:pt x="665" y="1133"/>
                    <a:pt x="701" y="1116"/>
                  </a:cubicBezTo>
                  <a:cubicBezTo>
                    <a:pt x="934" y="1049"/>
                    <a:pt x="1001" y="749"/>
                    <a:pt x="901" y="448"/>
                  </a:cubicBezTo>
                  <a:cubicBezTo>
                    <a:pt x="815" y="164"/>
                    <a:pt x="608" y="0"/>
                    <a:pt x="425"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1" name="Google Shape;1758;p25"/>
            <p:cNvSpPr/>
            <p:nvPr/>
          </p:nvSpPr>
          <p:spPr>
            <a:xfrm>
              <a:off x="7055647" y="3505925"/>
              <a:ext cx="20237" cy="11106"/>
            </a:xfrm>
            <a:custGeom>
              <a:avLst/>
              <a:gdLst/>
              <a:ahLst/>
              <a:cxnLst/>
              <a:rect l="l" t="t" r="r" b="b"/>
              <a:pathLst>
                <a:path w="1035" h="568" fill="none" extrusionOk="0">
                  <a:moveTo>
                    <a:pt x="0" y="567"/>
                  </a:moveTo>
                  <a:cubicBezTo>
                    <a:pt x="201" y="367"/>
                    <a:pt x="501" y="167"/>
                    <a:pt x="1035" y="0"/>
                  </a:cubicBezTo>
                </a:path>
              </a:pathLst>
            </a:custGeom>
            <a:noFill/>
            <a:ln w="1250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2" name="Google Shape;1759;p25"/>
            <p:cNvSpPr/>
            <p:nvPr/>
          </p:nvSpPr>
          <p:spPr>
            <a:xfrm>
              <a:off x="7141095" y="3523895"/>
              <a:ext cx="19572" cy="22329"/>
            </a:xfrm>
            <a:custGeom>
              <a:avLst/>
              <a:gdLst/>
              <a:ahLst/>
              <a:cxnLst/>
              <a:rect l="l" t="t" r="r" b="b"/>
              <a:pathLst>
                <a:path w="1001" h="1142" extrusionOk="0">
                  <a:moveTo>
                    <a:pt x="425" y="1"/>
                  </a:moveTo>
                  <a:cubicBezTo>
                    <a:pt x="394" y="1"/>
                    <a:pt x="363" y="5"/>
                    <a:pt x="334" y="15"/>
                  </a:cubicBezTo>
                  <a:cubicBezTo>
                    <a:pt x="100" y="82"/>
                    <a:pt x="0" y="382"/>
                    <a:pt x="100" y="716"/>
                  </a:cubicBezTo>
                  <a:cubicBezTo>
                    <a:pt x="210" y="963"/>
                    <a:pt x="388" y="1142"/>
                    <a:pt x="577" y="1142"/>
                  </a:cubicBezTo>
                  <a:cubicBezTo>
                    <a:pt x="618" y="1142"/>
                    <a:pt x="659" y="1134"/>
                    <a:pt x="701" y="1116"/>
                  </a:cubicBezTo>
                  <a:cubicBezTo>
                    <a:pt x="901" y="1049"/>
                    <a:pt x="1001" y="749"/>
                    <a:pt x="901" y="449"/>
                  </a:cubicBezTo>
                  <a:cubicBezTo>
                    <a:pt x="815" y="164"/>
                    <a:pt x="608" y="1"/>
                    <a:pt x="42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3" name="Google Shape;1760;p25"/>
            <p:cNvSpPr/>
            <p:nvPr/>
          </p:nvSpPr>
          <p:spPr>
            <a:xfrm>
              <a:off x="7142385" y="3476556"/>
              <a:ext cx="22857" cy="3950"/>
            </a:xfrm>
            <a:custGeom>
              <a:avLst/>
              <a:gdLst/>
              <a:ahLst/>
              <a:cxnLst/>
              <a:rect l="l" t="t" r="r" b="b"/>
              <a:pathLst>
                <a:path w="1169" h="202" fill="none" extrusionOk="0">
                  <a:moveTo>
                    <a:pt x="1168" y="34"/>
                  </a:moveTo>
                  <a:cubicBezTo>
                    <a:pt x="868" y="1"/>
                    <a:pt x="468" y="1"/>
                    <a:pt x="1" y="201"/>
                  </a:cubicBezTo>
                </a:path>
              </a:pathLst>
            </a:custGeom>
            <a:noFill/>
            <a:ln w="1250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4" name="Google Shape;1761;p25"/>
            <p:cNvSpPr/>
            <p:nvPr/>
          </p:nvSpPr>
          <p:spPr>
            <a:xfrm>
              <a:off x="7138475" y="3573091"/>
              <a:ext cx="27413" cy="46985"/>
            </a:xfrm>
            <a:custGeom>
              <a:avLst/>
              <a:gdLst/>
              <a:ahLst/>
              <a:cxnLst/>
              <a:rect l="l" t="t" r="r" b="b"/>
              <a:pathLst>
                <a:path w="1402" h="2403" fill="none" extrusionOk="0">
                  <a:moveTo>
                    <a:pt x="1035" y="1"/>
                  </a:moveTo>
                  <a:cubicBezTo>
                    <a:pt x="1402" y="968"/>
                    <a:pt x="935" y="2002"/>
                    <a:pt x="1" y="2403"/>
                  </a:cubicBezTo>
                </a:path>
              </a:pathLst>
            </a:custGeom>
            <a:noFill/>
            <a:ln w="12500" cap="rnd"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5" name="Google Shape;1762;p25"/>
            <p:cNvSpPr/>
            <p:nvPr/>
          </p:nvSpPr>
          <p:spPr>
            <a:xfrm>
              <a:off x="6595813" y="3971039"/>
              <a:ext cx="801594" cy="772832"/>
            </a:xfrm>
            <a:custGeom>
              <a:avLst/>
              <a:gdLst/>
              <a:ahLst/>
              <a:cxnLst/>
              <a:rect l="l" t="t" r="r" b="b"/>
              <a:pathLst>
                <a:path w="40997" h="39526" extrusionOk="0">
                  <a:moveTo>
                    <a:pt x="12011" y="1"/>
                  </a:moveTo>
                  <a:cubicBezTo>
                    <a:pt x="9669" y="1"/>
                    <a:pt x="7435" y="1320"/>
                    <a:pt x="6372" y="3566"/>
                  </a:cubicBezTo>
                  <a:cubicBezTo>
                    <a:pt x="5605" y="5234"/>
                    <a:pt x="5605" y="7035"/>
                    <a:pt x="6238" y="8603"/>
                  </a:cubicBezTo>
                  <a:lnTo>
                    <a:pt x="7106" y="25749"/>
                  </a:lnTo>
                  <a:cubicBezTo>
                    <a:pt x="7139" y="26115"/>
                    <a:pt x="7172" y="26482"/>
                    <a:pt x="7306" y="26816"/>
                  </a:cubicBezTo>
                  <a:cubicBezTo>
                    <a:pt x="7172" y="26916"/>
                    <a:pt x="7039" y="27049"/>
                    <a:pt x="6972" y="27216"/>
                  </a:cubicBezTo>
                  <a:lnTo>
                    <a:pt x="1969" y="35722"/>
                  </a:lnTo>
                  <a:lnTo>
                    <a:pt x="1368" y="36123"/>
                  </a:lnTo>
                  <a:cubicBezTo>
                    <a:pt x="268" y="36856"/>
                    <a:pt x="1" y="38324"/>
                    <a:pt x="735" y="39425"/>
                  </a:cubicBezTo>
                  <a:lnTo>
                    <a:pt x="801" y="39525"/>
                  </a:lnTo>
                  <a:lnTo>
                    <a:pt x="1802" y="38858"/>
                  </a:lnTo>
                  <a:lnTo>
                    <a:pt x="13277" y="31953"/>
                  </a:lnTo>
                  <a:cubicBezTo>
                    <a:pt x="14378" y="31286"/>
                    <a:pt x="14411" y="29718"/>
                    <a:pt x="13644" y="28584"/>
                  </a:cubicBezTo>
                  <a:cubicBezTo>
                    <a:pt x="14444" y="27883"/>
                    <a:pt x="14945" y="26883"/>
                    <a:pt x="14978" y="25749"/>
                  </a:cubicBezTo>
                  <a:lnTo>
                    <a:pt x="16212" y="15008"/>
                  </a:lnTo>
                  <a:lnTo>
                    <a:pt x="29222" y="20945"/>
                  </a:lnTo>
                  <a:cubicBezTo>
                    <a:pt x="30069" y="21345"/>
                    <a:pt x="30962" y="21530"/>
                    <a:pt x="31842" y="21530"/>
                  </a:cubicBezTo>
                  <a:cubicBezTo>
                    <a:pt x="32799" y="21530"/>
                    <a:pt x="33741" y="21311"/>
                    <a:pt x="34592" y="20912"/>
                  </a:cubicBezTo>
                  <a:cubicBezTo>
                    <a:pt x="36260" y="20411"/>
                    <a:pt x="37728" y="19344"/>
                    <a:pt x="38728" y="17776"/>
                  </a:cubicBezTo>
                  <a:cubicBezTo>
                    <a:pt x="40997" y="14274"/>
                    <a:pt x="39963" y="9604"/>
                    <a:pt x="36460" y="7369"/>
                  </a:cubicBezTo>
                  <a:cubicBezTo>
                    <a:pt x="35221" y="6572"/>
                    <a:pt x="33823" y="6189"/>
                    <a:pt x="32439" y="6189"/>
                  </a:cubicBezTo>
                  <a:cubicBezTo>
                    <a:pt x="31215" y="6189"/>
                    <a:pt x="30002" y="6489"/>
                    <a:pt x="28921" y="7068"/>
                  </a:cubicBezTo>
                  <a:lnTo>
                    <a:pt x="14678" y="597"/>
                  </a:lnTo>
                  <a:cubicBezTo>
                    <a:pt x="13813" y="192"/>
                    <a:pt x="12904" y="1"/>
                    <a:pt x="12011" y="1"/>
                  </a:cubicBezTo>
                  <a:close/>
                </a:path>
              </a:pathLst>
            </a:custGeom>
            <a:solidFill>
              <a:schemeClr val="accent2"/>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6" name="Google Shape;1763;p25"/>
            <p:cNvSpPr/>
            <p:nvPr/>
          </p:nvSpPr>
          <p:spPr>
            <a:xfrm>
              <a:off x="6399498" y="4625819"/>
              <a:ext cx="414669" cy="182640"/>
            </a:xfrm>
            <a:custGeom>
              <a:avLst/>
              <a:gdLst/>
              <a:ahLst/>
              <a:cxnLst/>
              <a:rect l="l" t="t" r="r" b="b"/>
              <a:pathLst>
                <a:path w="21208" h="9341" extrusionOk="0">
                  <a:moveTo>
                    <a:pt x="16812" y="0"/>
                  </a:moveTo>
                  <a:lnTo>
                    <a:pt x="667" y="7472"/>
                  </a:lnTo>
                  <a:cubicBezTo>
                    <a:pt x="267" y="7673"/>
                    <a:pt x="0" y="8340"/>
                    <a:pt x="0" y="9074"/>
                  </a:cubicBezTo>
                  <a:lnTo>
                    <a:pt x="17846" y="9340"/>
                  </a:lnTo>
                  <a:cubicBezTo>
                    <a:pt x="17857" y="9341"/>
                    <a:pt x="17868" y="9341"/>
                    <a:pt x="17878" y="9341"/>
                  </a:cubicBezTo>
                  <a:cubicBezTo>
                    <a:pt x="20092" y="9341"/>
                    <a:pt x="21208" y="5895"/>
                    <a:pt x="19648" y="3803"/>
                  </a:cubicBezTo>
                  <a:lnTo>
                    <a:pt x="16812" y="0"/>
                  </a:ln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7" name="Google Shape;1764;p25"/>
            <p:cNvSpPr/>
            <p:nvPr/>
          </p:nvSpPr>
          <p:spPr>
            <a:xfrm>
              <a:off x="6399498" y="4700180"/>
              <a:ext cx="414826" cy="108927"/>
            </a:xfrm>
            <a:custGeom>
              <a:avLst/>
              <a:gdLst/>
              <a:ahLst/>
              <a:cxnLst/>
              <a:rect l="l" t="t" r="r" b="b"/>
              <a:pathLst>
                <a:path w="21216" h="5571" fill="none" extrusionOk="0">
                  <a:moveTo>
                    <a:pt x="0" y="5271"/>
                  </a:moveTo>
                  <a:lnTo>
                    <a:pt x="17846" y="5537"/>
                  </a:lnTo>
                  <a:cubicBezTo>
                    <a:pt x="20081" y="5571"/>
                    <a:pt x="21215" y="2102"/>
                    <a:pt x="19681" y="0"/>
                  </a:cubicBezTo>
                </a:path>
              </a:pathLst>
            </a:custGeom>
            <a:noFill/>
            <a:ln w="14175" cap="rnd" cmpd="sng">
              <a:solidFill>
                <a:srgbClr val="595959"/>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8" name="Google Shape;1765;p25"/>
            <p:cNvSpPr/>
            <p:nvPr/>
          </p:nvSpPr>
          <p:spPr>
            <a:xfrm>
              <a:off x="6397543" y="4741203"/>
              <a:ext cx="105662" cy="63995"/>
            </a:xfrm>
            <a:custGeom>
              <a:avLst/>
              <a:gdLst/>
              <a:ahLst/>
              <a:cxnLst/>
              <a:rect l="l" t="t" r="r" b="b"/>
              <a:pathLst>
                <a:path w="5404" h="3273" extrusionOk="0">
                  <a:moveTo>
                    <a:pt x="2991" y="1"/>
                  </a:moveTo>
                  <a:cubicBezTo>
                    <a:pt x="2950" y="1"/>
                    <a:pt x="2910" y="2"/>
                    <a:pt x="2869" y="4"/>
                  </a:cubicBezTo>
                  <a:cubicBezTo>
                    <a:pt x="1268" y="70"/>
                    <a:pt x="0" y="1438"/>
                    <a:pt x="67" y="3072"/>
                  </a:cubicBezTo>
                  <a:lnTo>
                    <a:pt x="67" y="3273"/>
                  </a:lnTo>
                  <a:lnTo>
                    <a:pt x="5404" y="3039"/>
                  </a:lnTo>
                  <a:lnTo>
                    <a:pt x="5371" y="2305"/>
                  </a:lnTo>
                  <a:cubicBezTo>
                    <a:pt x="5338" y="1012"/>
                    <a:pt x="4272" y="1"/>
                    <a:pt x="2991"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89" name="Google Shape;1766;p25"/>
            <p:cNvSpPr/>
            <p:nvPr/>
          </p:nvSpPr>
          <p:spPr>
            <a:xfrm>
              <a:off x="6530583" y="4693649"/>
              <a:ext cx="61336" cy="66537"/>
            </a:xfrm>
            <a:custGeom>
              <a:avLst/>
              <a:gdLst/>
              <a:ahLst/>
              <a:cxnLst/>
              <a:rect l="l" t="t" r="r" b="b"/>
              <a:pathLst>
                <a:path w="3137" h="3403" fill="none" extrusionOk="0">
                  <a:moveTo>
                    <a:pt x="3137" y="2002"/>
                  </a:moveTo>
                  <a:lnTo>
                    <a:pt x="1102" y="1"/>
                  </a:lnTo>
                  <a:lnTo>
                    <a:pt x="1869" y="3403"/>
                  </a:lnTo>
                  <a:lnTo>
                    <a:pt x="1" y="1201"/>
                  </a:lnTo>
                </a:path>
              </a:pathLst>
            </a:custGeom>
            <a:noFill/>
            <a:ln w="13350" cap="rnd"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0" name="Google Shape;1767;p25"/>
            <p:cNvSpPr/>
            <p:nvPr/>
          </p:nvSpPr>
          <p:spPr>
            <a:xfrm>
              <a:off x="6601679" y="4093071"/>
              <a:ext cx="933339" cy="640775"/>
            </a:xfrm>
            <a:custGeom>
              <a:avLst/>
              <a:gdLst/>
              <a:ahLst/>
              <a:cxnLst/>
              <a:rect l="l" t="t" r="r" b="b"/>
              <a:pathLst>
                <a:path w="47735" h="32772" extrusionOk="0">
                  <a:moveTo>
                    <a:pt x="38676" y="1"/>
                  </a:moveTo>
                  <a:cubicBezTo>
                    <a:pt x="36231" y="1"/>
                    <a:pt x="33951" y="1089"/>
                    <a:pt x="32391" y="2896"/>
                  </a:cubicBezTo>
                  <a:lnTo>
                    <a:pt x="15145" y="1962"/>
                  </a:lnTo>
                  <a:cubicBezTo>
                    <a:pt x="14982" y="1950"/>
                    <a:pt x="14821" y="1945"/>
                    <a:pt x="14660" y="1945"/>
                  </a:cubicBezTo>
                  <a:cubicBezTo>
                    <a:pt x="11068" y="1945"/>
                    <a:pt x="8062" y="4758"/>
                    <a:pt x="7806" y="8366"/>
                  </a:cubicBezTo>
                  <a:cubicBezTo>
                    <a:pt x="7806" y="8466"/>
                    <a:pt x="7806" y="8533"/>
                    <a:pt x="7806" y="8633"/>
                  </a:cubicBezTo>
                  <a:lnTo>
                    <a:pt x="868" y="26779"/>
                  </a:lnTo>
                  <a:cubicBezTo>
                    <a:pt x="1" y="28914"/>
                    <a:pt x="968" y="31383"/>
                    <a:pt x="3036" y="32350"/>
                  </a:cubicBezTo>
                  <a:cubicBezTo>
                    <a:pt x="3637" y="32637"/>
                    <a:pt x="4271" y="32772"/>
                    <a:pt x="4896" y="32772"/>
                  </a:cubicBezTo>
                  <a:cubicBezTo>
                    <a:pt x="6526" y="32772"/>
                    <a:pt x="8093" y="31849"/>
                    <a:pt x="8841" y="30282"/>
                  </a:cubicBezTo>
                  <a:lnTo>
                    <a:pt x="17280" y="15872"/>
                  </a:lnTo>
                  <a:lnTo>
                    <a:pt x="38295" y="17006"/>
                  </a:lnTo>
                  <a:cubicBezTo>
                    <a:pt x="38468" y="17019"/>
                    <a:pt x="38639" y="17026"/>
                    <a:pt x="38809" y="17026"/>
                  </a:cubicBezTo>
                  <a:cubicBezTo>
                    <a:pt x="40778" y="17026"/>
                    <a:pt x="42573" y="16155"/>
                    <a:pt x="43832" y="14804"/>
                  </a:cubicBezTo>
                  <a:cubicBezTo>
                    <a:pt x="45333" y="13637"/>
                    <a:pt x="46434" y="11935"/>
                    <a:pt x="46834" y="9934"/>
                  </a:cubicBezTo>
                  <a:cubicBezTo>
                    <a:pt x="47735" y="5431"/>
                    <a:pt x="44800" y="1061"/>
                    <a:pt x="40296" y="160"/>
                  </a:cubicBezTo>
                  <a:cubicBezTo>
                    <a:pt x="39752" y="53"/>
                    <a:pt x="39210" y="1"/>
                    <a:pt x="38676" y="1"/>
                  </a:cubicBezTo>
                  <a:close/>
                </a:path>
              </a:pathLst>
            </a:custGeom>
            <a:solidFill>
              <a:srgbClr val="FF6952"/>
            </a:solidFill>
            <a:ln w="11675"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1" name="Google Shape;1768;p25"/>
            <p:cNvSpPr/>
            <p:nvPr/>
          </p:nvSpPr>
          <p:spPr>
            <a:xfrm>
              <a:off x="7144360" y="1928799"/>
              <a:ext cx="393299" cy="949000"/>
            </a:xfrm>
            <a:custGeom>
              <a:avLst/>
              <a:gdLst/>
              <a:ahLst/>
              <a:cxnLst/>
              <a:rect l="l" t="t" r="r" b="b"/>
              <a:pathLst>
                <a:path w="20115" h="48536" fill="none" extrusionOk="0">
                  <a:moveTo>
                    <a:pt x="0" y="0"/>
                  </a:moveTo>
                  <a:cubicBezTo>
                    <a:pt x="12442" y="12409"/>
                    <a:pt x="20114" y="29588"/>
                    <a:pt x="20114" y="48535"/>
                  </a:cubicBez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2" name="Google Shape;1769;p25"/>
            <p:cNvSpPr/>
            <p:nvPr/>
          </p:nvSpPr>
          <p:spPr>
            <a:xfrm>
              <a:off x="4853030" y="1928134"/>
              <a:ext cx="392653" cy="949665"/>
            </a:xfrm>
            <a:custGeom>
              <a:avLst/>
              <a:gdLst/>
              <a:ahLst/>
              <a:cxnLst/>
              <a:rect l="l" t="t" r="r" b="b"/>
              <a:pathLst>
                <a:path w="20082" h="48570" fill="none" extrusionOk="0">
                  <a:moveTo>
                    <a:pt x="0" y="48569"/>
                  </a:moveTo>
                  <a:cubicBezTo>
                    <a:pt x="0" y="29622"/>
                    <a:pt x="7673" y="12443"/>
                    <a:pt x="20081" y="1"/>
                  </a:cubicBez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3" name="Google Shape;1770;p25"/>
            <p:cNvSpPr/>
            <p:nvPr/>
          </p:nvSpPr>
          <p:spPr>
            <a:xfrm>
              <a:off x="5320685" y="2356018"/>
              <a:ext cx="420046" cy="319605"/>
            </a:xfrm>
            <a:custGeom>
              <a:avLst/>
              <a:gdLst/>
              <a:ahLst/>
              <a:cxnLst/>
              <a:rect l="l" t="t" r="r" b="b"/>
              <a:pathLst>
                <a:path w="21483" h="16346" fill="none" extrusionOk="0">
                  <a:moveTo>
                    <a:pt x="0" y="15578"/>
                  </a:moveTo>
                  <a:cubicBezTo>
                    <a:pt x="4304" y="13377"/>
                    <a:pt x="7372" y="11075"/>
                    <a:pt x="9140" y="8807"/>
                  </a:cubicBezTo>
                  <a:cubicBezTo>
                    <a:pt x="10942" y="6572"/>
                    <a:pt x="11409" y="4303"/>
                    <a:pt x="10575" y="2135"/>
                  </a:cubicBezTo>
                  <a:cubicBezTo>
                    <a:pt x="9707" y="0"/>
                    <a:pt x="7106" y="34"/>
                    <a:pt x="5137" y="1235"/>
                  </a:cubicBezTo>
                  <a:cubicBezTo>
                    <a:pt x="3169" y="2402"/>
                    <a:pt x="1768" y="4770"/>
                    <a:pt x="3303" y="7272"/>
                  </a:cubicBezTo>
                  <a:cubicBezTo>
                    <a:pt x="4837" y="9807"/>
                    <a:pt x="6639" y="12643"/>
                    <a:pt x="8940" y="14277"/>
                  </a:cubicBezTo>
                  <a:cubicBezTo>
                    <a:pt x="11242" y="15912"/>
                    <a:pt x="14077" y="16345"/>
                    <a:pt x="17613" y="14077"/>
                  </a:cubicBezTo>
                  <a:cubicBezTo>
                    <a:pt x="18347" y="13577"/>
                    <a:pt x="19047" y="13043"/>
                    <a:pt x="19681" y="12443"/>
                  </a:cubicBezTo>
                  <a:cubicBezTo>
                    <a:pt x="20315" y="11842"/>
                    <a:pt x="20915" y="11208"/>
                    <a:pt x="21482" y="10541"/>
                  </a:cubicBezTo>
                </a:path>
              </a:pathLst>
            </a:custGeom>
            <a:noFill/>
            <a:ln w="10850" cap="flat" cmpd="sng">
              <a:solidFill>
                <a:srgbClr val="000000"/>
              </a:solidFill>
              <a:prstDash val="dot"/>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4" name="Google Shape;1771;p25"/>
            <p:cNvSpPr/>
            <p:nvPr/>
          </p:nvSpPr>
          <p:spPr>
            <a:xfrm>
              <a:off x="4919550" y="2791704"/>
              <a:ext cx="168288" cy="208742"/>
            </a:xfrm>
            <a:custGeom>
              <a:avLst/>
              <a:gdLst/>
              <a:ahLst/>
              <a:cxnLst/>
              <a:rect l="l" t="t" r="r" b="b"/>
              <a:pathLst>
                <a:path w="8607" h="10676" fill="none" extrusionOk="0">
                  <a:moveTo>
                    <a:pt x="1" y="10675"/>
                  </a:moveTo>
                  <a:cubicBezTo>
                    <a:pt x="1368" y="6205"/>
                    <a:pt x="4704" y="2770"/>
                    <a:pt x="8607" y="1"/>
                  </a:cubicBezTo>
                </a:path>
              </a:pathLst>
            </a:custGeom>
            <a:noFill/>
            <a:ln w="10850" cap="flat" cmpd="sng">
              <a:solidFill>
                <a:srgbClr val="000000"/>
              </a:solidFill>
              <a:prstDash val="dot"/>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5" name="Google Shape;1772;p25"/>
            <p:cNvSpPr/>
            <p:nvPr/>
          </p:nvSpPr>
          <p:spPr>
            <a:xfrm>
              <a:off x="5544394" y="3008256"/>
              <a:ext cx="585715" cy="418091"/>
            </a:xfrm>
            <a:custGeom>
              <a:avLst/>
              <a:gdLst/>
              <a:ahLst/>
              <a:cxnLst/>
              <a:rect l="l" t="t" r="r" b="b"/>
              <a:pathLst>
                <a:path w="29956" h="21383" fill="none" extrusionOk="0">
                  <a:moveTo>
                    <a:pt x="29956" y="21382"/>
                  </a:moveTo>
                  <a:cubicBezTo>
                    <a:pt x="19281" y="12676"/>
                    <a:pt x="9641" y="1"/>
                    <a:pt x="1" y="7806"/>
                  </a:cubicBezTo>
                </a:path>
              </a:pathLst>
            </a:custGeom>
            <a:noFill/>
            <a:ln w="10850" cap="flat" cmpd="sng">
              <a:solidFill>
                <a:srgbClr val="000000"/>
              </a:solidFill>
              <a:prstDash val="dot"/>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6" name="Google Shape;1773;p25"/>
            <p:cNvSpPr/>
            <p:nvPr/>
          </p:nvSpPr>
          <p:spPr>
            <a:xfrm>
              <a:off x="6799323" y="2692568"/>
              <a:ext cx="187841" cy="245247"/>
            </a:xfrm>
            <a:custGeom>
              <a:avLst/>
              <a:gdLst/>
              <a:ahLst/>
              <a:cxnLst/>
              <a:rect l="l" t="t" r="r" b="b"/>
              <a:pathLst>
                <a:path w="9607" h="12543" fill="none" extrusionOk="0">
                  <a:moveTo>
                    <a:pt x="0" y="1"/>
                  </a:moveTo>
                  <a:cubicBezTo>
                    <a:pt x="4904" y="1668"/>
                    <a:pt x="9307" y="5171"/>
                    <a:pt x="9607" y="12543"/>
                  </a:cubicBezTo>
                </a:path>
              </a:pathLst>
            </a:custGeom>
            <a:noFill/>
            <a:ln w="10850" cap="flat" cmpd="sng">
              <a:solidFill>
                <a:srgbClr val="000000"/>
              </a:solidFill>
              <a:prstDash val="dot"/>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7" name="Google Shape;1774;p25"/>
            <p:cNvSpPr/>
            <p:nvPr/>
          </p:nvSpPr>
          <p:spPr>
            <a:xfrm>
              <a:off x="5125661" y="2707566"/>
              <a:ext cx="145471" cy="60691"/>
            </a:xfrm>
            <a:custGeom>
              <a:avLst/>
              <a:gdLst/>
              <a:ahLst/>
              <a:cxnLst/>
              <a:rect l="l" t="t" r="r" b="b"/>
              <a:pathLst>
                <a:path w="7440" h="3104" extrusionOk="0">
                  <a:moveTo>
                    <a:pt x="7239" y="1"/>
                  </a:moveTo>
                  <a:lnTo>
                    <a:pt x="1" y="3103"/>
                  </a:lnTo>
                  <a:lnTo>
                    <a:pt x="7439" y="1202"/>
                  </a:lnTo>
                  <a:lnTo>
                    <a:pt x="7239"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8" name="Google Shape;1775;p25"/>
            <p:cNvSpPr/>
            <p:nvPr/>
          </p:nvSpPr>
          <p:spPr>
            <a:xfrm>
              <a:off x="5121105" y="2665820"/>
              <a:ext cx="209368" cy="103726"/>
            </a:xfrm>
            <a:custGeom>
              <a:avLst/>
              <a:gdLst/>
              <a:ahLst/>
              <a:cxnLst/>
              <a:rect l="l" t="t" r="r" b="b"/>
              <a:pathLst>
                <a:path w="10708" h="5305" extrusionOk="0">
                  <a:moveTo>
                    <a:pt x="4470" y="1"/>
                  </a:moveTo>
                  <a:lnTo>
                    <a:pt x="0" y="5305"/>
                  </a:lnTo>
                  <a:lnTo>
                    <a:pt x="0" y="5305"/>
                  </a:lnTo>
                  <a:lnTo>
                    <a:pt x="10708" y="1402"/>
                  </a:lnTo>
                  <a:lnTo>
                    <a:pt x="7272" y="868"/>
                  </a:lnTo>
                  <a:lnTo>
                    <a:pt x="6371" y="1335"/>
                  </a:lnTo>
                  <a:lnTo>
                    <a:pt x="5838" y="335"/>
                  </a:lnTo>
                  <a:lnTo>
                    <a:pt x="447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199" name="Google Shape;1776;p25"/>
            <p:cNvSpPr/>
            <p:nvPr/>
          </p:nvSpPr>
          <p:spPr>
            <a:xfrm>
              <a:off x="5164807" y="2672350"/>
              <a:ext cx="80889" cy="63937"/>
            </a:xfrm>
            <a:custGeom>
              <a:avLst/>
              <a:gdLst/>
              <a:ahLst/>
              <a:cxnLst/>
              <a:rect l="l" t="t" r="r" b="b"/>
              <a:pathLst>
                <a:path w="4137" h="3270" extrusionOk="0">
                  <a:moveTo>
                    <a:pt x="3603" y="1"/>
                  </a:moveTo>
                  <a:lnTo>
                    <a:pt x="0" y="3270"/>
                  </a:lnTo>
                  <a:lnTo>
                    <a:pt x="0" y="3270"/>
                  </a:lnTo>
                  <a:lnTo>
                    <a:pt x="4136" y="1001"/>
                  </a:lnTo>
                  <a:lnTo>
                    <a:pt x="3603"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0" name="Google Shape;1777;p25"/>
            <p:cNvSpPr/>
            <p:nvPr/>
          </p:nvSpPr>
          <p:spPr>
            <a:xfrm>
              <a:off x="6560597" y="2640400"/>
              <a:ext cx="153937" cy="33278"/>
            </a:xfrm>
            <a:custGeom>
              <a:avLst/>
              <a:gdLst/>
              <a:ahLst/>
              <a:cxnLst/>
              <a:rect l="l" t="t" r="r" b="b"/>
              <a:pathLst>
                <a:path w="7873" h="1702" extrusionOk="0">
                  <a:moveTo>
                    <a:pt x="0" y="0"/>
                  </a:moveTo>
                  <a:lnTo>
                    <a:pt x="7506" y="1701"/>
                  </a:lnTo>
                  <a:lnTo>
                    <a:pt x="7873" y="534"/>
                  </a:lnTo>
                  <a:lnTo>
                    <a:pt x="0"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1" name="Google Shape;1778;p25"/>
            <p:cNvSpPr/>
            <p:nvPr/>
          </p:nvSpPr>
          <p:spPr>
            <a:xfrm>
              <a:off x="6556687" y="2586903"/>
              <a:ext cx="221119" cy="80243"/>
            </a:xfrm>
            <a:custGeom>
              <a:avLst/>
              <a:gdLst/>
              <a:ahLst/>
              <a:cxnLst/>
              <a:rect l="l" t="t" r="r" b="b"/>
              <a:pathLst>
                <a:path w="11309" h="4104" extrusionOk="0">
                  <a:moveTo>
                    <a:pt x="6371" y="1"/>
                  </a:moveTo>
                  <a:lnTo>
                    <a:pt x="0" y="2703"/>
                  </a:lnTo>
                  <a:lnTo>
                    <a:pt x="11308" y="4104"/>
                  </a:lnTo>
                  <a:lnTo>
                    <a:pt x="8473" y="2069"/>
                  </a:lnTo>
                  <a:lnTo>
                    <a:pt x="7472" y="2069"/>
                  </a:lnTo>
                  <a:lnTo>
                    <a:pt x="7439" y="935"/>
                  </a:lnTo>
                  <a:lnTo>
                    <a:pt x="637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2" name="Google Shape;1779;p25"/>
            <p:cNvSpPr/>
            <p:nvPr/>
          </p:nvSpPr>
          <p:spPr>
            <a:xfrm>
              <a:off x="6610165" y="2605165"/>
              <a:ext cx="92640" cy="24812"/>
            </a:xfrm>
            <a:custGeom>
              <a:avLst/>
              <a:gdLst/>
              <a:ahLst/>
              <a:cxnLst/>
              <a:rect l="l" t="t" r="r" b="b"/>
              <a:pathLst>
                <a:path w="4738" h="1269" extrusionOk="0">
                  <a:moveTo>
                    <a:pt x="4704" y="1"/>
                  </a:moveTo>
                  <a:lnTo>
                    <a:pt x="1" y="1268"/>
                  </a:lnTo>
                  <a:lnTo>
                    <a:pt x="1" y="1268"/>
                  </a:lnTo>
                  <a:lnTo>
                    <a:pt x="4737" y="1135"/>
                  </a:lnTo>
                  <a:lnTo>
                    <a:pt x="4704"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3" name="Google Shape;1780;p25"/>
            <p:cNvSpPr/>
            <p:nvPr/>
          </p:nvSpPr>
          <p:spPr>
            <a:xfrm>
              <a:off x="6188166" y="3492219"/>
              <a:ext cx="145471" cy="60671"/>
            </a:xfrm>
            <a:custGeom>
              <a:avLst/>
              <a:gdLst/>
              <a:ahLst/>
              <a:cxnLst/>
              <a:rect l="l" t="t" r="r" b="b"/>
              <a:pathLst>
                <a:path w="7440" h="3103" extrusionOk="0">
                  <a:moveTo>
                    <a:pt x="167" y="1"/>
                  </a:moveTo>
                  <a:lnTo>
                    <a:pt x="0" y="1201"/>
                  </a:lnTo>
                  <a:lnTo>
                    <a:pt x="7439" y="3103"/>
                  </a:lnTo>
                  <a:lnTo>
                    <a:pt x="167"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4" name="Google Shape;1781;p25"/>
            <p:cNvSpPr/>
            <p:nvPr/>
          </p:nvSpPr>
          <p:spPr>
            <a:xfrm>
              <a:off x="6128157" y="3450472"/>
              <a:ext cx="209388" cy="103726"/>
            </a:xfrm>
            <a:custGeom>
              <a:avLst/>
              <a:gdLst/>
              <a:ahLst/>
              <a:cxnLst/>
              <a:rect l="l" t="t" r="r" b="b"/>
              <a:pathLst>
                <a:path w="10709" h="5305" extrusionOk="0">
                  <a:moveTo>
                    <a:pt x="6238" y="1"/>
                  </a:moveTo>
                  <a:lnTo>
                    <a:pt x="4871" y="334"/>
                  </a:lnTo>
                  <a:lnTo>
                    <a:pt x="4337" y="1335"/>
                  </a:lnTo>
                  <a:lnTo>
                    <a:pt x="3436" y="868"/>
                  </a:lnTo>
                  <a:lnTo>
                    <a:pt x="1" y="1402"/>
                  </a:lnTo>
                  <a:lnTo>
                    <a:pt x="10708" y="5305"/>
                  </a:lnTo>
                  <a:lnTo>
                    <a:pt x="10708" y="5305"/>
                  </a:lnTo>
                  <a:lnTo>
                    <a:pt x="6238"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5" name="Google Shape;1782;p25"/>
            <p:cNvSpPr/>
            <p:nvPr/>
          </p:nvSpPr>
          <p:spPr>
            <a:xfrm>
              <a:off x="6212960" y="3457003"/>
              <a:ext cx="81534" cy="63937"/>
            </a:xfrm>
            <a:custGeom>
              <a:avLst/>
              <a:gdLst/>
              <a:ahLst/>
              <a:cxnLst/>
              <a:rect l="l" t="t" r="r" b="b"/>
              <a:pathLst>
                <a:path w="4170" h="3270" extrusionOk="0">
                  <a:moveTo>
                    <a:pt x="534" y="0"/>
                  </a:moveTo>
                  <a:lnTo>
                    <a:pt x="0" y="1001"/>
                  </a:lnTo>
                  <a:lnTo>
                    <a:pt x="4170" y="3269"/>
                  </a:lnTo>
                  <a:lnTo>
                    <a:pt x="4170" y="3269"/>
                  </a:lnTo>
                  <a:lnTo>
                    <a:pt x="534"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6" name="Google Shape;1783;p25"/>
            <p:cNvSpPr/>
            <p:nvPr/>
          </p:nvSpPr>
          <p:spPr>
            <a:xfrm>
              <a:off x="6311430" y="4806491"/>
              <a:ext cx="526373" cy="11106"/>
            </a:xfrm>
            <a:custGeom>
              <a:avLst/>
              <a:gdLst/>
              <a:ahLst/>
              <a:cxnLst/>
              <a:rect l="l" t="t" r="r" b="b"/>
              <a:pathLst>
                <a:path w="26921" h="568" extrusionOk="0">
                  <a:moveTo>
                    <a:pt x="1" y="0"/>
                  </a:moveTo>
                  <a:lnTo>
                    <a:pt x="1" y="167"/>
                  </a:lnTo>
                  <a:lnTo>
                    <a:pt x="26920" y="567"/>
                  </a:lnTo>
                  <a:lnTo>
                    <a:pt x="26920" y="434"/>
                  </a:lnTo>
                  <a:lnTo>
                    <a:pt x="1"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7" name="Google Shape;1784;p25"/>
            <p:cNvSpPr/>
            <p:nvPr/>
          </p:nvSpPr>
          <p:spPr>
            <a:xfrm>
              <a:off x="5423731" y="4630375"/>
              <a:ext cx="526373" cy="21547"/>
            </a:xfrm>
            <a:custGeom>
              <a:avLst/>
              <a:gdLst/>
              <a:ahLst/>
              <a:cxnLst/>
              <a:rect l="l" t="t" r="r" b="b"/>
              <a:pathLst>
                <a:path w="26921" h="1102" extrusionOk="0">
                  <a:moveTo>
                    <a:pt x="26887" y="1"/>
                  </a:moveTo>
                  <a:lnTo>
                    <a:pt x="1" y="968"/>
                  </a:lnTo>
                  <a:lnTo>
                    <a:pt x="1" y="1102"/>
                  </a:lnTo>
                  <a:lnTo>
                    <a:pt x="26920" y="134"/>
                  </a:lnTo>
                  <a:lnTo>
                    <a:pt x="26887"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8" name="Google Shape;1785;p25"/>
            <p:cNvSpPr/>
            <p:nvPr/>
          </p:nvSpPr>
          <p:spPr>
            <a:xfrm>
              <a:off x="5424396" y="4660389"/>
              <a:ext cx="146761" cy="8486"/>
            </a:xfrm>
            <a:custGeom>
              <a:avLst/>
              <a:gdLst/>
              <a:ahLst/>
              <a:cxnLst/>
              <a:rect l="l" t="t" r="r" b="b"/>
              <a:pathLst>
                <a:path w="7506" h="434" extrusionOk="0">
                  <a:moveTo>
                    <a:pt x="7506" y="0"/>
                  </a:moveTo>
                  <a:lnTo>
                    <a:pt x="0" y="267"/>
                  </a:lnTo>
                  <a:lnTo>
                    <a:pt x="0" y="434"/>
                  </a:lnTo>
                  <a:lnTo>
                    <a:pt x="7506" y="167"/>
                  </a:lnTo>
                  <a:lnTo>
                    <a:pt x="7506"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sp>
          <p:nvSpPr>
            <p:cNvPr id="209" name="Google Shape;1786;p25"/>
            <p:cNvSpPr/>
            <p:nvPr/>
          </p:nvSpPr>
          <p:spPr>
            <a:xfrm>
              <a:off x="5273718" y="1605935"/>
              <a:ext cx="684846" cy="1124445"/>
            </a:xfrm>
            <a:custGeom>
              <a:avLst/>
              <a:gdLst/>
              <a:ahLst/>
              <a:cxnLst/>
              <a:rect l="l" t="t" r="r" b="b"/>
              <a:pathLst>
                <a:path w="35026" h="57509" fill="none" extrusionOk="0">
                  <a:moveTo>
                    <a:pt x="35026" y="57508"/>
                  </a:moveTo>
                  <a:lnTo>
                    <a:pt x="29188" y="47935"/>
                  </a:lnTo>
                  <a:lnTo>
                    <a:pt x="23351" y="38328"/>
                  </a:lnTo>
                  <a:lnTo>
                    <a:pt x="17513" y="28754"/>
                  </a:lnTo>
                  <a:lnTo>
                    <a:pt x="11676" y="19181"/>
                  </a:lnTo>
                  <a:lnTo>
                    <a:pt x="5838" y="9574"/>
                  </a:lnTo>
                  <a:lnTo>
                    <a:pt x="1" y="1"/>
                  </a:lnTo>
                  <a:lnTo>
                    <a:pt x="11676" y="1"/>
                  </a:lnTo>
                  <a:lnTo>
                    <a:pt x="23351" y="1"/>
                  </a:lnTo>
                  <a:lnTo>
                    <a:pt x="31256" y="1"/>
                  </a:lnTo>
                </a:path>
              </a:pathLst>
            </a:custGeom>
            <a:noFill/>
            <a:ln w="10850" cap="flat" cmpd="sng">
              <a:solidFill>
                <a:srgbClr val="000000"/>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Arial" panose="020B0604020202020204" pitchFamily="34" charset="0"/>
                <a:cs typeface="Arial" panose="020B0604020202020204" pitchFamily="34" charset="0"/>
              </a:endParaRPr>
            </a:p>
          </p:txBody>
        </p:sp>
      </p:grpSp>
      <p:cxnSp>
        <p:nvCxnSpPr>
          <p:cNvPr id="210" name="Прямая соединительная линия 209">
            <a:extLst>
              <a:ext uri="{FF2B5EF4-FFF2-40B4-BE49-F238E27FC236}">
                <a16:creationId xmlns:a16="http://schemas.microsoft.com/office/drawing/2014/main" id="{048C662C-CCD9-4320-AA0C-ECAE740E54B1}"/>
              </a:ext>
            </a:extLst>
          </p:cNvPr>
          <p:cNvCxnSpPr/>
          <p:nvPr/>
        </p:nvCxnSpPr>
        <p:spPr>
          <a:xfrm>
            <a:off x="1" y="1206974"/>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211" name="Google Shape;211;p35">
            <a:extLst>
              <a:ext uri="{FF2B5EF4-FFF2-40B4-BE49-F238E27FC236}">
                <a16:creationId xmlns:a16="http://schemas.microsoft.com/office/drawing/2014/main" id="{DFC1755A-9097-4716-B80F-8A5A5A7F7740}"/>
              </a:ext>
            </a:extLst>
          </p:cNvPr>
          <p:cNvSpPr txBox="1"/>
          <p:nvPr/>
        </p:nvSpPr>
        <p:spPr>
          <a:xfrm>
            <a:off x="116597" y="220365"/>
            <a:ext cx="12075404" cy="849433"/>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r>
              <a:rPr lang="en-US" sz="2400" i="0" dirty="0" err="1">
                <a:solidFill>
                  <a:srgbClr val="0070C0"/>
                </a:solidFill>
                <a:latin typeface="Arial" panose="020B0604020202020204" pitchFamily="34" charset="0"/>
                <a:cs typeface="Arial" panose="020B0604020202020204" pitchFamily="34" charset="0"/>
              </a:rPr>
              <a:t>Uzluksiz</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kasbiy</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rivojlantirish</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kurslarining</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tinglovchilarini</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chetlashtirish</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va</a:t>
            </a:r>
            <a:r>
              <a:rPr lang="en-US" sz="2400" i="0" dirty="0">
                <a:solidFill>
                  <a:srgbClr val="0070C0"/>
                </a:solidFill>
                <a:latin typeface="Arial" panose="020B0604020202020204" pitchFamily="34" charset="0"/>
                <a:cs typeface="Arial" panose="020B0604020202020204" pitchFamily="34" charset="0"/>
              </a:rPr>
              <a:t> </a:t>
            </a:r>
          </a:p>
          <a:p>
            <a:r>
              <a:rPr lang="en-US" sz="2400" i="0" dirty="0" err="1">
                <a:solidFill>
                  <a:srgbClr val="0070C0"/>
                </a:solidFill>
                <a:latin typeface="Arial" panose="020B0604020202020204" pitchFamily="34" charset="0"/>
                <a:cs typeface="Arial" panose="020B0604020202020204" pitchFamily="34" charset="0"/>
              </a:rPr>
              <a:t>qayta</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malaka</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oshirishga</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jalb</a:t>
            </a:r>
            <a:r>
              <a:rPr lang="en-US" sz="2400" i="0" dirty="0">
                <a:solidFill>
                  <a:srgbClr val="0070C0"/>
                </a:solidFill>
                <a:latin typeface="Arial" panose="020B0604020202020204" pitchFamily="34" charset="0"/>
                <a:cs typeface="Arial" panose="020B0604020202020204" pitchFamily="34" charset="0"/>
              </a:rPr>
              <a:t> </a:t>
            </a:r>
            <a:r>
              <a:rPr lang="en-US" sz="2400" i="0" dirty="0" err="1">
                <a:solidFill>
                  <a:srgbClr val="0070C0"/>
                </a:solidFill>
                <a:latin typeface="Arial" panose="020B0604020202020204" pitchFamily="34" charset="0"/>
                <a:cs typeface="Arial" panose="020B0604020202020204" pitchFamily="34" charset="0"/>
              </a:rPr>
              <a:t>etish</a:t>
            </a:r>
            <a:endParaRPr lang="ru-RU" sz="2400" i="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99026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11;p35">
            <a:extLst>
              <a:ext uri="{FF2B5EF4-FFF2-40B4-BE49-F238E27FC236}">
                <a16:creationId xmlns:a16="http://schemas.microsoft.com/office/drawing/2014/main" id="{BDAEC374-9D88-4700-B82D-EFE07F2B8D12}"/>
              </a:ext>
            </a:extLst>
          </p:cNvPr>
          <p:cNvSpPr txBox="1"/>
          <p:nvPr/>
        </p:nvSpPr>
        <p:spPr>
          <a:xfrm>
            <a:off x="1725284" y="305512"/>
            <a:ext cx="9204385" cy="517034"/>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vert="horz" wrap="square" lIns="91425" tIns="91425" rIns="91425" bIns="91425" rtlCol="0" anchor="t" anchorCtr="0">
            <a:spAutoFit/>
          </a:bodyPr>
          <a:lstStyle>
            <a:lvl1pPr lvl="0" algn="ctr">
              <a:lnSpc>
                <a:spcPct val="90000"/>
              </a:lnSpc>
              <a:spcBef>
                <a:spcPts val="0"/>
              </a:spcBef>
              <a:spcAft>
                <a:spcPts val="0"/>
              </a:spcAft>
              <a:buSzPts val="2400"/>
              <a:buNone/>
              <a:tabLst>
                <a:tab pos="5738813" algn="l"/>
              </a:tabLst>
              <a:defRPr sz="2500" b="1" i="1">
                <a:solidFill>
                  <a:schemeClr val="bg1"/>
                </a:solidFill>
                <a:latin typeface="Candara" panose="020E0502030303020204" pitchFamily="34" charset="0"/>
              </a:defRPr>
            </a:lvl1pPr>
            <a:lvl2pPr lvl="1" algn="r">
              <a:spcBef>
                <a:spcPts val="0"/>
              </a:spcBef>
              <a:spcAft>
                <a:spcPts val="0"/>
              </a:spcAft>
              <a:buSzPts val="2400"/>
              <a:buNone/>
              <a:defRPr sz="3200"/>
            </a:lvl2pPr>
            <a:lvl3pPr lvl="2" algn="r">
              <a:spcBef>
                <a:spcPts val="0"/>
              </a:spcBef>
              <a:spcAft>
                <a:spcPts val="0"/>
              </a:spcAft>
              <a:buSzPts val="2400"/>
              <a:buNone/>
              <a:defRPr sz="3200"/>
            </a:lvl3pPr>
            <a:lvl4pPr lvl="3" algn="r">
              <a:spcBef>
                <a:spcPts val="0"/>
              </a:spcBef>
              <a:spcAft>
                <a:spcPts val="0"/>
              </a:spcAft>
              <a:buSzPts val="2400"/>
              <a:buNone/>
              <a:defRPr sz="3200"/>
            </a:lvl4pPr>
            <a:lvl5pPr lvl="4" algn="r">
              <a:spcBef>
                <a:spcPts val="0"/>
              </a:spcBef>
              <a:spcAft>
                <a:spcPts val="0"/>
              </a:spcAft>
              <a:buSzPts val="2400"/>
              <a:buNone/>
              <a:defRPr sz="3200"/>
            </a:lvl5pPr>
            <a:lvl6pPr lvl="5" algn="r">
              <a:spcBef>
                <a:spcPts val="0"/>
              </a:spcBef>
              <a:spcAft>
                <a:spcPts val="0"/>
              </a:spcAft>
              <a:buSzPts val="2400"/>
              <a:buNone/>
              <a:defRPr sz="3200"/>
            </a:lvl6pPr>
            <a:lvl7pPr lvl="6" algn="r">
              <a:spcBef>
                <a:spcPts val="0"/>
              </a:spcBef>
              <a:spcAft>
                <a:spcPts val="0"/>
              </a:spcAft>
              <a:buSzPts val="2400"/>
              <a:buNone/>
              <a:defRPr sz="3200"/>
            </a:lvl7pPr>
            <a:lvl8pPr lvl="7" algn="r">
              <a:spcBef>
                <a:spcPts val="0"/>
              </a:spcBef>
              <a:spcAft>
                <a:spcPts val="0"/>
              </a:spcAft>
              <a:buSzPts val="2400"/>
              <a:buNone/>
              <a:defRPr sz="3200"/>
            </a:lvl8pPr>
            <a:lvl9pPr lvl="8" algn="r">
              <a:spcBef>
                <a:spcPts val="0"/>
              </a:spcBef>
              <a:spcAft>
                <a:spcPts val="0"/>
              </a:spcAft>
              <a:buSzPts val="2400"/>
              <a:buNone/>
              <a:defRPr sz="3200"/>
            </a:lvl9pPr>
          </a:lstStyle>
          <a:p>
            <a:pPr>
              <a:tabLst>
                <a:tab pos="1074738" algn="l"/>
              </a:tabLst>
            </a:pPr>
            <a:r>
              <a:rPr lang="en-US" sz="2400" i="0" dirty="0" err="1">
                <a:solidFill>
                  <a:srgbClr val="234E9C"/>
                </a:solidFill>
                <a:latin typeface="Arial" panose="020B0604020202020204" pitchFamily="34" charset="0"/>
                <a:cs typeface="Arial" panose="020B0604020202020204" pitchFamily="34" charset="0"/>
              </a:rPr>
              <a:t>Uzluksiz</a:t>
            </a:r>
            <a:r>
              <a:rPr lang="en-US" sz="2400" i="0" dirty="0">
                <a:solidFill>
                  <a:srgbClr val="234E9C"/>
                </a:solidFill>
                <a:latin typeface="Arial" panose="020B0604020202020204" pitchFamily="34" charset="0"/>
                <a:cs typeface="Arial" panose="020B0604020202020204" pitchFamily="34" charset="0"/>
              </a:rPr>
              <a:t> </a:t>
            </a:r>
            <a:r>
              <a:rPr lang="en-US" sz="2400" i="0" dirty="0" err="1">
                <a:solidFill>
                  <a:srgbClr val="234E9C"/>
                </a:solidFill>
                <a:latin typeface="Arial" panose="020B0604020202020204" pitchFamily="34" charset="0"/>
                <a:cs typeface="Arial" panose="020B0604020202020204" pitchFamily="34" charset="0"/>
              </a:rPr>
              <a:t>kasbiy</a:t>
            </a:r>
            <a:r>
              <a:rPr lang="en-US" sz="2400" i="0" dirty="0">
                <a:solidFill>
                  <a:srgbClr val="234E9C"/>
                </a:solidFill>
                <a:latin typeface="Arial" panose="020B0604020202020204" pitchFamily="34" charset="0"/>
                <a:cs typeface="Arial" panose="020B0604020202020204" pitchFamily="34" charset="0"/>
              </a:rPr>
              <a:t> </a:t>
            </a:r>
            <a:r>
              <a:rPr lang="en-US" sz="2400" i="0" dirty="0" err="1">
                <a:solidFill>
                  <a:srgbClr val="234E9C"/>
                </a:solidFill>
                <a:latin typeface="Arial" panose="020B0604020202020204" pitchFamily="34" charset="0"/>
                <a:cs typeface="Arial" panose="020B0604020202020204" pitchFamily="34" charset="0"/>
              </a:rPr>
              <a:t>rivojlantirish</a:t>
            </a:r>
            <a:r>
              <a:rPr lang="en-US" sz="2400" i="0" dirty="0">
                <a:solidFill>
                  <a:srgbClr val="234E9C"/>
                </a:solidFill>
                <a:latin typeface="Arial" panose="020B0604020202020204" pitchFamily="34" charset="0"/>
                <a:cs typeface="Arial" panose="020B0604020202020204" pitchFamily="34" charset="0"/>
              </a:rPr>
              <a:t> </a:t>
            </a:r>
            <a:r>
              <a:rPr lang="en-US" sz="2400" i="0" dirty="0" err="1">
                <a:solidFill>
                  <a:srgbClr val="234E9C"/>
                </a:solidFill>
                <a:latin typeface="Arial" panose="020B0604020202020204" pitchFamily="34" charset="0"/>
                <a:cs typeface="Arial" panose="020B0604020202020204" pitchFamily="34" charset="0"/>
              </a:rPr>
              <a:t>shakllari</a:t>
            </a:r>
            <a:endParaRPr lang="ru-RU" sz="2400" i="0" dirty="0">
              <a:solidFill>
                <a:srgbClr val="234E9C"/>
              </a:solidFill>
              <a:latin typeface="Arial" panose="020B0604020202020204" pitchFamily="34" charset="0"/>
              <a:cs typeface="Arial" panose="020B0604020202020204" pitchFamily="34" charset="0"/>
            </a:endParaRPr>
          </a:p>
        </p:txBody>
      </p:sp>
      <p:cxnSp>
        <p:nvCxnSpPr>
          <p:cNvPr id="35" name="Прямая соединительная линия 34">
            <a:extLst>
              <a:ext uri="{FF2B5EF4-FFF2-40B4-BE49-F238E27FC236}">
                <a16:creationId xmlns:a16="http://schemas.microsoft.com/office/drawing/2014/main" id="{881B6801-D330-45A7-AF91-D53C1F53B741}"/>
              </a:ext>
            </a:extLst>
          </p:cNvPr>
          <p:cNvCxnSpPr/>
          <p:nvPr/>
        </p:nvCxnSpPr>
        <p:spPr>
          <a:xfrm>
            <a:off x="1" y="988610"/>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3" name="Прямоугольник с двумя скругленными противолежащими углами 2">
            <a:extLst>
              <a:ext uri="{FF2B5EF4-FFF2-40B4-BE49-F238E27FC236}">
                <a16:creationId xmlns:a16="http://schemas.microsoft.com/office/drawing/2014/main" id="{0AD7B1C5-7125-4002-B0CC-FE3DDE903BD4}"/>
              </a:ext>
            </a:extLst>
          </p:cNvPr>
          <p:cNvSpPr/>
          <p:nvPr/>
        </p:nvSpPr>
        <p:spPr>
          <a:xfrm>
            <a:off x="8919481" y="1187303"/>
            <a:ext cx="2261363" cy="1021556"/>
          </a:xfrm>
          <a:prstGeom prst="round2DiagRect">
            <a:avLst/>
          </a:prstGeom>
          <a:solidFill>
            <a:srgbClr val="FFF6D9"/>
          </a:solidFill>
        </p:spPr>
        <p:txBody>
          <a:bodyPr wrap="square">
            <a:spAutoFit/>
          </a:bodyPr>
          <a:lstStyle/>
          <a:p>
            <a:pPr algn="ctr"/>
            <a:r>
              <a:rPr lang="en-US" dirty="0" err="1" smtClean="0"/>
              <a:t>malaka</a:t>
            </a:r>
            <a:r>
              <a:rPr lang="en-US" dirty="0" smtClean="0"/>
              <a:t> </a:t>
            </a:r>
            <a:r>
              <a:rPr lang="en-US" dirty="0" err="1"/>
              <a:t>oshirishning</a:t>
            </a:r>
            <a:r>
              <a:rPr lang="en-US" dirty="0"/>
              <a:t> </a:t>
            </a:r>
            <a:r>
              <a:rPr lang="en-US" dirty="0" err="1"/>
              <a:t>muqobil</a:t>
            </a:r>
            <a:r>
              <a:rPr lang="en-US" dirty="0"/>
              <a:t> </a:t>
            </a:r>
            <a:endParaRPr lang="en-US" dirty="0" smtClean="0"/>
          </a:p>
          <a:p>
            <a:pPr algn="ctr"/>
            <a:r>
              <a:rPr lang="en-US" dirty="0" err="1" smtClean="0"/>
              <a:t>shakllari</a:t>
            </a:r>
            <a:r>
              <a:rPr lang="en-US" dirty="0"/>
              <a:t>.</a:t>
            </a:r>
          </a:p>
        </p:txBody>
      </p:sp>
      <p:cxnSp>
        <p:nvCxnSpPr>
          <p:cNvPr id="6" name="Прямая со стрелкой 5"/>
          <p:cNvCxnSpPr/>
          <p:nvPr/>
        </p:nvCxnSpPr>
        <p:spPr>
          <a:xfrm>
            <a:off x="6255589" y="998566"/>
            <a:ext cx="1974012" cy="5027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flipH="1">
            <a:off x="4383842" y="986113"/>
            <a:ext cx="1871749" cy="4452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Прямоугольник с двумя скругленными противолежащими углами 11"/>
          <p:cNvSpPr/>
          <p:nvPr/>
        </p:nvSpPr>
        <p:spPr>
          <a:xfrm>
            <a:off x="1063383" y="1228331"/>
            <a:ext cx="2459608" cy="1021556"/>
          </a:xfrm>
          <a:prstGeom prst="round2DiagRect">
            <a:avLst/>
          </a:prstGeom>
          <a:solidFill>
            <a:srgbClr val="FFF6D9"/>
          </a:solidFill>
        </p:spPr>
        <p:txBody>
          <a:bodyPr wrap="square">
            <a:spAutoFit/>
          </a:bodyPr>
          <a:lstStyle/>
          <a:p>
            <a:pPr algn="ctr"/>
            <a:r>
              <a:rPr lang="en-US" dirty="0" err="1"/>
              <a:t>ishlab</a:t>
            </a:r>
            <a:r>
              <a:rPr lang="en-US" dirty="0"/>
              <a:t> </a:t>
            </a:r>
            <a:r>
              <a:rPr lang="en-US" dirty="0" err="1"/>
              <a:t>chiqarishdan</a:t>
            </a:r>
            <a:r>
              <a:rPr lang="en-US" dirty="0"/>
              <a:t> </a:t>
            </a:r>
            <a:r>
              <a:rPr lang="en-US" dirty="0" err="1"/>
              <a:t>ajralgan</a:t>
            </a:r>
            <a:r>
              <a:rPr lang="en-US" dirty="0"/>
              <a:t> </a:t>
            </a:r>
            <a:r>
              <a:rPr lang="en-US" dirty="0" err="1"/>
              <a:t>holda</a:t>
            </a:r>
            <a:r>
              <a:rPr lang="en-US" dirty="0"/>
              <a:t> </a:t>
            </a:r>
            <a:r>
              <a:rPr lang="en-US" dirty="0" err="1"/>
              <a:t>ta’lim</a:t>
            </a:r>
            <a:r>
              <a:rPr lang="en-US" dirty="0"/>
              <a:t> </a:t>
            </a:r>
            <a:r>
              <a:rPr lang="en-US" dirty="0" err="1"/>
              <a:t>olish</a:t>
            </a:r>
            <a:r>
              <a:rPr lang="en-US" dirty="0"/>
              <a:t>;</a:t>
            </a:r>
          </a:p>
        </p:txBody>
      </p:sp>
      <p:sp>
        <p:nvSpPr>
          <p:cNvPr id="13" name="Прямоугольник с двумя скругленными противолежащими углами 12"/>
          <p:cNvSpPr/>
          <p:nvPr/>
        </p:nvSpPr>
        <p:spPr>
          <a:xfrm>
            <a:off x="3291677" y="2421467"/>
            <a:ext cx="1807606" cy="408623"/>
          </a:xfrm>
          <a:prstGeom prst="round2DiagRect">
            <a:avLst/>
          </a:prstGeom>
          <a:solidFill>
            <a:srgbClr val="FFF6D9"/>
          </a:solidFill>
        </p:spPr>
        <p:txBody>
          <a:bodyPr wrap="none">
            <a:spAutoFit/>
          </a:bodyPr>
          <a:lstStyle/>
          <a:p>
            <a:r>
              <a:rPr lang="en-US" dirty="0" err="1"/>
              <a:t>masofaviy</a:t>
            </a:r>
            <a:r>
              <a:rPr lang="en-US" dirty="0"/>
              <a:t> </a:t>
            </a:r>
            <a:r>
              <a:rPr lang="en-US" dirty="0" err="1"/>
              <a:t>ta’lim</a:t>
            </a:r>
            <a:r>
              <a:rPr lang="en-US" dirty="0"/>
              <a:t>;</a:t>
            </a:r>
          </a:p>
        </p:txBody>
      </p:sp>
      <p:sp>
        <p:nvSpPr>
          <p:cNvPr id="14" name="Прямоугольник с двумя скругленными противолежащими углами 13"/>
          <p:cNvSpPr/>
          <p:nvPr/>
        </p:nvSpPr>
        <p:spPr>
          <a:xfrm>
            <a:off x="5543253" y="3086347"/>
            <a:ext cx="1275798" cy="408623"/>
          </a:xfrm>
          <a:prstGeom prst="round2DiagRect">
            <a:avLst/>
          </a:prstGeom>
          <a:solidFill>
            <a:srgbClr val="FFF6D9"/>
          </a:solidFill>
        </p:spPr>
        <p:txBody>
          <a:bodyPr wrap="none">
            <a:spAutoFit/>
          </a:bodyPr>
          <a:lstStyle/>
          <a:p>
            <a:r>
              <a:rPr lang="en-US" dirty="0"/>
              <a:t>dual </a:t>
            </a:r>
            <a:r>
              <a:rPr lang="en-US" dirty="0" err="1"/>
              <a:t>ta’lim</a:t>
            </a:r>
            <a:r>
              <a:rPr lang="en-US" dirty="0"/>
              <a:t>;</a:t>
            </a:r>
          </a:p>
        </p:txBody>
      </p:sp>
      <p:sp>
        <p:nvSpPr>
          <p:cNvPr id="15" name="Прямоугольник с двумя скругленными противолежащими углами 14"/>
          <p:cNvSpPr/>
          <p:nvPr/>
        </p:nvSpPr>
        <p:spPr>
          <a:xfrm>
            <a:off x="7115225" y="2428892"/>
            <a:ext cx="1670088" cy="408623"/>
          </a:xfrm>
          <a:prstGeom prst="round2DiagRect">
            <a:avLst/>
          </a:prstGeom>
          <a:solidFill>
            <a:srgbClr val="FFF6D9"/>
          </a:solidFill>
        </p:spPr>
        <p:txBody>
          <a:bodyPr wrap="none">
            <a:spAutoFit/>
          </a:bodyPr>
          <a:lstStyle/>
          <a:p>
            <a:r>
              <a:rPr lang="en-US" dirty="0" err="1"/>
              <a:t>mustaqil</a:t>
            </a:r>
            <a:r>
              <a:rPr lang="en-US" dirty="0"/>
              <a:t> </a:t>
            </a:r>
            <a:r>
              <a:rPr lang="en-US" dirty="0" err="1"/>
              <a:t>ta’lim</a:t>
            </a:r>
            <a:r>
              <a:rPr lang="en-US" dirty="0"/>
              <a:t>;</a:t>
            </a:r>
          </a:p>
        </p:txBody>
      </p:sp>
      <p:cxnSp>
        <p:nvCxnSpPr>
          <p:cNvPr id="20" name="Прямая со стрелкой 19"/>
          <p:cNvCxnSpPr>
            <a:endCxn id="15" idx="3"/>
          </p:cNvCxnSpPr>
          <p:nvPr/>
        </p:nvCxnSpPr>
        <p:spPr>
          <a:xfrm>
            <a:off x="6272983" y="1007734"/>
            <a:ext cx="1677286" cy="1421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a:endCxn id="13" idx="3"/>
          </p:cNvCxnSpPr>
          <p:nvPr/>
        </p:nvCxnSpPr>
        <p:spPr>
          <a:xfrm flipH="1">
            <a:off x="4195480" y="986113"/>
            <a:ext cx="2060109" cy="14353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p:nvPr/>
        </p:nvCxnSpPr>
        <p:spPr>
          <a:xfrm flipH="1">
            <a:off x="6209376" y="1005248"/>
            <a:ext cx="46213" cy="2044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Google Shape;1478;p24"/>
          <p:cNvSpPr/>
          <p:nvPr/>
        </p:nvSpPr>
        <p:spPr>
          <a:xfrm>
            <a:off x="1165866" y="1988507"/>
            <a:ext cx="413195" cy="194347"/>
          </a:xfrm>
          <a:custGeom>
            <a:avLst/>
            <a:gdLst/>
            <a:ahLst/>
            <a:cxnLst/>
            <a:rect l="l" t="t" r="r" b="b"/>
            <a:pathLst>
              <a:path w="1574" h="777" extrusionOk="0">
                <a:moveTo>
                  <a:pt x="575" y="65"/>
                </a:moveTo>
                <a:cubicBezTo>
                  <a:pt x="668" y="65"/>
                  <a:pt x="761" y="84"/>
                  <a:pt x="849" y="108"/>
                </a:cubicBezTo>
                <a:cubicBezTo>
                  <a:pt x="1067" y="170"/>
                  <a:pt x="1305" y="279"/>
                  <a:pt x="1472" y="440"/>
                </a:cubicBezTo>
                <a:cubicBezTo>
                  <a:pt x="1407" y="419"/>
                  <a:pt x="1341" y="408"/>
                  <a:pt x="1273" y="408"/>
                </a:cubicBezTo>
                <a:cubicBezTo>
                  <a:pt x="1214" y="408"/>
                  <a:pt x="1154" y="416"/>
                  <a:pt x="1093" y="435"/>
                </a:cubicBezTo>
                <a:cubicBezTo>
                  <a:pt x="864" y="507"/>
                  <a:pt x="719" y="707"/>
                  <a:pt x="461" y="707"/>
                </a:cubicBezTo>
                <a:cubicBezTo>
                  <a:pt x="458" y="707"/>
                  <a:pt x="455" y="707"/>
                  <a:pt x="453" y="707"/>
                </a:cubicBezTo>
                <a:cubicBezTo>
                  <a:pt x="281" y="705"/>
                  <a:pt x="112" y="521"/>
                  <a:pt x="144" y="354"/>
                </a:cubicBezTo>
                <a:cubicBezTo>
                  <a:pt x="168" y="238"/>
                  <a:pt x="251" y="165"/>
                  <a:pt x="352" y="114"/>
                </a:cubicBezTo>
                <a:cubicBezTo>
                  <a:pt x="423" y="78"/>
                  <a:pt x="499" y="65"/>
                  <a:pt x="575" y="65"/>
                </a:cubicBezTo>
                <a:close/>
                <a:moveTo>
                  <a:pt x="571" y="0"/>
                </a:moveTo>
                <a:cubicBezTo>
                  <a:pt x="350" y="0"/>
                  <a:pt x="159" y="83"/>
                  <a:pt x="82" y="300"/>
                </a:cubicBezTo>
                <a:cubicBezTo>
                  <a:pt x="1" y="529"/>
                  <a:pt x="138" y="733"/>
                  <a:pt x="371" y="769"/>
                </a:cubicBezTo>
                <a:cubicBezTo>
                  <a:pt x="401" y="774"/>
                  <a:pt x="429" y="776"/>
                  <a:pt x="457" y="776"/>
                </a:cubicBezTo>
                <a:cubicBezTo>
                  <a:pt x="781" y="776"/>
                  <a:pt x="1005" y="487"/>
                  <a:pt x="1312" y="487"/>
                </a:cubicBezTo>
                <a:cubicBezTo>
                  <a:pt x="1379" y="487"/>
                  <a:pt x="1449" y="501"/>
                  <a:pt x="1526" y="534"/>
                </a:cubicBezTo>
                <a:cubicBezTo>
                  <a:pt x="1532" y="536"/>
                  <a:pt x="1537" y="538"/>
                  <a:pt x="1541" y="538"/>
                </a:cubicBezTo>
                <a:cubicBezTo>
                  <a:pt x="1570" y="538"/>
                  <a:pt x="1573" y="492"/>
                  <a:pt x="1562" y="472"/>
                </a:cubicBezTo>
                <a:cubicBezTo>
                  <a:pt x="1439" y="253"/>
                  <a:pt x="959" y="0"/>
                  <a:pt x="571" y="0"/>
                </a:cubicBezTo>
                <a:close/>
              </a:path>
            </a:pathLst>
          </a:custGeom>
          <a:solidFill>
            <a:srgbClr val="FF69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482;p24"/>
          <p:cNvSpPr/>
          <p:nvPr/>
        </p:nvSpPr>
        <p:spPr>
          <a:xfrm>
            <a:off x="10632436" y="1948270"/>
            <a:ext cx="408994" cy="209222"/>
          </a:xfrm>
          <a:custGeom>
            <a:avLst/>
            <a:gdLst/>
            <a:ahLst/>
            <a:cxnLst/>
            <a:rect l="l" t="t" r="r" b="b"/>
            <a:pathLst>
              <a:path w="1558" h="797" extrusionOk="0">
                <a:moveTo>
                  <a:pt x="1117" y="72"/>
                </a:moveTo>
                <a:cubicBezTo>
                  <a:pt x="1279" y="72"/>
                  <a:pt x="1447" y="225"/>
                  <a:pt x="1437" y="386"/>
                </a:cubicBezTo>
                <a:cubicBezTo>
                  <a:pt x="1429" y="502"/>
                  <a:pt x="1354" y="586"/>
                  <a:pt x="1259" y="650"/>
                </a:cubicBezTo>
                <a:cubicBezTo>
                  <a:pt x="1167" y="713"/>
                  <a:pt x="1059" y="733"/>
                  <a:pt x="950" y="733"/>
                </a:cubicBezTo>
                <a:cubicBezTo>
                  <a:pt x="889" y="733"/>
                  <a:pt x="828" y="727"/>
                  <a:pt x="769" y="718"/>
                </a:cubicBezTo>
                <a:cubicBezTo>
                  <a:pt x="544" y="684"/>
                  <a:pt x="296" y="607"/>
                  <a:pt x="109" y="468"/>
                </a:cubicBezTo>
                <a:lnTo>
                  <a:pt x="109" y="468"/>
                </a:lnTo>
                <a:cubicBezTo>
                  <a:pt x="151" y="475"/>
                  <a:pt x="192" y="479"/>
                  <a:pt x="233" y="479"/>
                </a:cubicBezTo>
                <a:cubicBezTo>
                  <a:pt x="318" y="479"/>
                  <a:pt x="402" y="462"/>
                  <a:pt x="484" y="425"/>
                </a:cubicBezTo>
                <a:cubicBezTo>
                  <a:pt x="705" y="322"/>
                  <a:pt x="825" y="104"/>
                  <a:pt x="1086" y="74"/>
                </a:cubicBezTo>
                <a:cubicBezTo>
                  <a:pt x="1096" y="72"/>
                  <a:pt x="1107" y="72"/>
                  <a:pt x="1117" y="72"/>
                </a:cubicBezTo>
                <a:close/>
                <a:moveTo>
                  <a:pt x="1145" y="1"/>
                </a:moveTo>
                <a:cubicBezTo>
                  <a:pt x="757" y="1"/>
                  <a:pt x="565" y="404"/>
                  <a:pt x="200" y="404"/>
                </a:cubicBezTo>
                <a:cubicBezTo>
                  <a:pt x="151" y="404"/>
                  <a:pt x="99" y="397"/>
                  <a:pt x="43" y="380"/>
                </a:cubicBezTo>
                <a:cubicBezTo>
                  <a:pt x="39" y="379"/>
                  <a:pt x="35" y="378"/>
                  <a:pt x="32" y="378"/>
                </a:cubicBezTo>
                <a:cubicBezTo>
                  <a:pt x="0" y="378"/>
                  <a:pt x="2" y="427"/>
                  <a:pt x="15" y="446"/>
                </a:cubicBezTo>
                <a:cubicBezTo>
                  <a:pt x="148" y="626"/>
                  <a:pt x="567" y="797"/>
                  <a:pt x="929" y="797"/>
                </a:cubicBezTo>
                <a:cubicBezTo>
                  <a:pt x="1205" y="797"/>
                  <a:pt x="1447" y="698"/>
                  <a:pt x="1506" y="429"/>
                </a:cubicBezTo>
                <a:cubicBezTo>
                  <a:pt x="1557" y="192"/>
                  <a:pt x="1397" y="7"/>
                  <a:pt x="1161" y="1"/>
                </a:cubicBezTo>
                <a:cubicBezTo>
                  <a:pt x="1156" y="1"/>
                  <a:pt x="1150" y="1"/>
                  <a:pt x="1145" y="1"/>
                </a:cubicBezTo>
                <a:close/>
              </a:path>
            </a:pathLst>
          </a:custGeom>
          <a:solidFill>
            <a:srgbClr val="68D3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713;p44"/>
          <p:cNvSpPr/>
          <p:nvPr/>
        </p:nvSpPr>
        <p:spPr>
          <a:xfrm>
            <a:off x="4288117" y="1328456"/>
            <a:ext cx="228900" cy="228900"/>
          </a:xfrm>
          <a:prstGeom prst="ellipse">
            <a:avLst/>
          </a:pr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713;p44"/>
          <p:cNvSpPr/>
          <p:nvPr/>
        </p:nvSpPr>
        <p:spPr>
          <a:xfrm>
            <a:off x="4090923" y="2267441"/>
            <a:ext cx="228900" cy="228900"/>
          </a:xfrm>
          <a:prstGeom prst="ellipse">
            <a:avLst/>
          </a:pr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713;p44"/>
          <p:cNvSpPr/>
          <p:nvPr/>
        </p:nvSpPr>
        <p:spPr>
          <a:xfrm>
            <a:off x="6118032" y="2931449"/>
            <a:ext cx="228900" cy="228900"/>
          </a:xfrm>
          <a:prstGeom prst="ellipse">
            <a:avLst/>
          </a:pr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713;p44"/>
          <p:cNvSpPr/>
          <p:nvPr/>
        </p:nvSpPr>
        <p:spPr>
          <a:xfrm>
            <a:off x="7835819" y="2309841"/>
            <a:ext cx="228900" cy="228900"/>
          </a:xfrm>
          <a:prstGeom prst="ellipse">
            <a:avLst/>
          </a:pr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713;p44"/>
          <p:cNvSpPr/>
          <p:nvPr/>
        </p:nvSpPr>
        <p:spPr>
          <a:xfrm>
            <a:off x="8115150" y="1374432"/>
            <a:ext cx="228900" cy="228900"/>
          </a:xfrm>
          <a:prstGeom prst="ellipse">
            <a:avLst/>
          </a:pr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725;p44"/>
          <p:cNvSpPr/>
          <p:nvPr/>
        </p:nvSpPr>
        <p:spPr>
          <a:xfrm>
            <a:off x="6117469" y="938529"/>
            <a:ext cx="276239" cy="27059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736;p44"/>
          <p:cNvSpPr/>
          <p:nvPr/>
        </p:nvSpPr>
        <p:spPr>
          <a:xfrm>
            <a:off x="6133474" y="943114"/>
            <a:ext cx="244227" cy="244189"/>
          </a:xfrm>
          <a:custGeom>
            <a:avLst/>
            <a:gdLst/>
            <a:ahLst/>
            <a:cxnLst/>
            <a:rect l="l" t="t" r="r" b="b"/>
            <a:pathLst>
              <a:path w="19276" h="19273" extrusionOk="0">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gradFill>
            <a:gsLst>
              <a:gs pos="0">
                <a:schemeClr val="accent5"/>
              </a:gs>
              <a:gs pos="100000">
                <a:schemeClr val="accent4"/>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42" name="Google Shape;1656;p43"/>
          <p:cNvSpPr/>
          <p:nvPr/>
        </p:nvSpPr>
        <p:spPr>
          <a:xfrm>
            <a:off x="2367301" y="3699834"/>
            <a:ext cx="8229600" cy="299400"/>
          </a:xfrm>
          <a:prstGeom prst="chevron">
            <a:avLst>
              <a:gd name="adj" fmla="val 50000"/>
            </a:avLst>
          </a:prstGeom>
          <a:gradFill>
            <a:gsLst>
              <a:gs pos="0">
                <a:schemeClr val="accent6"/>
              </a:gs>
              <a:gs pos="100000">
                <a:schemeClr val="accent5"/>
              </a:gs>
            </a:gsLst>
            <a:lin ang="26986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03;p26"/>
          <p:cNvSpPr/>
          <p:nvPr/>
        </p:nvSpPr>
        <p:spPr>
          <a:xfrm rot="10800000">
            <a:off x="654908" y="4142581"/>
            <a:ext cx="10812162" cy="2337819"/>
          </a:xfrm>
          <a:custGeom>
            <a:avLst/>
            <a:gdLst/>
            <a:ahLst/>
            <a:cxnLst/>
            <a:rect l="l" t="t" r="r" b="b"/>
            <a:pathLst>
              <a:path w="35545" h="14879" extrusionOk="0">
                <a:moveTo>
                  <a:pt x="2293" y="0"/>
                </a:moveTo>
                <a:cubicBezTo>
                  <a:pt x="1027" y="0"/>
                  <a:pt x="0" y="1027"/>
                  <a:pt x="0" y="2293"/>
                </a:cubicBezTo>
                <a:lnTo>
                  <a:pt x="0" y="9688"/>
                </a:lnTo>
                <a:cubicBezTo>
                  <a:pt x="0" y="10954"/>
                  <a:pt x="1027" y="11981"/>
                  <a:pt x="2293" y="11981"/>
                </a:cubicBezTo>
                <a:lnTo>
                  <a:pt x="14871" y="11981"/>
                </a:lnTo>
                <a:lnTo>
                  <a:pt x="17773" y="14879"/>
                </a:lnTo>
                <a:lnTo>
                  <a:pt x="20672" y="11981"/>
                </a:lnTo>
                <a:lnTo>
                  <a:pt x="33252" y="11981"/>
                </a:lnTo>
                <a:cubicBezTo>
                  <a:pt x="34517" y="11981"/>
                  <a:pt x="35545" y="10954"/>
                  <a:pt x="35545" y="9688"/>
                </a:cubicBezTo>
                <a:lnTo>
                  <a:pt x="35545" y="2293"/>
                </a:lnTo>
                <a:cubicBezTo>
                  <a:pt x="35545" y="1027"/>
                  <a:pt x="34517" y="0"/>
                  <a:pt x="33252" y="0"/>
                </a:cubicBezTo>
                <a:close/>
              </a:path>
            </a:pathLst>
          </a:custGeom>
          <a:gradFill>
            <a:gsLst>
              <a:gs pos="0">
                <a:schemeClr val="accent4"/>
              </a:gs>
              <a:gs pos="100000">
                <a:schemeClr val="accent3"/>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Прямоугольник 44">
            <a:extLst>
              <a:ext uri="{FF2B5EF4-FFF2-40B4-BE49-F238E27FC236}">
                <a16:creationId xmlns:a16="http://schemas.microsoft.com/office/drawing/2014/main" id="{A9EBE065-556D-42F1-8A20-3550440481F4}"/>
              </a:ext>
            </a:extLst>
          </p:cNvPr>
          <p:cNvSpPr/>
          <p:nvPr/>
        </p:nvSpPr>
        <p:spPr>
          <a:xfrm>
            <a:off x="757181" y="4763812"/>
            <a:ext cx="10607615" cy="1631216"/>
          </a:xfrm>
          <a:prstGeom prst="rect">
            <a:avLst/>
          </a:prstGeom>
        </p:spPr>
        <p:txBody>
          <a:bodyPr wrap="square">
            <a:spAutoFit/>
          </a:bodyPr>
          <a:lstStyle/>
          <a:p>
            <a:pPr algn="ctr"/>
            <a:r>
              <a:rPr lang="en-US" sz="2000" b="1" dirty="0" err="1">
                <a:solidFill>
                  <a:schemeClr val="bg1"/>
                </a:solidFill>
                <a:latin typeface="Arial" panose="020B0604020202020204" pitchFamily="34" charset="0"/>
                <a:cs typeface="Arial" panose="020B0604020202020204" pitchFamily="34" charset="0"/>
              </a:rPr>
              <a:t>Malaka</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oshirish</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kursi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dasturini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to‘liq</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o‘zlashtirgan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tinglovchilarga</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kursni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tashkil</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qilgan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ta’lim</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muassasasi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tomonidan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davlat</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namunasidagi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elektron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generatsiya</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qilingan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va</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elektron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imzo</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yoki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uning</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muqobil</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shakldagi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hujjatni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tasdiqlovchi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vositalar</a:t>
            </a:r>
            <a:r>
              <a:rPr lang="en-US" sz="2000" b="1" dirty="0">
                <a:solidFill>
                  <a:schemeClr val="bg1"/>
                </a:solidFill>
                <a:latin typeface="Arial" panose="020B0604020202020204" pitchFamily="34" charset="0"/>
                <a:cs typeface="Arial" panose="020B0604020202020204" pitchFamily="34" charset="0"/>
              </a:rPr>
              <a:t> (QR-</a:t>
            </a:r>
            <a:r>
              <a:rPr lang="en-US" sz="2000" b="1" dirty="0" err="1">
                <a:solidFill>
                  <a:schemeClr val="bg1"/>
                </a:solidFill>
                <a:latin typeface="Arial" panose="020B0604020202020204" pitchFamily="34" charset="0"/>
                <a:cs typeface="Arial" panose="020B0604020202020204" pitchFamily="34" charset="0"/>
              </a:rPr>
              <a:t>kod</a:t>
            </a:r>
            <a:r>
              <a:rPr lang="en-US" sz="2000" b="1" dirty="0">
                <a:solidFill>
                  <a:schemeClr val="bg1"/>
                </a:solidFill>
                <a:latin typeface="Arial" panose="020B0604020202020204" pitchFamily="34" charset="0"/>
                <a:cs typeface="Arial" panose="020B0604020202020204" pitchFamily="34" charset="0"/>
              </a:rPr>
              <a:t>, </a:t>
            </a:r>
            <a:r>
              <a:rPr lang="en-US" sz="2000" b="1" dirty="0" err="1" smtClean="0">
                <a:solidFill>
                  <a:schemeClr val="bg1"/>
                </a:solidFill>
                <a:latin typeface="Arial" panose="020B0604020202020204" pitchFamily="34" charset="0"/>
                <a:cs typeface="Arial" panose="020B0604020202020204" pitchFamily="34" charset="0"/>
              </a:rPr>
              <a:t>shtrix</a:t>
            </a:r>
            <a:r>
              <a:rPr lang="en-US" sz="2000" b="1" dirty="0" smtClean="0">
                <a:solidFill>
                  <a:schemeClr val="bg1"/>
                </a:solidFill>
                <a:latin typeface="Arial" panose="020B0604020202020204" pitchFamily="34" charset="0"/>
                <a:cs typeface="Arial" panose="020B0604020202020204" pitchFamily="34" charset="0"/>
              </a:rPr>
              <a:t> </a:t>
            </a:r>
            <a:r>
              <a:rPr lang="en-US" sz="2000" b="1" dirty="0" err="1" smtClean="0">
                <a:solidFill>
                  <a:schemeClr val="bg1"/>
                </a:solidFill>
                <a:latin typeface="Arial" panose="020B0604020202020204" pitchFamily="34" charset="0"/>
                <a:cs typeface="Arial" panose="020B0604020202020204" pitchFamily="34" charset="0"/>
              </a:rPr>
              <a:t>kod</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bilan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tasdiqlangan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hujjat</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sertifikat</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Uzluksiz</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kasbiy</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ta’lim</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maxsus</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elektron</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platformasi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orqali</a:t>
            </a:r>
            <a:r>
              <a:rPr lang="en-US"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beriladi</a:t>
            </a:r>
            <a:r>
              <a:rPr lang="en-US" sz="2000" b="1" dirty="0">
                <a:solidFill>
                  <a:schemeClr val="bg1"/>
                </a:solidFill>
                <a:latin typeface="Arial" panose="020B0604020202020204" pitchFamily="34" charset="0"/>
                <a:cs typeface="Arial" panose="020B0604020202020204" pitchFamily="34" charset="0"/>
              </a:rPr>
              <a:t>.</a:t>
            </a:r>
            <a:endParaRPr lang="ru-RU" sz="2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79470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Прямая соединительная линия 1"/>
          <p:cNvCxnSpPr/>
          <p:nvPr/>
        </p:nvCxnSpPr>
        <p:spPr>
          <a:xfrm>
            <a:off x="-36403" y="1151557"/>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5" name="Заголовок 1"/>
          <p:cNvSpPr txBox="1">
            <a:spLocks/>
          </p:cNvSpPr>
          <p:nvPr/>
        </p:nvSpPr>
        <p:spPr>
          <a:xfrm>
            <a:off x="483079" y="381911"/>
            <a:ext cx="11508871" cy="856589"/>
          </a:xfrm>
          <a:prstGeom prst="rect">
            <a:avLst/>
          </a:prstGeom>
        </p:spPr>
        <p:txBody>
          <a:bodyPr/>
          <a:lst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a:lstStyle>
          <a:p>
            <a:pPr algn="ctr">
              <a:lnSpc>
                <a:spcPct val="100000"/>
              </a:lnSpc>
              <a:defRPr/>
            </a:pPr>
            <a:r>
              <a:rPr lang="en-US" sz="2200" b="1" dirty="0">
                <a:solidFill>
                  <a:srgbClr val="0000CC"/>
                </a:solidFill>
                <a:latin typeface="Arial" panose="020B0604020202020204" pitchFamily="34" charset="0"/>
                <a:cs typeface="Arial" panose="020B0604020202020204" pitchFamily="34" charset="0"/>
              </a:rPr>
              <a:t>AMALIY KO‘NIKMA UCHUN ILOVALAR:</a:t>
            </a:r>
            <a:endParaRPr lang="ru-RU" sz="2200" b="1" dirty="0">
              <a:solidFill>
                <a:srgbClr val="0000CC"/>
              </a:solidFill>
              <a:latin typeface="Arial" panose="020B0604020202020204" pitchFamily="34" charset="0"/>
              <a:cs typeface="Arial" panose="020B0604020202020204" pitchFamily="34" charset="0"/>
            </a:endParaRPr>
          </a:p>
        </p:txBody>
      </p:sp>
      <p:sp>
        <p:nvSpPr>
          <p:cNvPr id="3" name="Прямоугольник 2"/>
          <p:cNvSpPr/>
          <p:nvPr/>
        </p:nvSpPr>
        <p:spPr>
          <a:xfrm>
            <a:off x="1219751" y="1325442"/>
            <a:ext cx="10252422" cy="5145255"/>
          </a:xfrm>
          <a:prstGeom prst="rect">
            <a:avLst/>
          </a:prstGeom>
        </p:spPr>
        <p:txBody>
          <a:bodyPr wrap="square">
            <a:spAutoFit/>
          </a:bodyPr>
          <a:lstStyle/>
          <a:p>
            <a:pPr marL="342900" indent="-342900">
              <a:lnSpc>
                <a:spcPct val="150000"/>
              </a:lnSpc>
              <a:buAutoNum type="arabicPeriod"/>
            </a:pPr>
            <a:r>
              <a:rPr lang="en-US" sz="1700" b="1" dirty="0">
                <a:solidFill>
                  <a:srgbClr val="002060"/>
                </a:solidFill>
                <a:latin typeface="Arial" panose="020B0604020202020204" pitchFamily="34" charset="0"/>
                <a:cs typeface="Arial" panose="020B0604020202020204" pitchFamily="34" charset="0"/>
                <a:hlinkClick r:id="rId2"/>
              </a:rPr>
              <a:t>https://lex.uz/docs/-5239538</a:t>
            </a:r>
          </a:p>
          <a:p>
            <a:pPr marL="342900" indent="-342900">
              <a:lnSpc>
                <a:spcPct val="150000"/>
              </a:lnSpc>
              <a:buAutoNum type="arabicPeriod"/>
            </a:pPr>
            <a:r>
              <a:rPr lang="en-US" sz="1700" b="1" dirty="0">
                <a:solidFill>
                  <a:srgbClr val="002060"/>
                </a:solidFill>
                <a:latin typeface="Arial" panose="020B0604020202020204" pitchFamily="34" charset="0"/>
                <a:cs typeface="Arial" panose="020B0604020202020204" pitchFamily="34" charset="0"/>
                <a:hlinkClick r:id="rId2"/>
              </a:rPr>
              <a:t>https://lex.uz/docs/-5828765</a:t>
            </a:r>
            <a:endParaRPr lang="en-US"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a:pPr>
            <a:r>
              <a:rPr lang="ru-RU" sz="1700" b="1" dirty="0">
                <a:solidFill>
                  <a:srgbClr val="002060"/>
                </a:solidFill>
                <a:latin typeface="Arial" panose="020B0604020202020204" pitchFamily="34" charset="0"/>
                <a:cs typeface="Arial" panose="020B0604020202020204" pitchFamily="34" charset="0"/>
              </a:rPr>
              <a:t>  </a:t>
            </a:r>
            <a:r>
              <a:rPr lang="en-US" sz="1700" b="1" dirty="0">
                <a:solidFill>
                  <a:srgbClr val="002060"/>
                </a:solidFill>
                <a:latin typeface="Arial" panose="020B0604020202020204" pitchFamily="34" charset="0"/>
                <a:cs typeface="Arial" panose="020B0604020202020204" pitchFamily="34" charset="0"/>
              </a:rPr>
              <a:t>https://www.edx.org/ - </a:t>
            </a:r>
            <a:r>
              <a:rPr lang="en-US" sz="1700" b="1" dirty="0" err="1">
                <a:solidFill>
                  <a:srgbClr val="002060"/>
                </a:solidFill>
                <a:latin typeface="Arial" panose="020B0604020202020204" pitchFamily="34" charset="0"/>
                <a:cs typeface="Arial" panose="020B0604020202020204" pitchFamily="34" charset="0"/>
              </a:rPr>
              <a:t>onlayn</a:t>
            </a:r>
            <a:r>
              <a:rPr lang="en-US" sz="1700" b="1" dirty="0">
                <a:solidFill>
                  <a:srgbClr val="002060"/>
                </a:solidFill>
                <a:latin typeface="Arial" panose="020B0604020202020204" pitchFamily="34" charset="0"/>
                <a:cs typeface="Arial" panose="020B0604020202020204" pitchFamily="34" charset="0"/>
              </a:rPr>
              <a:t> </a:t>
            </a:r>
            <a:r>
              <a:rPr lang="en-US" sz="1700" b="1" dirty="0" err="1">
                <a:solidFill>
                  <a:srgbClr val="002060"/>
                </a:solidFill>
                <a:latin typeface="Arial" panose="020B0604020202020204" pitchFamily="34" charset="0"/>
                <a:cs typeface="Arial" panose="020B0604020202020204" pitchFamily="34" charset="0"/>
              </a:rPr>
              <a:t>kurslar</a:t>
            </a:r>
            <a:r>
              <a:rPr lang="en-US" sz="1700" b="1" dirty="0">
                <a:solidFill>
                  <a:srgbClr val="002060"/>
                </a:solidFill>
                <a:latin typeface="Arial" panose="020B0604020202020204" pitchFamily="34" charset="0"/>
                <a:cs typeface="Arial" panose="020B0604020202020204" pitchFamily="34" charset="0"/>
              </a:rPr>
              <a:t>.</a:t>
            </a:r>
            <a:endParaRPr lang="ru-RU" sz="1700" b="1" dirty="0">
              <a:solidFill>
                <a:srgbClr val="002060"/>
              </a:solidFill>
              <a:latin typeface="Arial" panose="020B0604020202020204" pitchFamily="34" charset="0"/>
              <a:cs typeface="Arial" panose="020B0604020202020204" pitchFamily="34" charset="0"/>
            </a:endParaRPr>
          </a:p>
          <a:p>
            <a:pPr>
              <a:lnSpc>
                <a:spcPct val="150000"/>
              </a:lnSpc>
            </a:pPr>
            <a:r>
              <a:rPr lang="ru-RU" sz="1700" b="1" dirty="0">
                <a:solidFill>
                  <a:srgbClr val="002060"/>
                </a:solidFill>
                <a:latin typeface="Arial" panose="020B0604020202020204" pitchFamily="34" charset="0"/>
                <a:cs typeface="Arial" panose="020B0604020202020204" pitchFamily="34" charset="0"/>
              </a:rPr>
              <a:t>6.  </a:t>
            </a:r>
            <a:r>
              <a:rPr lang="en-US" sz="1700" b="1" dirty="0">
                <a:solidFill>
                  <a:srgbClr val="002060"/>
                </a:solidFill>
                <a:latin typeface="Arial" panose="020B0604020202020204" pitchFamily="34" charset="0"/>
                <a:cs typeface="Arial" panose="020B0604020202020204" pitchFamily="34" charset="0"/>
              </a:rPr>
              <a:t>https://www.coursera.org/ - </a:t>
            </a:r>
            <a:r>
              <a:rPr lang="en-US" sz="1700" b="1" dirty="0" err="1">
                <a:solidFill>
                  <a:srgbClr val="002060"/>
                </a:solidFill>
                <a:latin typeface="Arial" panose="020B0604020202020204" pitchFamily="34" charset="0"/>
                <a:cs typeface="Arial" panose="020B0604020202020204" pitchFamily="34" charset="0"/>
              </a:rPr>
              <a:t>onlayn</a:t>
            </a:r>
            <a:r>
              <a:rPr lang="en-US" sz="1700" b="1" dirty="0">
                <a:solidFill>
                  <a:srgbClr val="002060"/>
                </a:solidFill>
                <a:latin typeface="Arial" panose="020B0604020202020204" pitchFamily="34" charset="0"/>
                <a:cs typeface="Arial" panose="020B0604020202020204" pitchFamily="34" charset="0"/>
              </a:rPr>
              <a:t> </a:t>
            </a:r>
            <a:r>
              <a:rPr lang="en-US" sz="1700" b="1" dirty="0" err="1">
                <a:solidFill>
                  <a:srgbClr val="002060"/>
                </a:solidFill>
                <a:latin typeface="Arial" panose="020B0604020202020204" pitchFamily="34" charset="0"/>
                <a:cs typeface="Arial" panose="020B0604020202020204" pitchFamily="34" charset="0"/>
              </a:rPr>
              <a:t>kurslar</a:t>
            </a:r>
            <a:r>
              <a:rPr lang="en-US" sz="1700" b="1" dirty="0">
                <a:solidFill>
                  <a:srgbClr val="002060"/>
                </a:solidFill>
                <a:latin typeface="Arial" panose="020B0604020202020204" pitchFamily="34" charset="0"/>
                <a:cs typeface="Arial" panose="020B0604020202020204" pitchFamily="34" charset="0"/>
              </a:rPr>
              <a:t>.</a:t>
            </a:r>
            <a:endParaRPr lang="ru-RU"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rPr>
              <a:t>https://www.udacity.com/ - </a:t>
            </a:r>
            <a:r>
              <a:rPr lang="en-US" sz="1700" b="1" dirty="0" err="1">
                <a:solidFill>
                  <a:srgbClr val="002060"/>
                </a:solidFill>
                <a:latin typeface="Arial" panose="020B0604020202020204" pitchFamily="34" charset="0"/>
                <a:cs typeface="Arial" panose="020B0604020202020204" pitchFamily="34" charset="0"/>
              </a:rPr>
              <a:t>onlayn</a:t>
            </a:r>
            <a:r>
              <a:rPr lang="en-US" sz="1700" b="1" dirty="0">
                <a:solidFill>
                  <a:srgbClr val="002060"/>
                </a:solidFill>
                <a:latin typeface="Arial" panose="020B0604020202020204" pitchFamily="34" charset="0"/>
                <a:cs typeface="Arial" panose="020B0604020202020204" pitchFamily="34" charset="0"/>
              </a:rPr>
              <a:t> </a:t>
            </a:r>
            <a:r>
              <a:rPr lang="en-US" sz="1700" b="1" dirty="0" err="1">
                <a:solidFill>
                  <a:srgbClr val="002060"/>
                </a:solidFill>
                <a:latin typeface="Arial" panose="020B0604020202020204" pitchFamily="34" charset="0"/>
                <a:cs typeface="Arial" panose="020B0604020202020204" pitchFamily="34" charset="0"/>
              </a:rPr>
              <a:t>kurslar</a:t>
            </a:r>
            <a:endParaRPr lang="ru-RU"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hlinkClick r:id="rId3"/>
              </a:rPr>
              <a:t>https://t.me/raqamli_pedagogik_xizmatlar</a:t>
            </a:r>
            <a:endParaRPr lang="ru-RU" sz="1700" b="1" dirty="0">
              <a:solidFill>
                <a:srgbClr val="002060"/>
              </a:solidFill>
              <a:latin typeface="Arial" panose="020B0604020202020204" pitchFamily="34" charset="0"/>
              <a:cs typeface="Arial" panose="020B0604020202020204" pitchFamily="34" charset="0"/>
              <a:hlinkClick r:id="rId3"/>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hlinkClick r:id="rId3"/>
              </a:rPr>
              <a:t>https://t.me/video_yoriqnoma/56</a:t>
            </a:r>
            <a:endParaRPr lang="ru-RU"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hlinkClick r:id="rId4"/>
              </a:rPr>
              <a:t>https://t.me/video_yoriqnoma/42</a:t>
            </a:r>
            <a:endParaRPr lang="en-US"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hlinkClick r:id="rId5"/>
              </a:rPr>
              <a:t>https://www.youtube.com/watch?v=Um2HyGY9sBQ</a:t>
            </a:r>
            <a:endParaRPr lang="en-US"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hlinkClick r:id="rId6"/>
              </a:rPr>
              <a:t>https://www.youtube.com/watch?v=W0EVumyg8yE</a:t>
            </a:r>
            <a:endParaRPr lang="en-US"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hlinkClick r:id="rId7"/>
              </a:rPr>
              <a:t>https://www.youtube.com/watch?v=pUjmjJ_6q_Q&amp;t=248s</a:t>
            </a:r>
            <a:endParaRPr lang="en-US"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r>
              <a:rPr lang="en-US" sz="1700" b="1" dirty="0">
                <a:solidFill>
                  <a:srgbClr val="002060"/>
                </a:solidFill>
                <a:latin typeface="Arial" panose="020B0604020202020204" pitchFamily="34" charset="0"/>
                <a:cs typeface="Arial" panose="020B0604020202020204" pitchFamily="34" charset="0"/>
              </a:rPr>
              <a:t>https://www.youtube.com/watch?v=xiO7ZgtdH64</a:t>
            </a:r>
            <a:endParaRPr lang="ru-RU" sz="1700" b="1" dirty="0">
              <a:solidFill>
                <a:srgbClr val="002060"/>
              </a:solidFill>
              <a:latin typeface="Arial" panose="020B0604020202020204" pitchFamily="34" charset="0"/>
              <a:cs typeface="Arial" panose="020B0604020202020204" pitchFamily="34" charset="0"/>
            </a:endParaRPr>
          </a:p>
          <a:p>
            <a:pPr marL="342900" indent="-342900">
              <a:lnSpc>
                <a:spcPct val="150000"/>
              </a:lnSpc>
              <a:buAutoNum type="arabicPeriod" startAt="7"/>
            </a:pPr>
            <a:endParaRPr lang="ru-RU" sz="17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23058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Прямая соединительная линия 3">
            <a:extLst>
              <a:ext uri="{FF2B5EF4-FFF2-40B4-BE49-F238E27FC236}">
                <a16:creationId xmlns:a16="http://schemas.microsoft.com/office/drawing/2014/main" id="{0BC38AEC-E6A9-411B-A662-69A1E7451018}"/>
              </a:ext>
            </a:extLst>
          </p:cNvPr>
          <p:cNvCxnSpPr/>
          <p:nvPr/>
        </p:nvCxnSpPr>
        <p:spPr>
          <a:xfrm>
            <a:off x="-904" y="1098714"/>
            <a:ext cx="12192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pic>
        <p:nvPicPr>
          <p:cNvPr id="5" name="Picture 2" descr="http://avloniy.uz/images/logo_1603161398.png">
            <a:extLst>
              <a:ext uri="{FF2B5EF4-FFF2-40B4-BE49-F238E27FC236}">
                <a16:creationId xmlns:a16="http://schemas.microsoft.com/office/drawing/2014/main" id="{98FECDEB-2FBF-4A9C-996D-39ACE57041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86038"/>
          <a:stretch>
            <a:fillRect/>
          </a:stretch>
        </p:blipFill>
        <p:spPr bwMode="auto">
          <a:xfrm>
            <a:off x="202510" y="51940"/>
            <a:ext cx="788988" cy="9398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a:extLst>
              <a:ext uri="{FF2B5EF4-FFF2-40B4-BE49-F238E27FC236}">
                <a16:creationId xmlns:a16="http://schemas.microsoft.com/office/drawing/2014/main" id="{19DB574F-8DF8-4DCC-BDE5-DFA4BF5A1FD9}"/>
              </a:ext>
            </a:extLst>
          </p:cNvPr>
          <p:cNvSpPr/>
          <p:nvPr/>
        </p:nvSpPr>
        <p:spPr>
          <a:xfrm>
            <a:off x="991498" y="88996"/>
            <a:ext cx="6435845" cy="830997"/>
          </a:xfrm>
          <a:prstGeom prst="rect">
            <a:avLst/>
          </a:prstGeom>
          <a:solidFill>
            <a:schemeClr val="bg1"/>
          </a:solidFill>
        </p:spPr>
        <p:txBody>
          <a:bodyPr wrap="square">
            <a:spAutoFit/>
          </a:bodyPr>
          <a:lstStyle/>
          <a:p>
            <a:pPr>
              <a:defRPr/>
            </a:pPr>
            <a:r>
              <a:rPr lang="ru-RU"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А</a:t>
            </a:r>
            <a:r>
              <a:rPr lang="en-US"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BDULLA </a:t>
            </a:r>
            <a:r>
              <a:rPr lang="ru-RU"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АVLONIY NOMIDAGI </a:t>
            </a:r>
            <a:r>
              <a:rPr lang="en-US"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XALQ TA’LIMI MUAMMOLARINI O‘RGANISH VA ISTIQBOLLARINI BELGILASH </a:t>
            </a:r>
            <a:br>
              <a:rPr lang="en-US"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br>
            <a:r>
              <a:rPr lang="ru-RU" sz="16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ILMIY-TADQIQOT INSTITUTI</a:t>
            </a:r>
          </a:p>
        </p:txBody>
      </p:sp>
      <p:sp>
        <p:nvSpPr>
          <p:cNvPr id="7" name="Прямоугольник 6">
            <a:extLst>
              <a:ext uri="{FF2B5EF4-FFF2-40B4-BE49-F238E27FC236}">
                <a16:creationId xmlns:a16="http://schemas.microsoft.com/office/drawing/2014/main" id="{C5703F24-2DEA-49CB-BDFF-BC3C12B7165B}"/>
              </a:ext>
            </a:extLst>
          </p:cNvPr>
          <p:cNvSpPr/>
          <p:nvPr/>
        </p:nvSpPr>
        <p:spPr>
          <a:xfrm>
            <a:off x="1923150" y="2004059"/>
            <a:ext cx="8005853" cy="1938992"/>
          </a:xfrm>
          <a:prstGeom prst="rect">
            <a:avLst/>
          </a:prstGeom>
          <a:solidFill>
            <a:schemeClr val="bg1"/>
          </a:solidFill>
        </p:spPr>
        <p:txBody>
          <a:bodyPr wrap="square">
            <a:spAutoFit/>
          </a:bodyPr>
          <a:lstStyle/>
          <a:p>
            <a:pPr algn="ctr">
              <a:defRPr/>
            </a:pPr>
            <a:r>
              <a:rPr lang="en-US" sz="60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rPr>
              <a:t>E’TIBORINGIZ UCUN RAHMAT!</a:t>
            </a:r>
            <a:endParaRPr lang="ru-RU" sz="6000" b="1" dirty="0">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191877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7ab989b1888eefdd3347eaa94a8445b7a6693af1"/>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5034</TotalTime>
  <Words>1450</Words>
  <Application>Microsoft Office PowerPoint</Application>
  <PresentationFormat>Широкоэкранный</PresentationFormat>
  <Paragraphs>156</Paragraphs>
  <Slides>22</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22</vt:i4>
      </vt:variant>
    </vt:vector>
  </HeadingPairs>
  <TitlesOfParts>
    <vt:vector size="33" baseType="lpstr">
      <vt:lpstr>Arial</vt:lpstr>
      <vt:lpstr>Calibri</vt:lpstr>
      <vt:lpstr>Calibri Light</vt:lpstr>
      <vt:lpstr>Candara</vt:lpstr>
      <vt:lpstr>Fira Sans</vt:lpstr>
      <vt:lpstr>Fira Sans Condensed</vt:lpstr>
      <vt:lpstr>Fira Sans Extra Condensed</vt:lpstr>
      <vt:lpstr>Fira Sans Extra Condensed Medium</vt:lpstr>
      <vt:lpstr>Roboto</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ONLAYN TA’LIM PLATFORMALARI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ASUS GAMING</dc:creator>
  <cp:lastModifiedBy>ZARIFA</cp:lastModifiedBy>
  <cp:revision>422</cp:revision>
  <dcterms:created xsi:type="dcterms:W3CDTF">2021-04-30T09:20:53Z</dcterms:created>
  <dcterms:modified xsi:type="dcterms:W3CDTF">2022-07-28T10:26:21Z</dcterms:modified>
</cp:coreProperties>
</file>