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09" r:id="rId2"/>
    <p:sldId id="266" r:id="rId3"/>
    <p:sldId id="314" r:id="rId4"/>
    <p:sldId id="256" r:id="rId5"/>
    <p:sldId id="278" r:id="rId6"/>
    <p:sldId id="311" r:id="rId7"/>
    <p:sldId id="312" r:id="rId8"/>
    <p:sldId id="355" r:id="rId9"/>
    <p:sldId id="315" r:id="rId10"/>
    <p:sldId id="319" r:id="rId11"/>
    <p:sldId id="320" r:id="rId12"/>
    <p:sldId id="321" r:id="rId13"/>
    <p:sldId id="352" r:id="rId14"/>
    <p:sldId id="324" r:id="rId15"/>
    <p:sldId id="326" r:id="rId16"/>
    <p:sldId id="357" r:id="rId17"/>
    <p:sldId id="330" r:id="rId18"/>
    <p:sldId id="336" r:id="rId19"/>
    <p:sldId id="340" r:id="rId20"/>
    <p:sldId id="350" r:id="rId21"/>
    <p:sldId id="289" r:id="rId22"/>
    <p:sldId id="292" r:id="rId23"/>
  </p:sldIdLst>
  <p:sldSz cx="12192000" cy="6858000"/>
  <p:notesSz cx="6858000" cy="9144000"/>
  <p:custDataLst>
    <p:tags r:id="rId25"/>
  </p:custDataLst>
  <p:defaultTextStyle>
    <a:defPPr>
      <a:defRPr lang="ru-RU"/>
    </a:defPPr>
    <a:lvl1pPr marL="0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5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9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4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8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23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67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12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57" algn="l" defTabSz="91428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0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4E9C"/>
    <a:srgbClr val="29529E"/>
    <a:srgbClr val="4066A9"/>
    <a:srgbClr val="080808"/>
    <a:srgbClr val="0CBDD7"/>
    <a:srgbClr val="26CA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54" y="54"/>
      </p:cViewPr>
      <p:guideLst>
        <p:guide orient="horz" pos="250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EC390-CEE0-4EF1-AC61-B69FDCCED58E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7AAFE3-D010-49F3-BEB0-27A634F8FA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271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" name="Google Shape;1681;g9ae84bd8e7_0_76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2" name="Google Shape;1682;g9ae84bd8e7_0_76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Google Shape;3145;g94a06c92dc_0_9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6" name="Google Shape;3146;g94a06c92dc_0_9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1B76A4-365F-4178-A66F-85F51BF4A1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4111950-3741-4996-817F-E9E973A77E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6" indent="0" algn="ctr">
              <a:buNone/>
              <a:defRPr sz="2000"/>
            </a:lvl2pPr>
            <a:lvl3pPr marL="914391" indent="0" algn="ctr">
              <a:buNone/>
              <a:defRPr sz="1800"/>
            </a:lvl3pPr>
            <a:lvl4pPr marL="1371587" indent="0" algn="ctr">
              <a:buNone/>
              <a:defRPr sz="1600"/>
            </a:lvl4pPr>
            <a:lvl5pPr marL="1828782" indent="0" algn="ctr">
              <a:buNone/>
              <a:defRPr sz="1600"/>
            </a:lvl5pPr>
            <a:lvl6pPr marL="2285978" indent="0" algn="ctr">
              <a:buNone/>
              <a:defRPr sz="1600"/>
            </a:lvl6pPr>
            <a:lvl7pPr marL="2743174" indent="0" algn="ctr">
              <a:buNone/>
              <a:defRPr sz="1600"/>
            </a:lvl7pPr>
            <a:lvl8pPr marL="3200369" indent="0" algn="ctr">
              <a:buNone/>
              <a:defRPr sz="1600"/>
            </a:lvl8pPr>
            <a:lvl9pPr marL="3657565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578FCCE-63FC-4466-BD75-41655160B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127671-9B39-4179-BA33-27EB91413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C3FC31-AF19-467C-B506-568F7413F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850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3061C-0081-423B-9106-EF08DA7F5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146B03-51FA-4D81-B934-AC23F8C55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A25D72-C5CD-4C00-A605-AD3DC707B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44BE22-2727-4400-876D-66B449343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8D88D7-BA08-4082-8C7C-FB7588AA2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257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540399-53A2-4228-9C0F-6BFD53E84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4773DBE-33B5-4232-9C71-C87ABB81C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06BFDC-5342-4D55-8618-3AF256A6D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89F9AE-6DE2-444B-AF22-8A9243CFE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9F676D-821D-4E11-9C7C-9C84B5F2A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476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E823BC-04A8-4A12-ADDF-8DDFC0CCF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D23D4F-7E22-4EDC-B27B-98621B8B7D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6044A0F-5F44-4B01-BCFF-713CD8C92C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309FA8-F9DB-4D58-A3BC-295847D75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03AB78-825C-4006-BD29-5C0A44AEC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24DD01-13F6-4496-8E36-5AB39B4F7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31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579799-4C69-4467-A0C4-5EA0B4980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FEA3AE-4D22-4A16-963E-A3D6C97AA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6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7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8" indent="0">
              <a:buNone/>
              <a:defRPr sz="1600" b="1"/>
            </a:lvl6pPr>
            <a:lvl7pPr marL="2743174" indent="0">
              <a:buNone/>
              <a:defRPr sz="1600" b="1"/>
            </a:lvl7pPr>
            <a:lvl8pPr marL="3200369" indent="0">
              <a:buNone/>
              <a:defRPr sz="1600" b="1"/>
            </a:lvl8pPr>
            <a:lvl9pPr marL="365756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8E1EA0-1ED0-4156-B211-B65D66D5EF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361CC96-C629-4683-BA1F-45C9376C1D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6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7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8" indent="0">
              <a:buNone/>
              <a:defRPr sz="1600" b="1"/>
            </a:lvl6pPr>
            <a:lvl7pPr marL="2743174" indent="0">
              <a:buNone/>
              <a:defRPr sz="1600" b="1"/>
            </a:lvl7pPr>
            <a:lvl8pPr marL="3200369" indent="0">
              <a:buNone/>
              <a:defRPr sz="1600" b="1"/>
            </a:lvl8pPr>
            <a:lvl9pPr marL="365756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D17EDB1-4A3E-42D5-9DFE-25B87618BF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369F62C-17FC-44AA-A086-16C9C1A1D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56B77B1-01A7-451C-9BEB-EF9AAEBBA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657B5E4-8125-448C-BAEC-190C35667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088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91A001-B21E-45FD-BA6A-4B6DE8C90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7D7FA69-7B2A-4761-8F1E-6C4C82DCD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C1A9AE0-C70C-422B-88D1-290EC5FD4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7A06169-310F-440D-9405-904B27900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6986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CE3AD8F-45B1-4102-B58A-B71B51537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D444EE2-7BD9-48EE-8C36-C3C725EE7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216844-22B7-4183-93AA-BDFC6DD9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234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0B0EEB-11BF-4AB3-BF6C-448742BEC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40462C-0529-456E-84A2-E3FE6171F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D09116B-FC28-44BB-9EF1-5AA18BCE0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6" indent="0">
              <a:buNone/>
              <a:defRPr sz="1400"/>
            </a:lvl2pPr>
            <a:lvl3pPr marL="914391" indent="0">
              <a:buNone/>
              <a:defRPr sz="1200"/>
            </a:lvl3pPr>
            <a:lvl4pPr marL="1371587" indent="0">
              <a:buNone/>
              <a:defRPr sz="1000"/>
            </a:lvl4pPr>
            <a:lvl5pPr marL="1828782" indent="0">
              <a:buNone/>
              <a:defRPr sz="1000"/>
            </a:lvl5pPr>
            <a:lvl6pPr marL="2285978" indent="0">
              <a:buNone/>
              <a:defRPr sz="1000"/>
            </a:lvl6pPr>
            <a:lvl7pPr marL="2743174" indent="0">
              <a:buNone/>
              <a:defRPr sz="1000"/>
            </a:lvl7pPr>
            <a:lvl8pPr marL="3200369" indent="0">
              <a:buNone/>
              <a:defRPr sz="1000"/>
            </a:lvl8pPr>
            <a:lvl9pPr marL="365756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63D737E-BA44-46B5-B774-0A615251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239597-E13B-4889-927D-462D62FAA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95D2EF-FE03-4C89-9DBF-50D4DCE32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07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E9821C-1A59-4039-9A9A-C33B6DDD8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20DBD20-D5C7-4391-8F5F-22D7A36024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6" indent="0">
              <a:buNone/>
              <a:defRPr sz="2800"/>
            </a:lvl2pPr>
            <a:lvl3pPr marL="914391" indent="0">
              <a:buNone/>
              <a:defRPr sz="2400"/>
            </a:lvl3pPr>
            <a:lvl4pPr marL="1371587" indent="0">
              <a:buNone/>
              <a:defRPr sz="2000"/>
            </a:lvl4pPr>
            <a:lvl5pPr marL="1828782" indent="0">
              <a:buNone/>
              <a:defRPr sz="2000"/>
            </a:lvl5pPr>
            <a:lvl6pPr marL="2285978" indent="0">
              <a:buNone/>
              <a:defRPr sz="2000"/>
            </a:lvl6pPr>
            <a:lvl7pPr marL="2743174" indent="0">
              <a:buNone/>
              <a:defRPr sz="2000"/>
            </a:lvl7pPr>
            <a:lvl8pPr marL="3200369" indent="0">
              <a:buNone/>
              <a:defRPr sz="2000"/>
            </a:lvl8pPr>
            <a:lvl9pPr marL="365756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F469FFD-91CE-4FE3-9AED-C3E3D1178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6" indent="0">
              <a:buNone/>
              <a:defRPr sz="1400"/>
            </a:lvl2pPr>
            <a:lvl3pPr marL="914391" indent="0">
              <a:buNone/>
              <a:defRPr sz="1200"/>
            </a:lvl3pPr>
            <a:lvl4pPr marL="1371587" indent="0">
              <a:buNone/>
              <a:defRPr sz="1000"/>
            </a:lvl4pPr>
            <a:lvl5pPr marL="1828782" indent="0">
              <a:buNone/>
              <a:defRPr sz="1000"/>
            </a:lvl5pPr>
            <a:lvl6pPr marL="2285978" indent="0">
              <a:buNone/>
              <a:defRPr sz="1000"/>
            </a:lvl6pPr>
            <a:lvl7pPr marL="2743174" indent="0">
              <a:buNone/>
              <a:defRPr sz="1000"/>
            </a:lvl7pPr>
            <a:lvl8pPr marL="3200369" indent="0">
              <a:buNone/>
              <a:defRPr sz="1000"/>
            </a:lvl8pPr>
            <a:lvl9pPr marL="365756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1F74C4-E147-437B-95D5-F42463B8C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8EE0BD-B14D-417F-AFC9-9DA48C52E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6B9FBBD-5D45-40E9-9ECC-A932FB492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3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260DF-FF10-4D2B-9F70-01F4FF089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9D0C2F9-68B5-4119-9ACE-9AC4F36EC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69DCF8-4863-4AA8-B1AB-ABAFA2A44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09C992-F4DF-4849-AC98-A8DD4DC5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5FCFEB-74A0-4C84-844D-519A879CC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979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57C281F-BD98-4541-8C25-38484F4590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EFC6A29-F68F-45D1-92CC-166F69804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12A123-20BD-4AB1-B00A-C8BF27C1D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12BD3F-764D-454A-AC4E-26BC88F18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135EED-6201-4EBD-A580-9A3ADFD95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19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C7EA79-8BC0-4D83-AEF3-CD02C5165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386AAB8-28C7-4F73-A58A-134A9989D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472F87-2719-4070-A751-C88B31ECC7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25845-A352-4CFB-AF4F-8CF5492D7E7C}" type="datetimeFigureOut">
              <a:rPr lang="ru-RU" smtClean="0"/>
              <a:t>25.07.2022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B48486-6B13-4C21-88B1-BA2B6AC748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1EDE8-44C9-4CFF-8A11-EB00A65799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0884C-5894-4434-B6B4-8955F7794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340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39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8" indent="-228598" algn="l" defTabSz="9143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4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5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0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6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1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7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3" indent="-228598" algn="l" defTabSz="91439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4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9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video_yoriqnoma/42" TargetMode="External"/><Relationship Id="rId2" Type="http://schemas.openxmlformats.org/officeDocument/2006/relationships/hyperlink" Target="https://t.me/video_yoriqnoma/5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pUjmjJ_6q_Q&amp;t=248s" TargetMode="External"/><Relationship Id="rId5" Type="http://schemas.openxmlformats.org/officeDocument/2006/relationships/hyperlink" Target="https://www.youtube.com/watch?v=W0EVumyg8yE" TargetMode="External"/><Relationship Id="rId4" Type="http://schemas.openxmlformats.org/officeDocument/2006/relationships/hyperlink" Target="https://www.youtube.com/watch?v=Um2HyGY9sBQ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6A796A-CD07-4A45-9147-D29CDB6BE0D4}"/>
              </a:ext>
            </a:extLst>
          </p:cNvPr>
          <p:cNvSpPr txBox="1"/>
          <p:nvPr/>
        </p:nvSpPr>
        <p:spPr>
          <a:xfrm>
            <a:off x="408792" y="2114296"/>
            <a:ext cx="578173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“</a:t>
            </a:r>
            <a:r>
              <a:rPr lang="en-US" sz="3600" b="1" dirty="0" err="1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Uzluksiz</a:t>
            </a:r>
            <a:r>
              <a:rPr lang="en-US" sz="3600" b="1" dirty="0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kasbiy</a:t>
            </a:r>
            <a:r>
              <a:rPr lang="en-US" sz="3600" b="1" dirty="0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ta’lim</a:t>
            </a:r>
            <a:r>
              <a:rPr lang="en-US" sz="3600" b="1" dirty="0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” 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elektron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platformasi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orqali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malaka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oshirish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imkoniyatlari</a:t>
            </a:r>
            <a:endParaRPr lang="en-US" sz="36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endParaRPr lang="en-US" sz="3600" b="1" dirty="0">
              <a:solidFill>
                <a:srgbClr val="234E9C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en-US" sz="3600" b="1" dirty="0">
                <a:solidFill>
                  <a:srgbClr val="234E9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onlinedu.uz</a:t>
            </a:r>
          </a:p>
          <a:p>
            <a:pPr algn="ctr"/>
            <a:endParaRPr lang="en-US" sz="3600" b="1" dirty="0">
              <a:solidFill>
                <a:srgbClr val="234E9C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5" name="Picture 2" descr="http://avloniy.uz/images/logo_1603161398.png">
            <a:extLst>
              <a:ext uri="{FF2B5EF4-FFF2-40B4-BE49-F238E27FC236}">
                <a16:creationId xmlns:a16="http://schemas.microsoft.com/office/drawing/2014/main" id="{0879B4D8-4105-4CE9-98A6-9AD5321A1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1FD83026-BEE7-46A7-A018-29FE68E84490}"/>
              </a:ext>
            </a:extLst>
          </p:cNvPr>
          <p:cNvSpPr/>
          <p:nvPr/>
        </p:nvSpPr>
        <p:spPr>
          <a:xfrm>
            <a:off x="913679" y="124265"/>
            <a:ext cx="7448266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5434D0-C1C4-4F80-BB28-96915D5D80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8" y="1824620"/>
            <a:ext cx="5797798" cy="4865030"/>
          </a:xfrm>
          <a:prstGeom prst="rect">
            <a:avLst/>
          </a:prstGeom>
        </p:spPr>
      </p:pic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EDDEE39A-181B-433F-AC53-525BBB55A8E4}"/>
              </a:ext>
            </a:extLst>
          </p:cNvPr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C007041D-7CE1-4AB8-AC21-5770B3185636}"/>
              </a:ext>
            </a:extLst>
          </p:cNvPr>
          <p:cNvCxnSpPr>
            <a:cxnSpLocks/>
          </p:cNvCxnSpPr>
          <p:nvPr/>
        </p:nvCxnSpPr>
        <p:spPr>
          <a:xfrm flipV="1">
            <a:off x="6726050" y="-6184"/>
            <a:ext cx="1154372" cy="10263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289BFA7C-5BC5-442A-B1CB-8088AF250E3D}"/>
              </a:ext>
            </a:extLst>
          </p:cNvPr>
          <p:cNvSpPr txBox="1"/>
          <p:nvPr/>
        </p:nvSpPr>
        <p:spPr>
          <a:xfrm>
            <a:off x="7370267" y="160744"/>
            <a:ext cx="495675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MA’NAVIY-MA’RIFIY ISHLAR BO‘YICHA DIREKTOR O‘RINBOSARLARI UCHUN UZLUKSIZ</a:t>
            </a:r>
            <a:r>
              <a:rPr lang="en-US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KASBIY RIVOJLANTIRISH KURSI</a:t>
            </a:r>
            <a:endParaRPr lang="ru-RU" sz="1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4" name="Google Shape;1684;p27"/>
          <p:cNvGrpSpPr/>
          <p:nvPr/>
        </p:nvGrpSpPr>
        <p:grpSpPr>
          <a:xfrm>
            <a:off x="308738" y="1798749"/>
            <a:ext cx="10994262" cy="4602046"/>
            <a:chOff x="4105859" y="1763737"/>
            <a:chExt cx="4199489" cy="3091258"/>
          </a:xfrm>
        </p:grpSpPr>
        <p:sp>
          <p:nvSpPr>
            <p:cNvPr id="1686" name="Google Shape;1686;p27"/>
            <p:cNvSpPr/>
            <p:nvPr/>
          </p:nvSpPr>
          <p:spPr>
            <a:xfrm>
              <a:off x="5345669" y="1763737"/>
              <a:ext cx="2959679" cy="206678"/>
            </a:xfrm>
            <a:custGeom>
              <a:avLst/>
              <a:gdLst/>
              <a:ahLst/>
              <a:cxnLst/>
              <a:rect l="l" t="t" r="r" b="b"/>
              <a:pathLst>
                <a:path w="43133" h="9394" extrusionOk="0">
                  <a:moveTo>
                    <a:pt x="1" y="1"/>
                  </a:moveTo>
                  <a:lnTo>
                    <a:pt x="1" y="9393"/>
                  </a:lnTo>
                  <a:lnTo>
                    <a:pt x="43132" y="9393"/>
                  </a:lnTo>
                  <a:lnTo>
                    <a:pt x="4313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88" name="Google Shape;1688;p27"/>
            <p:cNvSpPr/>
            <p:nvPr/>
          </p:nvSpPr>
          <p:spPr>
            <a:xfrm>
              <a:off x="5345669" y="1951524"/>
              <a:ext cx="2959679" cy="644548"/>
            </a:xfrm>
            <a:custGeom>
              <a:avLst/>
              <a:gdLst/>
              <a:ahLst/>
              <a:cxnLst/>
              <a:rect l="l" t="t" r="r" b="b"/>
              <a:pathLst>
                <a:path w="43133" h="9393" extrusionOk="0">
                  <a:moveTo>
                    <a:pt x="1" y="1"/>
                  </a:moveTo>
                  <a:lnTo>
                    <a:pt x="1" y="9393"/>
                  </a:lnTo>
                  <a:lnTo>
                    <a:pt x="43132" y="9393"/>
                  </a:lnTo>
                  <a:lnTo>
                    <a:pt x="43132" y="1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0" name="Google Shape;1690;p27"/>
            <p:cNvSpPr/>
            <p:nvPr/>
          </p:nvSpPr>
          <p:spPr>
            <a:xfrm>
              <a:off x="5345669" y="2591794"/>
              <a:ext cx="2959679" cy="644616"/>
            </a:xfrm>
            <a:custGeom>
              <a:avLst/>
              <a:gdLst/>
              <a:ahLst/>
              <a:cxnLst/>
              <a:rect l="l" t="t" r="r" b="b"/>
              <a:pathLst>
                <a:path w="43133" h="9394" extrusionOk="0">
                  <a:moveTo>
                    <a:pt x="1" y="1"/>
                  </a:moveTo>
                  <a:lnTo>
                    <a:pt x="1" y="9393"/>
                  </a:lnTo>
                  <a:lnTo>
                    <a:pt x="43132" y="9393"/>
                  </a:lnTo>
                  <a:lnTo>
                    <a:pt x="43132" y="1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2" name="Google Shape;1692;p27"/>
            <p:cNvSpPr/>
            <p:nvPr/>
          </p:nvSpPr>
          <p:spPr>
            <a:xfrm>
              <a:off x="5345669" y="3230075"/>
              <a:ext cx="2959679" cy="642420"/>
            </a:xfrm>
            <a:custGeom>
              <a:avLst/>
              <a:gdLst/>
              <a:ahLst/>
              <a:cxnLst/>
              <a:rect l="l" t="t" r="r" b="b"/>
              <a:pathLst>
                <a:path w="43133" h="9362" extrusionOk="0">
                  <a:moveTo>
                    <a:pt x="1" y="0"/>
                  </a:moveTo>
                  <a:lnTo>
                    <a:pt x="1" y="9362"/>
                  </a:lnTo>
                  <a:lnTo>
                    <a:pt x="43132" y="9362"/>
                  </a:lnTo>
                  <a:lnTo>
                    <a:pt x="431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5" name="Google Shape;1695;p27"/>
            <p:cNvSpPr/>
            <p:nvPr/>
          </p:nvSpPr>
          <p:spPr>
            <a:xfrm>
              <a:off x="4569820" y="1763737"/>
              <a:ext cx="770900" cy="3091258"/>
            </a:xfrm>
            <a:custGeom>
              <a:avLst/>
              <a:gdLst/>
              <a:ahLst/>
              <a:cxnLst/>
              <a:rect l="l" t="t" r="r" b="b"/>
              <a:pathLst>
                <a:path w="11308" h="51431" extrusionOk="0">
                  <a:moveTo>
                    <a:pt x="11308" y="1"/>
                  </a:moveTo>
                  <a:lnTo>
                    <a:pt x="1" y="4955"/>
                  </a:lnTo>
                  <a:lnTo>
                    <a:pt x="1" y="14074"/>
                  </a:lnTo>
                  <a:lnTo>
                    <a:pt x="1" y="14317"/>
                  </a:lnTo>
                  <a:lnTo>
                    <a:pt x="1" y="51430"/>
                  </a:lnTo>
                  <a:lnTo>
                    <a:pt x="11308" y="46506"/>
                  </a:lnTo>
                  <a:lnTo>
                    <a:pt x="11308" y="9393"/>
                  </a:lnTo>
                  <a:lnTo>
                    <a:pt x="11308" y="9120"/>
                  </a:lnTo>
                  <a:lnTo>
                    <a:pt x="1130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6" name="Google Shape;1696;p27"/>
            <p:cNvSpPr/>
            <p:nvPr/>
          </p:nvSpPr>
          <p:spPr>
            <a:xfrm>
              <a:off x="5345669" y="3870346"/>
              <a:ext cx="2959679" cy="644548"/>
            </a:xfrm>
            <a:custGeom>
              <a:avLst/>
              <a:gdLst/>
              <a:ahLst/>
              <a:cxnLst/>
              <a:rect l="l" t="t" r="r" b="b"/>
              <a:pathLst>
                <a:path w="43133" h="9393" extrusionOk="0">
                  <a:moveTo>
                    <a:pt x="1" y="0"/>
                  </a:moveTo>
                  <a:lnTo>
                    <a:pt x="1" y="9393"/>
                  </a:lnTo>
                  <a:lnTo>
                    <a:pt x="43132" y="9393"/>
                  </a:lnTo>
                  <a:lnTo>
                    <a:pt x="4313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98" name="Google Shape;1698;p27"/>
            <p:cNvSpPr/>
            <p:nvPr/>
          </p:nvSpPr>
          <p:spPr>
            <a:xfrm>
              <a:off x="4105859" y="2100395"/>
              <a:ext cx="901085" cy="901118"/>
            </a:xfrm>
            <a:custGeom>
              <a:avLst/>
              <a:gdLst/>
              <a:ahLst/>
              <a:cxnLst/>
              <a:rect l="l" t="t" r="r" b="b"/>
              <a:pathLst>
                <a:path w="13132" h="13132" extrusionOk="0">
                  <a:moveTo>
                    <a:pt x="6566" y="1"/>
                  </a:moveTo>
                  <a:cubicBezTo>
                    <a:pt x="2949" y="1"/>
                    <a:pt x="1" y="2919"/>
                    <a:pt x="1" y="6566"/>
                  </a:cubicBezTo>
                  <a:cubicBezTo>
                    <a:pt x="1" y="10183"/>
                    <a:pt x="2919" y="13132"/>
                    <a:pt x="6566" y="13132"/>
                  </a:cubicBezTo>
                  <a:cubicBezTo>
                    <a:pt x="10183" y="13132"/>
                    <a:pt x="13132" y="10214"/>
                    <a:pt x="13132" y="6566"/>
                  </a:cubicBezTo>
                  <a:cubicBezTo>
                    <a:pt x="13132" y="2919"/>
                    <a:pt x="10183" y="1"/>
                    <a:pt x="65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01" name="Google Shape;1701;p27"/>
          <p:cNvSpPr txBox="1">
            <a:spLocks noGrp="1"/>
          </p:cNvSpPr>
          <p:nvPr>
            <p:ph type="title"/>
          </p:nvPr>
        </p:nvSpPr>
        <p:spPr>
          <a:xfrm>
            <a:off x="758897" y="2558091"/>
            <a:ext cx="2213524" cy="71637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3600" b="1" i="1" dirty="0" err="1" smtClean="0">
                <a:solidFill>
                  <a:srgbClr val="234E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600" b="1" i="1" dirty="0" smtClean="0">
                <a:solidFill>
                  <a:srgbClr val="234E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600" b="1" i="1" dirty="0">
              <a:solidFill>
                <a:srgbClr val="234E9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11" name="Google Shape;1711;p27"/>
          <p:cNvGrpSpPr/>
          <p:nvPr/>
        </p:nvGrpSpPr>
        <p:grpSpPr>
          <a:xfrm>
            <a:off x="10299047" y="2151671"/>
            <a:ext cx="655567" cy="3372089"/>
            <a:chOff x="9597792" y="2097542"/>
            <a:chExt cx="354615" cy="2265079"/>
          </a:xfrm>
        </p:grpSpPr>
        <p:sp>
          <p:nvSpPr>
            <p:cNvPr id="1712" name="Google Shape;1712;p27"/>
            <p:cNvSpPr/>
            <p:nvPr/>
          </p:nvSpPr>
          <p:spPr>
            <a:xfrm>
              <a:off x="9597792" y="2097542"/>
              <a:ext cx="354615" cy="354628"/>
            </a:xfrm>
            <a:custGeom>
              <a:avLst/>
              <a:gdLst/>
              <a:ahLst/>
              <a:cxnLst/>
              <a:rect l="l" t="t" r="r" b="b"/>
              <a:pathLst>
                <a:path w="5168" h="5168" extrusionOk="0">
                  <a:moveTo>
                    <a:pt x="2584" y="0"/>
                  </a:moveTo>
                  <a:cubicBezTo>
                    <a:pt x="1186" y="0"/>
                    <a:pt x="0" y="1125"/>
                    <a:pt x="0" y="2584"/>
                  </a:cubicBezTo>
                  <a:cubicBezTo>
                    <a:pt x="0" y="3982"/>
                    <a:pt x="1186" y="5167"/>
                    <a:pt x="2584" y="5167"/>
                  </a:cubicBezTo>
                  <a:cubicBezTo>
                    <a:pt x="3982" y="5167"/>
                    <a:pt x="5168" y="4043"/>
                    <a:pt x="5168" y="2584"/>
                  </a:cubicBezTo>
                  <a:cubicBezTo>
                    <a:pt x="5168" y="1155"/>
                    <a:pt x="3982" y="0"/>
                    <a:pt x="25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3" name="Google Shape;1713;p27"/>
            <p:cNvSpPr/>
            <p:nvPr/>
          </p:nvSpPr>
          <p:spPr>
            <a:xfrm>
              <a:off x="9660371" y="2189284"/>
              <a:ext cx="200294" cy="156522"/>
            </a:xfrm>
            <a:custGeom>
              <a:avLst/>
              <a:gdLst/>
              <a:ahLst/>
              <a:cxnLst/>
              <a:rect l="l" t="t" r="r" b="b"/>
              <a:pathLst>
                <a:path w="2919" h="2281" fill="none" extrusionOk="0">
                  <a:moveTo>
                    <a:pt x="0" y="1429"/>
                  </a:moveTo>
                  <a:lnTo>
                    <a:pt x="1064" y="2280"/>
                  </a:lnTo>
                  <a:lnTo>
                    <a:pt x="2918" y="1"/>
                  </a:lnTo>
                </a:path>
              </a:pathLst>
            </a:custGeom>
            <a:noFill/>
            <a:ln w="38100" cap="flat" cmpd="sng">
              <a:solidFill>
                <a:schemeClr val="accent4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4" name="Google Shape;1714;p27"/>
            <p:cNvSpPr/>
            <p:nvPr/>
          </p:nvSpPr>
          <p:spPr>
            <a:xfrm>
              <a:off x="9597792" y="2735754"/>
              <a:ext cx="354615" cy="354628"/>
            </a:xfrm>
            <a:custGeom>
              <a:avLst/>
              <a:gdLst/>
              <a:ahLst/>
              <a:cxnLst/>
              <a:rect l="l" t="t" r="r" b="b"/>
              <a:pathLst>
                <a:path w="5168" h="5168" extrusionOk="0">
                  <a:moveTo>
                    <a:pt x="2584" y="0"/>
                  </a:moveTo>
                  <a:cubicBezTo>
                    <a:pt x="1186" y="0"/>
                    <a:pt x="0" y="1155"/>
                    <a:pt x="0" y="2584"/>
                  </a:cubicBezTo>
                  <a:cubicBezTo>
                    <a:pt x="0" y="4012"/>
                    <a:pt x="1186" y="5168"/>
                    <a:pt x="2584" y="5168"/>
                  </a:cubicBezTo>
                  <a:cubicBezTo>
                    <a:pt x="3982" y="5168"/>
                    <a:pt x="5168" y="4043"/>
                    <a:pt x="5168" y="2584"/>
                  </a:cubicBezTo>
                  <a:cubicBezTo>
                    <a:pt x="5168" y="1155"/>
                    <a:pt x="3982" y="0"/>
                    <a:pt x="25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5" name="Google Shape;1715;p27"/>
            <p:cNvSpPr/>
            <p:nvPr/>
          </p:nvSpPr>
          <p:spPr>
            <a:xfrm>
              <a:off x="9660371" y="2827496"/>
              <a:ext cx="200294" cy="156522"/>
            </a:xfrm>
            <a:custGeom>
              <a:avLst/>
              <a:gdLst/>
              <a:ahLst/>
              <a:cxnLst/>
              <a:rect l="l" t="t" r="r" b="b"/>
              <a:pathLst>
                <a:path w="2919" h="2281" fill="none" extrusionOk="0">
                  <a:moveTo>
                    <a:pt x="0" y="1429"/>
                  </a:moveTo>
                  <a:lnTo>
                    <a:pt x="1064" y="2280"/>
                  </a:lnTo>
                  <a:lnTo>
                    <a:pt x="2918" y="1"/>
                  </a:lnTo>
                </a:path>
              </a:pathLst>
            </a:custGeom>
            <a:noFill/>
            <a:ln w="38100" cap="flat" cmpd="sng">
              <a:solidFill>
                <a:schemeClr val="accent4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6" name="Google Shape;1716;p27"/>
            <p:cNvSpPr/>
            <p:nvPr/>
          </p:nvSpPr>
          <p:spPr>
            <a:xfrm>
              <a:off x="9597792" y="3369781"/>
              <a:ext cx="354615" cy="354628"/>
            </a:xfrm>
            <a:custGeom>
              <a:avLst/>
              <a:gdLst/>
              <a:ahLst/>
              <a:cxnLst/>
              <a:rect l="l" t="t" r="r" b="b"/>
              <a:pathLst>
                <a:path w="5168" h="5168" extrusionOk="0">
                  <a:moveTo>
                    <a:pt x="2584" y="1"/>
                  </a:moveTo>
                  <a:cubicBezTo>
                    <a:pt x="1186" y="1"/>
                    <a:pt x="0" y="1125"/>
                    <a:pt x="0" y="2584"/>
                  </a:cubicBezTo>
                  <a:cubicBezTo>
                    <a:pt x="0" y="3982"/>
                    <a:pt x="1186" y="5168"/>
                    <a:pt x="2584" y="5168"/>
                  </a:cubicBezTo>
                  <a:cubicBezTo>
                    <a:pt x="3982" y="5168"/>
                    <a:pt x="5168" y="4043"/>
                    <a:pt x="5168" y="2584"/>
                  </a:cubicBezTo>
                  <a:cubicBezTo>
                    <a:pt x="5168" y="1125"/>
                    <a:pt x="3982" y="1"/>
                    <a:pt x="25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7" name="Google Shape;1717;p27"/>
            <p:cNvSpPr/>
            <p:nvPr/>
          </p:nvSpPr>
          <p:spPr>
            <a:xfrm>
              <a:off x="9660371" y="3459464"/>
              <a:ext cx="200294" cy="156522"/>
            </a:xfrm>
            <a:custGeom>
              <a:avLst/>
              <a:gdLst/>
              <a:ahLst/>
              <a:cxnLst/>
              <a:rect l="l" t="t" r="r" b="b"/>
              <a:pathLst>
                <a:path w="2919" h="2281" fill="none" extrusionOk="0">
                  <a:moveTo>
                    <a:pt x="0" y="1460"/>
                  </a:moveTo>
                  <a:lnTo>
                    <a:pt x="1064" y="2280"/>
                  </a:lnTo>
                  <a:lnTo>
                    <a:pt x="2918" y="1"/>
                  </a:lnTo>
                </a:path>
              </a:pathLst>
            </a:custGeom>
            <a:noFill/>
            <a:ln w="38100" cap="flat" cmpd="sng">
              <a:solidFill>
                <a:schemeClr val="accent4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8" name="Google Shape;1718;p27"/>
            <p:cNvSpPr/>
            <p:nvPr/>
          </p:nvSpPr>
          <p:spPr>
            <a:xfrm>
              <a:off x="9597792" y="4007993"/>
              <a:ext cx="354615" cy="354628"/>
            </a:xfrm>
            <a:custGeom>
              <a:avLst/>
              <a:gdLst/>
              <a:ahLst/>
              <a:cxnLst/>
              <a:rect l="l" t="t" r="r" b="b"/>
              <a:pathLst>
                <a:path w="5168" h="5168" extrusionOk="0">
                  <a:moveTo>
                    <a:pt x="2584" y="1"/>
                  </a:moveTo>
                  <a:cubicBezTo>
                    <a:pt x="1186" y="1"/>
                    <a:pt x="0" y="1156"/>
                    <a:pt x="0" y="2584"/>
                  </a:cubicBezTo>
                  <a:cubicBezTo>
                    <a:pt x="0" y="4013"/>
                    <a:pt x="1186" y="5168"/>
                    <a:pt x="2584" y="5168"/>
                  </a:cubicBezTo>
                  <a:cubicBezTo>
                    <a:pt x="3982" y="5168"/>
                    <a:pt x="5168" y="4043"/>
                    <a:pt x="5168" y="2584"/>
                  </a:cubicBezTo>
                  <a:cubicBezTo>
                    <a:pt x="5168" y="1156"/>
                    <a:pt x="3982" y="1"/>
                    <a:pt x="25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19" name="Google Shape;1719;p27"/>
            <p:cNvSpPr/>
            <p:nvPr/>
          </p:nvSpPr>
          <p:spPr>
            <a:xfrm>
              <a:off x="9660371" y="4097676"/>
              <a:ext cx="200294" cy="156522"/>
            </a:xfrm>
            <a:custGeom>
              <a:avLst/>
              <a:gdLst/>
              <a:ahLst/>
              <a:cxnLst/>
              <a:rect l="l" t="t" r="r" b="b"/>
              <a:pathLst>
                <a:path w="2919" h="2281" fill="none" extrusionOk="0">
                  <a:moveTo>
                    <a:pt x="0" y="1490"/>
                  </a:moveTo>
                  <a:lnTo>
                    <a:pt x="1064" y="2280"/>
                  </a:lnTo>
                  <a:lnTo>
                    <a:pt x="2918" y="1"/>
                  </a:lnTo>
                </a:path>
              </a:pathLst>
            </a:custGeom>
            <a:noFill/>
            <a:ln w="38100" cap="flat" cmpd="sng">
              <a:solidFill>
                <a:schemeClr val="accent4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24" name="Google Shape;1724;p27"/>
          <p:cNvSpPr txBox="1"/>
          <p:nvPr/>
        </p:nvSpPr>
        <p:spPr>
          <a:xfrm flipH="1">
            <a:off x="3077462" y="2078309"/>
            <a:ext cx="7616252" cy="81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67" tIns="121900" rIns="182867" bIns="12190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133"/>
              </a:spcAft>
              <a:buClr>
                <a:srgbClr val="000000"/>
              </a:buClr>
              <a:buSzPts val="1100"/>
            </a:pP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Uzluksiz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kasbiy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malaka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oshirish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uchun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platformadan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ro‘yxatdan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o‘tish</a:t>
            </a:r>
            <a:endParaRPr lang="en-US" sz="20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725" name="Google Shape;1725;p27"/>
          <p:cNvSpPr txBox="1"/>
          <p:nvPr/>
        </p:nvSpPr>
        <p:spPr>
          <a:xfrm flipH="1">
            <a:off x="3541604" y="3050195"/>
            <a:ext cx="6672941" cy="81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67" tIns="121900" rIns="182867" bIns="121900" anchor="t" anchorCtr="0">
            <a:noAutofit/>
          </a:bodyPr>
          <a:lstStyle/>
          <a:p>
            <a:pPr algn="ctr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Tinglovchilar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onlayn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uzluksiz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kasbiy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malaka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oshirish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kurslarida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ishtirok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</a:p>
          <a:p>
            <a:pPr algn="ctr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</a:pPr>
            <a:endParaRPr lang="en-US" sz="20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726" name="Google Shape;1726;p27"/>
          <p:cNvSpPr txBox="1"/>
          <p:nvPr/>
        </p:nvSpPr>
        <p:spPr>
          <a:xfrm flipH="1">
            <a:off x="4206012" y="4073703"/>
            <a:ext cx="5638235" cy="81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67" tIns="121900" rIns="182867" bIns="121900" anchor="t" anchorCtr="0">
            <a:noAutofit/>
          </a:bodyPr>
          <a:lstStyle/>
          <a:p>
            <a:pPr algn="ctr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Platforma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orqali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tashkil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etilgan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vebinarlarda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ishtirok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endParaRPr lang="en-US" sz="2000" b="1" dirty="0" smtClean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algn="ctr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</a:pPr>
            <a:endParaRPr lang="en-US" sz="20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727" name="Google Shape;1727;p27"/>
          <p:cNvSpPr txBox="1"/>
          <p:nvPr/>
        </p:nvSpPr>
        <p:spPr>
          <a:xfrm flipH="1">
            <a:off x="4319888" y="4995815"/>
            <a:ext cx="5131400" cy="81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67" tIns="121900" rIns="182867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Tinglovchilar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haqida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ststistik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ma’lumotlarni</a:t>
            </a:r>
            <a:r>
              <a:rPr lang="en-US" sz="2000" b="1" dirty="0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000" b="1" dirty="0" err="1" smtClean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olish</a:t>
            </a:r>
            <a:endParaRPr lang="en-US" sz="2000" b="1" dirty="0" smtClean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algn="ctr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</a:pPr>
            <a:endParaRPr lang="en-US" sz="2000" b="1" dirty="0">
              <a:solidFill>
                <a:schemeClr val="l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1CACF7DA-9CF5-4682-8F9F-A21F4CC73757}"/>
              </a:ext>
            </a:extLst>
          </p:cNvPr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93C98A5D-BB03-448E-8CC3-F2B4A50A4D94}"/>
              </a:ext>
            </a:extLst>
          </p:cNvPr>
          <p:cNvSpPr txBox="1"/>
          <p:nvPr/>
        </p:nvSpPr>
        <p:spPr>
          <a:xfrm>
            <a:off x="6831875" y="201395"/>
            <a:ext cx="47549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O‘ZINI-O‘ZI RIVOJLANTIRISH, UZLUKSIZ KASBIY RIVOJLANISH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3B178051-8BE0-422D-949E-545F15061BA0}"/>
              </a:ext>
            </a:extLst>
          </p:cNvPr>
          <p:cNvGrpSpPr/>
          <p:nvPr/>
        </p:nvGrpSpPr>
        <p:grpSpPr>
          <a:xfrm>
            <a:off x="2638179" y="1393392"/>
            <a:ext cx="5447419" cy="4321037"/>
            <a:chOff x="2918499" y="1241869"/>
            <a:chExt cx="5098267" cy="4044080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70357D23-579C-4AC4-888B-62B3F2C4D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8499" y="1241869"/>
              <a:ext cx="5098267" cy="4044080"/>
            </a:xfrm>
            <a:prstGeom prst="rect">
              <a:avLst/>
            </a:prstGeom>
          </p:spPr>
        </p:pic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0B1FF46A-F33D-4AE0-9237-DEE2B147D783}"/>
                </a:ext>
              </a:extLst>
            </p:cNvPr>
            <p:cNvSpPr/>
            <p:nvPr/>
          </p:nvSpPr>
          <p:spPr>
            <a:xfrm>
              <a:off x="5231130" y="4170045"/>
              <a:ext cx="474345" cy="144780"/>
            </a:xfrm>
            <a:prstGeom prst="rect">
              <a:avLst/>
            </a:prstGeom>
            <a:solidFill>
              <a:srgbClr val="29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Google Shape;211;p35">
            <a:extLst>
              <a:ext uri="{FF2B5EF4-FFF2-40B4-BE49-F238E27FC236}">
                <a16:creationId xmlns:a16="http://schemas.microsoft.com/office/drawing/2014/main" id="{6937B55D-3A9B-4403-8A72-41675D1C58CF}"/>
              </a:ext>
            </a:extLst>
          </p:cNvPr>
          <p:cNvSpPr txBox="1"/>
          <p:nvPr/>
        </p:nvSpPr>
        <p:spPr>
          <a:xfrm>
            <a:off x="174285" y="380141"/>
            <a:ext cx="11765166" cy="4339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18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 TURDAGI GADJETLAR ORQALI TAS-IX TIZIMIDA ISHLASH IMKONIYATI</a:t>
            </a:r>
            <a:endParaRPr lang="ru-RU" sz="18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4EB7E51-E50C-4AE3-8BDB-948E1BA14B6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28220" y="4091385"/>
            <a:ext cx="2630997" cy="2630997"/>
          </a:xfrm>
          <a:prstGeom prst="rect">
            <a:avLst/>
          </a:prstGeom>
        </p:spPr>
      </p:pic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D18844AA-1921-4D0D-A587-AAEE2C12AED3}"/>
              </a:ext>
            </a:extLst>
          </p:cNvPr>
          <p:cNvGrpSpPr/>
          <p:nvPr/>
        </p:nvGrpSpPr>
        <p:grpSpPr>
          <a:xfrm>
            <a:off x="4908600" y="4715583"/>
            <a:ext cx="1611981" cy="1788425"/>
            <a:chOff x="7022242" y="1878249"/>
            <a:chExt cx="1466438" cy="1626951"/>
          </a:xfrm>
          <a:effectLst>
            <a:glow>
              <a:schemeClr val="accent1">
                <a:alpha val="40000"/>
              </a:schemeClr>
            </a:glow>
            <a:reflection endPos="15000" dist="50800" dir="5400000" sy="-100000" algn="bl" rotWithShape="0"/>
          </a:effectLst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997D1309-100D-472D-9E9D-9AA09D49B4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2242" y="1878249"/>
              <a:ext cx="1466438" cy="1626951"/>
            </a:xfrm>
            <a:prstGeom prst="rect">
              <a:avLst/>
            </a:prstGeom>
          </p:spPr>
        </p:pic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FAA33121-0806-4A66-A612-EE4C794DD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404296" y="2065418"/>
              <a:ext cx="707024" cy="1251187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7FB138E-9E8B-4DC8-94C5-33E8BDC5B4B8}"/>
              </a:ext>
            </a:extLst>
          </p:cNvPr>
          <p:cNvSpPr txBox="1"/>
          <p:nvPr/>
        </p:nvSpPr>
        <p:spPr>
          <a:xfrm>
            <a:off x="8338207" y="1173916"/>
            <a:ext cx="3721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vaqtning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o‘zida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gadjetlar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Computer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MacBook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Notebook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Netbook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Mobile phone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Plashed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TV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FEFB733-F8EF-4CFE-A62C-871635942EA8}"/>
              </a:ext>
            </a:extLst>
          </p:cNvPr>
          <p:cNvSpPr txBox="1"/>
          <p:nvPr/>
        </p:nvSpPr>
        <p:spPr>
          <a:xfrm>
            <a:off x="212556" y="1287750"/>
            <a:ext cx="245321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Ixtiyoriy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operatsion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tizimdan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Android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iOS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Windows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Linux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Unix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F6DA493-30E5-4068-BCC7-6FA5A6DEE9D7}"/>
              </a:ext>
            </a:extLst>
          </p:cNvPr>
          <p:cNvSpPr txBox="1"/>
          <p:nvPr/>
        </p:nvSpPr>
        <p:spPr>
          <a:xfrm>
            <a:off x="9293574" y="4137059"/>
            <a:ext cx="28354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bro</a:t>
            </a:r>
            <a:r>
              <a:rPr lang="uz-Cyrl-UZ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zer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dasturidan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Chrome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Mozilla Firefox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Yandex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Safari</a:t>
            </a:r>
          </a:p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Microsoft Edge</a:t>
            </a: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F2F606D2-C117-40EE-AEA1-29AAA68EDC1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82" y="3802384"/>
            <a:ext cx="4414127" cy="2919998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C955C05F-FB7E-486A-9D76-A098416FEB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70710" y="1629114"/>
            <a:ext cx="4902541" cy="298623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E20F757D-BD2C-4C33-9001-957FBF8A8C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7676" y="4429591"/>
            <a:ext cx="2365073" cy="1541996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2892B006-E4F8-4879-9BCA-B76DC0EDA9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02537" y="3945055"/>
            <a:ext cx="3177415" cy="1800098"/>
          </a:xfrm>
          <a:prstGeom prst="rect">
            <a:avLst/>
          </a:prstGeom>
        </p:spPr>
      </p:pic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6D80EA89-FF9F-4C12-AD41-0D9C5FA4919D}"/>
              </a:ext>
            </a:extLst>
          </p:cNvPr>
          <p:cNvCxnSpPr/>
          <p:nvPr/>
        </p:nvCxnSpPr>
        <p:spPr>
          <a:xfrm>
            <a:off x="0" y="1073095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044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CCE8C06-A487-4392-95C1-E91B7A3BD108}"/>
              </a:ext>
            </a:extLst>
          </p:cNvPr>
          <p:cNvSpPr/>
          <p:nvPr/>
        </p:nvSpPr>
        <p:spPr>
          <a:xfrm>
            <a:off x="10198951" y="3069237"/>
            <a:ext cx="1773141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lang="ru-RU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DDB8DC04-9F3B-4190-934B-15B36A54E6A0}"/>
              </a:ext>
            </a:extLst>
          </p:cNvPr>
          <p:cNvSpPr/>
          <p:nvPr/>
        </p:nvSpPr>
        <p:spPr>
          <a:xfrm>
            <a:off x="64942" y="3864400"/>
            <a:ext cx="2188505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to‘g‘ridan-to‘g‘ri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lang="ru-RU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C9349E75-1331-4F2E-B138-0EC8FA32B69F}"/>
              </a:ext>
            </a:extLst>
          </p:cNvPr>
          <p:cNvSpPr/>
          <p:nvPr/>
        </p:nvSpPr>
        <p:spPr>
          <a:xfrm>
            <a:off x="10140" y="2190111"/>
            <a:ext cx="2207201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qidirish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endParaRPr lang="ru-RU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7E38E222-964A-49C7-8AC6-4204484D011E}"/>
              </a:ext>
            </a:extLst>
          </p:cNvPr>
          <p:cNvSpPr/>
          <p:nvPr/>
        </p:nvSpPr>
        <p:spPr>
          <a:xfrm>
            <a:off x="10093327" y="4739882"/>
            <a:ext cx="2098671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kurslarini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boshlaganlar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endParaRPr lang="ru-RU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825F17C-3A39-4EC3-A393-87FC17B3E49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213" y="1198053"/>
            <a:ext cx="7135348" cy="5659947"/>
          </a:xfrm>
          <a:prstGeom prst="rect">
            <a:avLst/>
          </a:prstGeom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B6F0D6B-C100-4428-8CF7-82F0AA8FA72F}"/>
              </a:ext>
            </a:extLst>
          </p:cNvPr>
          <p:cNvSpPr/>
          <p:nvPr/>
        </p:nvSpPr>
        <p:spPr>
          <a:xfrm>
            <a:off x="10114058" y="1580990"/>
            <a:ext cx="2077942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Tizimga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akkaunt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endParaRPr lang="ru-RU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624560-6639-41B3-8320-3A09A7528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1755" y="1582874"/>
            <a:ext cx="6528485" cy="3917632"/>
          </a:xfrm>
          <a:prstGeom prst="rect">
            <a:avLst/>
          </a:prstGeom>
        </p:spPr>
      </p:pic>
      <p:grpSp>
        <p:nvGrpSpPr>
          <p:cNvPr id="66" name="Группа 65">
            <a:extLst>
              <a:ext uri="{FF2B5EF4-FFF2-40B4-BE49-F238E27FC236}">
                <a16:creationId xmlns:a16="http://schemas.microsoft.com/office/drawing/2014/main" id="{0BC0B582-4511-4A81-ABD3-6823A2665477}"/>
              </a:ext>
            </a:extLst>
          </p:cNvPr>
          <p:cNvGrpSpPr/>
          <p:nvPr/>
        </p:nvGrpSpPr>
        <p:grpSpPr>
          <a:xfrm>
            <a:off x="2368257" y="1782347"/>
            <a:ext cx="3868641" cy="844502"/>
            <a:chOff x="2368257" y="1703672"/>
            <a:chExt cx="4058594" cy="923177"/>
          </a:xfrm>
        </p:grpSpPr>
        <p:cxnSp>
          <p:nvCxnSpPr>
            <p:cNvPr id="67" name="Соединитель: уступ 66">
              <a:extLst>
                <a:ext uri="{FF2B5EF4-FFF2-40B4-BE49-F238E27FC236}">
                  <a16:creationId xmlns:a16="http://schemas.microsoft.com/office/drawing/2014/main" id="{9FC1BA1C-06CB-42B6-BB2F-E4135AA58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383268" y="1703672"/>
              <a:ext cx="4043583" cy="743177"/>
            </a:xfrm>
            <a:prstGeom prst="bentConnector3">
              <a:avLst>
                <a:gd name="adj1" fmla="val 100095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>
              <a:extLst>
                <a:ext uri="{FF2B5EF4-FFF2-40B4-BE49-F238E27FC236}">
                  <a16:creationId xmlns:a16="http://schemas.microsoft.com/office/drawing/2014/main" id="{89CF25B6-BA7C-439F-9F72-74D5A73B83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68257" y="2266849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id="{17D6C840-D476-44DB-B361-B28B119A12CA}"/>
              </a:ext>
            </a:extLst>
          </p:cNvPr>
          <p:cNvGrpSpPr/>
          <p:nvPr/>
        </p:nvGrpSpPr>
        <p:grpSpPr>
          <a:xfrm>
            <a:off x="8695425" y="1782347"/>
            <a:ext cx="1410007" cy="611987"/>
            <a:chOff x="8390027" y="1680113"/>
            <a:chExt cx="1724032" cy="714221"/>
          </a:xfrm>
        </p:grpSpPr>
        <p:cxnSp>
          <p:nvCxnSpPr>
            <p:cNvPr id="70" name="Соединитель: уступ 69">
              <a:extLst>
                <a:ext uri="{FF2B5EF4-FFF2-40B4-BE49-F238E27FC236}">
                  <a16:creationId xmlns:a16="http://schemas.microsoft.com/office/drawing/2014/main" id="{2E678443-064E-4C2A-92EA-D4E1B7A25CAB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8390027" y="1680113"/>
              <a:ext cx="1724032" cy="521822"/>
            </a:xfrm>
            <a:prstGeom prst="bentConnector3">
              <a:avLst>
                <a:gd name="adj1" fmla="val 10021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Прямая соединительная линия 70">
              <a:extLst>
                <a:ext uri="{FF2B5EF4-FFF2-40B4-BE49-F238E27FC236}">
                  <a16:creationId xmlns:a16="http://schemas.microsoft.com/office/drawing/2014/main" id="{AC8A7D24-D11A-406B-AA4F-EDD20280248C}"/>
                </a:ext>
              </a:extLst>
            </p:cNvPr>
            <p:cNvCxnSpPr/>
            <p:nvPr/>
          </p:nvCxnSpPr>
          <p:spPr>
            <a:xfrm>
              <a:off x="10114059" y="2034334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Группа 71">
            <a:extLst>
              <a:ext uri="{FF2B5EF4-FFF2-40B4-BE49-F238E27FC236}">
                <a16:creationId xmlns:a16="http://schemas.microsoft.com/office/drawing/2014/main" id="{5396FCB2-35A2-4DD1-8DD0-5BAA01A0BCCC}"/>
              </a:ext>
            </a:extLst>
          </p:cNvPr>
          <p:cNvGrpSpPr/>
          <p:nvPr/>
        </p:nvGrpSpPr>
        <p:grpSpPr>
          <a:xfrm>
            <a:off x="7962180" y="1782347"/>
            <a:ext cx="2136079" cy="1552332"/>
            <a:chOff x="8390028" y="1680114"/>
            <a:chExt cx="2327680" cy="1654566"/>
          </a:xfrm>
        </p:grpSpPr>
        <p:cxnSp>
          <p:nvCxnSpPr>
            <p:cNvPr id="73" name="Соединитель: уступ 72">
              <a:extLst>
                <a:ext uri="{FF2B5EF4-FFF2-40B4-BE49-F238E27FC236}">
                  <a16:creationId xmlns:a16="http://schemas.microsoft.com/office/drawing/2014/main" id="{3F1CBF2B-F593-4151-8397-CA94DB7E73A3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8390028" y="1680114"/>
              <a:ext cx="2327680" cy="1450776"/>
            </a:xfrm>
            <a:prstGeom prst="bentConnector3">
              <a:avLst>
                <a:gd name="adj1" fmla="val 9845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Прямая соединительная линия 73">
              <a:extLst>
                <a:ext uri="{FF2B5EF4-FFF2-40B4-BE49-F238E27FC236}">
                  <a16:creationId xmlns:a16="http://schemas.microsoft.com/office/drawing/2014/main" id="{7FE3D6A1-0532-4CE9-A931-D52E0F1289AA}"/>
                </a:ext>
              </a:extLst>
            </p:cNvPr>
            <p:cNvCxnSpPr/>
            <p:nvPr/>
          </p:nvCxnSpPr>
          <p:spPr>
            <a:xfrm>
              <a:off x="10712777" y="2974680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Группа 74">
            <a:extLst>
              <a:ext uri="{FF2B5EF4-FFF2-40B4-BE49-F238E27FC236}">
                <a16:creationId xmlns:a16="http://schemas.microsoft.com/office/drawing/2014/main" id="{47D52B0D-81E5-4B7C-8953-4F0FDA1CEDEB}"/>
              </a:ext>
            </a:extLst>
          </p:cNvPr>
          <p:cNvGrpSpPr/>
          <p:nvPr/>
        </p:nvGrpSpPr>
        <p:grpSpPr>
          <a:xfrm flipV="1">
            <a:off x="5730240" y="4051980"/>
            <a:ext cx="4363087" cy="360000"/>
            <a:chOff x="8371315" y="1374266"/>
            <a:chExt cx="1724032" cy="1023116"/>
          </a:xfrm>
        </p:grpSpPr>
        <p:cxnSp>
          <p:nvCxnSpPr>
            <p:cNvPr id="76" name="Соединитель: уступ 75">
              <a:extLst>
                <a:ext uri="{FF2B5EF4-FFF2-40B4-BE49-F238E27FC236}">
                  <a16:creationId xmlns:a16="http://schemas.microsoft.com/office/drawing/2014/main" id="{4EDFDAB2-973A-4EF8-BB68-36AEBA0B770F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8371315" y="1374269"/>
              <a:ext cx="1724032" cy="521822"/>
            </a:xfrm>
            <a:prstGeom prst="bentConnector3">
              <a:avLst>
                <a:gd name="adj1" fmla="val 10021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Прямая соединительная линия 76">
              <a:extLst>
                <a:ext uri="{FF2B5EF4-FFF2-40B4-BE49-F238E27FC236}">
                  <a16:creationId xmlns:a16="http://schemas.microsoft.com/office/drawing/2014/main" id="{2DA8F341-CB76-4B26-99C9-F41B35631B9B}"/>
                </a:ext>
              </a:extLst>
            </p:cNvPr>
            <p:cNvCxnSpPr/>
            <p:nvPr/>
          </p:nvCxnSpPr>
          <p:spPr>
            <a:xfrm>
              <a:off x="10095347" y="1374266"/>
              <a:ext cx="0" cy="1023116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39A0D6DF-7700-4A1C-B6C2-5859C0C0E29F}"/>
              </a:ext>
            </a:extLst>
          </p:cNvPr>
          <p:cNvGrpSpPr/>
          <p:nvPr/>
        </p:nvGrpSpPr>
        <p:grpSpPr>
          <a:xfrm flipH="1">
            <a:off x="2365988" y="3541690"/>
            <a:ext cx="2548534" cy="689054"/>
            <a:chOff x="8371315" y="1374269"/>
            <a:chExt cx="1724032" cy="689054"/>
          </a:xfrm>
        </p:grpSpPr>
        <p:cxnSp>
          <p:nvCxnSpPr>
            <p:cNvPr id="79" name="Соединитель: уступ 78">
              <a:extLst>
                <a:ext uri="{FF2B5EF4-FFF2-40B4-BE49-F238E27FC236}">
                  <a16:creationId xmlns:a16="http://schemas.microsoft.com/office/drawing/2014/main" id="{81E26ABE-0701-4A89-B7AE-A08D07350C71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8371315" y="1374269"/>
              <a:ext cx="1724032" cy="521822"/>
            </a:xfrm>
            <a:prstGeom prst="bentConnector3">
              <a:avLst>
                <a:gd name="adj1" fmla="val 10021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я соединительная линия 79">
              <a:extLst>
                <a:ext uri="{FF2B5EF4-FFF2-40B4-BE49-F238E27FC236}">
                  <a16:creationId xmlns:a16="http://schemas.microsoft.com/office/drawing/2014/main" id="{BADCC06D-EFD5-423B-903E-B9256EE2F61E}"/>
                </a:ext>
              </a:extLst>
            </p:cNvPr>
            <p:cNvCxnSpPr/>
            <p:nvPr/>
          </p:nvCxnSpPr>
          <p:spPr>
            <a:xfrm>
              <a:off x="10095347" y="1703323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" name="Google Shape;211;p35">
            <a:extLst>
              <a:ext uri="{FF2B5EF4-FFF2-40B4-BE49-F238E27FC236}">
                <a16:creationId xmlns:a16="http://schemas.microsoft.com/office/drawing/2014/main" id="{1153A730-363A-444E-BB6C-68F169383506}"/>
              </a:ext>
            </a:extLst>
          </p:cNvPr>
          <p:cNvSpPr txBox="1"/>
          <p:nvPr/>
        </p:nvSpPr>
        <p:spPr>
          <a:xfrm>
            <a:off x="155273" y="287895"/>
            <a:ext cx="11881447" cy="51703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4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 IMKONIYATLARI</a:t>
            </a:r>
            <a:endParaRPr lang="ru-RU" sz="24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3" name="Прямая соединительная линия 82">
            <a:extLst>
              <a:ext uri="{FF2B5EF4-FFF2-40B4-BE49-F238E27FC236}">
                <a16:creationId xmlns:a16="http://schemas.microsoft.com/office/drawing/2014/main" id="{50BB2CEA-D41C-445A-8A91-82C00D7EB798}"/>
              </a:ext>
            </a:extLst>
          </p:cNvPr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844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3" name="Google Shape;3203;p35"/>
          <p:cNvSpPr/>
          <p:nvPr/>
        </p:nvSpPr>
        <p:spPr>
          <a:xfrm>
            <a:off x="1933130" y="2081179"/>
            <a:ext cx="825372" cy="2905441"/>
          </a:xfrm>
          <a:custGeom>
            <a:avLst/>
            <a:gdLst/>
            <a:ahLst/>
            <a:cxnLst/>
            <a:rect l="l" t="t" r="r" b="b"/>
            <a:pathLst>
              <a:path w="18623" h="65556" extrusionOk="0">
                <a:moveTo>
                  <a:pt x="14125" y="1"/>
                </a:moveTo>
                <a:lnTo>
                  <a:pt x="14157" y="222"/>
                </a:lnTo>
                <a:lnTo>
                  <a:pt x="14853" y="222"/>
                </a:lnTo>
                <a:lnTo>
                  <a:pt x="14853" y="1"/>
                </a:lnTo>
                <a:close/>
                <a:moveTo>
                  <a:pt x="16025" y="1"/>
                </a:moveTo>
                <a:lnTo>
                  <a:pt x="16025" y="222"/>
                </a:lnTo>
                <a:lnTo>
                  <a:pt x="16754" y="222"/>
                </a:lnTo>
                <a:lnTo>
                  <a:pt x="16754" y="1"/>
                </a:lnTo>
                <a:close/>
                <a:moveTo>
                  <a:pt x="17925" y="1"/>
                </a:moveTo>
                <a:lnTo>
                  <a:pt x="17925" y="222"/>
                </a:lnTo>
                <a:lnTo>
                  <a:pt x="18622" y="222"/>
                </a:lnTo>
                <a:lnTo>
                  <a:pt x="18622" y="1"/>
                </a:lnTo>
                <a:close/>
                <a:moveTo>
                  <a:pt x="12953" y="222"/>
                </a:moveTo>
                <a:cubicBezTo>
                  <a:pt x="12732" y="286"/>
                  <a:pt x="12510" y="381"/>
                  <a:pt x="12288" y="476"/>
                </a:cubicBezTo>
                <a:lnTo>
                  <a:pt x="12383" y="697"/>
                </a:lnTo>
                <a:cubicBezTo>
                  <a:pt x="12573" y="602"/>
                  <a:pt x="12795" y="507"/>
                  <a:pt x="13017" y="444"/>
                </a:cubicBezTo>
                <a:lnTo>
                  <a:pt x="12953" y="222"/>
                </a:lnTo>
                <a:close/>
                <a:moveTo>
                  <a:pt x="11275" y="1141"/>
                </a:moveTo>
                <a:cubicBezTo>
                  <a:pt x="11085" y="1299"/>
                  <a:pt x="10926" y="1489"/>
                  <a:pt x="10768" y="1679"/>
                </a:cubicBezTo>
                <a:lnTo>
                  <a:pt x="10958" y="1837"/>
                </a:lnTo>
                <a:cubicBezTo>
                  <a:pt x="11085" y="1647"/>
                  <a:pt x="11243" y="1489"/>
                  <a:pt x="11433" y="1331"/>
                </a:cubicBezTo>
                <a:lnTo>
                  <a:pt x="11275" y="1141"/>
                </a:lnTo>
                <a:close/>
                <a:moveTo>
                  <a:pt x="10135" y="2692"/>
                </a:moveTo>
                <a:cubicBezTo>
                  <a:pt x="10008" y="2914"/>
                  <a:pt x="9945" y="3136"/>
                  <a:pt x="9881" y="3389"/>
                </a:cubicBezTo>
                <a:lnTo>
                  <a:pt x="10103" y="3452"/>
                </a:lnTo>
                <a:cubicBezTo>
                  <a:pt x="10166" y="3231"/>
                  <a:pt x="10230" y="3009"/>
                  <a:pt x="10325" y="2787"/>
                </a:cubicBezTo>
                <a:lnTo>
                  <a:pt x="10135" y="2692"/>
                </a:lnTo>
                <a:close/>
                <a:moveTo>
                  <a:pt x="9691" y="4561"/>
                </a:moveTo>
                <a:lnTo>
                  <a:pt x="9691" y="5289"/>
                </a:lnTo>
                <a:lnTo>
                  <a:pt x="9913" y="5289"/>
                </a:lnTo>
                <a:lnTo>
                  <a:pt x="9913" y="4561"/>
                </a:lnTo>
                <a:close/>
                <a:moveTo>
                  <a:pt x="9691" y="6461"/>
                </a:moveTo>
                <a:lnTo>
                  <a:pt x="9691" y="7158"/>
                </a:lnTo>
                <a:lnTo>
                  <a:pt x="9913" y="7158"/>
                </a:lnTo>
                <a:lnTo>
                  <a:pt x="9913" y="6461"/>
                </a:lnTo>
                <a:close/>
                <a:moveTo>
                  <a:pt x="9691" y="8361"/>
                </a:moveTo>
                <a:lnTo>
                  <a:pt x="9691" y="9058"/>
                </a:lnTo>
                <a:lnTo>
                  <a:pt x="9913" y="9058"/>
                </a:lnTo>
                <a:lnTo>
                  <a:pt x="9913" y="8361"/>
                </a:lnTo>
                <a:close/>
                <a:moveTo>
                  <a:pt x="9691" y="10230"/>
                </a:moveTo>
                <a:lnTo>
                  <a:pt x="9691" y="10958"/>
                </a:lnTo>
                <a:lnTo>
                  <a:pt x="9913" y="10958"/>
                </a:lnTo>
                <a:lnTo>
                  <a:pt x="9913" y="10230"/>
                </a:lnTo>
                <a:close/>
                <a:moveTo>
                  <a:pt x="9691" y="12130"/>
                </a:moveTo>
                <a:lnTo>
                  <a:pt x="9691" y="12826"/>
                </a:lnTo>
                <a:lnTo>
                  <a:pt x="9913" y="12826"/>
                </a:lnTo>
                <a:lnTo>
                  <a:pt x="9913" y="12130"/>
                </a:lnTo>
                <a:close/>
                <a:moveTo>
                  <a:pt x="9691" y="14030"/>
                </a:moveTo>
                <a:lnTo>
                  <a:pt x="9691" y="14727"/>
                </a:lnTo>
                <a:lnTo>
                  <a:pt x="9913" y="14727"/>
                </a:lnTo>
                <a:lnTo>
                  <a:pt x="9913" y="14030"/>
                </a:lnTo>
                <a:close/>
                <a:moveTo>
                  <a:pt x="9691" y="15898"/>
                </a:moveTo>
                <a:lnTo>
                  <a:pt x="9691" y="16627"/>
                </a:lnTo>
                <a:lnTo>
                  <a:pt x="9913" y="16627"/>
                </a:lnTo>
                <a:lnTo>
                  <a:pt x="9913" y="15898"/>
                </a:lnTo>
                <a:close/>
                <a:moveTo>
                  <a:pt x="9691" y="17798"/>
                </a:moveTo>
                <a:lnTo>
                  <a:pt x="9691" y="18495"/>
                </a:lnTo>
                <a:lnTo>
                  <a:pt x="9913" y="18495"/>
                </a:lnTo>
                <a:lnTo>
                  <a:pt x="9913" y="17798"/>
                </a:lnTo>
                <a:close/>
                <a:moveTo>
                  <a:pt x="9691" y="19699"/>
                </a:moveTo>
                <a:lnTo>
                  <a:pt x="9691" y="20395"/>
                </a:lnTo>
                <a:lnTo>
                  <a:pt x="9913" y="20395"/>
                </a:lnTo>
                <a:lnTo>
                  <a:pt x="9913" y="19699"/>
                </a:lnTo>
                <a:close/>
                <a:moveTo>
                  <a:pt x="9691" y="21567"/>
                </a:moveTo>
                <a:lnTo>
                  <a:pt x="9691" y="22295"/>
                </a:lnTo>
                <a:lnTo>
                  <a:pt x="9913" y="22295"/>
                </a:lnTo>
                <a:lnTo>
                  <a:pt x="9913" y="21567"/>
                </a:lnTo>
                <a:close/>
                <a:moveTo>
                  <a:pt x="9691" y="23467"/>
                </a:moveTo>
                <a:lnTo>
                  <a:pt x="9691" y="24164"/>
                </a:lnTo>
                <a:lnTo>
                  <a:pt x="9913" y="24164"/>
                </a:lnTo>
                <a:lnTo>
                  <a:pt x="9913" y="23467"/>
                </a:lnTo>
                <a:close/>
                <a:moveTo>
                  <a:pt x="9691" y="25367"/>
                </a:moveTo>
                <a:lnTo>
                  <a:pt x="9691" y="26064"/>
                </a:lnTo>
                <a:lnTo>
                  <a:pt x="9913" y="26064"/>
                </a:lnTo>
                <a:lnTo>
                  <a:pt x="9913" y="25367"/>
                </a:lnTo>
                <a:close/>
                <a:moveTo>
                  <a:pt x="9691" y="27236"/>
                </a:moveTo>
                <a:lnTo>
                  <a:pt x="9691" y="27964"/>
                </a:lnTo>
                <a:lnTo>
                  <a:pt x="9913" y="27964"/>
                </a:lnTo>
                <a:lnTo>
                  <a:pt x="9913" y="27236"/>
                </a:lnTo>
                <a:close/>
                <a:moveTo>
                  <a:pt x="9691" y="29136"/>
                </a:moveTo>
                <a:lnTo>
                  <a:pt x="9691" y="29833"/>
                </a:lnTo>
                <a:lnTo>
                  <a:pt x="9913" y="29833"/>
                </a:lnTo>
                <a:lnTo>
                  <a:pt x="9913" y="29136"/>
                </a:lnTo>
                <a:close/>
                <a:moveTo>
                  <a:pt x="9691" y="31004"/>
                </a:moveTo>
                <a:lnTo>
                  <a:pt x="9691" y="31733"/>
                </a:lnTo>
                <a:lnTo>
                  <a:pt x="9913" y="31733"/>
                </a:lnTo>
                <a:lnTo>
                  <a:pt x="9913" y="31004"/>
                </a:lnTo>
                <a:close/>
                <a:moveTo>
                  <a:pt x="9691" y="32904"/>
                </a:moveTo>
                <a:lnTo>
                  <a:pt x="9691" y="33601"/>
                </a:lnTo>
                <a:lnTo>
                  <a:pt x="9913" y="33601"/>
                </a:lnTo>
                <a:lnTo>
                  <a:pt x="9913" y="32904"/>
                </a:lnTo>
                <a:close/>
                <a:moveTo>
                  <a:pt x="9691" y="34805"/>
                </a:moveTo>
                <a:lnTo>
                  <a:pt x="9691" y="35501"/>
                </a:lnTo>
                <a:lnTo>
                  <a:pt x="9913" y="35501"/>
                </a:lnTo>
                <a:lnTo>
                  <a:pt x="9913" y="34805"/>
                </a:lnTo>
                <a:close/>
                <a:moveTo>
                  <a:pt x="9691" y="36673"/>
                </a:moveTo>
                <a:lnTo>
                  <a:pt x="9691" y="37401"/>
                </a:lnTo>
                <a:lnTo>
                  <a:pt x="9913" y="37401"/>
                </a:lnTo>
                <a:lnTo>
                  <a:pt x="9913" y="36673"/>
                </a:lnTo>
                <a:close/>
                <a:moveTo>
                  <a:pt x="9691" y="38573"/>
                </a:moveTo>
                <a:lnTo>
                  <a:pt x="9691" y="39270"/>
                </a:lnTo>
                <a:lnTo>
                  <a:pt x="9913" y="39270"/>
                </a:lnTo>
                <a:lnTo>
                  <a:pt x="9913" y="38573"/>
                </a:lnTo>
                <a:close/>
                <a:moveTo>
                  <a:pt x="9691" y="40473"/>
                </a:moveTo>
                <a:lnTo>
                  <a:pt x="9691" y="41170"/>
                </a:lnTo>
                <a:lnTo>
                  <a:pt x="9913" y="41170"/>
                </a:lnTo>
                <a:lnTo>
                  <a:pt x="9913" y="40473"/>
                </a:lnTo>
                <a:close/>
                <a:moveTo>
                  <a:pt x="9691" y="42342"/>
                </a:moveTo>
                <a:lnTo>
                  <a:pt x="9691" y="43070"/>
                </a:lnTo>
                <a:lnTo>
                  <a:pt x="9913" y="43070"/>
                </a:lnTo>
                <a:lnTo>
                  <a:pt x="9913" y="42342"/>
                </a:lnTo>
                <a:close/>
                <a:moveTo>
                  <a:pt x="9691" y="44242"/>
                </a:moveTo>
                <a:lnTo>
                  <a:pt x="9691" y="44939"/>
                </a:lnTo>
                <a:lnTo>
                  <a:pt x="9913" y="44939"/>
                </a:lnTo>
                <a:lnTo>
                  <a:pt x="9913" y="44242"/>
                </a:lnTo>
                <a:close/>
                <a:moveTo>
                  <a:pt x="9691" y="46142"/>
                </a:moveTo>
                <a:lnTo>
                  <a:pt x="9691" y="46839"/>
                </a:lnTo>
                <a:lnTo>
                  <a:pt x="9913" y="46839"/>
                </a:lnTo>
                <a:lnTo>
                  <a:pt x="9913" y="46142"/>
                </a:lnTo>
                <a:close/>
                <a:moveTo>
                  <a:pt x="9691" y="48011"/>
                </a:moveTo>
                <a:lnTo>
                  <a:pt x="9691" y="48739"/>
                </a:lnTo>
                <a:lnTo>
                  <a:pt x="9913" y="48739"/>
                </a:lnTo>
                <a:lnTo>
                  <a:pt x="9913" y="48011"/>
                </a:lnTo>
                <a:close/>
                <a:moveTo>
                  <a:pt x="9691" y="49911"/>
                </a:moveTo>
                <a:lnTo>
                  <a:pt x="9691" y="50607"/>
                </a:lnTo>
                <a:lnTo>
                  <a:pt x="9913" y="50607"/>
                </a:lnTo>
                <a:lnTo>
                  <a:pt x="9913" y="49911"/>
                </a:lnTo>
                <a:close/>
                <a:moveTo>
                  <a:pt x="9691" y="51811"/>
                </a:moveTo>
                <a:lnTo>
                  <a:pt x="9691" y="52508"/>
                </a:lnTo>
                <a:lnTo>
                  <a:pt x="9913" y="52508"/>
                </a:lnTo>
                <a:lnTo>
                  <a:pt x="9913" y="51811"/>
                </a:lnTo>
                <a:close/>
                <a:moveTo>
                  <a:pt x="9691" y="53679"/>
                </a:moveTo>
                <a:lnTo>
                  <a:pt x="9691" y="54408"/>
                </a:lnTo>
                <a:lnTo>
                  <a:pt x="9913" y="54408"/>
                </a:lnTo>
                <a:lnTo>
                  <a:pt x="9913" y="53679"/>
                </a:lnTo>
                <a:close/>
                <a:moveTo>
                  <a:pt x="9691" y="55579"/>
                </a:moveTo>
                <a:lnTo>
                  <a:pt x="9691" y="56276"/>
                </a:lnTo>
                <a:lnTo>
                  <a:pt x="9913" y="56276"/>
                </a:lnTo>
                <a:lnTo>
                  <a:pt x="9913" y="55579"/>
                </a:lnTo>
                <a:close/>
                <a:moveTo>
                  <a:pt x="9691" y="57480"/>
                </a:moveTo>
                <a:lnTo>
                  <a:pt x="9691" y="58176"/>
                </a:lnTo>
                <a:lnTo>
                  <a:pt x="9913" y="58176"/>
                </a:lnTo>
                <a:lnTo>
                  <a:pt x="9913" y="57480"/>
                </a:lnTo>
                <a:close/>
                <a:moveTo>
                  <a:pt x="9691" y="59348"/>
                </a:moveTo>
                <a:lnTo>
                  <a:pt x="9691" y="60076"/>
                </a:lnTo>
                <a:lnTo>
                  <a:pt x="9913" y="60076"/>
                </a:lnTo>
                <a:lnTo>
                  <a:pt x="9913" y="59348"/>
                </a:lnTo>
                <a:close/>
                <a:moveTo>
                  <a:pt x="9660" y="61216"/>
                </a:moveTo>
                <a:cubicBezTo>
                  <a:pt x="9660" y="61470"/>
                  <a:pt x="9628" y="61692"/>
                  <a:pt x="9565" y="61913"/>
                </a:cubicBezTo>
                <a:lnTo>
                  <a:pt x="9786" y="61977"/>
                </a:lnTo>
                <a:cubicBezTo>
                  <a:pt x="9850" y="61723"/>
                  <a:pt x="9881" y="61501"/>
                  <a:pt x="9913" y="61248"/>
                </a:cubicBezTo>
                <a:lnTo>
                  <a:pt x="9660" y="61216"/>
                </a:lnTo>
                <a:close/>
                <a:moveTo>
                  <a:pt x="9153" y="62990"/>
                </a:moveTo>
                <a:cubicBezTo>
                  <a:pt x="9058" y="63180"/>
                  <a:pt x="8931" y="63370"/>
                  <a:pt x="8773" y="63560"/>
                </a:cubicBezTo>
                <a:lnTo>
                  <a:pt x="8963" y="63718"/>
                </a:lnTo>
                <a:cubicBezTo>
                  <a:pt x="9121" y="63528"/>
                  <a:pt x="9248" y="63307"/>
                  <a:pt x="9375" y="63085"/>
                </a:cubicBezTo>
                <a:lnTo>
                  <a:pt x="9153" y="62990"/>
                </a:lnTo>
                <a:close/>
                <a:moveTo>
                  <a:pt x="7981" y="64383"/>
                </a:moveTo>
                <a:cubicBezTo>
                  <a:pt x="7791" y="64510"/>
                  <a:pt x="7601" y="64637"/>
                  <a:pt x="7411" y="64763"/>
                </a:cubicBezTo>
                <a:lnTo>
                  <a:pt x="7506" y="64953"/>
                </a:lnTo>
                <a:cubicBezTo>
                  <a:pt x="7728" y="64858"/>
                  <a:pt x="7918" y="64700"/>
                  <a:pt x="8108" y="64573"/>
                </a:cubicBezTo>
                <a:lnTo>
                  <a:pt x="7981" y="64383"/>
                </a:lnTo>
                <a:close/>
                <a:moveTo>
                  <a:pt x="6334" y="65175"/>
                </a:moveTo>
                <a:cubicBezTo>
                  <a:pt x="6113" y="65238"/>
                  <a:pt x="5891" y="65270"/>
                  <a:pt x="5638" y="65302"/>
                </a:cubicBezTo>
                <a:lnTo>
                  <a:pt x="5669" y="65523"/>
                </a:lnTo>
                <a:cubicBezTo>
                  <a:pt x="5923" y="65492"/>
                  <a:pt x="6144" y="65460"/>
                  <a:pt x="6398" y="65397"/>
                </a:cubicBezTo>
                <a:lnTo>
                  <a:pt x="6334" y="65175"/>
                </a:lnTo>
                <a:close/>
                <a:moveTo>
                  <a:pt x="1" y="65302"/>
                </a:moveTo>
                <a:lnTo>
                  <a:pt x="1" y="65555"/>
                </a:lnTo>
                <a:lnTo>
                  <a:pt x="697" y="65555"/>
                </a:lnTo>
                <a:lnTo>
                  <a:pt x="697" y="65302"/>
                </a:lnTo>
                <a:close/>
                <a:moveTo>
                  <a:pt x="1869" y="65302"/>
                </a:moveTo>
                <a:lnTo>
                  <a:pt x="1869" y="65555"/>
                </a:lnTo>
                <a:lnTo>
                  <a:pt x="2597" y="65555"/>
                </a:lnTo>
                <a:lnTo>
                  <a:pt x="2597" y="65302"/>
                </a:lnTo>
                <a:close/>
                <a:moveTo>
                  <a:pt x="3769" y="65302"/>
                </a:moveTo>
                <a:lnTo>
                  <a:pt x="3769" y="65555"/>
                </a:lnTo>
                <a:lnTo>
                  <a:pt x="4466" y="65555"/>
                </a:lnTo>
                <a:lnTo>
                  <a:pt x="4466" y="65302"/>
                </a:lnTo>
                <a:close/>
              </a:path>
            </a:pathLst>
          </a:custGeom>
          <a:solidFill>
            <a:srgbClr val="6D6E7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04" name="Google Shape;3204;p35"/>
          <p:cNvSpPr/>
          <p:nvPr/>
        </p:nvSpPr>
        <p:spPr>
          <a:xfrm>
            <a:off x="4439913" y="2109233"/>
            <a:ext cx="750959" cy="2867548"/>
          </a:xfrm>
          <a:custGeom>
            <a:avLst/>
            <a:gdLst/>
            <a:ahLst/>
            <a:cxnLst/>
            <a:rect l="l" t="t" r="r" b="b"/>
            <a:pathLst>
              <a:path w="16944" h="64701" extrusionOk="0">
                <a:moveTo>
                  <a:pt x="1" y="1"/>
                </a:moveTo>
                <a:lnTo>
                  <a:pt x="1" y="223"/>
                </a:lnTo>
                <a:lnTo>
                  <a:pt x="697" y="223"/>
                </a:lnTo>
                <a:lnTo>
                  <a:pt x="697" y="1"/>
                </a:lnTo>
                <a:close/>
                <a:moveTo>
                  <a:pt x="1869" y="1"/>
                </a:moveTo>
                <a:lnTo>
                  <a:pt x="1869" y="223"/>
                </a:lnTo>
                <a:lnTo>
                  <a:pt x="2597" y="223"/>
                </a:lnTo>
                <a:lnTo>
                  <a:pt x="2597" y="1"/>
                </a:lnTo>
                <a:close/>
                <a:moveTo>
                  <a:pt x="3769" y="1"/>
                </a:moveTo>
                <a:lnTo>
                  <a:pt x="3769" y="223"/>
                </a:lnTo>
                <a:lnTo>
                  <a:pt x="4466" y="223"/>
                </a:lnTo>
                <a:lnTo>
                  <a:pt x="4466" y="1"/>
                </a:lnTo>
                <a:close/>
                <a:moveTo>
                  <a:pt x="5669" y="191"/>
                </a:moveTo>
                <a:lnTo>
                  <a:pt x="5606" y="413"/>
                </a:lnTo>
                <a:cubicBezTo>
                  <a:pt x="5828" y="476"/>
                  <a:pt x="6049" y="571"/>
                  <a:pt x="6239" y="666"/>
                </a:cubicBezTo>
                <a:lnTo>
                  <a:pt x="6334" y="476"/>
                </a:lnTo>
                <a:cubicBezTo>
                  <a:pt x="6144" y="349"/>
                  <a:pt x="5891" y="254"/>
                  <a:pt x="5669" y="191"/>
                </a:cubicBezTo>
                <a:close/>
                <a:moveTo>
                  <a:pt x="7316" y="1204"/>
                </a:moveTo>
                <a:lnTo>
                  <a:pt x="7158" y="1363"/>
                </a:lnTo>
                <a:cubicBezTo>
                  <a:pt x="7316" y="1521"/>
                  <a:pt x="7474" y="1679"/>
                  <a:pt x="7601" y="1869"/>
                </a:cubicBezTo>
                <a:lnTo>
                  <a:pt x="7791" y="1743"/>
                </a:lnTo>
                <a:cubicBezTo>
                  <a:pt x="7664" y="1553"/>
                  <a:pt x="7506" y="1363"/>
                  <a:pt x="7316" y="1204"/>
                </a:cubicBezTo>
                <a:close/>
                <a:moveTo>
                  <a:pt x="8361" y="2819"/>
                </a:moveTo>
                <a:lnTo>
                  <a:pt x="8108" y="2883"/>
                </a:lnTo>
                <a:cubicBezTo>
                  <a:pt x="8203" y="3104"/>
                  <a:pt x="8235" y="3326"/>
                  <a:pt x="8266" y="3579"/>
                </a:cubicBezTo>
                <a:lnTo>
                  <a:pt x="8520" y="3516"/>
                </a:lnTo>
                <a:cubicBezTo>
                  <a:pt x="8488" y="3294"/>
                  <a:pt x="8425" y="3041"/>
                  <a:pt x="8361" y="2819"/>
                </a:cubicBezTo>
                <a:close/>
                <a:moveTo>
                  <a:pt x="8330" y="4720"/>
                </a:moveTo>
                <a:lnTo>
                  <a:pt x="8330" y="5416"/>
                </a:lnTo>
                <a:lnTo>
                  <a:pt x="8551" y="5416"/>
                </a:lnTo>
                <a:lnTo>
                  <a:pt x="8551" y="4720"/>
                </a:lnTo>
                <a:close/>
                <a:moveTo>
                  <a:pt x="8330" y="6620"/>
                </a:moveTo>
                <a:lnTo>
                  <a:pt x="8330" y="7316"/>
                </a:lnTo>
                <a:lnTo>
                  <a:pt x="8551" y="7316"/>
                </a:lnTo>
                <a:lnTo>
                  <a:pt x="8551" y="6620"/>
                </a:lnTo>
                <a:close/>
                <a:moveTo>
                  <a:pt x="8330" y="8520"/>
                </a:moveTo>
                <a:lnTo>
                  <a:pt x="8330" y="9217"/>
                </a:lnTo>
                <a:lnTo>
                  <a:pt x="8551" y="9217"/>
                </a:lnTo>
                <a:lnTo>
                  <a:pt x="8551" y="8520"/>
                </a:lnTo>
                <a:close/>
                <a:moveTo>
                  <a:pt x="8330" y="10388"/>
                </a:moveTo>
                <a:lnTo>
                  <a:pt x="8330" y="11117"/>
                </a:lnTo>
                <a:lnTo>
                  <a:pt x="8551" y="11117"/>
                </a:lnTo>
                <a:lnTo>
                  <a:pt x="8551" y="10388"/>
                </a:lnTo>
                <a:close/>
                <a:moveTo>
                  <a:pt x="8330" y="12288"/>
                </a:moveTo>
                <a:lnTo>
                  <a:pt x="8330" y="12985"/>
                </a:lnTo>
                <a:lnTo>
                  <a:pt x="8551" y="12985"/>
                </a:lnTo>
                <a:lnTo>
                  <a:pt x="8551" y="12288"/>
                </a:lnTo>
                <a:close/>
                <a:moveTo>
                  <a:pt x="8330" y="14157"/>
                </a:moveTo>
                <a:lnTo>
                  <a:pt x="8330" y="14885"/>
                </a:lnTo>
                <a:lnTo>
                  <a:pt x="8551" y="14885"/>
                </a:lnTo>
                <a:lnTo>
                  <a:pt x="8551" y="14157"/>
                </a:lnTo>
                <a:close/>
                <a:moveTo>
                  <a:pt x="8330" y="16057"/>
                </a:moveTo>
                <a:lnTo>
                  <a:pt x="8330" y="16785"/>
                </a:lnTo>
                <a:lnTo>
                  <a:pt x="8551" y="16785"/>
                </a:lnTo>
                <a:lnTo>
                  <a:pt x="8551" y="16057"/>
                </a:lnTo>
                <a:close/>
                <a:moveTo>
                  <a:pt x="8330" y="17957"/>
                </a:moveTo>
                <a:lnTo>
                  <a:pt x="8330" y="18654"/>
                </a:lnTo>
                <a:lnTo>
                  <a:pt x="8551" y="18654"/>
                </a:lnTo>
                <a:lnTo>
                  <a:pt x="8551" y="17957"/>
                </a:lnTo>
                <a:close/>
                <a:moveTo>
                  <a:pt x="8330" y="19826"/>
                </a:moveTo>
                <a:lnTo>
                  <a:pt x="8330" y="20554"/>
                </a:lnTo>
                <a:lnTo>
                  <a:pt x="8551" y="20554"/>
                </a:lnTo>
                <a:lnTo>
                  <a:pt x="8551" y="19826"/>
                </a:lnTo>
                <a:close/>
                <a:moveTo>
                  <a:pt x="8330" y="21726"/>
                </a:moveTo>
                <a:lnTo>
                  <a:pt x="8330" y="22422"/>
                </a:lnTo>
                <a:lnTo>
                  <a:pt x="8551" y="22422"/>
                </a:lnTo>
                <a:lnTo>
                  <a:pt x="8551" y="21726"/>
                </a:lnTo>
                <a:close/>
                <a:moveTo>
                  <a:pt x="8330" y="23626"/>
                </a:moveTo>
                <a:lnTo>
                  <a:pt x="8330" y="24323"/>
                </a:lnTo>
                <a:lnTo>
                  <a:pt x="8551" y="24323"/>
                </a:lnTo>
                <a:lnTo>
                  <a:pt x="8551" y="23626"/>
                </a:lnTo>
                <a:close/>
                <a:moveTo>
                  <a:pt x="8330" y="25494"/>
                </a:moveTo>
                <a:lnTo>
                  <a:pt x="8330" y="26223"/>
                </a:lnTo>
                <a:lnTo>
                  <a:pt x="8551" y="26223"/>
                </a:lnTo>
                <a:lnTo>
                  <a:pt x="8551" y="25494"/>
                </a:lnTo>
                <a:close/>
                <a:moveTo>
                  <a:pt x="8330" y="27394"/>
                </a:moveTo>
                <a:lnTo>
                  <a:pt x="8330" y="28091"/>
                </a:lnTo>
                <a:lnTo>
                  <a:pt x="8551" y="28091"/>
                </a:lnTo>
                <a:lnTo>
                  <a:pt x="8551" y="27394"/>
                </a:lnTo>
                <a:close/>
                <a:moveTo>
                  <a:pt x="8330" y="29295"/>
                </a:moveTo>
                <a:lnTo>
                  <a:pt x="8330" y="29991"/>
                </a:lnTo>
                <a:lnTo>
                  <a:pt x="8551" y="29991"/>
                </a:lnTo>
                <a:lnTo>
                  <a:pt x="8551" y="29295"/>
                </a:lnTo>
                <a:close/>
                <a:moveTo>
                  <a:pt x="8330" y="31163"/>
                </a:moveTo>
                <a:lnTo>
                  <a:pt x="8330" y="31891"/>
                </a:lnTo>
                <a:lnTo>
                  <a:pt x="8551" y="31891"/>
                </a:lnTo>
                <a:lnTo>
                  <a:pt x="8551" y="31163"/>
                </a:lnTo>
                <a:close/>
                <a:moveTo>
                  <a:pt x="8330" y="33063"/>
                </a:moveTo>
                <a:lnTo>
                  <a:pt x="8330" y="33760"/>
                </a:lnTo>
                <a:lnTo>
                  <a:pt x="8551" y="33760"/>
                </a:lnTo>
                <a:lnTo>
                  <a:pt x="8551" y="33063"/>
                </a:lnTo>
                <a:close/>
                <a:moveTo>
                  <a:pt x="8330" y="34963"/>
                </a:moveTo>
                <a:lnTo>
                  <a:pt x="8330" y="35660"/>
                </a:lnTo>
                <a:lnTo>
                  <a:pt x="8551" y="35660"/>
                </a:lnTo>
                <a:lnTo>
                  <a:pt x="8551" y="34963"/>
                </a:lnTo>
                <a:close/>
                <a:moveTo>
                  <a:pt x="8330" y="36832"/>
                </a:moveTo>
                <a:lnTo>
                  <a:pt x="8330" y="37560"/>
                </a:lnTo>
                <a:lnTo>
                  <a:pt x="8551" y="37560"/>
                </a:lnTo>
                <a:lnTo>
                  <a:pt x="8551" y="36832"/>
                </a:lnTo>
                <a:close/>
                <a:moveTo>
                  <a:pt x="8330" y="38732"/>
                </a:moveTo>
                <a:lnTo>
                  <a:pt x="8330" y="39429"/>
                </a:lnTo>
                <a:lnTo>
                  <a:pt x="8551" y="39429"/>
                </a:lnTo>
                <a:lnTo>
                  <a:pt x="8551" y="38732"/>
                </a:lnTo>
                <a:close/>
                <a:moveTo>
                  <a:pt x="8330" y="40632"/>
                </a:moveTo>
                <a:lnTo>
                  <a:pt x="8330" y="41329"/>
                </a:lnTo>
                <a:lnTo>
                  <a:pt x="8551" y="41329"/>
                </a:lnTo>
                <a:lnTo>
                  <a:pt x="8551" y="40632"/>
                </a:lnTo>
                <a:close/>
                <a:moveTo>
                  <a:pt x="8330" y="42501"/>
                </a:moveTo>
                <a:lnTo>
                  <a:pt x="8330" y="43229"/>
                </a:lnTo>
                <a:lnTo>
                  <a:pt x="8551" y="43229"/>
                </a:lnTo>
                <a:lnTo>
                  <a:pt x="8551" y="42501"/>
                </a:lnTo>
                <a:close/>
                <a:moveTo>
                  <a:pt x="8330" y="44401"/>
                </a:moveTo>
                <a:lnTo>
                  <a:pt x="8330" y="45097"/>
                </a:lnTo>
                <a:lnTo>
                  <a:pt x="8551" y="45097"/>
                </a:lnTo>
                <a:lnTo>
                  <a:pt x="8551" y="44401"/>
                </a:lnTo>
                <a:close/>
                <a:moveTo>
                  <a:pt x="8330" y="46301"/>
                </a:moveTo>
                <a:lnTo>
                  <a:pt x="8330" y="46998"/>
                </a:lnTo>
                <a:lnTo>
                  <a:pt x="8551" y="46998"/>
                </a:lnTo>
                <a:lnTo>
                  <a:pt x="8551" y="46301"/>
                </a:lnTo>
                <a:close/>
                <a:moveTo>
                  <a:pt x="8330" y="48169"/>
                </a:moveTo>
                <a:lnTo>
                  <a:pt x="8330" y="48898"/>
                </a:lnTo>
                <a:lnTo>
                  <a:pt x="8551" y="48898"/>
                </a:lnTo>
                <a:lnTo>
                  <a:pt x="8551" y="48169"/>
                </a:lnTo>
                <a:close/>
                <a:moveTo>
                  <a:pt x="8330" y="50069"/>
                </a:moveTo>
                <a:lnTo>
                  <a:pt x="8330" y="50766"/>
                </a:lnTo>
                <a:lnTo>
                  <a:pt x="8551" y="50766"/>
                </a:lnTo>
                <a:lnTo>
                  <a:pt x="8551" y="50069"/>
                </a:lnTo>
                <a:close/>
                <a:moveTo>
                  <a:pt x="8330" y="51970"/>
                </a:moveTo>
                <a:lnTo>
                  <a:pt x="8330" y="52666"/>
                </a:lnTo>
                <a:lnTo>
                  <a:pt x="8551" y="52666"/>
                </a:lnTo>
                <a:lnTo>
                  <a:pt x="8551" y="51970"/>
                </a:lnTo>
                <a:close/>
                <a:moveTo>
                  <a:pt x="8330" y="53838"/>
                </a:moveTo>
                <a:lnTo>
                  <a:pt x="8330" y="54566"/>
                </a:lnTo>
                <a:lnTo>
                  <a:pt x="8551" y="54566"/>
                </a:lnTo>
                <a:lnTo>
                  <a:pt x="8551" y="53838"/>
                </a:lnTo>
                <a:close/>
                <a:moveTo>
                  <a:pt x="8330" y="55738"/>
                </a:moveTo>
                <a:lnTo>
                  <a:pt x="8330" y="56435"/>
                </a:lnTo>
                <a:lnTo>
                  <a:pt x="8551" y="56435"/>
                </a:lnTo>
                <a:lnTo>
                  <a:pt x="8551" y="55738"/>
                </a:lnTo>
                <a:close/>
                <a:moveTo>
                  <a:pt x="8330" y="57638"/>
                </a:moveTo>
                <a:lnTo>
                  <a:pt x="8330" y="58335"/>
                </a:lnTo>
                <a:lnTo>
                  <a:pt x="8551" y="58335"/>
                </a:lnTo>
                <a:lnTo>
                  <a:pt x="8551" y="57638"/>
                </a:lnTo>
                <a:close/>
                <a:moveTo>
                  <a:pt x="8330" y="59507"/>
                </a:moveTo>
                <a:lnTo>
                  <a:pt x="8330" y="60235"/>
                </a:lnTo>
                <a:lnTo>
                  <a:pt x="8551" y="60235"/>
                </a:lnTo>
                <a:lnTo>
                  <a:pt x="8551" y="59507"/>
                </a:lnTo>
                <a:close/>
                <a:moveTo>
                  <a:pt x="8646" y="61375"/>
                </a:moveTo>
                <a:lnTo>
                  <a:pt x="8425" y="61407"/>
                </a:lnTo>
                <a:cubicBezTo>
                  <a:pt x="8456" y="61660"/>
                  <a:pt x="8520" y="61882"/>
                  <a:pt x="8615" y="62104"/>
                </a:cubicBezTo>
                <a:lnTo>
                  <a:pt x="8836" y="62040"/>
                </a:lnTo>
                <a:cubicBezTo>
                  <a:pt x="8741" y="61819"/>
                  <a:pt x="8678" y="61597"/>
                  <a:pt x="8646" y="61375"/>
                </a:cubicBezTo>
                <a:close/>
                <a:moveTo>
                  <a:pt x="9406" y="63022"/>
                </a:moveTo>
                <a:lnTo>
                  <a:pt x="9248" y="63149"/>
                </a:lnTo>
                <a:cubicBezTo>
                  <a:pt x="9375" y="63339"/>
                  <a:pt x="9565" y="63529"/>
                  <a:pt x="9723" y="63687"/>
                </a:cubicBezTo>
                <a:lnTo>
                  <a:pt x="9881" y="63497"/>
                </a:lnTo>
                <a:cubicBezTo>
                  <a:pt x="9723" y="63370"/>
                  <a:pt x="9565" y="63180"/>
                  <a:pt x="9406" y="63022"/>
                </a:cubicBezTo>
                <a:close/>
                <a:moveTo>
                  <a:pt x="10863" y="64130"/>
                </a:moveTo>
                <a:lnTo>
                  <a:pt x="10768" y="64352"/>
                </a:lnTo>
                <a:cubicBezTo>
                  <a:pt x="10990" y="64447"/>
                  <a:pt x="11211" y="64510"/>
                  <a:pt x="11433" y="64574"/>
                </a:cubicBezTo>
                <a:lnTo>
                  <a:pt x="11496" y="64352"/>
                </a:lnTo>
                <a:cubicBezTo>
                  <a:pt x="11275" y="64289"/>
                  <a:pt x="11053" y="64225"/>
                  <a:pt x="10863" y="64130"/>
                </a:cubicBezTo>
                <a:close/>
                <a:moveTo>
                  <a:pt x="12637" y="64447"/>
                </a:moveTo>
                <a:lnTo>
                  <a:pt x="12637" y="64700"/>
                </a:lnTo>
                <a:lnTo>
                  <a:pt x="13365" y="64700"/>
                </a:lnTo>
                <a:lnTo>
                  <a:pt x="13365" y="64447"/>
                </a:lnTo>
                <a:close/>
                <a:moveTo>
                  <a:pt x="14537" y="64447"/>
                </a:moveTo>
                <a:lnTo>
                  <a:pt x="14537" y="64700"/>
                </a:lnTo>
                <a:lnTo>
                  <a:pt x="15233" y="64700"/>
                </a:lnTo>
                <a:lnTo>
                  <a:pt x="15233" y="64447"/>
                </a:lnTo>
                <a:close/>
                <a:moveTo>
                  <a:pt x="16215" y="64447"/>
                </a:moveTo>
                <a:lnTo>
                  <a:pt x="16215" y="64700"/>
                </a:lnTo>
                <a:lnTo>
                  <a:pt x="16944" y="64700"/>
                </a:lnTo>
                <a:lnTo>
                  <a:pt x="16944" y="64447"/>
                </a:lnTo>
                <a:close/>
              </a:path>
            </a:pathLst>
          </a:custGeom>
          <a:solidFill>
            <a:srgbClr val="6D6E7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35" name="Google Shape;3335;p35"/>
          <p:cNvSpPr txBox="1"/>
          <p:nvPr/>
        </p:nvSpPr>
        <p:spPr>
          <a:xfrm>
            <a:off x="83804" y="4635176"/>
            <a:ext cx="2060502" cy="784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Tizimdan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ro‘yxatdan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o‘tish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uchun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kirish</a:t>
            </a:r>
            <a:endParaRPr b="1" dirty="0">
              <a:solidFill>
                <a:srgbClr val="00B0F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337" name="Google Shape;3337;p35"/>
          <p:cNvSpPr txBox="1"/>
          <p:nvPr/>
        </p:nvSpPr>
        <p:spPr>
          <a:xfrm>
            <a:off x="2649728" y="1346720"/>
            <a:ext cx="2064181" cy="921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b="1" dirty="0" err="1">
                <a:solidFill>
                  <a:srgbClr val="29529E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Ro‘yxatdan</a:t>
            </a:r>
            <a:r>
              <a:rPr lang="en-US" b="1" dirty="0">
                <a:solidFill>
                  <a:srgbClr val="29529E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29529E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o‘tish</a:t>
            </a:r>
            <a:r>
              <a:rPr lang="en-US" b="1" dirty="0">
                <a:solidFill>
                  <a:srgbClr val="29529E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29529E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jarayonini</a:t>
            </a:r>
            <a:r>
              <a:rPr lang="en-US" b="1" dirty="0">
                <a:solidFill>
                  <a:srgbClr val="29529E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29529E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boshlash</a:t>
            </a:r>
            <a:endParaRPr b="1" dirty="0">
              <a:solidFill>
                <a:srgbClr val="29529E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339" name="Google Shape;3339;p35"/>
          <p:cNvSpPr txBox="1"/>
          <p:nvPr/>
        </p:nvSpPr>
        <p:spPr>
          <a:xfrm>
            <a:off x="7006657" y="1991339"/>
            <a:ext cx="2674690" cy="3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Telegram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botga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a’zo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bo‘lish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,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tasdiqlash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kodi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olish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va</a:t>
            </a: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kiritish</a:t>
            </a:r>
            <a:endParaRPr b="1" dirty="0">
              <a:solidFill>
                <a:srgbClr val="00B0F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341" name="Google Shape;3341;p35"/>
          <p:cNvSpPr txBox="1"/>
          <p:nvPr/>
        </p:nvSpPr>
        <p:spPr>
          <a:xfrm>
            <a:off x="5070773" y="4744499"/>
            <a:ext cx="1912505" cy="40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Mobil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raqamni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kiritish</a:t>
            </a:r>
            <a:endParaRPr b="1" dirty="0">
              <a:solidFill>
                <a:srgbClr val="FF000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343" name="Google Shape;3343;p35"/>
          <p:cNvSpPr txBox="1"/>
          <p:nvPr/>
        </p:nvSpPr>
        <p:spPr>
          <a:xfrm>
            <a:off x="10077794" y="5122741"/>
            <a:ext cx="1717600" cy="3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b="1" dirty="0" err="1">
                <a:solidFill>
                  <a:srgbClr val="234E9C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Parolni</a:t>
            </a:r>
            <a:r>
              <a:rPr lang="en-US" b="1" dirty="0">
                <a:solidFill>
                  <a:srgbClr val="234E9C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en-US" b="1" dirty="0" err="1">
                <a:solidFill>
                  <a:srgbClr val="234E9C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kiritish</a:t>
            </a:r>
            <a:endParaRPr b="1" dirty="0">
              <a:solidFill>
                <a:srgbClr val="234E9C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345" name="Google Shape;3345;p35"/>
          <p:cNvSpPr/>
          <p:nvPr/>
        </p:nvSpPr>
        <p:spPr>
          <a:xfrm>
            <a:off x="6791597" y="2090279"/>
            <a:ext cx="825372" cy="2905441"/>
          </a:xfrm>
          <a:custGeom>
            <a:avLst/>
            <a:gdLst/>
            <a:ahLst/>
            <a:cxnLst/>
            <a:rect l="l" t="t" r="r" b="b"/>
            <a:pathLst>
              <a:path w="18623" h="65556" extrusionOk="0">
                <a:moveTo>
                  <a:pt x="14125" y="1"/>
                </a:moveTo>
                <a:lnTo>
                  <a:pt x="14157" y="222"/>
                </a:lnTo>
                <a:lnTo>
                  <a:pt x="14853" y="222"/>
                </a:lnTo>
                <a:lnTo>
                  <a:pt x="14853" y="1"/>
                </a:lnTo>
                <a:close/>
                <a:moveTo>
                  <a:pt x="16025" y="1"/>
                </a:moveTo>
                <a:lnTo>
                  <a:pt x="16025" y="222"/>
                </a:lnTo>
                <a:lnTo>
                  <a:pt x="16754" y="222"/>
                </a:lnTo>
                <a:lnTo>
                  <a:pt x="16754" y="1"/>
                </a:lnTo>
                <a:close/>
                <a:moveTo>
                  <a:pt x="17925" y="1"/>
                </a:moveTo>
                <a:lnTo>
                  <a:pt x="17925" y="222"/>
                </a:lnTo>
                <a:lnTo>
                  <a:pt x="18622" y="222"/>
                </a:lnTo>
                <a:lnTo>
                  <a:pt x="18622" y="1"/>
                </a:lnTo>
                <a:close/>
                <a:moveTo>
                  <a:pt x="12953" y="222"/>
                </a:moveTo>
                <a:cubicBezTo>
                  <a:pt x="12732" y="286"/>
                  <a:pt x="12510" y="381"/>
                  <a:pt x="12288" y="476"/>
                </a:cubicBezTo>
                <a:lnTo>
                  <a:pt x="12383" y="697"/>
                </a:lnTo>
                <a:cubicBezTo>
                  <a:pt x="12573" y="602"/>
                  <a:pt x="12795" y="507"/>
                  <a:pt x="13017" y="444"/>
                </a:cubicBezTo>
                <a:lnTo>
                  <a:pt x="12953" y="222"/>
                </a:lnTo>
                <a:close/>
                <a:moveTo>
                  <a:pt x="11275" y="1141"/>
                </a:moveTo>
                <a:cubicBezTo>
                  <a:pt x="11085" y="1299"/>
                  <a:pt x="10926" y="1489"/>
                  <a:pt x="10768" y="1679"/>
                </a:cubicBezTo>
                <a:lnTo>
                  <a:pt x="10958" y="1837"/>
                </a:lnTo>
                <a:cubicBezTo>
                  <a:pt x="11085" y="1647"/>
                  <a:pt x="11243" y="1489"/>
                  <a:pt x="11433" y="1331"/>
                </a:cubicBezTo>
                <a:lnTo>
                  <a:pt x="11275" y="1141"/>
                </a:lnTo>
                <a:close/>
                <a:moveTo>
                  <a:pt x="10135" y="2692"/>
                </a:moveTo>
                <a:cubicBezTo>
                  <a:pt x="10008" y="2914"/>
                  <a:pt x="9945" y="3136"/>
                  <a:pt x="9881" y="3389"/>
                </a:cubicBezTo>
                <a:lnTo>
                  <a:pt x="10103" y="3452"/>
                </a:lnTo>
                <a:cubicBezTo>
                  <a:pt x="10166" y="3231"/>
                  <a:pt x="10230" y="3009"/>
                  <a:pt x="10325" y="2787"/>
                </a:cubicBezTo>
                <a:lnTo>
                  <a:pt x="10135" y="2692"/>
                </a:lnTo>
                <a:close/>
                <a:moveTo>
                  <a:pt x="9691" y="4561"/>
                </a:moveTo>
                <a:lnTo>
                  <a:pt x="9691" y="5289"/>
                </a:lnTo>
                <a:lnTo>
                  <a:pt x="9913" y="5289"/>
                </a:lnTo>
                <a:lnTo>
                  <a:pt x="9913" y="4561"/>
                </a:lnTo>
                <a:close/>
                <a:moveTo>
                  <a:pt x="9691" y="6461"/>
                </a:moveTo>
                <a:lnTo>
                  <a:pt x="9691" y="7158"/>
                </a:lnTo>
                <a:lnTo>
                  <a:pt x="9913" y="7158"/>
                </a:lnTo>
                <a:lnTo>
                  <a:pt x="9913" y="6461"/>
                </a:lnTo>
                <a:close/>
                <a:moveTo>
                  <a:pt x="9691" y="8361"/>
                </a:moveTo>
                <a:lnTo>
                  <a:pt x="9691" y="9058"/>
                </a:lnTo>
                <a:lnTo>
                  <a:pt x="9913" y="9058"/>
                </a:lnTo>
                <a:lnTo>
                  <a:pt x="9913" y="8361"/>
                </a:lnTo>
                <a:close/>
                <a:moveTo>
                  <a:pt x="9691" y="10230"/>
                </a:moveTo>
                <a:lnTo>
                  <a:pt x="9691" y="10958"/>
                </a:lnTo>
                <a:lnTo>
                  <a:pt x="9913" y="10958"/>
                </a:lnTo>
                <a:lnTo>
                  <a:pt x="9913" y="10230"/>
                </a:lnTo>
                <a:close/>
                <a:moveTo>
                  <a:pt x="9691" y="12130"/>
                </a:moveTo>
                <a:lnTo>
                  <a:pt x="9691" y="12826"/>
                </a:lnTo>
                <a:lnTo>
                  <a:pt x="9913" y="12826"/>
                </a:lnTo>
                <a:lnTo>
                  <a:pt x="9913" y="12130"/>
                </a:lnTo>
                <a:close/>
                <a:moveTo>
                  <a:pt x="9691" y="14030"/>
                </a:moveTo>
                <a:lnTo>
                  <a:pt x="9691" y="14727"/>
                </a:lnTo>
                <a:lnTo>
                  <a:pt x="9913" y="14727"/>
                </a:lnTo>
                <a:lnTo>
                  <a:pt x="9913" y="14030"/>
                </a:lnTo>
                <a:close/>
                <a:moveTo>
                  <a:pt x="9691" y="15898"/>
                </a:moveTo>
                <a:lnTo>
                  <a:pt x="9691" y="16627"/>
                </a:lnTo>
                <a:lnTo>
                  <a:pt x="9913" y="16627"/>
                </a:lnTo>
                <a:lnTo>
                  <a:pt x="9913" y="15898"/>
                </a:lnTo>
                <a:close/>
                <a:moveTo>
                  <a:pt x="9691" y="17798"/>
                </a:moveTo>
                <a:lnTo>
                  <a:pt x="9691" y="18495"/>
                </a:lnTo>
                <a:lnTo>
                  <a:pt x="9913" y="18495"/>
                </a:lnTo>
                <a:lnTo>
                  <a:pt x="9913" y="17798"/>
                </a:lnTo>
                <a:close/>
                <a:moveTo>
                  <a:pt x="9691" y="19699"/>
                </a:moveTo>
                <a:lnTo>
                  <a:pt x="9691" y="20395"/>
                </a:lnTo>
                <a:lnTo>
                  <a:pt x="9913" y="20395"/>
                </a:lnTo>
                <a:lnTo>
                  <a:pt x="9913" y="19699"/>
                </a:lnTo>
                <a:close/>
                <a:moveTo>
                  <a:pt x="9691" y="21567"/>
                </a:moveTo>
                <a:lnTo>
                  <a:pt x="9691" y="22295"/>
                </a:lnTo>
                <a:lnTo>
                  <a:pt x="9913" y="22295"/>
                </a:lnTo>
                <a:lnTo>
                  <a:pt x="9913" y="21567"/>
                </a:lnTo>
                <a:close/>
                <a:moveTo>
                  <a:pt x="9691" y="23467"/>
                </a:moveTo>
                <a:lnTo>
                  <a:pt x="9691" y="24164"/>
                </a:lnTo>
                <a:lnTo>
                  <a:pt x="9913" y="24164"/>
                </a:lnTo>
                <a:lnTo>
                  <a:pt x="9913" y="23467"/>
                </a:lnTo>
                <a:close/>
                <a:moveTo>
                  <a:pt x="9691" y="25367"/>
                </a:moveTo>
                <a:lnTo>
                  <a:pt x="9691" y="26064"/>
                </a:lnTo>
                <a:lnTo>
                  <a:pt x="9913" y="26064"/>
                </a:lnTo>
                <a:lnTo>
                  <a:pt x="9913" y="25367"/>
                </a:lnTo>
                <a:close/>
                <a:moveTo>
                  <a:pt x="9691" y="27236"/>
                </a:moveTo>
                <a:lnTo>
                  <a:pt x="9691" y="27964"/>
                </a:lnTo>
                <a:lnTo>
                  <a:pt x="9913" y="27964"/>
                </a:lnTo>
                <a:lnTo>
                  <a:pt x="9913" y="27236"/>
                </a:lnTo>
                <a:close/>
                <a:moveTo>
                  <a:pt x="9691" y="29136"/>
                </a:moveTo>
                <a:lnTo>
                  <a:pt x="9691" y="29833"/>
                </a:lnTo>
                <a:lnTo>
                  <a:pt x="9913" y="29833"/>
                </a:lnTo>
                <a:lnTo>
                  <a:pt x="9913" y="29136"/>
                </a:lnTo>
                <a:close/>
                <a:moveTo>
                  <a:pt x="9691" y="31004"/>
                </a:moveTo>
                <a:lnTo>
                  <a:pt x="9691" y="31733"/>
                </a:lnTo>
                <a:lnTo>
                  <a:pt x="9913" y="31733"/>
                </a:lnTo>
                <a:lnTo>
                  <a:pt x="9913" y="31004"/>
                </a:lnTo>
                <a:close/>
                <a:moveTo>
                  <a:pt x="9691" y="32904"/>
                </a:moveTo>
                <a:lnTo>
                  <a:pt x="9691" y="33601"/>
                </a:lnTo>
                <a:lnTo>
                  <a:pt x="9913" y="33601"/>
                </a:lnTo>
                <a:lnTo>
                  <a:pt x="9913" y="32904"/>
                </a:lnTo>
                <a:close/>
                <a:moveTo>
                  <a:pt x="9691" y="34805"/>
                </a:moveTo>
                <a:lnTo>
                  <a:pt x="9691" y="35501"/>
                </a:lnTo>
                <a:lnTo>
                  <a:pt x="9913" y="35501"/>
                </a:lnTo>
                <a:lnTo>
                  <a:pt x="9913" y="34805"/>
                </a:lnTo>
                <a:close/>
                <a:moveTo>
                  <a:pt x="9691" y="36673"/>
                </a:moveTo>
                <a:lnTo>
                  <a:pt x="9691" y="37401"/>
                </a:lnTo>
                <a:lnTo>
                  <a:pt x="9913" y="37401"/>
                </a:lnTo>
                <a:lnTo>
                  <a:pt x="9913" y="36673"/>
                </a:lnTo>
                <a:close/>
                <a:moveTo>
                  <a:pt x="9691" y="38573"/>
                </a:moveTo>
                <a:lnTo>
                  <a:pt x="9691" y="39270"/>
                </a:lnTo>
                <a:lnTo>
                  <a:pt x="9913" y="39270"/>
                </a:lnTo>
                <a:lnTo>
                  <a:pt x="9913" y="38573"/>
                </a:lnTo>
                <a:close/>
                <a:moveTo>
                  <a:pt x="9691" y="40473"/>
                </a:moveTo>
                <a:lnTo>
                  <a:pt x="9691" y="41170"/>
                </a:lnTo>
                <a:lnTo>
                  <a:pt x="9913" y="41170"/>
                </a:lnTo>
                <a:lnTo>
                  <a:pt x="9913" y="40473"/>
                </a:lnTo>
                <a:close/>
                <a:moveTo>
                  <a:pt x="9691" y="42342"/>
                </a:moveTo>
                <a:lnTo>
                  <a:pt x="9691" y="43070"/>
                </a:lnTo>
                <a:lnTo>
                  <a:pt x="9913" y="43070"/>
                </a:lnTo>
                <a:lnTo>
                  <a:pt x="9913" y="42342"/>
                </a:lnTo>
                <a:close/>
                <a:moveTo>
                  <a:pt x="9691" y="44242"/>
                </a:moveTo>
                <a:lnTo>
                  <a:pt x="9691" y="44939"/>
                </a:lnTo>
                <a:lnTo>
                  <a:pt x="9913" y="44939"/>
                </a:lnTo>
                <a:lnTo>
                  <a:pt x="9913" y="44242"/>
                </a:lnTo>
                <a:close/>
                <a:moveTo>
                  <a:pt x="9691" y="46142"/>
                </a:moveTo>
                <a:lnTo>
                  <a:pt x="9691" y="46839"/>
                </a:lnTo>
                <a:lnTo>
                  <a:pt x="9913" y="46839"/>
                </a:lnTo>
                <a:lnTo>
                  <a:pt x="9913" y="46142"/>
                </a:lnTo>
                <a:close/>
                <a:moveTo>
                  <a:pt x="9691" y="48011"/>
                </a:moveTo>
                <a:lnTo>
                  <a:pt x="9691" y="48739"/>
                </a:lnTo>
                <a:lnTo>
                  <a:pt x="9913" y="48739"/>
                </a:lnTo>
                <a:lnTo>
                  <a:pt x="9913" y="48011"/>
                </a:lnTo>
                <a:close/>
                <a:moveTo>
                  <a:pt x="9691" y="49911"/>
                </a:moveTo>
                <a:lnTo>
                  <a:pt x="9691" y="50607"/>
                </a:lnTo>
                <a:lnTo>
                  <a:pt x="9913" y="50607"/>
                </a:lnTo>
                <a:lnTo>
                  <a:pt x="9913" y="49911"/>
                </a:lnTo>
                <a:close/>
                <a:moveTo>
                  <a:pt x="9691" y="51811"/>
                </a:moveTo>
                <a:lnTo>
                  <a:pt x="9691" y="52508"/>
                </a:lnTo>
                <a:lnTo>
                  <a:pt x="9913" y="52508"/>
                </a:lnTo>
                <a:lnTo>
                  <a:pt x="9913" y="51811"/>
                </a:lnTo>
                <a:close/>
                <a:moveTo>
                  <a:pt x="9691" y="53679"/>
                </a:moveTo>
                <a:lnTo>
                  <a:pt x="9691" y="54408"/>
                </a:lnTo>
                <a:lnTo>
                  <a:pt x="9913" y="54408"/>
                </a:lnTo>
                <a:lnTo>
                  <a:pt x="9913" y="53679"/>
                </a:lnTo>
                <a:close/>
                <a:moveTo>
                  <a:pt x="9691" y="55579"/>
                </a:moveTo>
                <a:lnTo>
                  <a:pt x="9691" y="56276"/>
                </a:lnTo>
                <a:lnTo>
                  <a:pt x="9913" y="56276"/>
                </a:lnTo>
                <a:lnTo>
                  <a:pt x="9913" y="55579"/>
                </a:lnTo>
                <a:close/>
                <a:moveTo>
                  <a:pt x="9691" y="57480"/>
                </a:moveTo>
                <a:lnTo>
                  <a:pt x="9691" y="58176"/>
                </a:lnTo>
                <a:lnTo>
                  <a:pt x="9913" y="58176"/>
                </a:lnTo>
                <a:lnTo>
                  <a:pt x="9913" y="57480"/>
                </a:lnTo>
                <a:close/>
                <a:moveTo>
                  <a:pt x="9691" y="59348"/>
                </a:moveTo>
                <a:lnTo>
                  <a:pt x="9691" y="60076"/>
                </a:lnTo>
                <a:lnTo>
                  <a:pt x="9913" y="60076"/>
                </a:lnTo>
                <a:lnTo>
                  <a:pt x="9913" y="59348"/>
                </a:lnTo>
                <a:close/>
                <a:moveTo>
                  <a:pt x="9660" y="61216"/>
                </a:moveTo>
                <a:cubicBezTo>
                  <a:pt x="9660" y="61470"/>
                  <a:pt x="9628" y="61692"/>
                  <a:pt x="9565" y="61913"/>
                </a:cubicBezTo>
                <a:lnTo>
                  <a:pt x="9786" y="61977"/>
                </a:lnTo>
                <a:cubicBezTo>
                  <a:pt x="9850" y="61723"/>
                  <a:pt x="9881" y="61501"/>
                  <a:pt x="9913" y="61248"/>
                </a:cubicBezTo>
                <a:lnTo>
                  <a:pt x="9660" y="61216"/>
                </a:lnTo>
                <a:close/>
                <a:moveTo>
                  <a:pt x="9153" y="62990"/>
                </a:moveTo>
                <a:cubicBezTo>
                  <a:pt x="9058" y="63180"/>
                  <a:pt x="8931" y="63370"/>
                  <a:pt x="8773" y="63560"/>
                </a:cubicBezTo>
                <a:lnTo>
                  <a:pt x="8963" y="63718"/>
                </a:lnTo>
                <a:cubicBezTo>
                  <a:pt x="9121" y="63528"/>
                  <a:pt x="9248" y="63307"/>
                  <a:pt x="9375" y="63085"/>
                </a:cubicBezTo>
                <a:lnTo>
                  <a:pt x="9153" y="62990"/>
                </a:lnTo>
                <a:close/>
                <a:moveTo>
                  <a:pt x="7981" y="64383"/>
                </a:moveTo>
                <a:cubicBezTo>
                  <a:pt x="7791" y="64510"/>
                  <a:pt x="7601" y="64637"/>
                  <a:pt x="7411" y="64763"/>
                </a:cubicBezTo>
                <a:lnTo>
                  <a:pt x="7506" y="64953"/>
                </a:lnTo>
                <a:cubicBezTo>
                  <a:pt x="7728" y="64858"/>
                  <a:pt x="7918" y="64700"/>
                  <a:pt x="8108" y="64573"/>
                </a:cubicBezTo>
                <a:lnTo>
                  <a:pt x="7981" y="64383"/>
                </a:lnTo>
                <a:close/>
                <a:moveTo>
                  <a:pt x="6334" y="65175"/>
                </a:moveTo>
                <a:cubicBezTo>
                  <a:pt x="6113" y="65238"/>
                  <a:pt x="5891" y="65270"/>
                  <a:pt x="5638" y="65302"/>
                </a:cubicBezTo>
                <a:lnTo>
                  <a:pt x="5669" y="65523"/>
                </a:lnTo>
                <a:cubicBezTo>
                  <a:pt x="5923" y="65492"/>
                  <a:pt x="6144" y="65460"/>
                  <a:pt x="6398" y="65397"/>
                </a:cubicBezTo>
                <a:lnTo>
                  <a:pt x="6334" y="65175"/>
                </a:lnTo>
                <a:close/>
                <a:moveTo>
                  <a:pt x="1" y="65302"/>
                </a:moveTo>
                <a:lnTo>
                  <a:pt x="1" y="65555"/>
                </a:lnTo>
                <a:lnTo>
                  <a:pt x="697" y="65555"/>
                </a:lnTo>
                <a:lnTo>
                  <a:pt x="697" y="65302"/>
                </a:lnTo>
                <a:close/>
                <a:moveTo>
                  <a:pt x="1869" y="65302"/>
                </a:moveTo>
                <a:lnTo>
                  <a:pt x="1869" y="65555"/>
                </a:lnTo>
                <a:lnTo>
                  <a:pt x="2597" y="65555"/>
                </a:lnTo>
                <a:lnTo>
                  <a:pt x="2597" y="65302"/>
                </a:lnTo>
                <a:close/>
                <a:moveTo>
                  <a:pt x="3769" y="65302"/>
                </a:moveTo>
                <a:lnTo>
                  <a:pt x="3769" y="65555"/>
                </a:lnTo>
                <a:lnTo>
                  <a:pt x="4466" y="65555"/>
                </a:lnTo>
                <a:lnTo>
                  <a:pt x="4466" y="65302"/>
                </a:lnTo>
                <a:close/>
              </a:path>
            </a:pathLst>
          </a:custGeom>
          <a:solidFill>
            <a:srgbClr val="6D6E7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46" name="Google Shape;3346;p35"/>
          <p:cNvSpPr/>
          <p:nvPr/>
        </p:nvSpPr>
        <p:spPr>
          <a:xfrm>
            <a:off x="9163134" y="2097925"/>
            <a:ext cx="675221" cy="2861941"/>
          </a:xfrm>
          <a:custGeom>
            <a:avLst/>
            <a:gdLst/>
            <a:ahLst/>
            <a:cxnLst/>
            <a:rect l="l" t="t" r="r" b="b"/>
            <a:pathLst>
              <a:path w="15265" h="64701" extrusionOk="0">
                <a:moveTo>
                  <a:pt x="0" y="1"/>
                </a:moveTo>
                <a:lnTo>
                  <a:pt x="0" y="223"/>
                </a:lnTo>
                <a:lnTo>
                  <a:pt x="728" y="223"/>
                </a:lnTo>
                <a:lnTo>
                  <a:pt x="728" y="1"/>
                </a:lnTo>
                <a:close/>
                <a:moveTo>
                  <a:pt x="1900" y="1"/>
                </a:moveTo>
                <a:lnTo>
                  <a:pt x="1900" y="223"/>
                </a:lnTo>
                <a:lnTo>
                  <a:pt x="2597" y="223"/>
                </a:lnTo>
                <a:lnTo>
                  <a:pt x="2597" y="1"/>
                </a:lnTo>
                <a:close/>
                <a:moveTo>
                  <a:pt x="3800" y="1"/>
                </a:moveTo>
                <a:lnTo>
                  <a:pt x="3800" y="223"/>
                </a:lnTo>
                <a:lnTo>
                  <a:pt x="4497" y="223"/>
                </a:lnTo>
                <a:lnTo>
                  <a:pt x="4497" y="1"/>
                </a:lnTo>
                <a:close/>
                <a:moveTo>
                  <a:pt x="5700" y="191"/>
                </a:moveTo>
                <a:lnTo>
                  <a:pt x="5637" y="413"/>
                </a:lnTo>
                <a:cubicBezTo>
                  <a:pt x="5859" y="476"/>
                  <a:pt x="6049" y="571"/>
                  <a:pt x="6271" y="666"/>
                </a:cubicBezTo>
                <a:lnTo>
                  <a:pt x="6366" y="476"/>
                </a:lnTo>
                <a:cubicBezTo>
                  <a:pt x="6144" y="349"/>
                  <a:pt x="5922" y="254"/>
                  <a:pt x="5700" y="191"/>
                </a:cubicBezTo>
                <a:close/>
                <a:moveTo>
                  <a:pt x="7347" y="1204"/>
                </a:moveTo>
                <a:lnTo>
                  <a:pt x="7189" y="1363"/>
                </a:lnTo>
                <a:cubicBezTo>
                  <a:pt x="7347" y="1521"/>
                  <a:pt x="7506" y="1679"/>
                  <a:pt x="7632" y="1869"/>
                </a:cubicBezTo>
                <a:lnTo>
                  <a:pt x="7822" y="1743"/>
                </a:lnTo>
                <a:cubicBezTo>
                  <a:pt x="7696" y="1553"/>
                  <a:pt x="7537" y="1363"/>
                  <a:pt x="7347" y="1204"/>
                </a:cubicBezTo>
                <a:close/>
                <a:moveTo>
                  <a:pt x="8361" y="2819"/>
                </a:moveTo>
                <a:lnTo>
                  <a:pt x="8139" y="2883"/>
                </a:lnTo>
                <a:cubicBezTo>
                  <a:pt x="8202" y="3104"/>
                  <a:pt x="8266" y="3326"/>
                  <a:pt x="8297" y="3579"/>
                </a:cubicBezTo>
                <a:lnTo>
                  <a:pt x="8551" y="3516"/>
                </a:lnTo>
                <a:cubicBezTo>
                  <a:pt x="8487" y="3294"/>
                  <a:pt x="8456" y="3041"/>
                  <a:pt x="8361" y="2819"/>
                </a:cubicBezTo>
                <a:close/>
                <a:moveTo>
                  <a:pt x="8329" y="4720"/>
                </a:moveTo>
                <a:lnTo>
                  <a:pt x="8329" y="5416"/>
                </a:lnTo>
                <a:lnTo>
                  <a:pt x="8582" y="5416"/>
                </a:lnTo>
                <a:lnTo>
                  <a:pt x="8582" y="4720"/>
                </a:lnTo>
                <a:close/>
                <a:moveTo>
                  <a:pt x="8329" y="6620"/>
                </a:moveTo>
                <a:lnTo>
                  <a:pt x="8329" y="7316"/>
                </a:lnTo>
                <a:lnTo>
                  <a:pt x="8582" y="7316"/>
                </a:lnTo>
                <a:lnTo>
                  <a:pt x="8582" y="6620"/>
                </a:lnTo>
                <a:close/>
                <a:moveTo>
                  <a:pt x="8329" y="8520"/>
                </a:moveTo>
                <a:lnTo>
                  <a:pt x="8329" y="9217"/>
                </a:lnTo>
                <a:lnTo>
                  <a:pt x="8582" y="9217"/>
                </a:lnTo>
                <a:lnTo>
                  <a:pt x="8582" y="8520"/>
                </a:lnTo>
                <a:close/>
                <a:moveTo>
                  <a:pt x="8329" y="10388"/>
                </a:moveTo>
                <a:lnTo>
                  <a:pt x="8329" y="11117"/>
                </a:lnTo>
                <a:lnTo>
                  <a:pt x="8582" y="11117"/>
                </a:lnTo>
                <a:lnTo>
                  <a:pt x="8582" y="10388"/>
                </a:lnTo>
                <a:close/>
                <a:moveTo>
                  <a:pt x="8329" y="12288"/>
                </a:moveTo>
                <a:lnTo>
                  <a:pt x="8329" y="12985"/>
                </a:lnTo>
                <a:lnTo>
                  <a:pt x="8582" y="12985"/>
                </a:lnTo>
                <a:lnTo>
                  <a:pt x="8582" y="12288"/>
                </a:lnTo>
                <a:close/>
                <a:moveTo>
                  <a:pt x="8329" y="14157"/>
                </a:moveTo>
                <a:lnTo>
                  <a:pt x="8329" y="14885"/>
                </a:lnTo>
                <a:lnTo>
                  <a:pt x="8582" y="14885"/>
                </a:lnTo>
                <a:lnTo>
                  <a:pt x="8582" y="14157"/>
                </a:lnTo>
                <a:close/>
                <a:moveTo>
                  <a:pt x="8329" y="16057"/>
                </a:moveTo>
                <a:lnTo>
                  <a:pt x="8329" y="16785"/>
                </a:lnTo>
                <a:lnTo>
                  <a:pt x="8582" y="16785"/>
                </a:lnTo>
                <a:lnTo>
                  <a:pt x="8582" y="16057"/>
                </a:lnTo>
                <a:close/>
                <a:moveTo>
                  <a:pt x="8329" y="17957"/>
                </a:moveTo>
                <a:lnTo>
                  <a:pt x="8329" y="18654"/>
                </a:lnTo>
                <a:lnTo>
                  <a:pt x="8582" y="18654"/>
                </a:lnTo>
                <a:lnTo>
                  <a:pt x="8582" y="17957"/>
                </a:lnTo>
                <a:close/>
                <a:moveTo>
                  <a:pt x="8329" y="19826"/>
                </a:moveTo>
                <a:lnTo>
                  <a:pt x="8329" y="20554"/>
                </a:lnTo>
                <a:lnTo>
                  <a:pt x="8582" y="20554"/>
                </a:lnTo>
                <a:lnTo>
                  <a:pt x="8582" y="19826"/>
                </a:lnTo>
                <a:close/>
                <a:moveTo>
                  <a:pt x="8329" y="21726"/>
                </a:moveTo>
                <a:lnTo>
                  <a:pt x="8329" y="22422"/>
                </a:lnTo>
                <a:lnTo>
                  <a:pt x="8582" y="22422"/>
                </a:lnTo>
                <a:lnTo>
                  <a:pt x="8582" y="21726"/>
                </a:lnTo>
                <a:close/>
                <a:moveTo>
                  <a:pt x="8329" y="23626"/>
                </a:moveTo>
                <a:lnTo>
                  <a:pt x="8329" y="24323"/>
                </a:lnTo>
                <a:lnTo>
                  <a:pt x="8582" y="24323"/>
                </a:lnTo>
                <a:lnTo>
                  <a:pt x="8582" y="23626"/>
                </a:lnTo>
                <a:close/>
                <a:moveTo>
                  <a:pt x="8329" y="25494"/>
                </a:moveTo>
                <a:lnTo>
                  <a:pt x="8329" y="26223"/>
                </a:lnTo>
                <a:lnTo>
                  <a:pt x="8582" y="26223"/>
                </a:lnTo>
                <a:lnTo>
                  <a:pt x="8582" y="25494"/>
                </a:lnTo>
                <a:close/>
                <a:moveTo>
                  <a:pt x="8329" y="27394"/>
                </a:moveTo>
                <a:lnTo>
                  <a:pt x="8329" y="28091"/>
                </a:lnTo>
                <a:lnTo>
                  <a:pt x="8582" y="28091"/>
                </a:lnTo>
                <a:lnTo>
                  <a:pt x="8582" y="27394"/>
                </a:lnTo>
                <a:close/>
                <a:moveTo>
                  <a:pt x="8329" y="29295"/>
                </a:moveTo>
                <a:lnTo>
                  <a:pt x="8329" y="29991"/>
                </a:lnTo>
                <a:lnTo>
                  <a:pt x="8582" y="29991"/>
                </a:lnTo>
                <a:lnTo>
                  <a:pt x="8582" y="29295"/>
                </a:lnTo>
                <a:close/>
                <a:moveTo>
                  <a:pt x="8329" y="31163"/>
                </a:moveTo>
                <a:lnTo>
                  <a:pt x="8329" y="31891"/>
                </a:lnTo>
                <a:lnTo>
                  <a:pt x="8582" y="31891"/>
                </a:lnTo>
                <a:lnTo>
                  <a:pt x="8582" y="31163"/>
                </a:lnTo>
                <a:close/>
                <a:moveTo>
                  <a:pt x="8329" y="33063"/>
                </a:moveTo>
                <a:lnTo>
                  <a:pt x="8329" y="33760"/>
                </a:lnTo>
                <a:lnTo>
                  <a:pt x="8582" y="33760"/>
                </a:lnTo>
                <a:lnTo>
                  <a:pt x="8582" y="33063"/>
                </a:lnTo>
                <a:close/>
                <a:moveTo>
                  <a:pt x="8329" y="34963"/>
                </a:moveTo>
                <a:lnTo>
                  <a:pt x="8329" y="35660"/>
                </a:lnTo>
                <a:lnTo>
                  <a:pt x="8582" y="35660"/>
                </a:lnTo>
                <a:lnTo>
                  <a:pt x="8582" y="34963"/>
                </a:lnTo>
                <a:close/>
                <a:moveTo>
                  <a:pt x="8329" y="36832"/>
                </a:moveTo>
                <a:lnTo>
                  <a:pt x="8329" y="37560"/>
                </a:lnTo>
                <a:lnTo>
                  <a:pt x="8582" y="37560"/>
                </a:lnTo>
                <a:lnTo>
                  <a:pt x="8582" y="36832"/>
                </a:lnTo>
                <a:close/>
                <a:moveTo>
                  <a:pt x="8329" y="38732"/>
                </a:moveTo>
                <a:lnTo>
                  <a:pt x="8329" y="39429"/>
                </a:lnTo>
                <a:lnTo>
                  <a:pt x="8582" y="39429"/>
                </a:lnTo>
                <a:lnTo>
                  <a:pt x="8582" y="38732"/>
                </a:lnTo>
                <a:close/>
                <a:moveTo>
                  <a:pt x="8329" y="40632"/>
                </a:moveTo>
                <a:lnTo>
                  <a:pt x="8329" y="41329"/>
                </a:lnTo>
                <a:lnTo>
                  <a:pt x="8582" y="41329"/>
                </a:lnTo>
                <a:lnTo>
                  <a:pt x="8582" y="40632"/>
                </a:lnTo>
                <a:close/>
                <a:moveTo>
                  <a:pt x="8329" y="42501"/>
                </a:moveTo>
                <a:lnTo>
                  <a:pt x="8329" y="43229"/>
                </a:lnTo>
                <a:lnTo>
                  <a:pt x="8582" y="43229"/>
                </a:lnTo>
                <a:lnTo>
                  <a:pt x="8582" y="42501"/>
                </a:lnTo>
                <a:close/>
                <a:moveTo>
                  <a:pt x="8329" y="44401"/>
                </a:moveTo>
                <a:lnTo>
                  <a:pt x="8329" y="45097"/>
                </a:lnTo>
                <a:lnTo>
                  <a:pt x="8582" y="45097"/>
                </a:lnTo>
                <a:lnTo>
                  <a:pt x="8582" y="44401"/>
                </a:lnTo>
                <a:close/>
                <a:moveTo>
                  <a:pt x="8329" y="46301"/>
                </a:moveTo>
                <a:lnTo>
                  <a:pt x="8329" y="46998"/>
                </a:lnTo>
                <a:lnTo>
                  <a:pt x="8582" y="46998"/>
                </a:lnTo>
                <a:lnTo>
                  <a:pt x="8582" y="46301"/>
                </a:lnTo>
                <a:close/>
                <a:moveTo>
                  <a:pt x="8329" y="48169"/>
                </a:moveTo>
                <a:lnTo>
                  <a:pt x="8329" y="48898"/>
                </a:lnTo>
                <a:lnTo>
                  <a:pt x="8582" y="48898"/>
                </a:lnTo>
                <a:lnTo>
                  <a:pt x="8582" y="48169"/>
                </a:lnTo>
                <a:close/>
                <a:moveTo>
                  <a:pt x="8329" y="50069"/>
                </a:moveTo>
                <a:lnTo>
                  <a:pt x="8329" y="50766"/>
                </a:lnTo>
                <a:lnTo>
                  <a:pt x="8582" y="50766"/>
                </a:lnTo>
                <a:lnTo>
                  <a:pt x="8582" y="50069"/>
                </a:lnTo>
                <a:close/>
                <a:moveTo>
                  <a:pt x="8329" y="51970"/>
                </a:moveTo>
                <a:lnTo>
                  <a:pt x="8329" y="52666"/>
                </a:lnTo>
                <a:lnTo>
                  <a:pt x="8582" y="52666"/>
                </a:lnTo>
                <a:lnTo>
                  <a:pt x="8582" y="51970"/>
                </a:lnTo>
                <a:close/>
                <a:moveTo>
                  <a:pt x="8329" y="53838"/>
                </a:moveTo>
                <a:lnTo>
                  <a:pt x="8329" y="54566"/>
                </a:lnTo>
                <a:lnTo>
                  <a:pt x="8582" y="54566"/>
                </a:lnTo>
                <a:lnTo>
                  <a:pt x="8582" y="53838"/>
                </a:lnTo>
                <a:close/>
                <a:moveTo>
                  <a:pt x="8329" y="55738"/>
                </a:moveTo>
                <a:lnTo>
                  <a:pt x="8329" y="56435"/>
                </a:lnTo>
                <a:lnTo>
                  <a:pt x="8582" y="56435"/>
                </a:lnTo>
                <a:lnTo>
                  <a:pt x="8582" y="55738"/>
                </a:lnTo>
                <a:close/>
                <a:moveTo>
                  <a:pt x="8329" y="57638"/>
                </a:moveTo>
                <a:lnTo>
                  <a:pt x="8329" y="58335"/>
                </a:lnTo>
                <a:lnTo>
                  <a:pt x="8582" y="58335"/>
                </a:lnTo>
                <a:lnTo>
                  <a:pt x="8582" y="57638"/>
                </a:lnTo>
                <a:close/>
                <a:moveTo>
                  <a:pt x="8329" y="59507"/>
                </a:moveTo>
                <a:lnTo>
                  <a:pt x="8329" y="60235"/>
                </a:lnTo>
                <a:lnTo>
                  <a:pt x="8582" y="60235"/>
                </a:lnTo>
                <a:lnTo>
                  <a:pt x="8582" y="59507"/>
                </a:lnTo>
                <a:close/>
                <a:moveTo>
                  <a:pt x="8646" y="61375"/>
                </a:moveTo>
                <a:lnTo>
                  <a:pt x="8424" y="61407"/>
                </a:lnTo>
                <a:cubicBezTo>
                  <a:pt x="8487" y="61660"/>
                  <a:pt x="8551" y="61882"/>
                  <a:pt x="8646" y="62104"/>
                </a:cubicBezTo>
                <a:lnTo>
                  <a:pt x="8867" y="62040"/>
                </a:lnTo>
                <a:cubicBezTo>
                  <a:pt x="8772" y="61819"/>
                  <a:pt x="8709" y="61597"/>
                  <a:pt x="8646" y="61375"/>
                </a:cubicBezTo>
                <a:close/>
                <a:moveTo>
                  <a:pt x="9437" y="63022"/>
                </a:moveTo>
                <a:lnTo>
                  <a:pt x="9247" y="63149"/>
                </a:lnTo>
                <a:cubicBezTo>
                  <a:pt x="9406" y="63339"/>
                  <a:pt x="9564" y="63529"/>
                  <a:pt x="9754" y="63687"/>
                </a:cubicBezTo>
                <a:lnTo>
                  <a:pt x="9912" y="63497"/>
                </a:lnTo>
                <a:cubicBezTo>
                  <a:pt x="9754" y="63370"/>
                  <a:pt x="9596" y="63180"/>
                  <a:pt x="9437" y="63022"/>
                </a:cubicBezTo>
                <a:close/>
                <a:moveTo>
                  <a:pt x="10863" y="64130"/>
                </a:moveTo>
                <a:lnTo>
                  <a:pt x="10768" y="64352"/>
                </a:lnTo>
                <a:cubicBezTo>
                  <a:pt x="10989" y="64447"/>
                  <a:pt x="11243" y="64510"/>
                  <a:pt x="11464" y="64574"/>
                </a:cubicBezTo>
                <a:lnTo>
                  <a:pt x="11528" y="64352"/>
                </a:lnTo>
                <a:cubicBezTo>
                  <a:pt x="11306" y="64289"/>
                  <a:pt x="11084" y="64225"/>
                  <a:pt x="10863" y="64130"/>
                </a:cubicBezTo>
                <a:close/>
                <a:moveTo>
                  <a:pt x="12668" y="64447"/>
                </a:moveTo>
                <a:lnTo>
                  <a:pt x="12668" y="64700"/>
                </a:lnTo>
                <a:lnTo>
                  <a:pt x="13364" y="64700"/>
                </a:lnTo>
                <a:lnTo>
                  <a:pt x="13364" y="64447"/>
                </a:lnTo>
                <a:close/>
                <a:moveTo>
                  <a:pt x="14568" y="64447"/>
                </a:moveTo>
                <a:lnTo>
                  <a:pt x="14568" y="64700"/>
                </a:lnTo>
                <a:lnTo>
                  <a:pt x="15265" y="64700"/>
                </a:lnTo>
                <a:lnTo>
                  <a:pt x="15265" y="64447"/>
                </a:lnTo>
                <a:close/>
              </a:path>
            </a:pathLst>
          </a:custGeom>
          <a:solidFill>
            <a:srgbClr val="6D6E7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DB40249-0D06-4FAF-9485-A40DA5D68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956" y="3309330"/>
            <a:ext cx="2273558" cy="25439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B5D2E4-E2C5-46EC-99CD-E923FD484D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5304" y="2359998"/>
            <a:ext cx="2296211" cy="184878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959E9A5-1194-4D57-8B5E-20C2D06F9A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2444" y="3582258"/>
            <a:ext cx="2164501" cy="24082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4B9B037-B431-41BF-A56F-0DC6D269B1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7876" y="2143627"/>
            <a:ext cx="2326557" cy="213800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7CAAE3F-F47F-407D-8800-28F51EB89D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021" y="3475218"/>
            <a:ext cx="1784054" cy="923885"/>
          </a:xfrm>
          <a:prstGeom prst="rect">
            <a:avLst/>
          </a:prstGeom>
        </p:spPr>
      </p:pic>
      <p:cxnSp>
        <p:nvCxnSpPr>
          <p:cNvPr id="208" name="Прямая соединительная линия 207">
            <a:extLst>
              <a:ext uri="{FF2B5EF4-FFF2-40B4-BE49-F238E27FC236}">
                <a16:creationId xmlns:a16="http://schemas.microsoft.com/office/drawing/2014/main" id="{624E76D2-FDBC-47B2-AA5E-2FBC2E19E4AC}"/>
              </a:ext>
            </a:extLst>
          </p:cNvPr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Google Shape;211;p35">
            <a:extLst>
              <a:ext uri="{FF2B5EF4-FFF2-40B4-BE49-F238E27FC236}">
                <a16:creationId xmlns:a16="http://schemas.microsoft.com/office/drawing/2014/main" id="{92C6AFAD-2F3A-4E29-B379-1129DEBEB269}"/>
              </a:ext>
            </a:extLst>
          </p:cNvPr>
          <p:cNvSpPr txBox="1"/>
          <p:nvPr/>
        </p:nvSpPr>
        <p:spPr>
          <a:xfrm>
            <a:off x="957533" y="411569"/>
            <a:ext cx="9577679" cy="4339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18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TIZIMDAN RO‘YXATDAN O‘TISH</a:t>
            </a:r>
            <a:endParaRPr lang="ru-RU" sz="18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716DF069-D669-484A-B9E9-39FA9FF7AC6F}"/>
              </a:ext>
            </a:extLst>
          </p:cNvPr>
          <p:cNvSpPr/>
          <p:nvPr/>
        </p:nvSpPr>
        <p:spPr>
          <a:xfrm>
            <a:off x="2924259" y="814287"/>
            <a:ext cx="6343481" cy="5839831"/>
          </a:xfrm>
          <a:prstGeom prst="roundRect">
            <a:avLst>
              <a:gd name="adj" fmla="val 5393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101600">
              <a:srgbClr val="234E9C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753F7F5D-F3C5-4DFC-A53A-DE9D3456F411}"/>
              </a:ext>
            </a:extLst>
          </p:cNvPr>
          <p:cNvSpPr/>
          <p:nvPr/>
        </p:nvSpPr>
        <p:spPr>
          <a:xfrm>
            <a:off x="280716" y="1820754"/>
            <a:ext cx="2196404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Shaxsiy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kiritish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11-222-22-22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BE7AA115-3A99-43F6-9D0E-5C05BC20F709}"/>
              </a:ext>
            </a:extLst>
          </p:cNvPr>
          <p:cNvGrpSpPr/>
          <p:nvPr/>
        </p:nvGrpSpPr>
        <p:grpSpPr>
          <a:xfrm>
            <a:off x="2747962" y="2107260"/>
            <a:ext cx="1363787" cy="360000"/>
            <a:chOff x="-11710" y="2016546"/>
            <a:chExt cx="1522229" cy="360000"/>
          </a:xfrm>
        </p:grpSpPr>
        <p:cxnSp>
          <p:nvCxnSpPr>
            <p:cNvPr id="19" name="Соединитель: уступ 18">
              <a:extLst>
                <a:ext uri="{FF2B5EF4-FFF2-40B4-BE49-F238E27FC236}">
                  <a16:creationId xmlns:a16="http://schemas.microsoft.com/office/drawing/2014/main" id="{CDF4F69B-726C-44EF-94CB-0C6D799D3C48}"/>
                </a:ext>
              </a:extLst>
            </p:cNvPr>
            <p:cNvCxnSpPr>
              <a:cxnSpLocks/>
            </p:cNvCxnSpPr>
            <p:nvPr/>
          </p:nvCxnSpPr>
          <p:spPr>
            <a:xfrm>
              <a:off x="-4812" y="2199881"/>
              <a:ext cx="1515331" cy="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>
              <a:extLst>
                <a:ext uri="{FF2B5EF4-FFF2-40B4-BE49-F238E27FC236}">
                  <a16:creationId xmlns:a16="http://schemas.microsoft.com/office/drawing/2014/main" id="{B4968636-7AF8-4A8B-A7D2-3E654200E522}"/>
                </a:ext>
              </a:extLst>
            </p:cNvPr>
            <p:cNvCxnSpPr/>
            <p:nvPr/>
          </p:nvCxnSpPr>
          <p:spPr>
            <a:xfrm>
              <a:off x="-11710" y="2016546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C45761D8-52D3-4A39-8368-6796B65ECC06}"/>
              </a:ext>
            </a:extLst>
          </p:cNvPr>
          <p:cNvSpPr/>
          <p:nvPr/>
        </p:nvSpPr>
        <p:spPr>
          <a:xfrm>
            <a:off x="9464958" y="2919773"/>
            <a:ext cx="2727042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 bo‘lgan 8 ta belgidan kam bo‘lmagan parol kiritish: </a:t>
            </a:r>
            <a:endParaRPr lang="sv-SE" b="1" dirty="0" smtClean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sv-SE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sv-SE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$$worD0220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A9173988-883A-46C9-93CB-EE5A8CFFAB59}"/>
              </a:ext>
            </a:extLst>
          </p:cNvPr>
          <p:cNvGrpSpPr/>
          <p:nvPr/>
        </p:nvGrpSpPr>
        <p:grpSpPr>
          <a:xfrm>
            <a:off x="8081879" y="2957726"/>
            <a:ext cx="1325878" cy="360000"/>
            <a:chOff x="5561823" y="2004277"/>
            <a:chExt cx="1325878" cy="360000"/>
          </a:xfrm>
        </p:grpSpPr>
        <p:cxnSp>
          <p:nvCxnSpPr>
            <p:cNvPr id="26" name="Соединитель: уступ 25">
              <a:extLst>
                <a:ext uri="{FF2B5EF4-FFF2-40B4-BE49-F238E27FC236}">
                  <a16:creationId xmlns:a16="http://schemas.microsoft.com/office/drawing/2014/main" id="{0DF5AEBD-D9D2-436F-8D8A-F1664C93FE9E}"/>
                </a:ext>
              </a:extLst>
            </p:cNvPr>
            <p:cNvCxnSpPr>
              <a:cxnSpLocks/>
              <a:stCxn id="24" idx="1"/>
            </p:cNvCxnSpPr>
            <p:nvPr/>
          </p:nvCxnSpPr>
          <p:spPr>
            <a:xfrm rot="10800000" flipV="1">
              <a:off x="5561823" y="2211266"/>
              <a:ext cx="1325878" cy="1270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>
              <a:extLst>
                <a:ext uri="{FF2B5EF4-FFF2-40B4-BE49-F238E27FC236}">
                  <a16:creationId xmlns:a16="http://schemas.microsoft.com/office/drawing/2014/main" id="{307DFFB5-FAAA-4C5F-95BB-8361AF4F113A}"/>
                </a:ext>
              </a:extLst>
            </p:cNvPr>
            <p:cNvCxnSpPr/>
            <p:nvPr/>
          </p:nvCxnSpPr>
          <p:spPr>
            <a:xfrm>
              <a:off x="6830500" y="2004277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0CC67FA-A2B5-46DF-8D6F-E7199F38997B}"/>
              </a:ext>
            </a:extLst>
          </p:cNvPr>
          <p:cNvSpPr/>
          <p:nvPr/>
        </p:nvSpPr>
        <p:spPr>
          <a:xfrm>
            <a:off x="9437857" y="4871073"/>
            <a:ext cx="2506315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Tasdiqlash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parolni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kiritish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$$worD0220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7DFB9CF1-8682-490E-AD10-8E24CC912E29}"/>
              </a:ext>
            </a:extLst>
          </p:cNvPr>
          <p:cNvGrpSpPr/>
          <p:nvPr/>
        </p:nvGrpSpPr>
        <p:grpSpPr>
          <a:xfrm>
            <a:off x="8042571" y="4039927"/>
            <a:ext cx="1365186" cy="1066091"/>
            <a:chOff x="5506722" y="2182603"/>
            <a:chExt cx="1365186" cy="1066091"/>
          </a:xfrm>
        </p:grpSpPr>
        <p:cxnSp>
          <p:nvCxnSpPr>
            <p:cNvPr id="34" name="Соединитель: уступ 33">
              <a:extLst>
                <a:ext uri="{FF2B5EF4-FFF2-40B4-BE49-F238E27FC236}">
                  <a16:creationId xmlns:a16="http://schemas.microsoft.com/office/drawing/2014/main" id="{6B44EDD4-7B93-4D47-85E0-42DAAB217C41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5506722" y="2182603"/>
              <a:ext cx="1323778" cy="886090"/>
            </a:xfrm>
            <a:prstGeom prst="bentConnector3">
              <a:avLst>
                <a:gd name="adj1" fmla="val 31251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>
              <a:extLst>
                <a:ext uri="{FF2B5EF4-FFF2-40B4-BE49-F238E27FC236}">
                  <a16:creationId xmlns:a16="http://schemas.microsoft.com/office/drawing/2014/main" id="{E1EB879E-728D-4ECB-8446-BD074D7DA42B}"/>
                </a:ext>
              </a:extLst>
            </p:cNvPr>
            <p:cNvCxnSpPr/>
            <p:nvPr/>
          </p:nvCxnSpPr>
          <p:spPr>
            <a:xfrm>
              <a:off x="6871908" y="2888694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E5DB2849-8E0B-4509-9696-7F0AF8FF8FF0}"/>
              </a:ext>
            </a:extLst>
          </p:cNvPr>
          <p:cNvSpPr/>
          <p:nvPr/>
        </p:nvSpPr>
        <p:spPr>
          <a:xfrm>
            <a:off x="76417" y="5751858"/>
            <a:ext cx="2383584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shaxsiy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parolni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tiklash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id="{92D75687-00A3-4B50-858E-5460FA625C71}"/>
              </a:ext>
            </a:extLst>
          </p:cNvPr>
          <p:cNvSpPr/>
          <p:nvPr/>
        </p:nvSpPr>
        <p:spPr>
          <a:xfrm>
            <a:off x="261497" y="3699907"/>
            <a:ext cx="2198504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Tizimdan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ro‘yxatdan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parolini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en-US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kirishi</a:t>
            </a:r>
            <a:endParaRPr lang="en-US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4" name="Рисунок 10">
            <a:extLst>
              <a:ext uri="{FF2B5EF4-FFF2-40B4-BE49-F238E27FC236}">
                <a16:creationId xmlns:a16="http://schemas.microsoft.com/office/drawing/2014/main" id="{1C512F17-B8D5-43C6-8F6A-75C9A62DD48F}"/>
              </a:ext>
            </a:extLst>
          </p:cNvPr>
          <p:cNvGrpSpPr/>
          <p:nvPr/>
        </p:nvGrpSpPr>
        <p:grpSpPr>
          <a:xfrm>
            <a:off x="334963" y="82398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45" name="Полилиния: фигура 44">
              <a:extLst>
                <a:ext uri="{FF2B5EF4-FFF2-40B4-BE49-F238E27FC236}">
                  <a16:creationId xmlns:a16="http://schemas.microsoft.com/office/drawing/2014/main" id="{057B2722-BC78-4ED4-B3B9-E4A250E9D251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Полилиния: фигура 45">
              <a:extLst>
                <a:ext uri="{FF2B5EF4-FFF2-40B4-BE49-F238E27FC236}">
                  <a16:creationId xmlns:a16="http://schemas.microsoft.com/office/drawing/2014/main" id="{8B201C45-BA06-4061-B6C1-B351A51E0F7F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Полилиния: фигура 46">
              <a:extLst>
                <a:ext uri="{FF2B5EF4-FFF2-40B4-BE49-F238E27FC236}">
                  <a16:creationId xmlns:a16="http://schemas.microsoft.com/office/drawing/2014/main" id="{0B5A3D8C-732E-4AAD-AB9E-F95DF8562385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519E5A-AC2F-4E30-B729-68BE9C24CC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5829" y="4344855"/>
            <a:ext cx="5101825" cy="2309247"/>
          </a:xfrm>
          <a:prstGeom prst="rect">
            <a:avLst/>
          </a:prstGeom>
        </p:spPr>
      </p:pic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E61DA251-057C-40E7-A539-02C34FEE2E44}"/>
              </a:ext>
            </a:extLst>
          </p:cNvPr>
          <p:cNvGrpSpPr/>
          <p:nvPr/>
        </p:nvGrpSpPr>
        <p:grpSpPr>
          <a:xfrm flipH="1" flipV="1">
            <a:off x="2744139" y="5813833"/>
            <a:ext cx="1151507" cy="468909"/>
            <a:chOff x="5537572" y="1384001"/>
            <a:chExt cx="1292718" cy="796797"/>
          </a:xfrm>
        </p:grpSpPr>
        <p:cxnSp>
          <p:nvCxnSpPr>
            <p:cNvPr id="48" name="Соединитель: уступ 47">
              <a:extLst>
                <a:ext uri="{FF2B5EF4-FFF2-40B4-BE49-F238E27FC236}">
                  <a16:creationId xmlns:a16="http://schemas.microsoft.com/office/drawing/2014/main" id="{95939E63-2BDA-45A7-B96B-AD383DBBB5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37572" y="1509330"/>
              <a:ext cx="1292718" cy="671468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>
              <a:extLst>
                <a:ext uri="{FF2B5EF4-FFF2-40B4-BE49-F238E27FC236}">
                  <a16:creationId xmlns:a16="http://schemas.microsoft.com/office/drawing/2014/main" id="{CDBB1029-DE15-4AC8-BB9F-388509F4AF5B}"/>
                </a:ext>
              </a:extLst>
            </p:cNvPr>
            <p:cNvCxnSpPr/>
            <p:nvPr/>
          </p:nvCxnSpPr>
          <p:spPr>
            <a:xfrm>
              <a:off x="6823962" y="1384001"/>
              <a:ext cx="0" cy="25066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id="{82097E9E-B787-4F30-B5A2-C88B407B83E3}"/>
              </a:ext>
            </a:extLst>
          </p:cNvPr>
          <p:cNvGrpSpPr/>
          <p:nvPr/>
        </p:nvGrpSpPr>
        <p:grpSpPr>
          <a:xfrm flipH="1">
            <a:off x="2780490" y="4956516"/>
            <a:ext cx="1172453" cy="359999"/>
            <a:chOff x="5506722" y="2056122"/>
            <a:chExt cx="1325879" cy="250660"/>
          </a:xfrm>
        </p:grpSpPr>
        <p:cxnSp>
          <p:nvCxnSpPr>
            <p:cNvPr id="51" name="Соединитель: уступ 50">
              <a:extLst>
                <a:ext uri="{FF2B5EF4-FFF2-40B4-BE49-F238E27FC236}">
                  <a16:creationId xmlns:a16="http://schemas.microsoft.com/office/drawing/2014/main" id="{BD1A1B76-463F-4381-9EA8-FBFE975BD636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5506722" y="2181825"/>
              <a:ext cx="1325879" cy="779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>
              <a:extLst>
                <a:ext uri="{FF2B5EF4-FFF2-40B4-BE49-F238E27FC236}">
                  <a16:creationId xmlns:a16="http://schemas.microsoft.com/office/drawing/2014/main" id="{CE3331C9-A0AE-412A-9099-5CC43F0F867A}"/>
                </a:ext>
              </a:extLst>
            </p:cNvPr>
            <p:cNvCxnSpPr/>
            <p:nvPr/>
          </p:nvCxnSpPr>
          <p:spPr>
            <a:xfrm>
              <a:off x="6830500" y="2056122"/>
              <a:ext cx="0" cy="25066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54CC14-F28A-46F6-8097-2D471AA46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8186" y="853497"/>
            <a:ext cx="3095625" cy="819150"/>
          </a:xfrm>
          <a:prstGeom prst="rect">
            <a:avLst/>
          </a:prstGeom>
        </p:spPr>
      </p:pic>
      <p:cxnSp>
        <p:nvCxnSpPr>
          <p:cNvPr id="64" name="Прямая соединительная линия 63">
            <a:extLst>
              <a:ext uri="{FF2B5EF4-FFF2-40B4-BE49-F238E27FC236}">
                <a16:creationId xmlns:a16="http://schemas.microsoft.com/office/drawing/2014/main" id="{F2DD1EB8-AF56-4C1D-9062-FA750EA87A9E}"/>
              </a:ext>
            </a:extLst>
          </p:cNvPr>
          <p:cNvCxnSpPr/>
          <p:nvPr/>
        </p:nvCxnSpPr>
        <p:spPr>
          <a:xfrm>
            <a:off x="-2" y="73843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Google Shape;211;p35">
            <a:extLst>
              <a:ext uri="{FF2B5EF4-FFF2-40B4-BE49-F238E27FC236}">
                <a16:creationId xmlns:a16="http://schemas.microsoft.com/office/drawing/2014/main" id="{5C71F12A-3EAE-4A0B-8E73-0EA72E1F51CC}"/>
              </a:ext>
            </a:extLst>
          </p:cNvPr>
          <p:cNvSpPr txBox="1"/>
          <p:nvPr/>
        </p:nvSpPr>
        <p:spPr>
          <a:xfrm>
            <a:off x="1009292" y="186510"/>
            <a:ext cx="9577679" cy="4616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0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TIZIMDAN RO‘YXATDAN O‘TISH</a:t>
            </a:r>
            <a:endParaRPr lang="ru-RU" sz="20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17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Рисунок 10">
            <a:extLst>
              <a:ext uri="{FF2B5EF4-FFF2-40B4-BE49-F238E27FC236}">
                <a16:creationId xmlns:a16="http://schemas.microsoft.com/office/drawing/2014/main" id="{F18A5616-D56C-4B66-8416-F953B2EFEEC4}"/>
              </a:ext>
            </a:extLst>
          </p:cNvPr>
          <p:cNvGrpSpPr/>
          <p:nvPr/>
        </p:nvGrpSpPr>
        <p:grpSpPr>
          <a:xfrm>
            <a:off x="334963" y="82398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28" name="Полилиния: фигура 27">
              <a:extLst>
                <a:ext uri="{FF2B5EF4-FFF2-40B4-BE49-F238E27FC236}">
                  <a16:creationId xmlns:a16="http://schemas.microsoft.com/office/drawing/2014/main" id="{73505E8E-7787-43E3-ABC7-86AC798D7ABB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id="{C8861DC4-6F33-4CB8-A3C3-F59B9B3ABFBB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23BD7D7F-520E-4188-9BAF-CEACF3B27EDC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6FD6B61C-ABD0-4847-BA12-0536DCBAA527}"/>
              </a:ext>
            </a:extLst>
          </p:cNvPr>
          <p:cNvSpPr txBox="1"/>
          <p:nvPr/>
        </p:nvSpPr>
        <p:spPr>
          <a:xfrm>
            <a:off x="709087" y="5544027"/>
            <a:ext cx="6018475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Kiritiladigan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foydalanuvchining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pasport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ma’lumotlari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mehnat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faoliyati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shakllantiriladi</a:t>
            </a:r>
            <a:endParaRPr lang="en-US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38D8BDA-5778-40A4-9BC3-179B82DB4EBF}"/>
              </a:ext>
            </a:extLst>
          </p:cNvPr>
          <p:cNvSpPr/>
          <p:nvPr/>
        </p:nvSpPr>
        <p:spPr>
          <a:xfrm>
            <a:off x="334963" y="4274246"/>
            <a:ext cx="3608870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o‘zining</a:t>
            </a:r>
            <a:endParaRPr lang="en-US" b="1" dirty="0" smtClean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shaxsiy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ma’lumotlarini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</a:t>
            </a:r>
            <a:endParaRPr lang="en-US" b="1" dirty="0" smtClean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b="1" dirty="0">
              <a:solidFill>
                <a:srgbClr val="4066A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9530F021-55CC-4935-963E-682C10A7D3E0}"/>
              </a:ext>
            </a:extLst>
          </p:cNvPr>
          <p:cNvGrpSpPr/>
          <p:nvPr/>
        </p:nvGrpSpPr>
        <p:grpSpPr>
          <a:xfrm>
            <a:off x="4551831" y="5133580"/>
            <a:ext cx="2823747" cy="527882"/>
            <a:chOff x="-1898568" y="2199889"/>
            <a:chExt cx="3409076" cy="258938"/>
          </a:xfrm>
        </p:grpSpPr>
        <p:cxnSp>
          <p:nvCxnSpPr>
            <p:cNvPr id="34" name="Соединитель: уступ 33">
              <a:extLst>
                <a:ext uri="{FF2B5EF4-FFF2-40B4-BE49-F238E27FC236}">
                  <a16:creationId xmlns:a16="http://schemas.microsoft.com/office/drawing/2014/main" id="{3899FCD2-DF57-40D1-8334-B63136577E26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136267" y="790869"/>
              <a:ext cx="237755" cy="3055795"/>
            </a:xfrm>
            <a:prstGeom prst="bentConnector2">
              <a:avLst/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>
              <a:extLst>
                <a:ext uri="{FF2B5EF4-FFF2-40B4-BE49-F238E27FC236}">
                  <a16:creationId xmlns:a16="http://schemas.microsoft.com/office/drawing/2014/main" id="{0BA1E455-5238-40BE-ACB7-3F0BF5A18443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-1545287" y="2105546"/>
              <a:ext cx="0" cy="706562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3E1106-604B-40AD-BDC2-5DDB495F3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943" y="989397"/>
            <a:ext cx="6248400" cy="2545952"/>
          </a:xfrm>
          <a:prstGeom prst="rect">
            <a:avLst/>
          </a:prstGeom>
        </p:spPr>
      </p:pic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A4754573-BD1F-49AE-B811-5EF21E0D8DEE}"/>
              </a:ext>
            </a:extLst>
          </p:cNvPr>
          <p:cNvGrpSpPr/>
          <p:nvPr/>
        </p:nvGrpSpPr>
        <p:grpSpPr>
          <a:xfrm rot="16200000" flipV="1">
            <a:off x="3699713" y="2296197"/>
            <a:ext cx="2246089" cy="2195693"/>
            <a:chOff x="-381211" y="1796494"/>
            <a:chExt cx="1893005" cy="1850421"/>
          </a:xfrm>
        </p:grpSpPr>
        <p:cxnSp>
          <p:nvCxnSpPr>
            <p:cNvPr id="31" name="Соединитель: уступ 30">
              <a:extLst>
                <a:ext uri="{FF2B5EF4-FFF2-40B4-BE49-F238E27FC236}">
                  <a16:creationId xmlns:a16="http://schemas.microsoft.com/office/drawing/2014/main" id="{94EF4A8D-D53C-4B75-B056-EE2A1B645E8F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323568" y="1811554"/>
              <a:ext cx="1850421" cy="1820302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>
              <a:extLst>
                <a:ext uri="{FF2B5EF4-FFF2-40B4-BE49-F238E27FC236}">
                  <a16:creationId xmlns:a16="http://schemas.microsoft.com/office/drawing/2014/main" id="{9FC47E89-84D5-4621-BB34-F8CB910B207A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280493" y="3546197"/>
              <a:ext cx="0" cy="201436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54DBC1-343D-4382-B5C8-58B3676A76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6756" y="989397"/>
            <a:ext cx="5318618" cy="37771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700C0C6-48D4-4271-8C32-AF3FCFE2E3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585" y="4770165"/>
            <a:ext cx="4489789" cy="1983965"/>
          </a:xfrm>
          <a:prstGeom prst="rect">
            <a:avLst/>
          </a:prstGeom>
        </p:spPr>
      </p:pic>
      <p:sp>
        <p:nvSpPr>
          <p:cNvPr id="37" name="Google Shape;211;p35">
            <a:extLst>
              <a:ext uri="{FF2B5EF4-FFF2-40B4-BE49-F238E27FC236}">
                <a16:creationId xmlns:a16="http://schemas.microsoft.com/office/drawing/2014/main" id="{6BDFE7A1-D3B0-484F-B92A-E428B7D1616A}"/>
              </a:ext>
            </a:extLst>
          </p:cNvPr>
          <p:cNvSpPr txBox="1"/>
          <p:nvPr/>
        </p:nvSpPr>
        <p:spPr>
          <a:xfrm>
            <a:off x="23627" y="279228"/>
            <a:ext cx="11319276" cy="4616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0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 SHAXSIY KABINETI</a:t>
            </a:r>
            <a:endParaRPr lang="ru-RU" sz="20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FE23E0EC-FD68-486A-A32A-C3796B29E32F}"/>
              </a:ext>
            </a:extLst>
          </p:cNvPr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15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42F0BAE-59C1-4586-9280-14AB6A7D0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462" y="1112402"/>
            <a:ext cx="8842075" cy="4405289"/>
          </a:xfrm>
          <a:prstGeom prst="rect">
            <a:avLst/>
          </a:prstGeom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CA4155DE-1616-4909-A141-25ACD747846B}"/>
              </a:ext>
            </a:extLst>
          </p:cNvPr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5A3C5A5-5E91-414D-8162-5450B46338E1}"/>
              </a:ext>
            </a:extLst>
          </p:cNvPr>
          <p:cNvSpPr/>
          <p:nvPr/>
        </p:nvSpPr>
        <p:spPr>
          <a:xfrm>
            <a:off x="4724686" y="6114063"/>
            <a:ext cx="5130745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foydalanuvchining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ballari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to‘g‘risida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91FF8B5-9F04-4B59-8EDC-C1696E28D448}"/>
              </a:ext>
            </a:extLst>
          </p:cNvPr>
          <p:cNvSpPr/>
          <p:nvPr/>
        </p:nvSpPr>
        <p:spPr>
          <a:xfrm>
            <a:off x="44870" y="2986562"/>
            <a:ext cx="1833220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profilidagi</a:t>
            </a:r>
            <a:r>
              <a:rPr lang="en-US" b="1" dirty="0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imkoniyatlar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6018A2BD-00DB-4126-8321-8F2C16E27149}"/>
              </a:ext>
            </a:extLst>
          </p:cNvPr>
          <p:cNvGrpSpPr/>
          <p:nvPr/>
        </p:nvGrpSpPr>
        <p:grpSpPr>
          <a:xfrm rot="16200000" flipV="1">
            <a:off x="1173294" y="2511954"/>
            <a:ext cx="1543916" cy="467068"/>
            <a:chOff x="-539804" y="1796494"/>
            <a:chExt cx="2051598" cy="1850421"/>
          </a:xfrm>
        </p:grpSpPr>
        <p:cxnSp>
          <p:nvCxnSpPr>
            <p:cNvPr id="13" name="Соединитель: уступ 12">
              <a:extLst>
                <a:ext uri="{FF2B5EF4-FFF2-40B4-BE49-F238E27FC236}">
                  <a16:creationId xmlns:a16="http://schemas.microsoft.com/office/drawing/2014/main" id="{4D42B747-6233-4E92-B434-65C8AA8B322F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323568" y="1811554"/>
              <a:ext cx="1850421" cy="1820302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>
              <a:extLst>
                <a:ext uri="{FF2B5EF4-FFF2-40B4-BE49-F238E27FC236}">
                  <a16:creationId xmlns:a16="http://schemas.microsoft.com/office/drawing/2014/main" id="{1B6E41CD-CD44-48A8-A9D0-598FF11457F6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294438" y="3401548"/>
              <a:ext cx="0" cy="490732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E0279F2A-FB76-4700-A5E8-4B5C28A67C24}"/>
              </a:ext>
            </a:extLst>
          </p:cNvPr>
          <p:cNvGrpSpPr/>
          <p:nvPr/>
        </p:nvGrpSpPr>
        <p:grpSpPr>
          <a:xfrm rot="10800000" flipV="1">
            <a:off x="4868377" y="5487597"/>
            <a:ext cx="2799519" cy="626297"/>
            <a:chOff x="-493493" y="1796494"/>
            <a:chExt cx="2005287" cy="1850430"/>
          </a:xfrm>
        </p:grpSpPr>
        <p:cxnSp>
          <p:nvCxnSpPr>
            <p:cNvPr id="16" name="Соединитель: уступ 15">
              <a:extLst>
                <a:ext uri="{FF2B5EF4-FFF2-40B4-BE49-F238E27FC236}">
                  <a16:creationId xmlns:a16="http://schemas.microsoft.com/office/drawing/2014/main" id="{DAF1AE6A-C5B2-4925-A654-B7814E98ECA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323568" y="1811554"/>
              <a:ext cx="1850421" cy="1820302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58FC7FF3-EEBE-4159-A610-D17590F89A7D}"/>
                </a:ext>
              </a:extLst>
            </p:cNvPr>
            <p:cNvCxnSpPr>
              <a:cxnSpLocks/>
            </p:cNvCxnSpPr>
            <p:nvPr/>
          </p:nvCxnSpPr>
          <p:spPr>
            <a:xfrm rot="10800000" flipH="1">
              <a:off x="-493493" y="3646918"/>
              <a:ext cx="355561" cy="6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FEE5E1C6-2D9C-49AC-89C4-A5B8DD291DFE}"/>
              </a:ext>
            </a:extLst>
          </p:cNvPr>
          <p:cNvSpPr/>
          <p:nvPr/>
        </p:nvSpPr>
        <p:spPr>
          <a:xfrm>
            <a:off x="192656" y="218701"/>
            <a:ext cx="11406995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4066A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 PROFILIDAGI IMKONIYATLAR</a:t>
            </a:r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5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Рисунок 10">
            <a:extLst>
              <a:ext uri="{FF2B5EF4-FFF2-40B4-BE49-F238E27FC236}">
                <a16:creationId xmlns:a16="http://schemas.microsoft.com/office/drawing/2014/main" id="{B2819662-025B-4C28-BF01-0DC9C20C5654}"/>
              </a:ext>
            </a:extLst>
          </p:cNvPr>
          <p:cNvGrpSpPr/>
          <p:nvPr/>
        </p:nvGrpSpPr>
        <p:grpSpPr>
          <a:xfrm>
            <a:off x="334963" y="82398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140B6B82-830E-4B24-87A8-C2D955F2E596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D38DE2FF-02C0-4163-A1C0-0449DAD72CD3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B18D19B6-670D-4504-B6BA-41B39D64DBF4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8DA0B471-AED3-4ABF-B38A-65146C5FB485}"/>
              </a:ext>
            </a:extLst>
          </p:cNvPr>
          <p:cNvSpPr/>
          <p:nvPr/>
        </p:nvSpPr>
        <p:spPr>
          <a:xfrm>
            <a:off x="477389" y="1509622"/>
            <a:ext cx="6246651" cy="5117699"/>
          </a:xfrm>
          <a:prstGeom prst="roundRect">
            <a:avLst>
              <a:gd name="adj" fmla="val 348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EC0531-1E2C-43D3-9A7C-4E574DF18E38}"/>
              </a:ext>
            </a:extLst>
          </p:cNvPr>
          <p:cNvSpPr txBox="1"/>
          <p:nvPr/>
        </p:nvSpPr>
        <p:spPr>
          <a:xfrm>
            <a:off x="7196759" y="4272677"/>
            <a:ext cx="46602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Kuslarni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o‘zbek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rus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tillarida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kasbiy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tinglovchining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darajalarini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bilim-ko‘nikmalariga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kurslarni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kursini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boshlashdan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baholanib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olinadi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1CAE5A35-B463-4B42-B319-4A24C64AFE85}"/>
              </a:ext>
            </a:extLst>
          </p:cNvPr>
          <p:cNvSpPr/>
          <p:nvPr/>
        </p:nvSpPr>
        <p:spPr>
          <a:xfrm>
            <a:off x="7617535" y="1358563"/>
            <a:ext cx="3680968" cy="2673474"/>
          </a:xfrm>
          <a:prstGeom prst="roundRect">
            <a:avLst>
              <a:gd name="adj" fmla="val 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707809DC-00B5-47F0-AE85-E1DCDE78A12A}"/>
              </a:ext>
            </a:extLst>
          </p:cNvPr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Google Shape;211;p35">
            <a:extLst>
              <a:ext uri="{FF2B5EF4-FFF2-40B4-BE49-F238E27FC236}">
                <a16:creationId xmlns:a16="http://schemas.microsoft.com/office/drawing/2014/main" id="{DAED06B6-75C6-46A4-A644-19B3017A10F5}"/>
              </a:ext>
            </a:extLst>
          </p:cNvPr>
          <p:cNvSpPr txBox="1"/>
          <p:nvPr/>
        </p:nvSpPr>
        <p:spPr>
          <a:xfrm>
            <a:off x="-15269" y="329496"/>
            <a:ext cx="11872306" cy="4616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0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KASBIY KOMPETENSIYALAR BO‘YICHA DIAGNOSTIKA</a:t>
            </a:r>
            <a:endParaRPr lang="ru-RU" sz="20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17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74B48791-6B37-42EB-BB1D-4106256B85B1}"/>
              </a:ext>
            </a:extLst>
          </p:cNvPr>
          <p:cNvSpPr/>
          <p:nvPr/>
        </p:nvSpPr>
        <p:spPr>
          <a:xfrm>
            <a:off x="9572418" y="3175094"/>
            <a:ext cx="1404000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Рисунок 10">
            <a:extLst>
              <a:ext uri="{FF2B5EF4-FFF2-40B4-BE49-F238E27FC236}">
                <a16:creationId xmlns:a16="http://schemas.microsoft.com/office/drawing/2014/main" id="{F416FE1A-72F8-4689-8F81-9B2B4B8731E8}"/>
              </a:ext>
            </a:extLst>
          </p:cNvPr>
          <p:cNvGrpSpPr/>
          <p:nvPr/>
        </p:nvGrpSpPr>
        <p:grpSpPr>
          <a:xfrm>
            <a:off x="334964" y="280806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93190DE6-A09E-42C4-82C2-D244D19FC653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6015E5B9-E2BE-4E26-90A0-A95C002A4E91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1BCB5237-69C7-486F-A6DA-C38EBA0A02D5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88CBEB65-F4C8-4694-B858-409620457740}"/>
              </a:ext>
            </a:extLst>
          </p:cNvPr>
          <p:cNvSpPr/>
          <p:nvPr/>
        </p:nvSpPr>
        <p:spPr>
          <a:xfrm>
            <a:off x="2226673" y="1168953"/>
            <a:ext cx="7696867" cy="5403048"/>
          </a:xfrm>
          <a:prstGeom prst="roundRect">
            <a:avLst>
              <a:gd name="adj" fmla="val 0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2F10F9F-972E-4CE1-8C60-0256C840EC09}"/>
              </a:ext>
            </a:extLst>
          </p:cNvPr>
          <p:cNvSpPr/>
          <p:nvPr/>
        </p:nvSpPr>
        <p:spPr>
          <a:xfrm>
            <a:off x="9987535" y="1477475"/>
            <a:ext cx="2132185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o‘rgimchak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to‘ri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grafikasidagi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ko‘rinishi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6586810-8FFD-4880-9AE3-1F1BFFC68FB7}"/>
              </a:ext>
            </a:extLst>
          </p:cNvPr>
          <p:cNvSpPr/>
          <p:nvPr/>
        </p:nvSpPr>
        <p:spPr>
          <a:xfrm>
            <a:off x="10088887" y="2909652"/>
            <a:ext cx="2004469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chiziqli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ko‘rishi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9" name="Прямоугольник 338">
            <a:extLst>
              <a:ext uri="{FF2B5EF4-FFF2-40B4-BE49-F238E27FC236}">
                <a16:creationId xmlns:a16="http://schemas.microsoft.com/office/drawing/2014/main" id="{72A3431A-E673-4EA0-A4C2-E4F0B4C9E93F}"/>
              </a:ext>
            </a:extLst>
          </p:cNvPr>
          <p:cNvSpPr/>
          <p:nvPr/>
        </p:nvSpPr>
        <p:spPr>
          <a:xfrm>
            <a:off x="9838027" y="4242654"/>
            <a:ext cx="2400270" cy="5399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ballik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id="{AD0775A9-BB03-45F0-89CB-FD4255267AD5}"/>
              </a:ext>
            </a:extLst>
          </p:cNvPr>
          <p:cNvSpPr/>
          <p:nvPr/>
        </p:nvSpPr>
        <p:spPr>
          <a:xfrm>
            <a:off x="-87656" y="2411497"/>
            <a:ext cx="2405723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ko‘rsatkichi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id="{26336D79-6312-4BA7-9129-6F3C13F46494}"/>
              </a:ext>
            </a:extLst>
          </p:cNvPr>
          <p:cNvCxnSpPr/>
          <p:nvPr/>
        </p:nvCxnSpPr>
        <p:spPr>
          <a:xfrm flipH="1">
            <a:off x="2059760" y="3367345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Соединитель: уступ 359">
            <a:extLst>
              <a:ext uri="{FF2B5EF4-FFF2-40B4-BE49-F238E27FC236}">
                <a16:creationId xmlns:a16="http://schemas.microsoft.com/office/drawing/2014/main" id="{E421651A-919B-4172-B18A-8BED984834D5}"/>
              </a:ext>
            </a:extLst>
          </p:cNvPr>
          <p:cNvCxnSpPr>
            <a:cxnSpLocks/>
            <a:stCxn id="359" idx="3"/>
          </p:cNvCxnSpPr>
          <p:nvPr/>
        </p:nvCxnSpPr>
        <p:spPr>
          <a:xfrm>
            <a:off x="1923485" y="5654328"/>
            <a:ext cx="423295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Прямая соединительная линия 360">
            <a:extLst>
              <a:ext uri="{FF2B5EF4-FFF2-40B4-BE49-F238E27FC236}">
                <a16:creationId xmlns:a16="http://schemas.microsoft.com/office/drawing/2014/main" id="{26B4FFFC-D074-44F8-A751-1807762302EE}"/>
              </a:ext>
            </a:extLst>
          </p:cNvPr>
          <p:cNvCxnSpPr/>
          <p:nvPr/>
        </p:nvCxnSpPr>
        <p:spPr>
          <a:xfrm flipH="1" flipV="1">
            <a:off x="1920185" y="5362972"/>
            <a:ext cx="1" cy="582709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9" name="Прямоугольник 358">
            <a:extLst>
              <a:ext uri="{FF2B5EF4-FFF2-40B4-BE49-F238E27FC236}">
                <a16:creationId xmlns:a16="http://schemas.microsoft.com/office/drawing/2014/main" id="{58913A12-F5BC-4679-BF9B-B22C76873D51}"/>
              </a:ext>
            </a:extLst>
          </p:cNvPr>
          <p:cNvSpPr/>
          <p:nvPr/>
        </p:nvSpPr>
        <p:spPr>
          <a:xfrm>
            <a:off x="-35029" y="5217131"/>
            <a:ext cx="1958514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kurslaridan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yig‘ilgan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5D3CB12-610F-4A24-B804-9E14907F1D56}"/>
              </a:ext>
            </a:extLst>
          </p:cNvPr>
          <p:cNvSpPr/>
          <p:nvPr/>
        </p:nvSpPr>
        <p:spPr>
          <a:xfrm>
            <a:off x="9987535" y="5642637"/>
            <a:ext cx="2125521" cy="6783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Lavozim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to‘planishi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minimal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4" name="Соединитель: уступ 33">
            <a:extLst>
              <a:ext uri="{FF2B5EF4-FFF2-40B4-BE49-F238E27FC236}">
                <a16:creationId xmlns:a16="http://schemas.microsoft.com/office/drawing/2014/main" id="{92ECA9C8-31EB-418A-AAF8-D6E591D6EEC0}"/>
              </a:ext>
            </a:extLst>
          </p:cNvPr>
          <p:cNvCxnSpPr>
            <a:cxnSpLocks/>
          </p:cNvCxnSpPr>
          <p:nvPr/>
        </p:nvCxnSpPr>
        <p:spPr>
          <a:xfrm rot="10800000" flipV="1">
            <a:off x="9151046" y="5654328"/>
            <a:ext cx="896580" cy="248352"/>
          </a:xfrm>
          <a:prstGeom prst="bentConnector3">
            <a:avLst>
              <a:gd name="adj1" fmla="val 100144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3E5B2817-CC67-40AC-AD83-0E94CBACA891}"/>
              </a:ext>
            </a:extLst>
          </p:cNvPr>
          <p:cNvCxnSpPr/>
          <p:nvPr/>
        </p:nvCxnSpPr>
        <p:spPr>
          <a:xfrm>
            <a:off x="10047626" y="5474328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6537C35-E517-4E0B-888A-C5E2B48893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414" y="1939570"/>
            <a:ext cx="7214227" cy="3464174"/>
          </a:xfrm>
          <a:prstGeom prst="rect">
            <a:avLst/>
          </a:prstGeom>
        </p:spPr>
      </p:pic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B2B51E30-E18A-464B-8393-E7843624CBE4}"/>
              </a:ext>
            </a:extLst>
          </p:cNvPr>
          <p:cNvGrpSpPr/>
          <p:nvPr/>
        </p:nvGrpSpPr>
        <p:grpSpPr>
          <a:xfrm>
            <a:off x="8051321" y="4314182"/>
            <a:ext cx="1996305" cy="360000"/>
            <a:chOff x="4998856" y="114823"/>
            <a:chExt cx="1996305" cy="360000"/>
          </a:xfrm>
        </p:grpSpPr>
        <p:cxnSp>
          <p:nvCxnSpPr>
            <p:cNvPr id="46" name="Соединитель: уступ 45">
              <a:extLst>
                <a:ext uri="{FF2B5EF4-FFF2-40B4-BE49-F238E27FC236}">
                  <a16:creationId xmlns:a16="http://schemas.microsoft.com/office/drawing/2014/main" id="{69050509-97E2-407D-9838-A19EC9F9CD3F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4998856" y="308405"/>
              <a:ext cx="1996305" cy="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>
              <a:extLst>
                <a:ext uri="{FF2B5EF4-FFF2-40B4-BE49-F238E27FC236}">
                  <a16:creationId xmlns:a16="http://schemas.microsoft.com/office/drawing/2014/main" id="{4FD7E18E-EFC8-4174-8381-D88A17BA8626}"/>
                </a:ext>
              </a:extLst>
            </p:cNvPr>
            <p:cNvCxnSpPr/>
            <p:nvPr/>
          </p:nvCxnSpPr>
          <p:spPr>
            <a:xfrm>
              <a:off x="6995160" y="114823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C439E11A-1306-42A9-8B69-D5E00797C58E}"/>
              </a:ext>
            </a:extLst>
          </p:cNvPr>
          <p:cNvGrpSpPr/>
          <p:nvPr/>
        </p:nvGrpSpPr>
        <p:grpSpPr>
          <a:xfrm>
            <a:off x="9646080" y="2168384"/>
            <a:ext cx="401545" cy="846686"/>
            <a:chOff x="6441216" y="-378735"/>
            <a:chExt cx="401545" cy="846686"/>
          </a:xfrm>
        </p:grpSpPr>
        <p:cxnSp>
          <p:nvCxnSpPr>
            <p:cNvPr id="49" name="Соединитель: уступ 48">
              <a:extLst>
                <a:ext uri="{FF2B5EF4-FFF2-40B4-BE49-F238E27FC236}">
                  <a16:creationId xmlns:a16="http://schemas.microsoft.com/office/drawing/2014/main" id="{BCEFA958-4844-4F78-8DC1-B3BE1A9E5EEC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6308646" y="-246165"/>
              <a:ext cx="666686" cy="401545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>
              <a:extLst>
                <a:ext uri="{FF2B5EF4-FFF2-40B4-BE49-F238E27FC236}">
                  <a16:creationId xmlns:a16="http://schemas.microsoft.com/office/drawing/2014/main" id="{5C199704-450E-4BE7-8FE9-8759C696E7B4}"/>
                </a:ext>
              </a:extLst>
            </p:cNvPr>
            <p:cNvCxnSpPr/>
            <p:nvPr/>
          </p:nvCxnSpPr>
          <p:spPr>
            <a:xfrm>
              <a:off x="6842760" y="107951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E6160FB5-CDDA-4EEA-A9C8-CDAF4353A909}"/>
              </a:ext>
            </a:extLst>
          </p:cNvPr>
          <p:cNvGrpSpPr/>
          <p:nvPr/>
        </p:nvGrpSpPr>
        <p:grpSpPr>
          <a:xfrm>
            <a:off x="9110199" y="1501823"/>
            <a:ext cx="949617" cy="564020"/>
            <a:chOff x="6045544" y="138431"/>
            <a:chExt cx="949617" cy="564020"/>
          </a:xfrm>
        </p:grpSpPr>
        <p:cxnSp>
          <p:nvCxnSpPr>
            <p:cNvPr id="53" name="Соединитель: уступ 52">
              <a:extLst>
                <a:ext uri="{FF2B5EF4-FFF2-40B4-BE49-F238E27FC236}">
                  <a16:creationId xmlns:a16="http://schemas.microsoft.com/office/drawing/2014/main" id="{D3E1F28F-5C1A-4D0F-8BD2-64CB1FA980C8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6045544" y="287951"/>
              <a:ext cx="949617" cy="414500"/>
            </a:xfrm>
            <a:prstGeom prst="bentConnector3">
              <a:avLst>
                <a:gd name="adj1" fmla="val 100577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>
              <a:extLst>
                <a:ext uri="{FF2B5EF4-FFF2-40B4-BE49-F238E27FC236}">
                  <a16:creationId xmlns:a16="http://schemas.microsoft.com/office/drawing/2014/main" id="{4E7166AA-AF32-4358-B7CC-E618B00D66B3}"/>
                </a:ext>
              </a:extLst>
            </p:cNvPr>
            <p:cNvCxnSpPr/>
            <p:nvPr/>
          </p:nvCxnSpPr>
          <p:spPr>
            <a:xfrm>
              <a:off x="6995160" y="138431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6" name="Соединитель: уступ 55">
            <a:extLst>
              <a:ext uri="{FF2B5EF4-FFF2-40B4-BE49-F238E27FC236}">
                <a16:creationId xmlns:a16="http://schemas.microsoft.com/office/drawing/2014/main" id="{70322BD1-A1DA-4DEE-9EBC-F95ED4F3A498}"/>
              </a:ext>
            </a:extLst>
          </p:cNvPr>
          <p:cNvCxnSpPr>
            <a:cxnSpLocks/>
          </p:cNvCxnSpPr>
          <p:nvPr/>
        </p:nvCxnSpPr>
        <p:spPr>
          <a:xfrm>
            <a:off x="2060120" y="3530253"/>
            <a:ext cx="423295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id="{CDC8DF82-1C16-4AD3-A94C-2C57C0DB5E39}"/>
              </a:ext>
            </a:extLst>
          </p:cNvPr>
          <p:cNvCxnSpPr/>
          <p:nvPr/>
        </p:nvCxnSpPr>
        <p:spPr>
          <a:xfrm>
            <a:off x="-1" y="104899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Google Shape;211;p35">
            <a:extLst>
              <a:ext uri="{FF2B5EF4-FFF2-40B4-BE49-F238E27FC236}">
                <a16:creationId xmlns:a16="http://schemas.microsoft.com/office/drawing/2014/main" id="{1183E7B9-9C89-431D-A777-BBC35666141E}"/>
              </a:ext>
            </a:extLst>
          </p:cNvPr>
          <p:cNvSpPr txBox="1"/>
          <p:nvPr/>
        </p:nvSpPr>
        <p:spPr>
          <a:xfrm>
            <a:off x="162010" y="396335"/>
            <a:ext cx="11857034" cy="4616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0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 KASBIY RIVOJLANISH </a:t>
            </a:r>
            <a:r>
              <a:rPr lang="en-US" sz="2000" i="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TRAYEKTORIYASI</a:t>
            </a:r>
            <a:endParaRPr lang="ru-RU" sz="20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69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687" y="3812137"/>
            <a:ext cx="6486179" cy="2887101"/>
          </a:xfrm>
          <a:prstGeom prst="rect">
            <a:avLst/>
          </a:prstGeom>
        </p:spPr>
      </p:pic>
      <p:grpSp>
        <p:nvGrpSpPr>
          <p:cNvPr id="3" name="Рисунок 10">
            <a:extLst>
              <a:ext uri="{FF2B5EF4-FFF2-40B4-BE49-F238E27FC236}">
                <a16:creationId xmlns:a16="http://schemas.microsoft.com/office/drawing/2014/main" id="{1FD72954-5C74-42BC-9BA4-07E3E3937430}"/>
              </a:ext>
            </a:extLst>
          </p:cNvPr>
          <p:cNvGrpSpPr/>
          <p:nvPr/>
        </p:nvGrpSpPr>
        <p:grpSpPr>
          <a:xfrm>
            <a:off x="381291" y="152473"/>
            <a:ext cx="330121" cy="292758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53B05701-12B2-4044-BBA4-0B65D525F0DF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20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745531C1-2C93-468C-93A8-F6F5AB1B2260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20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3AFC074B-4E82-4C95-A4F1-D2C33E61A5FD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20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ED611D61-F06F-42E3-BC9A-EE97DAF3B79E}"/>
              </a:ext>
            </a:extLst>
          </p:cNvPr>
          <p:cNvGrpSpPr/>
          <p:nvPr/>
        </p:nvGrpSpPr>
        <p:grpSpPr>
          <a:xfrm>
            <a:off x="7418716" y="4827115"/>
            <a:ext cx="1052667" cy="290472"/>
            <a:chOff x="6770811" y="3077725"/>
            <a:chExt cx="2062304" cy="360000"/>
          </a:xfrm>
        </p:grpSpPr>
        <p:cxnSp>
          <p:nvCxnSpPr>
            <p:cNvPr id="9" name="Соединитель: уступ 8">
              <a:extLst>
                <a:ext uri="{FF2B5EF4-FFF2-40B4-BE49-F238E27FC236}">
                  <a16:creationId xmlns:a16="http://schemas.microsoft.com/office/drawing/2014/main" id="{C4B2AD9B-C248-40FC-AD92-F1EEB7B1BEF9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6770811" y="3252957"/>
              <a:ext cx="2062304" cy="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>
              <a:extLst>
                <a:ext uri="{FF2B5EF4-FFF2-40B4-BE49-F238E27FC236}">
                  <a16:creationId xmlns:a16="http://schemas.microsoft.com/office/drawing/2014/main" id="{E6E0967F-526A-40CE-9BBE-B69C55CD5B7F}"/>
                </a:ext>
              </a:extLst>
            </p:cNvPr>
            <p:cNvCxnSpPr/>
            <p:nvPr/>
          </p:nvCxnSpPr>
          <p:spPr>
            <a:xfrm>
              <a:off x="8833115" y="3077725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85BC070-CA9C-4F76-83EE-0A4D7881F561}"/>
              </a:ext>
            </a:extLst>
          </p:cNvPr>
          <p:cNvSpPr/>
          <p:nvPr/>
        </p:nvSpPr>
        <p:spPr>
          <a:xfrm>
            <a:off x="9114832" y="3378997"/>
            <a:ext cx="2477725" cy="17416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D4BCDE1B-5937-48F5-84DF-048372475733}"/>
              </a:ext>
            </a:extLst>
          </p:cNvPr>
          <p:cNvSpPr/>
          <p:nvPr/>
        </p:nvSpPr>
        <p:spPr>
          <a:xfrm>
            <a:off x="8471383" y="1208814"/>
            <a:ext cx="3002740" cy="16302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lavozim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kasbiy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kreditlar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belgilanadi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80DF0E9-967E-4F75-A688-4C7441ACC85B}"/>
              </a:ext>
            </a:extLst>
          </p:cNvPr>
          <p:cNvSpPr/>
          <p:nvPr/>
        </p:nvSpPr>
        <p:spPr>
          <a:xfrm>
            <a:off x="8281493" y="5056338"/>
            <a:ext cx="3598696" cy="7488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testi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natijasida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foydalanuvchining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kompetensiyalarida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ko‘rsatkich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kompetensiyalar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taklif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9D5CC33-8D8E-4338-8CE2-DD30F1BAA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687" y="1025424"/>
            <a:ext cx="6486178" cy="2497262"/>
          </a:xfrm>
          <a:prstGeom prst="rect">
            <a:avLst/>
          </a:prstGeom>
        </p:spPr>
      </p:pic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047F80FE-67E8-49B6-AEA3-7FD3D8BC2956}"/>
              </a:ext>
            </a:extLst>
          </p:cNvPr>
          <p:cNvGrpSpPr/>
          <p:nvPr/>
        </p:nvGrpSpPr>
        <p:grpSpPr>
          <a:xfrm>
            <a:off x="7228825" y="1740414"/>
            <a:ext cx="1052668" cy="290472"/>
            <a:chOff x="5772393" y="3949449"/>
            <a:chExt cx="2056194" cy="360000"/>
          </a:xfrm>
        </p:grpSpPr>
        <p:cxnSp>
          <p:nvCxnSpPr>
            <p:cNvPr id="25" name="Соединитель: уступ 24">
              <a:extLst>
                <a:ext uri="{FF2B5EF4-FFF2-40B4-BE49-F238E27FC236}">
                  <a16:creationId xmlns:a16="http://schemas.microsoft.com/office/drawing/2014/main" id="{26A41375-8639-48D9-9753-086BBC2A7A38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5772393" y="4129449"/>
              <a:ext cx="2056194" cy="0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206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>
              <a:extLst>
                <a:ext uri="{FF2B5EF4-FFF2-40B4-BE49-F238E27FC236}">
                  <a16:creationId xmlns:a16="http://schemas.microsoft.com/office/drawing/2014/main" id="{FF4FDCCC-CD4A-42F8-B450-71E7742D7706}"/>
                </a:ext>
              </a:extLst>
            </p:cNvPr>
            <p:cNvCxnSpPr/>
            <p:nvPr/>
          </p:nvCxnSpPr>
          <p:spPr>
            <a:xfrm>
              <a:off x="7828587" y="3949449"/>
              <a:ext cx="0" cy="360000"/>
            </a:xfrm>
            <a:prstGeom prst="line">
              <a:avLst/>
            </a:prstGeom>
            <a:ln w="19050">
              <a:solidFill>
                <a:srgbClr val="00206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E77E601C-21BA-4D98-A68D-6C6556EDD5AF}"/>
              </a:ext>
            </a:extLst>
          </p:cNvPr>
          <p:cNvCxnSpPr/>
          <p:nvPr/>
        </p:nvCxnSpPr>
        <p:spPr>
          <a:xfrm>
            <a:off x="-1" y="104899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oogle Shape;211;p35">
            <a:extLst>
              <a:ext uri="{FF2B5EF4-FFF2-40B4-BE49-F238E27FC236}">
                <a16:creationId xmlns:a16="http://schemas.microsoft.com/office/drawing/2014/main" id="{DB68429A-49A7-458C-BF6F-6FFD88F42230}"/>
              </a:ext>
            </a:extLst>
          </p:cNvPr>
          <p:cNvSpPr txBox="1"/>
          <p:nvPr/>
        </p:nvSpPr>
        <p:spPr>
          <a:xfrm>
            <a:off x="677581" y="325474"/>
            <a:ext cx="10302813" cy="4616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0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EHTIYOJGA ASOSLANGAN KURSLARNI TAKLIF ETISH</a:t>
            </a:r>
            <a:endParaRPr lang="ru-RU" sz="20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75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Рисунок 10">
            <a:extLst>
              <a:ext uri="{FF2B5EF4-FFF2-40B4-BE49-F238E27FC236}">
                <a16:creationId xmlns:a16="http://schemas.microsoft.com/office/drawing/2014/main" id="{8DE25EE5-65B4-4576-92AA-0FB9F6CFA2EB}"/>
              </a:ext>
            </a:extLst>
          </p:cNvPr>
          <p:cNvGrpSpPr/>
          <p:nvPr/>
        </p:nvGrpSpPr>
        <p:grpSpPr>
          <a:xfrm>
            <a:off x="334965" y="470586"/>
            <a:ext cx="376450" cy="362833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BC8E5B5F-FE4B-4B57-84D3-18D0165DC55F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8ED6B347-CD0D-4603-9FFF-ADEA05303C0A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C2EBC629-4E3C-456E-9C21-382E3CE7579C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D55C933-1949-42D2-AE87-ADCC348B671E}"/>
              </a:ext>
            </a:extLst>
          </p:cNvPr>
          <p:cNvSpPr/>
          <p:nvPr/>
        </p:nvSpPr>
        <p:spPr>
          <a:xfrm>
            <a:off x="15848" y="1395563"/>
            <a:ext cx="2019749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Kompetensiyaga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mualliflik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C883A99-6AFF-4A6C-B64F-FB8E4F97482C}"/>
              </a:ext>
            </a:extLst>
          </p:cNvPr>
          <p:cNvCxnSpPr>
            <a:cxnSpLocks/>
          </p:cNvCxnSpPr>
          <p:nvPr/>
        </p:nvCxnSpPr>
        <p:spPr>
          <a:xfrm>
            <a:off x="2031593" y="1721449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E2A4FE29-36A9-438F-8055-21D58B3E2FEC}"/>
              </a:ext>
            </a:extLst>
          </p:cNvPr>
          <p:cNvSpPr/>
          <p:nvPr/>
        </p:nvSpPr>
        <p:spPr>
          <a:xfrm>
            <a:off x="116597" y="2415654"/>
            <a:ext cx="1389516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b="1" dirty="0">
              <a:solidFill>
                <a:srgbClr val="29529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6AC7DBE4-D28C-44F5-A963-EB546EDB5B10}"/>
              </a:ext>
            </a:extLst>
          </p:cNvPr>
          <p:cNvCxnSpPr>
            <a:cxnSpLocks/>
          </p:cNvCxnSpPr>
          <p:nvPr/>
        </p:nvCxnSpPr>
        <p:spPr>
          <a:xfrm>
            <a:off x="1855860" y="2852850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5BDE508-C9D0-4CE4-B877-8BAE51D4B0CF}"/>
              </a:ext>
            </a:extLst>
          </p:cNvPr>
          <p:cNvSpPr/>
          <p:nvPr/>
        </p:nvSpPr>
        <p:spPr>
          <a:xfrm>
            <a:off x="120990" y="2821741"/>
            <a:ext cx="1745679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mundarijasi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FE9484D5-DE5F-4C89-9E16-1007C16DF50B}"/>
              </a:ext>
            </a:extLst>
          </p:cNvPr>
          <p:cNvCxnSpPr>
            <a:cxnSpLocks/>
          </p:cNvCxnSpPr>
          <p:nvPr/>
        </p:nvCxnSpPr>
        <p:spPr>
          <a:xfrm>
            <a:off x="10585688" y="2224794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C6B64C52-7341-4744-9BB2-EE7275F64AB6}"/>
              </a:ext>
            </a:extLst>
          </p:cNvPr>
          <p:cNvCxnSpPr>
            <a:cxnSpLocks/>
          </p:cNvCxnSpPr>
          <p:nvPr/>
        </p:nvCxnSpPr>
        <p:spPr>
          <a:xfrm>
            <a:off x="10608004" y="2811804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BE942FAD-AA1A-4497-8ECB-6453C6BACE1A}"/>
              </a:ext>
            </a:extLst>
          </p:cNvPr>
          <p:cNvCxnSpPr>
            <a:cxnSpLocks/>
          </p:cNvCxnSpPr>
          <p:nvPr/>
        </p:nvCxnSpPr>
        <p:spPr>
          <a:xfrm>
            <a:off x="1865344" y="5063724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1CBED295-4CEC-4A81-BAE5-34B33C73DCFF}"/>
              </a:ext>
            </a:extLst>
          </p:cNvPr>
          <p:cNvSpPr/>
          <p:nvPr/>
        </p:nvSpPr>
        <p:spPr>
          <a:xfrm>
            <a:off x="95695" y="4880677"/>
            <a:ext cx="1833589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O‘zlashtirilma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pPr algn="ctr"/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yopiq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39FA5F-3177-4E6C-AEAC-2C9C25F89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601" y="1102932"/>
            <a:ext cx="8785654" cy="5598545"/>
          </a:xfrm>
          <a:prstGeom prst="rect">
            <a:avLst/>
          </a:prstGeom>
        </p:spPr>
      </p:pic>
      <p:cxnSp>
        <p:nvCxnSpPr>
          <p:cNvPr id="28" name="Соединитель: уступ 27">
            <a:extLst>
              <a:ext uri="{FF2B5EF4-FFF2-40B4-BE49-F238E27FC236}">
                <a16:creationId xmlns:a16="http://schemas.microsoft.com/office/drawing/2014/main" id="{723B45A2-6B27-4C14-A723-FBC7310D604C}"/>
              </a:ext>
            </a:extLst>
          </p:cNvPr>
          <p:cNvCxnSpPr>
            <a:cxnSpLocks/>
          </p:cNvCxnSpPr>
          <p:nvPr/>
        </p:nvCxnSpPr>
        <p:spPr>
          <a:xfrm rot="10800000">
            <a:off x="10277402" y="2432094"/>
            <a:ext cx="308287" cy="1099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Соединитель: уступ 28">
            <a:extLst>
              <a:ext uri="{FF2B5EF4-FFF2-40B4-BE49-F238E27FC236}">
                <a16:creationId xmlns:a16="http://schemas.microsoft.com/office/drawing/2014/main" id="{A009A545-D0D6-4269-9800-2A96EAFA4F9D}"/>
              </a:ext>
            </a:extLst>
          </p:cNvPr>
          <p:cNvCxnSpPr>
            <a:cxnSpLocks/>
          </p:cNvCxnSpPr>
          <p:nvPr/>
        </p:nvCxnSpPr>
        <p:spPr>
          <a:xfrm rot="10800000">
            <a:off x="10296880" y="2991806"/>
            <a:ext cx="482731" cy="44592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оединитель: уступ 29">
            <a:extLst>
              <a:ext uri="{FF2B5EF4-FFF2-40B4-BE49-F238E27FC236}">
                <a16:creationId xmlns:a16="http://schemas.microsoft.com/office/drawing/2014/main" id="{8E5EBAE8-5A12-4682-8571-C37055DD1880}"/>
              </a:ext>
            </a:extLst>
          </p:cNvPr>
          <p:cNvCxnSpPr>
            <a:cxnSpLocks/>
          </p:cNvCxnSpPr>
          <p:nvPr/>
        </p:nvCxnSpPr>
        <p:spPr>
          <a:xfrm>
            <a:off x="2039601" y="1846970"/>
            <a:ext cx="359232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: уступ 30">
            <a:extLst>
              <a:ext uri="{FF2B5EF4-FFF2-40B4-BE49-F238E27FC236}">
                <a16:creationId xmlns:a16="http://schemas.microsoft.com/office/drawing/2014/main" id="{8FD226D2-B55D-4289-B589-A7FFA66F232A}"/>
              </a:ext>
            </a:extLst>
          </p:cNvPr>
          <p:cNvCxnSpPr>
            <a:cxnSpLocks/>
          </p:cNvCxnSpPr>
          <p:nvPr/>
        </p:nvCxnSpPr>
        <p:spPr>
          <a:xfrm>
            <a:off x="1851976" y="2991804"/>
            <a:ext cx="359231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Соединитель: уступ 34">
            <a:extLst>
              <a:ext uri="{FF2B5EF4-FFF2-40B4-BE49-F238E27FC236}">
                <a16:creationId xmlns:a16="http://schemas.microsoft.com/office/drawing/2014/main" id="{553D052D-977F-446B-9AD9-7E927445FC13}"/>
              </a:ext>
            </a:extLst>
          </p:cNvPr>
          <p:cNvCxnSpPr>
            <a:cxnSpLocks/>
          </p:cNvCxnSpPr>
          <p:nvPr/>
        </p:nvCxnSpPr>
        <p:spPr>
          <a:xfrm>
            <a:off x="1851977" y="5248772"/>
            <a:ext cx="359231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048C662C-CCD9-4320-AA0C-ECAE740E54B1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Google Shape;211;p35">
            <a:extLst>
              <a:ext uri="{FF2B5EF4-FFF2-40B4-BE49-F238E27FC236}">
                <a16:creationId xmlns:a16="http://schemas.microsoft.com/office/drawing/2014/main" id="{DFC1755A-9097-4716-B80F-8A5A5A7F7740}"/>
              </a:ext>
            </a:extLst>
          </p:cNvPr>
          <p:cNvSpPr txBox="1"/>
          <p:nvPr/>
        </p:nvSpPr>
        <p:spPr>
          <a:xfrm>
            <a:off x="0" y="431358"/>
            <a:ext cx="12068355" cy="4339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1800" i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 BO‘YICHA VIDEODARS, TAQDIMOT, TOPSHIRIQLAR VA ADABIYOTLAR MAVJUDLIGI</a:t>
            </a:r>
            <a:endParaRPr lang="ru-RU" sz="1800" i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880D02A-1223-4B69-B9AF-48B65849D3B8}"/>
              </a:ext>
            </a:extLst>
          </p:cNvPr>
          <p:cNvSpPr/>
          <p:nvPr/>
        </p:nvSpPr>
        <p:spPr>
          <a:xfrm>
            <a:off x="10570205" y="1947348"/>
            <a:ext cx="1606312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45866C37-AEF0-4C11-B406-9A0AFEC1A787}"/>
              </a:ext>
            </a:extLst>
          </p:cNvPr>
          <p:cNvSpPr/>
          <p:nvPr/>
        </p:nvSpPr>
        <p:spPr>
          <a:xfrm>
            <a:off x="10569466" y="3286125"/>
            <a:ext cx="1260850" cy="874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36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1;p35">
            <a:extLst>
              <a:ext uri="{FF2B5EF4-FFF2-40B4-BE49-F238E27FC236}">
                <a16:creationId xmlns:a16="http://schemas.microsoft.com/office/drawing/2014/main" id="{BDAEC374-9D88-4700-B82D-EFE07F2B8D12}"/>
              </a:ext>
            </a:extLst>
          </p:cNvPr>
          <p:cNvSpPr txBox="1"/>
          <p:nvPr/>
        </p:nvSpPr>
        <p:spPr>
          <a:xfrm>
            <a:off x="746536" y="321420"/>
            <a:ext cx="10289524" cy="4616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20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KREDIT MIQDORLARI TO‘PLANGANDAN SO‘NG ELEKTRON SERTIFIKAT</a:t>
            </a:r>
            <a:endParaRPr lang="ru-RU" sz="20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53CCE65F-0E41-405A-9C67-C56EE7938B4F}"/>
              </a:ext>
            </a:extLst>
          </p:cNvPr>
          <p:cNvCxnSpPr>
            <a:cxnSpLocks/>
          </p:cNvCxnSpPr>
          <p:nvPr/>
        </p:nvCxnSpPr>
        <p:spPr>
          <a:xfrm rot="5400000">
            <a:off x="8458117" y="5670871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2DF6E52-79A5-4CBA-BDC6-7BDFCF22F533}"/>
              </a:ext>
            </a:extLst>
          </p:cNvPr>
          <p:cNvSpPr/>
          <p:nvPr/>
        </p:nvSpPr>
        <p:spPr>
          <a:xfrm>
            <a:off x="6792686" y="5951802"/>
            <a:ext cx="2524700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sertikatni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yuklab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EE0E7A56-9166-4942-A0C9-4EF6D225407C}"/>
              </a:ext>
            </a:extLst>
          </p:cNvPr>
          <p:cNvCxnSpPr>
            <a:cxnSpLocks/>
          </p:cNvCxnSpPr>
          <p:nvPr/>
        </p:nvCxnSpPr>
        <p:spPr>
          <a:xfrm rot="5400000">
            <a:off x="10687220" y="5670871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6FF5A86-FC6D-4C9F-9CDD-4A545DA1C99E}"/>
              </a:ext>
            </a:extLst>
          </p:cNvPr>
          <p:cNvSpPr/>
          <p:nvPr/>
        </p:nvSpPr>
        <p:spPr>
          <a:xfrm>
            <a:off x="9889320" y="5868020"/>
            <a:ext cx="1955800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sertifikati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00D142D5-4D13-42A5-BC43-A13BDCAD6C06}"/>
              </a:ext>
            </a:extLst>
          </p:cNvPr>
          <p:cNvCxnSpPr>
            <a:cxnSpLocks/>
          </p:cNvCxnSpPr>
          <p:nvPr/>
        </p:nvCxnSpPr>
        <p:spPr>
          <a:xfrm rot="16200000">
            <a:off x="2531255" y="5580436"/>
            <a:ext cx="0" cy="36000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7EDAD79-77C6-42D4-A0C3-E1B28F0F1E78}"/>
              </a:ext>
            </a:extLst>
          </p:cNvPr>
          <p:cNvSpPr/>
          <p:nvPr/>
        </p:nvSpPr>
        <p:spPr>
          <a:xfrm>
            <a:off x="1285770" y="5910630"/>
            <a:ext cx="2451441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tanlanadigan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DE2476C-CC13-415A-ABAA-E688D7296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449" y="1187816"/>
            <a:ext cx="6195551" cy="4336886"/>
          </a:xfrm>
          <a:prstGeom prst="rect">
            <a:avLst/>
          </a:prstGeom>
        </p:spPr>
      </p:pic>
      <p:cxnSp>
        <p:nvCxnSpPr>
          <p:cNvPr id="23" name="Соединитель: уступ 22">
            <a:extLst>
              <a:ext uri="{FF2B5EF4-FFF2-40B4-BE49-F238E27FC236}">
                <a16:creationId xmlns:a16="http://schemas.microsoft.com/office/drawing/2014/main" id="{F95C6181-F70C-4B6C-874E-F4BA77FC89CC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075384" y="4470849"/>
            <a:ext cx="2794342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Соединитель: уступ 23">
            <a:extLst>
              <a:ext uri="{FF2B5EF4-FFF2-40B4-BE49-F238E27FC236}">
                <a16:creationId xmlns:a16="http://schemas.microsoft.com/office/drawing/2014/main" id="{676E25AE-27AB-44BE-9400-543CA072E47A}"/>
              </a:ext>
            </a:extLst>
          </p:cNvPr>
          <p:cNvCxnSpPr>
            <a:cxnSpLocks/>
          </p:cNvCxnSpPr>
          <p:nvPr/>
        </p:nvCxnSpPr>
        <p:spPr>
          <a:xfrm rot="16200000" flipV="1">
            <a:off x="10243692" y="5385959"/>
            <a:ext cx="580028" cy="384093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64C2A38-03DF-4A54-A139-8BD5C5419B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0" y="1295196"/>
            <a:ext cx="5652781" cy="3714684"/>
          </a:xfrm>
          <a:prstGeom prst="rect">
            <a:avLst/>
          </a:prstGeom>
        </p:spPr>
      </p:pic>
      <p:cxnSp>
        <p:nvCxnSpPr>
          <p:cNvPr id="33" name="Соединитель: уступ 32">
            <a:extLst>
              <a:ext uri="{FF2B5EF4-FFF2-40B4-BE49-F238E27FC236}">
                <a16:creationId xmlns:a16="http://schemas.microsoft.com/office/drawing/2014/main" id="{F719262E-0354-4687-910F-4DE1EED94E04}"/>
              </a:ext>
            </a:extLst>
          </p:cNvPr>
          <p:cNvCxnSpPr>
            <a:cxnSpLocks/>
          </p:cNvCxnSpPr>
          <p:nvPr/>
        </p:nvCxnSpPr>
        <p:spPr>
          <a:xfrm rot="16200000" flipV="1">
            <a:off x="1831706" y="5080651"/>
            <a:ext cx="750556" cy="609014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881B6801-D330-45A7-AF91-D53C1F53B741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94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1;p35">
            <a:extLst>
              <a:ext uri="{FF2B5EF4-FFF2-40B4-BE49-F238E27FC236}">
                <a16:creationId xmlns:a16="http://schemas.microsoft.com/office/drawing/2014/main" id="{BDAEC374-9D88-4700-B82D-EFE07F2B8D12}"/>
              </a:ext>
            </a:extLst>
          </p:cNvPr>
          <p:cNvSpPr txBox="1"/>
          <p:nvPr/>
        </p:nvSpPr>
        <p:spPr>
          <a:xfrm>
            <a:off x="854798" y="307968"/>
            <a:ext cx="10596112" cy="51703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24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BIR TINGLOVCHINING SHAXSIY PORTFOLIOSI</a:t>
            </a:r>
            <a:endParaRPr lang="ru-RU" sz="24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1336AA11-D0C4-4D0D-B27B-5DFF6909D2E4}"/>
              </a:ext>
            </a:extLst>
          </p:cNvPr>
          <p:cNvCxnSpPr>
            <a:cxnSpLocks/>
          </p:cNvCxnSpPr>
          <p:nvPr/>
        </p:nvCxnSpPr>
        <p:spPr>
          <a:xfrm flipH="1">
            <a:off x="6526876" y="5413989"/>
            <a:ext cx="538158" cy="13897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D47C2F9-D025-44DB-BD79-AB272CBE58EE}"/>
              </a:ext>
            </a:extLst>
          </p:cNvPr>
          <p:cNvSpPr/>
          <p:nvPr/>
        </p:nvSpPr>
        <p:spPr>
          <a:xfrm>
            <a:off x="4793641" y="5585490"/>
            <a:ext cx="2949672" cy="652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boshlanishi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yakunidagi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D674CFAF-39BE-4C68-B113-8F6C2CA62189}"/>
              </a:ext>
            </a:extLst>
          </p:cNvPr>
          <p:cNvCxnSpPr>
            <a:cxnSpLocks/>
          </p:cNvCxnSpPr>
          <p:nvPr/>
        </p:nvCxnSpPr>
        <p:spPr>
          <a:xfrm flipH="1">
            <a:off x="8737505" y="5544347"/>
            <a:ext cx="360000" cy="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EFBBE1A7-3A90-44C3-80A9-D4D00F84810C}"/>
              </a:ext>
            </a:extLst>
          </p:cNvPr>
          <p:cNvSpPr/>
          <p:nvPr/>
        </p:nvSpPr>
        <p:spPr>
          <a:xfrm>
            <a:off x="8026061" y="5707817"/>
            <a:ext cx="2848282" cy="5981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ko‘rinishi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08362596-117C-412F-ABB4-5CDBE94B72BC}"/>
              </a:ext>
            </a:extLst>
          </p:cNvPr>
          <p:cNvCxnSpPr>
            <a:cxnSpLocks/>
          </p:cNvCxnSpPr>
          <p:nvPr/>
        </p:nvCxnSpPr>
        <p:spPr>
          <a:xfrm rot="16200000" flipH="1">
            <a:off x="5972854" y="1304436"/>
            <a:ext cx="360000" cy="0"/>
          </a:xfrm>
          <a:prstGeom prst="line">
            <a:avLst/>
          </a:prstGeom>
          <a:ln w="19050">
            <a:solidFill>
              <a:srgbClr val="00206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3EA77BC0-EACB-4296-85C2-FB8C45D90F29}"/>
              </a:ext>
            </a:extLst>
          </p:cNvPr>
          <p:cNvSpPr/>
          <p:nvPr/>
        </p:nvSpPr>
        <p:spPr>
          <a:xfrm>
            <a:off x="6268477" y="1124436"/>
            <a:ext cx="5298056" cy="8402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portfoliosini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o‘zgatirish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mavjudligi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043780-D5AD-4033-B6DF-2E463F6B6A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695867" y="1818472"/>
            <a:ext cx="6443276" cy="3263322"/>
          </a:xfrm>
          <a:prstGeom prst="rect">
            <a:avLst/>
          </a:prstGeom>
        </p:spPr>
      </p:pic>
      <p:cxnSp>
        <p:nvCxnSpPr>
          <p:cNvPr id="20" name="Соединитель: уступ 19">
            <a:extLst>
              <a:ext uri="{FF2B5EF4-FFF2-40B4-BE49-F238E27FC236}">
                <a16:creationId xmlns:a16="http://schemas.microsoft.com/office/drawing/2014/main" id="{4197320C-F6D1-42FD-A0BD-879F423F450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8829311" y="3991455"/>
            <a:ext cx="1641087" cy="1464699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оединитель: уступ 20">
            <a:extLst>
              <a:ext uri="{FF2B5EF4-FFF2-40B4-BE49-F238E27FC236}">
                <a16:creationId xmlns:a16="http://schemas.microsoft.com/office/drawing/2014/main" id="{68514808-0A38-40EB-85C6-4BAA4FEA3729}"/>
              </a:ext>
            </a:extLst>
          </p:cNvPr>
          <p:cNvCxnSpPr>
            <a:cxnSpLocks/>
          </p:cNvCxnSpPr>
          <p:nvPr/>
        </p:nvCxnSpPr>
        <p:spPr>
          <a:xfrm rot="16200000" flipV="1">
            <a:off x="6182528" y="4790275"/>
            <a:ext cx="1142240" cy="105188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DDF6628-5DAA-408D-A431-B8D0A9ACF5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53" y="1627909"/>
            <a:ext cx="5624597" cy="3400510"/>
          </a:xfrm>
          <a:prstGeom prst="rect">
            <a:avLst/>
          </a:prstGeom>
        </p:spPr>
      </p:pic>
      <p:cxnSp>
        <p:nvCxnSpPr>
          <p:cNvPr id="25" name="Соединитель: уступ 24">
            <a:extLst>
              <a:ext uri="{FF2B5EF4-FFF2-40B4-BE49-F238E27FC236}">
                <a16:creationId xmlns:a16="http://schemas.microsoft.com/office/drawing/2014/main" id="{6CB47833-83E7-4CEB-B61E-91B754C63585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89816" y="1290337"/>
            <a:ext cx="906187" cy="528135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3CE25E56-650B-46DA-9A5D-C909BE27CCA2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2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1;p35">
            <a:extLst>
              <a:ext uri="{FF2B5EF4-FFF2-40B4-BE49-F238E27FC236}">
                <a16:creationId xmlns:a16="http://schemas.microsoft.com/office/drawing/2014/main" id="{BDAEC374-9D88-4700-B82D-EFE07F2B8D12}"/>
              </a:ext>
            </a:extLst>
          </p:cNvPr>
          <p:cNvSpPr txBox="1"/>
          <p:nvPr/>
        </p:nvSpPr>
        <p:spPr>
          <a:xfrm>
            <a:off x="583760" y="331583"/>
            <a:ext cx="10423585" cy="43393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en-US" sz="1800" i="0" dirty="0">
                <a:ln w="0"/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CHEKLANMAGAN VAQTDA VA </a:t>
            </a:r>
            <a:r>
              <a:rPr lang="uz-Cyrl-UZ" sz="1800" i="0" dirty="0">
                <a:ln w="0"/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SONI </a:t>
            </a:r>
            <a:r>
              <a:rPr lang="en-US" sz="1800" i="0" dirty="0">
                <a:ln w="0"/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CHEKLANMAGAN TINGLOVCHILAR UCHUN VEBINAR</a:t>
            </a:r>
            <a:endParaRPr lang="ru-RU" sz="1800" i="0" dirty="0">
              <a:ln w="0"/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1D22C1F3-7024-4D24-9582-E16C283AD39A}"/>
              </a:ext>
            </a:extLst>
          </p:cNvPr>
          <p:cNvSpPr/>
          <p:nvPr/>
        </p:nvSpPr>
        <p:spPr>
          <a:xfrm>
            <a:off x="334963" y="1343861"/>
            <a:ext cx="5456290" cy="4873786"/>
          </a:xfrm>
          <a:prstGeom prst="roundRect">
            <a:avLst>
              <a:gd name="adj" fmla="val 0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833DCAFC-FA56-4186-8AC2-E43DED5548C7}"/>
              </a:ext>
            </a:extLst>
          </p:cNvPr>
          <p:cNvSpPr/>
          <p:nvPr/>
        </p:nvSpPr>
        <p:spPr>
          <a:xfrm>
            <a:off x="6517359" y="1343861"/>
            <a:ext cx="5339678" cy="2163544"/>
          </a:xfrm>
          <a:prstGeom prst="roundRect">
            <a:avLst>
              <a:gd name="adj" fmla="val 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glow rad="101600">
              <a:srgbClr val="29529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Соединитель: уступ 8">
            <a:extLst>
              <a:ext uri="{FF2B5EF4-FFF2-40B4-BE49-F238E27FC236}">
                <a16:creationId xmlns:a16="http://schemas.microsoft.com/office/drawing/2014/main" id="{CA9B4436-8E5D-48AB-BB21-D2EAA08EE945}"/>
              </a:ext>
            </a:extLst>
          </p:cNvPr>
          <p:cNvCxnSpPr>
            <a:cxnSpLocks/>
            <a:stCxn id="10" idx="0"/>
          </p:cNvCxnSpPr>
          <p:nvPr/>
        </p:nvCxnSpPr>
        <p:spPr>
          <a:xfrm rot="5400000" flipH="1" flipV="1">
            <a:off x="6573418" y="3348370"/>
            <a:ext cx="1067543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327BEAD-7341-4D26-8EFE-6312792DFFBA}"/>
              </a:ext>
            </a:extLst>
          </p:cNvPr>
          <p:cNvSpPr/>
          <p:nvPr/>
        </p:nvSpPr>
        <p:spPr>
          <a:xfrm>
            <a:off x="6344316" y="3882141"/>
            <a:ext cx="1500378" cy="684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Соединитель: уступ 13">
            <a:extLst>
              <a:ext uri="{FF2B5EF4-FFF2-40B4-BE49-F238E27FC236}">
                <a16:creationId xmlns:a16="http://schemas.microsoft.com/office/drawing/2014/main" id="{B6F1EEF7-7880-41E2-9848-C2E7D8593328}"/>
              </a:ext>
            </a:extLst>
          </p:cNvPr>
          <p:cNvCxnSpPr>
            <a:cxnSpLocks/>
            <a:stCxn id="15" idx="0"/>
          </p:cNvCxnSpPr>
          <p:nvPr/>
        </p:nvCxnSpPr>
        <p:spPr>
          <a:xfrm rot="5400000" flipH="1" flipV="1">
            <a:off x="9080389" y="2848455"/>
            <a:ext cx="744367" cy="1230696"/>
          </a:xfrm>
          <a:prstGeom prst="bentConnector2">
            <a:avLst/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4C963A71-B2F6-4A87-80D9-957C3423A827}"/>
              </a:ext>
            </a:extLst>
          </p:cNvPr>
          <p:cNvSpPr/>
          <p:nvPr/>
        </p:nvSpPr>
        <p:spPr>
          <a:xfrm>
            <a:off x="8046613" y="3835986"/>
            <a:ext cx="1581222" cy="6107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havolasini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Соединитель: уступ 24">
            <a:extLst>
              <a:ext uri="{FF2B5EF4-FFF2-40B4-BE49-F238E27FC236}">
                <a16:creationId xmlns:a16="http://schemas.microsoft.com/office/drawing/2014/main" id="{18A401F6-A923-4BB7-B661-EF4F2103DD62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10780196" y="3608837"/>
            <a:ext cx="454298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CE937D8-DC95-47B8-A7F6-5DBA75A87D18}"/>
              </a:ext>
            </a:extLst>
          </p:cNvPr>
          <p:cNvSpPr/>
          <p:nvPr/>
        </p:nvSpPr>
        <p:spPr>
          <a:xfrm>
            <a:off x="10356659" y="4034579"/>
            <a:ext cx="1500378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boshlanishigacha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Соединитель: уступ 26">
            <a:extLst>
              <a:ext uri="{FF2B5EF4-FFF2-40B4-BE49-F238E27FC236}">
                <a16:creationId xmlns:a16="http://schemas.microsoft.com/office/drawing/2014/main" id="{B4029F3C-5F7B-4345-9CF5-21ECE9B8A4F5}"/>
              </a:ext>
            </a:extLst>
          </p:cNvPr>
          <p:cNvCxnSpPr>
            <a:cxnSpLocks/>
            <a:stCxn id="28" idx="1"/>
          </p:cNvCxnSpPr>
          <p:nvPr/>
        </p:nvCxnSpPr>
        <p:spPr>
          <a:xfrm rot="10800000">
            <a:off x="5044442" y="4034583"/>
            <a:ext cx="1788666" cy="1662205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FCAB3EB-B554-485B-A254-BB9964C8CF0A}"/>
              </a:ext>
            </a:extLst>
          </p:cNvPr>
          <p:cNvSpPr/>
          <p:nvPr/>
        </p:nvSpPr>
        <p:spPr>
          <a:xfrm>
            <a:off x="6833108" y="5354549"/>
            <a:ext cx="2650526" cy="684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1A149011-FF42-439B-9145-84F96A3E499F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851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1;p35">
            <a:extLst>
              <a:ext uri="{FF2B5EF4-FFF2-40B4-BE49-F238E27FC236}">
                <a16:creationId xmlns:a16="http://schemas.microsoft.com/office/drawing/2014/main" id="{BDAEC374-9D88-4700-B82D-EFE07F2B8D12}"/>
              </a:ext>
            </a:extLst>
          </p:cNvPr>
          <p:cNvSpPr txBox="1"/>
          <p:nvPr/>
        </p:nvSpPr>
        <p:spPr>
          <a:xfrm>
            <a:off x="334963" y="338871"/>
            <a:ext cx="10399709" cy="46163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20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 TIZIMINI BOSHQARISH</a:t>
            </a:r>
            <a:endParaRPr lang="ru-RU" sz="20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518AF3AE-F258-4D7D-BB85-C0931AF7E8A5}"/>
              </a:ext>
            </a:extLst>
          </p:cNvPr>
          <p:cNvSpPr/>
          <p:nvPr/>
        </p:nvSpPr>
        <p:spPr>
          <a:xfrm>
            <a:off x="334963" y="1185219"/>
            <a:ext cx="8578128" cy="4113556"/>
          </a:xfrm>
          <a:prstGeom prst="roundRect">
            <a:avLst>
              <a:gd name="adj" fmla="val 0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127000">
              <a:srgbClr val="234E9C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167518-72DC-4BB4-A749-BCCE23EFD75A}"/>
              </a:ext>
            </a:extLst>
          </p:cNvPr>
          <p:cNvSpPr txBox="1"/>
          <p:nvPr/>
        </p:nvSpPr>
        <p:spPr>
          <a:xfrm>
            <a:off x="9019512" y="1176715"/>
            <a:ext cx="2952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tinglovchilar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umumiy-alohida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tartibda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xabar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almashinish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tinglovchilarga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vebinarni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tizimga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kirib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tanishtirish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grafik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tasvirlar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mashg‘ulotlarni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borishda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monitor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tasvirlarini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to‘g‘ridan-to‘g‘ri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v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ebinar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keyinchalik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vebinarla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ru-RU" sz="1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cxnSp>
        <p:nvCxnSpPr>
          <p:cNvPr id="11" name="Соединитель: уступ 10">
            <a:extLst>
              <a:ext uri="{FF2B5EF4-FFF2-40B4-BE49-F238E27FC236}">
                <a16:creationId xmlns:a16="http://schemas.microsoft.com/office/drawing/2014/main" id="{ADD1B273-A15E-4292-81D2-97A7F15E1352}"/>
              </a:ext>
            </a:extLst>
          </p:cNvPr>
          <p:cNvCxnSpPr>
            <a:cxnSpLocks/>
          </p:cNvCxnSpPr>
          <p:nvPr/>
        </p:nvCxnSpPr>
        <p:spPr>
          <a:xfrm rot="16200000" flipV="1">
            <a:off x="3189761" y="5639854"/>
            <a:ext cx="638669" cy="15777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9741048-096E-4CC9-ABB0-490D8A3260A4}"/>
              </a:ext>
            </a:extLst>
          </p:cNvPr>
          <p:cNvSpPr/>
          <p:nvPr/>
        </p:nvSpPr>
        <p:spPr>
          <a:xfrm>
            <a:off x="2766794" y="5701635"/>
            <a:ext cx="1500378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biriktirish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Соединитель: уступ 17">
            <a:extLst>
              <a:ext uri="{FF2B5EF4-FFF2-40B4-BE49-F238E27FC236}">
                <a16:creationId xmlns:a16="http://schemas.microsoft.com/office/drawing/2014/main" id="{A1478649-CC64-4F6B-876A-56D19B314246}"/>
              </a:ext>
            </a:extLst>
          </p:cNvPr>
          <p:cNvCxnSpPr>
            <a:cxnSpLocks/>
            <a:stCxn id="19" idx="0"/>
          </p:cNvCxnSpPr>
          <p:nvPr/>
        </p:nvCxnSpPr>
        <p:spPr>
          <a:xfrm rot="16200000" flipV="1">
            <a:off x="655384" y="5351914"/>
            <a:ext cx="573618" cy="19944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F176A8D-E0B4-41A3-8D00-4162F4105559}"/>
              </a:ext>
            </a:extLst>
          </p:cNvPr>
          <p:cNvSpPr/>
          <p:nvPr/>
        </p:nvSpPr>
        <p:spPr>
          <a:xfrm>
            <a:off x="92278" y="5738443"/>
            <a:ext cx="1899269" cy="709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foydalanuvchi-ni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Соединитель: уступ 22">
            <a:extLst>
              <a:ext uri="{FF2B5EF4-FFF2-40B4-BE49-F238E27FC236}">
                <a16:creationId xmlns:a16="http://schemas.microsoft.com/office/drawing/2014/main" id="{B087092C-3CDF-4A18-9DEF-0CCA6BA28131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040971" y="5518608"/>
            <a:ext cx="439668" cy="2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4AC129BF-5AD2-46C5-907C-D00B97C0BF41}"/>
              </a:ext>
            </a:extLst>
          </p:cNvPr>
          <p:cNvSpPr/>
          <p:nvPr/>
        </p:nvSpPr>
        <p:spPr>
          <a:xfrm>
            <a:off x="4624027" y="5917031"/>
            <a:ext cx="2358869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Ovoz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kamera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demonstratsiya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Соединитель: уступ 24">
            <a:extLst>
              <a:ext uri="{FF2B5EF4-FFF2-40B4-BE49-F238E27FC236}">
                <a16:creationId xmlns:a16="http://schemas.microsoft.com/office/drawing/2014/main" id="{4C2F0797-6561-40C2-B14D-953481BB78CD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122619" y="3689834"/>
            <a:ext cx="576568" cy="0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F307FC11-5228-43B8-9AEE-5334C76C8407}"/>
              </a:ext>
            </a:extLst>
          </p:cNvPr>
          <p:cNvSpPr/>
          <p:nvPr/>
        </p:nvSpPr>
        <p:spPr>
          <a:xfrm>
            <a:off x="4879040" y="3989234"/>
            <a:ext cx="1035687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Ovoz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bsohqarish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Соединитель: уступ 29">
            <a:extLst>
              <a:ext uri="{FF2B5EF4-FFF2-40B4-BE49-F238E27FC236}">
                <a16:creationId xmlns:a16="http://schemas.microsoft.com/office/drawing/2014/main" id="{6D0B1340-D845-4C16-92D4-844EFFDDB23E}"/>
              </a:ext>
            </a:extLst>
          </p:cNvPr>
          <p:cNvCxnSpPr>
            <a:cxnSpLocks/>
            <a:stCxn id="31" idx="0"/>
          </p:cNvCxnSpPr>
          <p:nvPr/>
        </p:nvCxnSpPr>
        <p:spPr>
          <a:xfrm rot="16200000" flipV="1">
            <a:off x="7379749" y="5090146"/>
            <a:ext cx="960026" cy="262951"/>
          </a:xfrm>
          <a:prstGeom prst="bent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A21491E7-33E8-4E36-80B3-F1E1E1B617A8}"/>
              </a:ext>
            </a:extLst>
          </p:cNvPr>
          <p:cNvSpPr/>
          <p:nvPr/>
        </p:nvSpPr>
        <p:spPr>
          <a:xfrm>
            <a:off x="7210438" y="5701635"/>
            <a:ext cx="1561598" cy="530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Taqdimotni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49623186-548F-42A7-A574-5A258B76C104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385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11;p35">
            <a:extLst>
              <a:ext uri="{FF2B5EF4-FFF2-40B4-BE49-F238E27FC236}">
                <a16:creationId xmlns:a16="http://schemas.microsoft.com/office/drawing/2014/main" id="{1086DD01-23D0-47BD-AA04-89DB3822ABCB}"/>
              </a:ext>
            </a:extLst>
          </p:cNvPr>
          <p:cNvSpPr txBox="1"/>
          <p:nvPr/>
        </p:nvSpPr>
        <p:spPr>
          <a:xfrm>
            <a:off x="905774" y="290562"/>
            <a:ext cx="10570234" cy="46163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20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PLATFORMADA TAHSIL OLGANLAR HAQIDA STATISTIK MA’LUMOT</a:t>
            </a:r>
            <a:endParaRPr lang="ru-RU" sz="20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42650E9-A277-487F-97E2-E5A73B7BF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313" y="987541"/>
            <a:ext cx="9506309" cy="5870459"/>
          </a:xfrm>
          <a:prstGeom prst="rect">
            <a:avLst/>
          </a:prstGeom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1BE0FC7A-2360-4D12-AEAB-8B144383E8A4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50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11;p35">
            <a:extLst>
              <a:ext uri="{FF2B5EF4-FFF2-40B4-BE49-F238E27FC236}">
                <a16:creationId xmlns:a16="http://schemas.microsoft.com/office/drawing/2014/main" id="{70E38969-1E4D-4084-B0BA-87BDDE6665BF}"/>
              </a:ext>
            </a:extLst>
          </p:cNvPr>
          <p:cNvSpPr txBox="1"/>
          <p:nvPr/>
        </p:nvSpPr>
        <p:spPr>
          <a:xfrm>
            <a:off x="312285" y="330553"/>
            <a:ext cx="11482913" cy="46163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20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PLATFORMADA TAHSIL OLGANLAR HAQIDA STATISTIK MA’LUMOT</a:t>
            </a:r>
            <a:endParaRPr lang="ru-RU" sz="20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1E3213-B6B3-4F15-9495-A2532259A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87" y="1131633"/>
            <a:ext cx="11086111" cy="5643969"/>
          </a:xfrm>
          <a:prstGeom prst="rect">
            <a:avLst/>
          </a:prstGeom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B44C2780-9A1B-4E77-B8BF-4CFA10C9ED68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Google Shape;211;p35">
            <a:extLst>
              <a:ext uri="{FF2B5EF4-FFF2-40B4-BE49-F238E27FC236}">
                <a16:creationId xmlns:a16="http://schemas.microsoft.com/office/drawing/2014/main" id="{1086DD01-23D0-47BD-AA04-89DB3822ABCB}"/>
              </a:ext>
            </a:extLst>
          </p:cNvPr>
          <p:cNvSpPr txBox="1"/>
          <p:nvPr/>
        </p:nvSpPr>
        <p:spPr>
          <a:xfrm>
            <a:off x="905774" y="290562"/>
            <a:ext cx="10570234" cy="46163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20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PLATFORMADA TAHSIL OLGANLAR HAQIDA STATISTIK MA’LUMOT</a:t>
            </a:r>
            <a:endParaRPr lang="ru-RU" sz="20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84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11;p35">
            <a:extLst>
              <a:ext uri="{FF2B5EF4-FFF2-40B4-BE49-F238E27FC236}">
                <a16:creationId xmlns:a16="http://schemas.microsoft.com/office/drawing/2014/main" id="{AF1C7902-8636-4903-A9ED-C1F497B45DCA}"/>
              </a:ext>
            </a:extLst>
          </p:cNvPr>
          <p:cNvSpPr txBox="1"/>
          <p:nvPr/>
        </p:nvSpPr>
        <p:spPr>
          <a:xfrm>
            <a:off x="345056" y="302903"/>
            <a:ext cx="11355237" cy="4062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1600" i="0" dirty="0">
                <a:solidFill>
                  <a:srgbClr val="234E9C"/>
                </a:solidFill>
              </a:rPr>
              <a:t>PLATFORMADA TAHSIL OLGANLAR HAQIDA STATISTIK MA’LUMOT</a:t>
            </a:r>
            <a:endParaRPr lang="ru-RU" sz="1600" i="0" dirty="0">
              <a:solidFill>
                <a:srgbClr val="234E9C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BA3320A-F012-4A2B-99C6-28295BFFAF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739" y="1268083"/>
            <a:ext cx="9738837" cy="5495026"/>
          </a:xfrm>
          <a:prstGeom prst="rect">
            <a:avLst/>
          </a:prstGeom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5AFEE688-039D-44C6-BE2D-40F360FAFB6B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Google Shape;211;p35">
            <a:extLst>
              <a:ext uri="{FF2B5EF4-FFF2-40B4-BE49-F238E27FC236}">
                <a16:creationId xmlns:a16="http://schemas.microsoft.com/office/drawing/2014/main" id="{1086DD01-23D0-47BD-AA04-89DB3822ABCB}"/>
              </a:ext>
            </a:extLst>
          </p:cNvPr>
          <p:cNvSpPr txBox="1"/>
          <p:nvPr/>
        </p:nvSpPr>
        <p:spPr>
          <a:xfrm>
            <a:off x="905774" y="290562"/>
            <a:ext cx="10570234" cy="46163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20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PLATFORMADA TAHSIL OLGANLAR HAQIDA STATISTIK MA’LUMOT</a:t>
            </a:r>
            <a:endParaRPr lang="ru-RU" sz="20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9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11;p35">
            <a:extLst>
              <a:ext uri="{FF2B5EF4-FFF2-40B4-BE49-F238E27FC236}">
                <a16:creationId xmlns:a16="http://schemas.microsoft.com/office/drawing/2014/main" id="{AF1C7902-8636-4903-A9ED-C1F497B45DCA}"/>
              </a:ext>
            </a:extLst>
          </p:cNvPr>
          <p:cNvSpPr txBox="1"/>
          <p:nvPr/>
        </p:nvSpPr>
        <p:spPr>
          <a:xfrm>
            <a:off x="319176" y="181624"/>
            <a:ext cx="11872824" cy="683234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1" vert="horz" wrap="square" lIns="91425" tIns="91425" rIns="91425" bIns="91425" rtlCol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tabLst>
                <a:tab pos="5738813" algn="l"/>
              </a:tabLst>
              <a:defRPr sz="2500" b="1" i="1">
                <a:solidFill>
                  <a:schemeClr val="bg1"/>
                </a:solidFill>
                <a:latin typeface="Candara" panose="020E0502030303020204" pitchFamily="34" charset="0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pPr>
              <a:tabLst>
                <a:tab pos="1074738" algn="l"/>
              </a:tabLst>
            </a:pPr>
            <a:r>
              <a:rPr lang="en-US" sz="18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METODISTLAR FAN YO‘NALISHI VA MAKTAB RAHBARLARI MUASSASADA PLATFORMA </a:t>
            </a:r>
          </a:p>
          <a:p>
            <a:pPr>
              <a:tabLst>
                <a:tab pos="1074738" algn="l"/>
              </a:tabLst>
            </a:pPr>
            <a:r>
              <a:rPr lang="en-US" sz="1800" i="0" dirty="0">
                <a:solidFill>
                  <a:srgbClr val="234E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  TAHSIL OLAYOTHANLARNI NAZORAT QILISH IMKONIYATI</a:t>
            </a:r>
            <a:endParaRPr lang="ru-RU" sz="1800" i="0" dirty="0">
              <a:solidFill>
                <a:srgbClr val="234E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410" y="975053"/>
            <a:ext cx="11360549" cy="5693853"/>
          </a:xfrm>
          <a:prstGeom prst="rect">
            <a:avLst/>
          </a:prstGeom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C130A1CA-EB76-4825-9A72-89CC8B5A89E1}"/>
              </a:ext>
            </a:extLst>
          </p:cNvPr>
          <p:cNvCxnSpPr/>
          <p:nvPr/>
        </p:nvCxnSpPr>
        <p:spPr>
          <a:xfrm>
            <a:off x="1" y="988610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191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646982" y="294968"/>
            <a:ext cx="10508206" cy="8565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KO‘NIKMA UCHUN ILOVALAR:</a:t>
            </a:r>
            <a:endParaRPr lang="ru-RU" sz="22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9751" y="1325442"/>
            <a:ext cx="10252422" cy="5930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http://kopilkaurokov.ru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O‘qituvchilar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sayt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www.yaklass.ru –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internet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resursi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www.intuit.ru –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Milliy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universitet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Rossiya.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www.dnevnik.ru –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Rossiya.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https://www.edx.org/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 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https://www.coursera.org/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https://www.udacity.com/ -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kurslar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https://t.me/raqamli_pedagogik_xizmatlar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https://t.me/video_yoriqnoma/56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https://t.me/video_yoriqnoma/42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https://www.youtube.com/watch?v=Um2HyGY9sBQ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https://www.youtube.com/watch?v=W0EVumyg8yE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https://www.youtube.com/watch?v=pUjmjJ_6q_Q&amp;t=248s</a:t>
            </a:r>
            <a:endParaRPr lang="en-US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r>
              <a:rPr lang="en-US" sz="17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https://www.youtube.com/watch?v=xiO7ZgtdH64</a:t>
            </a: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 startAt="7"/>
            </a:pPr>
            <a:endParaRPr lang="ru-RU" sz="17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3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0BC38AEC-E6A9-411B-A662-69A1E7451018}"/>
              </a:ext>
            </a:extLst>
          </p:cNvPr>
          <p:cNvCxnSpPr/>
          <p:nvPr/>
        </p:nvCxnSpPr>
        <p:spPr>
          <a:xfrm>
            <a:off x="-904" y="109871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98FECDEB-2FBF-4A9C-996D-39ACE5704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02510" y="51940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9DB574F-8DF8-4DCC-BDE5-DFA4BF5A1FD9}"/>
              </a:ext>
            </a:extLst>
          </p:cNvPr>
          <p:cNvSpPr/>
          <p:nvPr/>
        </p:nvSpPr>
        <p:spPr>
          <a:xfrm>
            <a:off x="991498" y="88996"/>
            <a:ext cx="6435845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5703F24-2DEA-49CB-BDFF-BC3C12B7165B}"/>
              </a:ext>
            </a:extLst>
          </p:cNvPr>
          <p:cNvSpPr/>
          <p:nvPr/>
        </p:nvSpPr>
        <p:spPr>
          <a:xfrm>
            <a:off x="1779458" y="2200001"/>
            <a:ext cx="9010461" cy="286232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60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</a:t>
            </a:r>
            <a:r>
              <a:rPr lang="en-US" sz="6000" b="1" dirty="0" smtClean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UCHUN </a:t>
            </a:r>
            <a:r>
              <a:rPr lang="en-US" sz="60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RAHMAT!</a:t>
            </a:r>
            <a:endParaRPr lang="ru-RU" sz="6000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91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778504db8e8b896dfa6aba7a855fcd74903c4d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3886</TotalTime>
  <Words>674</Words>
  <Application>Microsoft Office PowerPoint</Application>
  <PresentationFormat>Широкоэкранный</PresentationFormat>
  <Paragraphs>142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Candara</vt:lpstr>
      <vt:lpstr>Fira Sans Medium</vt:lpstr>
      <vt:lpstr>Roboto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 GAMING</dc:creator>
  <cp:lastModifiedBy>ZARIFA</cp:lastModifiedBy>
  <cp:revision>307</cp:revision>
  <dcterms:created xsi:type="dcterms:W3CDTF">2021-04-30T09:20:53Z</dcterms:created>
  <dcterms:modified xsi:type="dcterms:W3CDTF">2022-07-25T14:06:02Z</dcterms:modified>
</cp:coreProperties>
</file>