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74" r:id="rId3"/>
    <p:sldId id="276" r:id="rId4"/>
    <p:sldId id="277" r:id="rId5"/>
    <p:sldId id="260" r:id="rId6"/>
    <p:sldId id="261" r:id="rId7"/>
    <p:sldId id="262" r:id="rId8"/>
    <p:sldId id="265" r:id="rId9"/>
    <p:sldId id="266" r:id="rId10"/>
    <p:sldId id="273" r:id="rId11"/>
    <p:sldId id="256" r:id="rId12"/>
    <p:sldId id="258" r:id="rId13"/>
    <p:sldId id="267" r:id="rId14"/>
    <p:sldId id="268" r:id="rId15"/>
    <p:sldId id="269" r:id="rId16"/>
    <p:sldId id="270" r:id="rId17"/>
    <p:sldId id="271" r:id="rId18"/>
    <p:sldId id="272" r:id="rId19"/>
    <p:sldId id="278" r:id="rId20"/>
  </p:sldIdLst>
  <p:sldSz cx="12192000" cy="6858000"/>
  <p:notesSz cx="6858000" cy="9144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8677"/>
    <a:srgbClr val="0BB5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35117-ABDB-4819-836B-2E499AB1201F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EFC5A-5328-47FB-B456-993A77354C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760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g963458933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2" name="Google Shape;1002;g963458933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17222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4907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g9cb0935d34_0_8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5" name="Google Shape;1075;g9cb0935d34_0_8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69230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8935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454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594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80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465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579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08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424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04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058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029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968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32484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151B2-FB1B-466B-9B3D-E939FB317A24}" type="datetimeFigureOut">
              <a:rPr lang="ru-RU" smtClean="0"/>
              <a:t>06.07.2022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B7B72-042C-4E90-8814-B4F057ECEB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56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1753" y="213775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3581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0" y="104477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719945" y="2676344"/>
            <a:ext cx="4752109" cy="2281476"/>
          </a:xfrm>
          <a:prstGeom prst="round2DiagRect">
            <a:avLst/>
          </a:prstGeo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uz-Cyrl-UZ" sz="32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 </a:t>
            </a:r>
            <a:r>
              <a:rPr lang="uz-Cyrl-UZ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muassasal</a:t>
            </a:r>
            <a:r>
              <a:rPr lang="en-US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uz-Cyrl-UZ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rini </a:t>
            </a:r>
            <a:r>
              <a:rPr lang="uz-Cyrl-UZ" sz="32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boshqarishda axborot tizimidan samarali </a:t>
            </a:r>
            <a:r>
              <a:rPr lang="uz-Cyrl-UZ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foydalanish</a:t>
            </a:r>
            <a:endParaRPr lang="ru-RU" sz="3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Google Form là gì? Tìm hiểu chi tiết về Google Form">
            <a:extLst>
              <a:ext uri="{FF2B5EF4-FFF2-40B4-BE49-F238E27FC236}">
                <a16:creationId xmlns:a16="http://schemas.microsoft.com/office/drawing/2014/main" id="{2C1EC852-36D0-4FA4-B016-6F6403A00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537" y="1452476"/>
            <a:ext cx="2576082" cy="13825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✓Zoom – dasturidan foydalanish – Nodirbek.uz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50" y="1632585"/>
            <a:ext cx="2736336" cy="15123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285624E-F15E-4CA6-977F-2CDD4976B0CE}"/>
              </a:ext>
            </a:extLst>
          </p:cNvPr>
          <p:cNvGrpSpPr/>
          <p:nvPr/>
        </p:nvGrpSpPr>
        <p:grpSpPr>
          <a:xfrm>
            <a:off x="0" y="4431855"/>
            <a:ext cx="3841224" cy="2157536"/>
            <a:chOff x="2914076" y="2855058"/>
            <a:chExt cx="6624901" cy="3756768"/>
          </a:xfrm>
        </p:grpSpPr>
        <p:pic>
          <p:nvPicPr>
            <p:cNvPr id="9" name="Picture 2" descr="Sync google photos with google drive stop working – Duopc">
              <a:extLst>
                <a:ext uri="{FF2B5EF4-FFF2-40B4-BE49-F238E27FC236}">
                  <a16:creationId xmlns:a16="http://schemas.microsoft.com/office/drawing/2014/main" id="{AC4853D9-FB3A-40D7-B1F1-E13C4ADFB6E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9" r="1569"/>
            <a:stretch/>
          </p:blipFill>
          <p:spPr bwMode="auto">
            <a:xfrm>
              <a:off x="3791744" y="3207178"/>
              <a:ext cx="4896544" cy="284356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2" descr="mac-laptop-png-13 | General Assembly of the United Nations">
              <a:extLst>
                <a:ext uri="{FF2B5EF4-FFF2-40B4-BE49-F238E27FC236}">
                  <a16:creationId xmlns:a16="http://schemas.microsoft.com/office/drawing/2014/main" id="{DD6B4DAC-852D-45FC-B9B8-66FBE75B13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076" y="2855058"/>
              <a:ext cx="6624901" cy="375676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4" descr="Top 13 Alternatives to Google Forms – Fynzo">
            <a:extLst>
              <a:ext uri="{FF2B5EF4-FFF2-40B4-BE49-F238E27FC236}">
                <a16:creationId xmlns:a16="http://schemas.microsoft.com/office/drawing/2014/main" id="{54860E0A-5DA1-4496-B5A2-72E70CCBE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263" y="4634080"/>
            <a:ext cx="3192630" cy="194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18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oogle Shape;463;p26"/>
          <p:cNvGrpSpPr/>
          <p:nvPr/>
        </p:nvGrpSpPr>
        <p:grpSpPr>
          <a:xfrm>
            <a:off x="5300589" y="3655033"/>
            <a:ext cx="1664695" cy="1782717"/>
            <a:chOff x="2014130" y="2343138"/>
            <a:chExt cx="1248521" cy="1337038"/>
          </a:xfrm>
        </p:grpSpPr>
        <p:grpSp>
          <p:nvGrpSpPr>
            <p:cNvPr id="8" name="Google Shape;464;p26"/>
            <p:cNvGrpSpPr/>
            <p:nvPr/>
          </p:nvGrpSpPr>
          <p:grpSpPr>
            <a:xfrm>
              <a:off x="2014130" y="2343138"/>
              <a:ext cx="1248521" cy="1281779"/>
              <a:chOff x="3466342" y="1278175"/>
              <a:chExt cx="1248521" cy="1281779"/>
            </a:xfrm>
          </p:grpSpPr>
          <p:sp>
            <p:nvSpPr>
              <p:cNvPr id="20" name="Google Shape;465;p26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" name="Google Shape;466;p26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" name="Google Shape;467;p26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" name="Google Shape;468;p26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" name="Google Shape;469;p26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9" name="Google Shape;470;p26"/>
            <p:cNvGrpSpPr/>
            <p:nvPr/>
          </p:nvGrpSpPr>
          <p:grpSpPr>
            <a:xfrm>
              <a:off x="2380834" y="2747114"/>
              <a:ext cx="324157" cy="473847"/>
              <a:chOff x="2860646" y="3452626"/>
              <a:chExt cx="324157" cy="473847"/>
            </a:xfrm>
          </p:grpSpPr>
          <p:sp>
            <p:nvSpPr>
              <p:cNvPr id="11" name="Google Shape;471;p26"/>
              <p:cNvSpPr/>
              <p:nvPr/>
            </p:nvSpPr>
            <p:spPr>
              <a:xfrm>
                <a:off x="2860652" y="3704914"/>
                <a:ext cx="324152" cy="221559"/>
              </a:xfrm>
              <a:custGeom>
                <a:avLst/>
                <a:gdLst/>
                <a:ahLst/>
                <a:cxnLst/>
                <a:rect l="l" t="t" r="r" b="b"/>
                <a:pathLst>
                  <a:path w="16392" h="11204" extrusionOk="0">
                    <a:moveTo>
                      <a:pt x="0" y="1203"/>
                    </a:moveTo>
                    <a:cubicBezTo>
                      <a:pt x="0" y="1604"/>
                      <a:pt x="301" y="2081"/>
                      <a:pt x="652" y="2281"/>
                    </a:cubicBezTo>
                    <a:lnTo>
                      <a:pt x="652" y="2281"/>
                    </a:lnTo>
                    <a:lnTo>
                      <a:pt x="15740" y="11003"/>
                    </a:lnTo>
                    <a:cubicBezTo>
                      <a:pt x="16090" y="11203"/>
                      <a:pt x="16391" y="11053"/>
                      <a:pt x="16391" y="10652"/>
                    </a:cubicBezTo>
                    <a:lnTo>
                      <a:pt x="16391" y="10652"/>
                    </a:lnTo>
                    <a:lnTo>
                      <a:pt x="16391" y="9474"/>
                    </a:lnTo>
                    <a:lnTo>
                      <a:pt x="25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" name="Google Shape;472;p26"/>
              <p:cNvSpPr/>
              <p:nvPr/>
            </p:nvSpPr>
            <p:spPr>
              <a:xfrm>
                <a:off x="2983059" y="3634031"/>
                <a:ext cx="22326" cy="7931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011" extrusionOk="0">
                    <a:moveTo>
                      <a:pt x="1128" y="1"/>
                    </a:moveTo>
                    <a:lnTo>
                      <a:pt x="1" y="652"/>
                    </a:lnTo>
                    <a:lnTo>
                      <a:pt x="1" y="4011"/>
                    </a:lnTo>
                    <a:lnTo>
                      <a:pt x="1128" y="3359"/>
                    </a:ln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" name="Google Shape;473;p26"/>
              <p:cNvSpPr/>
              <p:nvPr/>
            </p:nvSpPr>
            <p:spPr>
              <a:xfrm>
                <a:off x="2983059" y="3695988"/>
                <a:ext cx="71882" cy="17362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878" extrusionOk="0">
                    <a:moveTo>
                      <a:pt x="3635" y="0"/>
                    </a:moveTo>
                    <a:lnTo>
                      <a:pt x="1128" y="226"/>
                    </a:lnTo>
                    <a:lnTo>
                      <a:pt x="1" y="878"/>
                    </a:lnTo>
                    <a:lnTo>
                      <a:pt x="2532" y="652"/>
                    </a:lnTo>
                    <a:lnTo>
                      <a:pt x="3635" y="0"/>
                    </a:lnTo>
                    <a:close/>
                  </a:path>
                </a:pathLst>
              </a:custGeom>
              <a:solidFill>
                <a:srgbClr val="6E6E6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" name="Google Shape;474;p26"/>
              <p:cNvSpPr/>
              <p:nvPr/>
            </p:nvSpPr>
            <p:spPr>
              <a:xfrm>
                <a:off x="2983059" y="3568117"/>
                <a:ext cx="22326" cy="7882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3986" extrusionOk="0">
                    <a:moveTo>
                      <a:pt x="1128" y="0"/>
                    </a:moveTo>
                    <a:lnTo>
                      <a:pt x="26" y="652"/>
                    </a:lnTo>
                    <a:lnTo>
                      <a:pt x="1" y="3985"/>
                    </a:lnTo>
                    <a:lnTo>
                      <a:pt x="1" y="3985"/>
                    </a:lnTo>
                    <a:lnTo>
                      <a:pt x="1128" y="3334"/>
                    </a:lnTo>
                    <a:lnTo>
                      <a:pt x="1128" y="0"/>
                    </a:ln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" name="Google Shape;475;p26"/>
              <p:cNvSpPr/>
              <p:nvPr/>
            </p:nvSpPr>
            <p:spPr>
              <a:xfrm>
                <a:off x="2983554" y="3568117"/>
                <a:ext cx="71882" cy="74848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785" extrusionOk="0">
                    <a:moveTo>
                      <a:pt x="1103" y="0"/>
                    </a:moveTo>
                    <a:lnTo>
                      <a:pt x="1" y="652"/>
                    </a:lnTo>
                    <a:lnTo>
                      <a:pt x="2507" y="3785"/>
                    </a:lnTo>
                    <a:lnTo>
                      <a:pt x="3635" y="3133"/>
                    </a:lnTo>
                    <a:lnTo>
                      <a:pt x="1103" y="0"/>
                    </a:lnTo>
                    <a:close/>
                  </a:path>
                </a:pathLst>
              </a:custGeom>
              <a:solidFill>
                <a:srgbClr val="79797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" name="Google Shape;476;p26"/>
              <p:cNvSpPr/>
              <p:nvPr/>
            </p:nvSpPr>
            <p:spPr>
              <a:xfrm>
                <a:off x="3033112" y="3692014"/>
                <a:ext cx="71902" cy="16888"/>
              </a:xfrm>
              <a:custGeom>
                <a:avLst/>
                <a:gdLst/>
                <a:ahLst/>
                <a:cxnLst/>
                <a:rect l="l" t="t" r="r" b="b"/>
                <a:pathLst>
                  <a:path w="3636" h="854" extrusionOk="0">
                    <a:moveTo>
                      <a:pt x="3635" y="1"/>
                    </a:moveTo>
                    <a:lnTo>
                      <a:pt x="1104" y="201"/>
                    </a:lnTo>
                    <a:lnTo>
                      <a:pt x="1" y="853"/>
                    </a:lnTo>
                    <a:lnTo>
                      <a:pt x="2532" y="653"/>
                    </a:lnTo>
                    <a:lnTo>
                      <a:pt x="3635" y="1"/>
                    </a:lnTo>
                    <a:close/>
                  </a:path>
                </a:pathLst>
              </a:custGeom>
              <a:solidFill>
                <a:srgbClr val="6E6E6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" name="Google Shape;477;p26"/>
              <p:cNvSpPr/>
              <p:nvPr/>
            </p:nvSpPr>
            <p:spPr>
              <a:xfrm>
                <a:off x="3033112" y="3630075"/>
                <a:ext cx="71902" cy="74848"/>
              </a:xfrm>
              <a:custGeom>
                <a:avLst/>
                <a:gdLst/>
                <a:ahLst/>
                <a:cxnLst/>
                <a:rect l="l" t="t" r="r" b="b"/>
                <a:pathLst>
                  <a:path w="3636" h="3785" extrusionOk="0">
                    <a:moveTo>
                      <a:pt x="1129" y="0"/>
                    </a:moveTo>
                    <a:lnTo>
                      <a:pt x="1" y="652"/>
                    </a:lnTo>
                    <a:lnTo>
                      <a:pt x="2532" y="3785"/>
                    </a:lnTo>
                    <a:lnTo>
                      <a:pt x="3635" y="3133"/>
                    </a:lnTo>
                    <a:lnTo>
                      <a:pt x="1129" y="0"/>
                    </a:lnTo>
                    <a:close/>
                  </a:path>
                </a:pathLst>
              </a:custGeom>
              <a:solidFill>
                <a:srgbClr val="79797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" name="Google Shape;478;p26"/>
              <p:cNvSpPr/>
              <p:nvPr/>
            </p:nvSpPr>
            <p:spPr>
              <a:xfrm>
                <a:off x="2860646" y="3452626"/>
                <a:ext cx="324152" cy="422295"/>
              </a:xfrm>
              <a:custGeom>
                <a:avLst/>
                <a:gdLst/>
                <a:ahLst/>
                <a:cxnLst/>
                <a:rect l="l" t="t" r="r" b="b"/>
                <a:pathLst>
                  <a:path w="16392" h="21355" extrusionOk="0">
                    <a:moveTo>
                      <a:pt x="25" y="452"/>
                    </a:moveTo>
                    <a:lnTo>
                      <a:pt x="0" y="11880"/>
                    </a:lnTo>
                    <a:lnTo>
                      <a:pt x="16366" y="21354"/>
                    </a:lnTo>
                    <a:lnTo>
                      <a:pt x="16391" y="9900"/>
                    </a:lnTo>
                    <a:cubicBezTo>
                      <a:pt x="16391" y="9499"/>
                      <a:pt x="16116" y="9023"/>
                      <a:pt x="15765" y="8823"/>
                    </a:cubicBezTo>
                    <a:lnTo>
                      <a:pt x="15765" y="8823"/>
                    </a:lnTo>
                    <a:lnTo>
                      <a:pt x="652" y="101"/>
                    </a:lnTo>
                    <a:cubicBezTo>
                      <a:pt x="552" y="26"/>
                      <a:pt x="451" y="1"/>
                      <a:pt x="376" y="1"/>
                    </a:cubicBezTo>
                    <a:lnTo>
                      <a:pt x="376" y="1"/>
                    </a:lnTo>
                    <a:cubicBezTo>
                      <a:pt x="176" y="1"/>
                      <a:pt x="25" y="176"/>
                      <a:pt x="25" y="452"/>
                    </a:cubicBezTo>
                    <a:moveTo>
                      <a:pt x="6191" y="9825"/>
                    </a:moveTo>
                    <a:lnTo>
                      <a:pt x="6216" y="6492"/>
                    </a:lnTo>
                    <a:lnTo>
                      <a:pt x="8722" y="9625"/>
                    </a:lnTo>
                    <a:lnTo>
                      <a:pt x="11253" y="12758"/>
                    </a:lnTo>
                    <a:lnTo>
                      <a:pt x="8722" y="12958"/>
                    </a:lnTo>
                    <a:lnTo>
                      <a:pt x="6191" y="13184"/>
                    </a:ln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" name="Google Shape;479;p26"/>
              <p:cNvSpPr/>
              <p:nvPr/>
            </p:nvSpPr>
            <p:spPr>
              <a:xfrm>
                <a:off x="2983059" y="3580992"/>
                <a:ext cx="100141" cy="132354"/>
              </a:xfrm>
              <a:custGeom>
                <a:avLst/>
                <a:gdLst/>
                <a:ahLst/>
                <a:cxnLst/>
                <a:rect l="l" t="t" r="r" b="b"/>
                <a:pathLst>
                  <a:path w="5064" h="6693" extrusionOk="0">
                    <a:moveTo>
                      <a:pt x="26" y="1"/>
                    </a:moveTo>
                    <a:lnTo>
                      <a:pt x="1" y="3334"/>
                    </a:lnTo>
                    <a:lnTo>
                      <a:pt x="1" y="6693"/>
                    </a:lnTo>
                    <a:lnTo>
                      <a:pt x="2532" y="6467"/>
                    </a:lnTo>
                    <a:lnTo>
                      <a:pt x="5063" y="6267"/>
                    </a:lnTo>
                    <a:lnTo>
                      <a:pt x="2532" y="3134"/>
                    </a:lnTo>
                    <a:lnTo>
                      <a:pt x="2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cxnSp>
          <p:nvCxnSpPr>
            <p:cNvPr id="10" name="Google Shape;480;p26"/>
            <p:cNvCxnSpPr/>
            <p:nvPr/>
          </p:nvCxnSpPr>
          <p:spPr>
            <a:xfrm>
              <a:off x="2461500" y="333307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27" name="Google Shape;520;p26"/>
          <p:cNvGrpSpPr/>
          <p:nvPr/>
        </p:nvGrpSpPr>
        <p:grpSpPr>
          <a:xfrm>
            <a:off x="7216422" y="2047600"/>
            <a:ext cx="1664695" cy="1853584"/>
            <a:chOff x="3415055" y="1131338"/>
            <a:chExt cx="1248521" cy="1390188"/>
          </a:xfrm>
        </p:grpSpPr>
        <p:grpSp>
          <p:nvGrpSpPr>
            <p:cNvPr id="28" name="Google Shape;521;p26"/>
            <p:cNvGrpSpPr/>
            <p:nvPr/>
          </p:nvGrpSpPr>
          <p:grpSpPr>
            <a:xfrm>
              <a:off x="3415055" y="1131338"/>
              <a:ext cx="1248521" cy="1281779"/>
              <a:chOff x="3466342" y="1278175"/>
              <a:chExt cx="1248521" cy="1281779"/>
            </a:xfrm>
          </p:grpSpPr>
          <p:sp>
            <p:nvSpPr>
              <p:cNvPr id="644" name="Google Shape;522;p26"/>
              <p:cNvSpPr/>
              <p:nvPr/>
            </p:nvSpPr>
            <p:spPr>
              <a:xfrm>
                <a:off x="3539197" y="1490311"/>
                <a:ext cx="177955" cy="89225"/>
              </a:xfrm>
              <a:custGeom>
                <a:avLst/>
                <a:gdLst/>
                <a:ahLst/>
                <a:cxnLst/>
                <a:rect l="l" t="t" r="r" b="b"/>
                <a:pathLst>
                  <a:path w="8999" h="4512" extrusionOk="0">
                    <a:moveTo>
                      <a:pt x="8999" y="1"/>
                    </a:moveTo>
                    <a:cubicBezTo>
                      <a:pt x="8748" y="26"/>
                      <a:pt x="8522" y="51"/>
                      <a:pt x="8297" y="101"/>
                    </a:cubicBezTo>
                    <a:cubicBezTo>
                      <a:pt x="8021" y="151"/>
                      <a:pt x="7770" y="226"/>
                      <a:pt x="7520" y="301"/>
                    </a:cubicBezTo>
                    <a:cubicBezTo>
                      <a:pt x="7495" y="326"/>
                      <a:pt x="7445" y="326"/>
                      <a:pt x="7420" y="326"/>
                    </a:cubicBezTo>
                    <a:cubicBezTo>
                      <a:pt x="7319" y="377"/>
                      <a:pt x="7244" y="402"/>
                      <a:pt x="7144" y="452"/>
                    </a:cubicBezTo>
                    <a:cubicBezTo>
                      <a:pt x="7069" y="477"/>
                      <a:pt x="6994" y="502"/>
                      <a:pt x="6943" y="527"/>
                    </a:cubicBezTo>
                    <a:cubicBezTo>
                      <a:pt x="6743" y="627"/>
                      <a:pt x="6567" y="702"/>
                      <a:pt x="6367" y="828"/>
                    </a:cubicBezTo>
                    <a:lnTo>
                      <a:pt x="1" y="4512"/>
                    </a:lnTo>
                    <a:cubicBezTo>
                      <a:pt x="176" y="4412"/>
                      <a:pt x="377" y="4311"/>
                      <a:pt x="552" y="4236"/>
                    </a:cubicBezTo>
                    <a:cubicBezTo>
                      <a:pt x="628" y="4211"/>
                      <a:pt x="678" y="4186"/>
                      <a:pt x="753" y="4161"/>
                    </a:cubicBezTo>
                    <a:cubicBezTo>
                      <a:pt x="878" y="4111"/>
                      <a:pt x="1003" y="4061"/>
                      <a:pt x="1129" y="4011"/>
                    </a:cubicBezTo>
                    <a:cubicBezTo>
                      <a:pt x="1379" y="3935"/>
                      <a:pt x="1655" y="3860"/>
                      <a:pt x="1931" y="3810"/>
                    </a:cubicBezTo>
                    <a:cubicBezTo>
                      <a:pt x="2156" y="3760"/>
                      <a:pt x="2382" y="3735"/>
                      <a:pt x="2608" y="3710"/>
                    </a:cubicBezTo>
                    <a:lnTo>
                      <a:pt x="8999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5" name="Google Shape;523;p26"/>
              <p:cNvSpPr/>
              <p:nvPr/>
            </p:nvSpPr>
            <p:spPr>
              <a:xfrm>
                <a:off x="3659157" y="1278175"/>
                <a:ext cx="410885" cy="203228"/>
              </a:xfrm>
              <a:custGeom>
                <a:avLst/>
                <a:gdLst/>
                <a:ahLst/>
                <a:cxnLst/>
                <a:rect l="l" t="t" r="r" b="b"/>
                <a:pathLst>
                  <a:path w="20778" h="10277" extrusionOk="0">
                    <a:moveTo>
                      <a:pt x="9574" y="1"/>
                    </a:moveTo>
                    <a:cubicBezTo>
                      <a:pt x="9474" y="1"/>
                      <a:pt x="9399" y="1"/>
                      <a:pt x="9324" y="1"/>
                    </a:cubicBezTo>
                    <a:lnTo>
                      <a:pt x="9324" y="1"/>
                    </a:lnTo>
                    <a:cubicBezTo>
                      <a:pt x="9248" y="1"/>
                      <a:pt x="9198" y="26"/>
                      <a:pt x="9123" y="26"/>
                    </a:cubicBezTo>
                    <a:lnTo>
                      <a:pt x="9123" y="26"/>
                    </a:lnTo>
                    <a:cubicBezTo>
                      <a:pt x="9048" y="26"/>
                      <a:pt x="8998" y="26"/>
                      <a:pt x="8923" y="26"/>
                    </a:cubicBezTo>
                    <a:lnTo>
                      <a:pt x="8923" y="26"/>
                    </a:lnTo>
                    <a:cubicBezTo>
                      <a:pt x="8697" y="51"/>
                      <a:pt x="8446" y="76"/>
                      <a:pt x="8221" y="126"/>
                    </a:cubicBezTo>
                    <a:lnTo>
                      <a:pt x="8221" y="126"/>
                    </a:lnTo>
                    <a:cubicBezTo>
                      <a:pt x="8221" y="126"/>
                      <a:pt x="8221" y="126"/>
                      <a:pt x="8196" y="126"/>
                    </a:cubicBezTo>
                    <a:lnTo>
                      <a:pt x="8196" y="126"/>
                    </a:lnTo>
                    <a:cubicBezTo>
                      <a:pt x="8146" y="151"/>
                      <a:pt x="8095" y="176"/>
                      <a:pt x="8045" y="176"/>
                    </a:cubicBezTo>
                    <a:lnTo>
                      <a:pt x="8045" y="176"/>
                    </a:lnTo>
                    <a:cubicBezTo>
                      <a:pt x="7820" y="226"/>
                      <a:pt x="7594" y="276"/>
                      <a:pt x="7369" y="377"/>
                    </a:cubicBezTo>
                    <a:lnTo>
                      <a:pt x="7369" y="377"/>
                    </a:lnTo>
                    <a:cubicBezTo>
                      <a:pt x="7344" y="377"/>
                      <a:pt x="7319" y="377"/>
                      <a:pt x="7319" y="402"/>
                    </a:cubicBezTo>
                    <a:lnTo>
                      <a:pt x="7319" y="402"/>
                    </a:lnTo>
                    <a:cubicBezTo>
                      <a:pt x="6993" y="502"/>
                      <a:pt x="6667" y="652"/>
                      <a:pt x="6366" y="828"/>
                    </a:cubicBezTo>
                    <a:lnTo>
                      <a:pt x="6366" y="828"/>
                    </a:lnTo>
                    <a:lnTo>
                      <a:pt x="0" y="4537"/>
                    </a:lnTo>
                    <a:cubicBezTo>
                      <a:pt x="301" y="4362"/>
                      <a:pt x="602" y="4211"/>
                      <a:pt x="928" y="4086"/>
                    </a:cubicBezTo>
                    <a:lnTo>
                      <a:pt x="928" y="4086"/>
                    </a:lnTo>
                    <a:cubicBezTo>
                      <a:pt x="1178" y="4011"/>
                      <a:pt x="1429" y="3936"/>
                      <a:pt x="1679" y="3885"/>
                    </a:cubicBezTo>
                    <a:lnTo>
                      <a:pt x="1679" y="3885"/>
                    </a:lnTo>
                    <a:cubicBezTo>
                      <a:pt x="1730" y="3860"/>
                      <a:pt x="1780" y="3860"/>
                      <a:pt x="1830" y="3835"/>
                    </a:cubicBezTo>
                    <a:lnTo>
                      <a:pt x="1830" y="3835"/>
                    </a:lnTo>
                    <a:cubicBezTo>
                      <a:pt x="2131" y="3785"/>
                      <a:pt x="2431" y="3735"/>
                      <a:pt x="2757" y="3735"/>
                    </a:cubicBezTo>
                    <a:lnTo>
                      <a:pt x="2757" y="3735"/>
                    </a:lnTo>
                    <a:cubicBezTo>
                      <a:pt x="2807" y="3710"/>
                      <a:pt x="2882" y="3710"/>
                      <a:pt x="2933" y="3710"/>
                    </a:cubicBezTo>
                    <a:lnTo>
                      <a:pt x="2933" y="3710"/>
                    </a:lnTo>
                    <a:cubicBezTo>
                      <a:pt x="3233" y="3710"/>
                      <a:pt x="3559" y="3710"/>
                      <a:pt x="3860" y="3735"/>
                    </a:cubicBezTo>
                    <a:lnTo>
                      <a:pt x="3860" y="3735"/>
                    </a:lnTo>
                    <a:cubicBezTo>
                      <a:pt x="3910" y="3735"/>
                      <a:pt x="3935" y="3735"/>
                      <a:pt x="3985" y="3735"/>
                    </a:cubicBezTo>
                    <a:lnTo>
                      <a:pt x="3985" y="3735"/>
                    </a:lnTo>
                    <a:cubicBezTo>
                      <a:pt x="4311" y="3785"/>
                      <a:pt x="4662" y="3835"/>
                      <a:pt x="4988" y="3911"/>
                    </a:cubicBezTo>
                    <a:lnTo>
                      <a:pt x="4988" y="3911"/>
                    </a:lnTo>
                    <a:cubicBezTo>
                      <a:pt x="5038" y="3911"/>
                      <a:pt x="5063" y="3911"/>
                      <a:pt x="5113" y="3936"/>
                    </a:cubicBezTo>
                    <a:lnTo>
                      <a:pt x="5113" y="3936"/>
                    </a:lnTo>
                    <a:cubicBezTo>
                      <a:pt x="5464" y="4011"/>
                      <a:pt x="5815" y="4111"/>
                      <a:pt x="6191" y="4236"/>
                    </a:cubicBezTo>
                    <a:lnTo>
                      <a:pt x="6191" y="4236"/>
                    </a:lnTo>
                    <a:cubicBezTo>
                      <a:pt x="6216" y="4236"/>
                      <a:pt x="6241" y="4236"/>
                      <a:pt x="6266" y="4261"/>
                    </a:cubicBezTo>
                    <a:lnTo>
                      <a:pt x="6266" y="4261"/>
                    </a:lnTo>
                    <a:cubicBezTo>
                      <a:pt x="6642" y="4387"/>
                      <a:pt x="7018" y="4537"/>
                      <a:pt x="7419" y="4713"/>
                    </a:cubicBezTo>
                    <a:lnTo>
                      <a:pt x="7419" y="4713"/>
                    </a:lnTo>
                    <a:cubicBezTo>
                      <a:pt x="7444" y="4738"/>
                      <a:pt x="7469" y="4738"/>
                      <a:pt x="7494" y="4763"/>
                    </a:cubicBezTo>
                    <a:lnTo>
                      <a:pt x="7494" y="4763"/>
                    </a:lnTo>
                    <a:cubicBezTo>
                      <a:pt x="7895" y="4938"/>
                      <a:pt x="8296" y="5139"/>
                      <a:pt x="8722" y="5389"/>
                    </a:cubicBezTo>
                    <a:lnTo>
                      <a:pt x="8722" y="5389"/>
                    </a:lnTo>
                    <a:cubicBezTo>
                      <a:pt x="8948" y="5515"/>
                      <a:pt x="9198" y="5665"/>
                      <a:pt x="9424" y="5815"/>
                    </a:cubicBezTo>
                    <a:lnTo>
                      <a:pt x="9424" y="5815"/>
                    </a:lnTo>
                    <a:cubicBezTo>
                      <a:pt x="9474" y="5865"/>
                      <a:pt x="9524" y="5891"/>
                      <a:pt x="9574" y="5916"/>
                    </a:cubicBezTo>
                    <a:lnTo>
                      <a:pt x="9574" y="5916"/>
                    </a:lnTo>
                    <a:cubicBezTo>
                      <a:pt x="9775" y="6041"/>
                      <a:pt x="9950" y="6166"/>
                      <a:pt x="10126" y="6292"/>
                    </a:cubicBezTo>
                    <a:lnTo>
                      <a:pt x="10126" y="6292"/>
                    </a:lnTo>
                    <a:cubicBezTo>
                      <a:pt x="10176" y="6342"/>
                      <a:pt x="10251" y="6367"/>
                      <a:pt x="10301" y="6417"/>
                    </a:cubicBezTo>
                    <a:lnTo>
                      <a:pt x="10301" y="6417"/>
                    </a:lnTo>
                    <a:cubicBezTo>
                      <a:pt x="10527" y="6567"/>
                      <a:pt x="10727" y="6743"/>
                      <a:pt x="10953" y="6918"/>
                    </a:cubicBezTo>
                    <a:lnTo>
                      <a:pt x="10953" y="6918"/>
                    </a:lnTo>
                    <a:cubicBezTo>
                      <a:pt x="10978" y="6943"/>
                      <a:pt x="11028" y="6968"/>
                      <a:pt x="11053" y="6993"/>
                    </a:cubicBezTo>
                    <a:lnTo>
                      <a:pt x="11053" y="6993"/>
                    </a:lnTo>
                    <a:cubicBezTo>
                      <a:pt x="11228" y="7144"/>
                      <a:pt x="11429" y="7294"/>
                      <a:pt x="11604" y="7444"/>
                    </a:cubicBezTo>
                    <a:lnTo>
                      <a:pt x="11604" y="7444"/>
                    </a:lnTo>
                    <a:cubicBezTo>
                      <a:pt x="11679" y="7520"/>
                      <a:pt x="11730" y="7570"/>
                      <a:pt x="11805" y="7620"/>
                    </a:cubicBezTo>
                    <a:lnTo>
                      <a:pt x="11805" y="7620"/>
                    </a:lnTo>
                    <a:cubicBezTo>
                      <a:pt x="11955" y="7770"/>
                      <a:pt x="12131" y="7921"/>
                      <a:pt x="12281" y="8046"/>
                    </a:cubicBezTo>
                    <a:lnTo>
                      <a:pt x="12281" y="8046"/>
                    </a:lnTo>
                    <a:cubicBezTo>
                      <a:pt x="12331" y="8121"/>
                      <a:pt x="12406" y="8171"/>
                      <a:pt x="12456" y="8221"/>
                    </a:cubicBezTo>
                    <a:lnTo>
                      <a:pt x="12456" y="8221"/>
                    </a:lnTo>
                    <a:cubicBezTo>
                      <a:pt x="12682" y="8422"/>
                      <a:pt x="12882" y="8622"/>
                      <a:pt x="13083" y="8823"/>
                    </a:cubicBezTo>
                    <a:lnTo>
                      <a:pt x="13083" y="8823"/>
                    </a:lnTo>
                    <a:cubicBezTo>
                      <a:pt x="13083" y="8848"/>
                      <a:pt x="13108" y="8848"/>
                      <a:pt x="13108" y="8873"/>
                    </a:cubicBezTo>
                    <a:lnTo>
                      <a:pt x="13108" y="8873"/>
                    </a:lnTo>
                    <a:cubicBezTo>
                      <a:pt x="13309" y="9073"/>
                      <a:pt x="13484" y="9274"/>
                      <a:pt x="13684" y="9474"/>
                    </a:cubicBezTo>
                    <a:lnTo>
                      <a:pt x="13684" y="9474"/>
                    </a:lnTo>
                    <a:cubicBezTo>
                      <a:pt x="13735" y="9525"/>
                      <a:pt x="13810" y="9600"/>
                      <a:pt x="13860" y="9675"/>
                    </a:cubicBezTo>
                    <a:lnTo>
                      <a:pt x="13860" y="9675"/>
                    </a:lnTo>
                    <a:cubicBezTo>
                      <a:pt x="14035" y="9875"/>
                      <a:pt x="14211" y="10076"/>
                      <a:pt x="14411" y="10277"/>
                    </a:cubicBezTo>
                    <a:lnTo>
                      <a:pt x="14411" y="10277"/>
                    </a:lnTo>
                    <a:lnTo>
                      <a:pt x="20777" y="6592"/>
                    </a:lnTo>
                    <a:cubicBezTo>
                      <a:pt x="20677" y="6442"/>
                      <a:pt x="20552" y="6317"/>
                      <a:pt x="20451" y="6191"/>
                    </a:cubicBezTo>
                    <a:lnTo>
                      <a:pt x="20451" y="6191"/>
                    </a:lnTo>
                    <a:cubicBezTo>
                      <a:pt x="20376" y="6116"/>
                      <a:pt x="20301" y="6041"/>
                      <a:pt x="20226" y="5966"/>
                    </a:cubicBezTo>
                    <a:lnTo>
                      <a:pt x="20226" y="5966"/>
                    </a:lnTo>
                    <a:cubicBezTo>
                      <a:pt x="20176" y="5891"/>
                      <a:pt x="20126" y="5840"/>
                      <a:pt x="20050" y="5765"/>
                    </a:cubicBezTo>
                    <a:lnTo>
                      <a:pt x="20050" y="5765"/>
                    </a:lnTo>
                    <a:cubicBezTo>
                      <a:pt x="20025" y="5740"/>
                      <a:pt x="20000" y="5690"/>
                      <a:pt x="19950" y="5640"/>
                    </a:cubicBezTo>
                    <a:lnTo>
                      <a:pt x="19950" y="5640"/>
                    </a:lnTo>
                    <a:cubicBezTo>
                      <a:pt x="19800" y="5490"/>
                      <a:pt x="19649" y="5314"/>
                      <a:pt x="19499" y="5164"/>
                    </a:cubicBezTo>
                    <a:lnTo>
                      <a:pt x="19499" y="5164"/>
                    </a:lnTo>
                    <a:cubicBezTo>
                      <a:pt x="19474" y="5139"/>
                      <a:pt x="19474" y="5139"/>
                      <a:pt x="19449" y="5139"/>
                    </a:cubicBezTo>
                    <a:lnTo>
                      <a:pt x="19449" y="5139"/>
                    </a:lnTo>
                    <a:cubicBezTo>
                      <a:pt x="19449" y="5139"/>
                      <a:pt x="19449" y="5114"/>
                      <a:pt x="19449" y="5114"/>
                    </a:cubicBezTo>
                    <a:lnTo>
                      <a:pt x="19449" y="5114"/>
                    </a:lnTo>
                    <a:cubicBezTo>
                      <a:pt x="19273" y="4938"/>
                      <a:pt x="19098" y="4763"/>
                      <a:pt x="18923" y="4612"/>
                    </a:cubicBezTo>
                    <a:lnTo>
                      <a:pt x="18923" y="4612"/>
                    </a:lnTo>
                    <a:cubicBezTo>
                      <a:pt x="18898" y="4587"/>
                      <a:pt x="18872" y="4562"/>
                      <a:pt x="18847" y="4512"/>
                    </a:cubicBezTo>
                    <a:lnTo>
                      <a:pt x="18847" y="4512"/>
                    </a:lnTo>
                    <a:cubicBezTo>
                      <a:pt x="18772" y="4462"/>
                      <a:pt x="18722" y="4412"/>
                      <a:pt x="18647" y="4337"/>
                    </a:cubicBezTo>
                    <a:lnTo>
                      <a:pt x="18647" y="4337"/>
                    </a:lnTo>
                    <a:cubicBezTo>
                      <a:pt x="18572" y="4261"/>
                      <a:pt x="18471" y="4186"/>
                      <a:pt x="18396" y="4111"/>
                    </a:cubicBezTo>
                    <a:lnTo>
                      <a:pt x="18396" y="4111"/>
                    </a:lnTo>
                    <a:cubicBezTo>
                      <a:pt x="18321" y="4036"/>
                      <a:pt x="18246" y="3986"/>
                      <a:pt x="18196" y="3936"/>
                    </a:cubicBezTo>
                    <a:lnTo>
                      <a:pt x="18196" y="3936"/>
                    </a:lnTo>
                    <a:cubicBezTo>
                      <a:pt x="18121" y="3860"/>
                      <a:pt x="18045" y="3810"/>
                      <a:pt x="17995" y="3760"/>
                    </a:cubicBezTo>
                    <a:lnTo>
                      <a:pt x="17995" y="3760"/>
                    </a:lnTo>
                    <a:cubicBezTo>
                      <a:pt x="17945" y="3710"/>
                      <a:pt x="17895" y="3660"/>
                      <a:pt x="17845" y="3635"/>
                    </a:cubicBezTo>
                    <a:lnTo>
                      <a:pt x="17845" y="3635"/>
                    </a:lnTo>
                    <a:cubicBezTo>
                      <a:pt x="17720" y="3510"/>
                      <a:pt x="17569" y="3409"/>
                      <a:pt x="17444" y="3284"/>
                    </a:cubicBezTo>
                    <a:lnTo>
                      <a:pt x="17444" y="3284"/>
                    </a:lnTo>
                    <a:cubicBezTo>
                      <a:pt x="17394" y="3259"/>
                      <a:pt x="17369" y="3234"/>
                      <a:pt x="17319" y="3209"/>
                    </a:cubicBezTo>
                    <a:lnTo>
                      <a:pt x="17319" y="3209"/>
                    </a:lnTo>
                    <a:cubicBezTo>
                      <a:pt x="17319" y="3209"/>
                      <a:pt x="17319" y="3184"/>
                      <a:pt x="17294" y="3184"/>
                    </a:cubicBezTo>
                    <a:lnTo>
                      <a:pt x="17294" y="3184"/>
                    </a:lnTo>
                    <a:cubicBezTo>
                      <a:pt x="17118" y="3058"/>
                      <a:pt x="16943" y="2908"/>
                      <a:pt x="16767" y="2783"/>
                    </a:cubicBezTo>
                    <a:lnTo>
                      <a:pt x="16767" y="2783"/>
                    </a:lnTo>
                    <a:cubicBezTo>
                      <a:pt x="16742" y="2758"/>
                      <a:pt x="16692" y="2733"/>
                      <a:pt x="16667" y="2708"/>
                    </a:cubicBezTo>
                    <a:lnTo>
                      <a:pt x="16667" y="2708"/>
                    </a:lnTo>
                    <a:cubicBezTo>
                      <a:pt x="16617" y="2657"/>
                      <a:pt x="16567" y="2632"/>
                      <a:pt x="16491" y="2582"/>
                    </a:cubicBezTo>
                    <a:lnTo>
                      <a:pt x="16491" y="2582"/>
                    </a:lnTo>
                    <a:cubicBezTo>
                      <a:pt x="16416" y="2532"/>
                      <a:pt x="16341" y="2457"/>
                      <a:pt x="16241" y="2407"/>
                    </a:cubicBezTo>
                    <a:lnTo>
                      <a:pt x="16241" y="2407"/>
                    </a:lnTo>
                    <a:cubicBezTo>
                      <a:pt x="16141" y="2332"/>
                      <a:pt x="16065" y="2281"/>
                      <a:pt x="15965" y="2206"/>
                    </a:cubicBezTo>
                    <a:lnTo>
                      <a:pt x="15965" y="2206"/>
                    </a:lnTo>
                    <a:cubicBezTo>
                      <a:pt x="15915" y="2181"/>
                      <a:pt x="15865" y="2156"/>
                      <a:pt x="15815" y="2106"/>
                    </a:cubicBezTo>
                    <a:lnTo>
                      <a:pt x="15815" y="2106"/>
                    </a:lnTo>
                    <a:cubicBezTo>
                      <a:pt x="15790" y="2106"/>
                      <a:pt x="15740" y="2081"/>
                      <a:pt x="15715" y="2056"/>
                    </a:cubicBezTo>
                    <a:lnTo>
                      <a:pt x="15715" y="2056"/>
                    </a:lnTo>
                    <a:cubicBezTo>
                      <a:pt x="15564" y="1956"/>
                      <a:pt x="15389" y="1855"/>
                      <a:pt x="15213" y="1755"/>
                    </a:cubicBezTo>
                    <a:lnTo>
                      <a:pt x="15213" y="1755"/>
                    </a:lnTo>
                    <a:lnTo>
                      <a:pt x="15088" y="1680"/>
                    </a:lnTo>
                    <a:cubicBezTo>
                      <a:pt x="14963" y="1605"/>
                      <a:pt x="14837" y="1530"/>
                      <a:pt x="14712" y="1454"/>
                    </a:cubicBezTo>
                    <a:lnTo>
                      <a:pt x="14712" y="1454"/>
                    </a:lnTo>
                    <a:cubicBezTo>
                      <a:pt x="14537" y="1379"/>
                      <a:pt x="14361" y="1279"/>
                      <a:pt x="14211" y="1204"/>
                    </a:cubicBezTo>
                    <a:lnTo>
                      <a:pt x="14211" y="1204"/>
                    </a:lnTo>
                    <a:cubicBezTo>
                      <a:pt x="14085" y="1154"/>
                      <a:pt x="13985" y="1104"/>
                      <a:pt x="13885" y="1053"/>
                    </a:cubicBezTo>
                    <a:lnTo>
                      <a:pt x="13885" y="1053"/>
                    </a:lnTo>
                    <a:cubicBezTo>
                      <a:pt x="13860" y="1028"/>
                      <a:pt x="13835" y="1028"/>
                      <a:pt x="13810" y="1003"/>
                    </a:cubicBezTo>
                    <a:lnTo>
                      <a:pt x="13810" y="1003"/>
                    </a:lnTo>
                    <a:cubicBezTo>
                      <a:pt x="13760" y="1003"/>
                      <a:pt x="13735" y="978"/>
                      <a:pt x="13710" y="978"/>
                    </a:cubicBezTo>
                    <a:lnTo>
                      <a:pt x="13710" y="978"/>
                    </a:lnTo>
                    <a:cubicBezTo>
                      <a:pt x="13534" y="903"/>
                      <a:pt x="13384" y="828"/>
                      <a:pt x="13208" y="753"/>
                    </a:cubicBezTo>
                    <a:lnTo>
                      <a:pt x="13208" y="753"/>
                    </a:lnTo>
                    <a:cubicBezTo>
                      <a:pt x="13058" y="703"/>
                      <a:pt x="12882" y="627"/>
                      <a:pt x="12732" y="577"/>
                    </a:cubicBezTo>
                    <a:lnTo>
                      <a:pt x="12732" y="577"/>
                    </a:lnTo>
                    <a:cubicBezTo>
                      <a:pt x="12682" y="552"/>
                      <a:pt x="12657" y="552"/>
                      <a:pt x="12632" y="552"/>
                    </a:cubicBezTo>
                    <a:lnTo>
                      <a:pt x="12632" y="552"/>
                    </a:lnTo>
                    <a:cubicBezTo>
                      <a:pt x="12607" y="527"/>
                      <a:pt x="12582" y="527"/>
                      <a:pt x="12557" y="527"/>
                    </a:cubicBezTo>
                    <a:lnTo>
                      <a:pt x="12557" y="527"/>
                    </a:lnTo>
                    <a:cubicBezTo>
                      <a:pt x="12456" y="477"/>
                      <a:pt x="12331" y="452"/>
                      <a:pt x="12231" y="402"/>
                    </a:cubicBezTo>
                    <a:lnTo>
                      <a:pt x="12231" y="402"/>
                    </a:lnTo>
                    <a:cubicBezTo>
                      <a:pt x="12055" y="352"/>
                      <a:pt x="11880" y="327"/>
                      <a:pt x="11730" y="276"/>
                    </a:cubicBezTo>
                    <a:lnTo>
                      <a:pt x="11730" y="276"/>
                    </a:lnTo>
                    <a:cubicBezTo>
                      <a:pt x="11629" y="251"/>
                      <a:pt x="11554" y="226"/>
                      <a:pt x="11479" y="226"/>
                    </a:cubicBezTo>
                    <a:lnTo>
                      <a:pt x="11479" y="226"/>
                    </a:lnTo>
                    <a:cubicBezTo>
                      <a:pt x="11454" y="201"/>
                      <a:pt x="11404" y="201"/>
                      <a:pt x="11379" y="201"/>
                    </a:cubicBezTo>
                    <a:lnTo>
                      <a:pt x="11379" y="201"/>
                    </a:lnTo>
                    <a:cubicBezTo>
                      <a:pt x="11329" y="176"/>
                      <a:pt x="11278" y="176"/>
                      <a:pt x="11228" y="151"/>
                    </a:cubicBezTo>
                    <a:lnTo>
                      <a:pt x="11228" y="151"/>
                    </a:lnTo>
                    <a:cubicBezTo>
                      <a:pt x="11028" y="126"/>
                      <a:pt x="10852" y="101"/>
                      <a:pt x="10677" y="76"/>
                    </a:cubicBezTo>
                    <a:lnTo>
                      <a:pt x="10677" y="76"/>
                    </a:lnTo>
                    <a:cubicBezTo>
                      <a:pt x="10577" y="51"/>
                      <a:pt x="10476" y="51"/>
                      <a:pt x="10351" y="51"/>
                    </a:cubicBezTo>
                    <a:lnTo>
                      <a:pt x="10351" y="51"/>
                    </a:lnTo>
                    <a:cubicBezTo>
                      <a:pt x="10326" y="26"/>
                      <a:pt x="10276" y="26"/>
                      <a:pt x="10251" y="26"/>
                    </a:cubicBezTo>
                    <a:lnTo>
                      <a:pt x="10251" y="26"/>
                    </a:lnTo>
                    <a:cubicBezTo>
                      <a:pt x="10201" y="26"/>
                      <a:pt x="10176" y="26"/>
                      <a:pt x="10151" y="26"/>
                    </a:cubicBezTo>
                    <a:lnTo>
                      <a:pt x="10151" y="26"/>
                    </a:lnTo>
                    <a:cubicBezTo>
                      <a:pt x="9950" y="1"/>
                      <a:pt x="9775" y="1"/>
                      <a:pt x="9599" y="1"/>
                    </a:cubicBezTo>
                    <a:lnTo>
                      <a:pt x="9599" y="1"/>
                    </a:lnTo>
                    <a:lnTo>
                      <a:pt x="9574" y="1"/>
                    </a:ln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6" name="Google Shape;524;p26"/>
              <p:cNvSpPr/>
              <p:nvPr/>
            </p:nvSpPr>
            <p:spPr>
              <a:xfrm>
                <a:off x="4449700" y="1976047"/>
                <a:ext cx="265163" cy="566989"/>
              </a:xfrm>
              <a:custGeom>
                <a:avLst/>
                <a:gdLst/>
                <a:ahLst/>
                <a:cxnLst/>
                <a:rect l="l" t="t" r="r" b="b"/>
                <a:pathLst>
                  <a:path w="13409" h="28672" extrusionOk="0">
                    <a:moveTo>
                      <a:pt x="6366" y="0"/>
                    </a:moveTo>
                    <a:lnTo>
                      <a:pt x="0" y="3709"/>
                    </a:lnTo>
                    <a:cubicBezTo>
                      <a:pt x="226" y="3960"/>
                      <a:pt x="451" y="4236"/>
                      <a:pt x="677" y="4511"/>
                    </a:cubicBezTo>
                    <a:cubicBezTo>
                      <a:pt x="727" y="4587"/>
                      <a:pt x="777" y="4637"/>
                      <a:pt x="827" y="4712"/>
                    </a:cubicBezTo>
                    <a:cubicBezTo>
                      <a:pt x="1053" y="4963"/>
                      <a:pt x="1253" y="5213"/>
                      <a:pt x="1429" y="5489"/>
                    </a:cubicBezTo>
                    <a:cubicBezTo>
                      <a:pt x="1454" y="5514"/>
                      <a:pt x="1479" y="5539"/>
                      <a:pt x="1504" y="5564"/>
                    </a:cubicBezTo>
                    <a:cubicBezTo>
                      <a:pt x="1579" y="5664"/>
                      <a:pt x="1654" y="5790"/>
                      <a:pt x="1730" y="5890"/>
                    </a:cubicBezTo>
                    <a:cubicBezTo>
                      <a:pt x="1905" y="6115"/>
                      <a:pt x="2055" y="6341"/>
                      <a:pt x="2231" y="6592"/>
                    </a:cubicBezTo>
                    <a:cubicBezTo>
                      <a:pt x="2256" y="6617"/>
                      <a:pt x="2281" y="6667"/>
                      <a:pt x="2306" y="6692"/>
                    </a:cubicBezTo>
                    <a:cubicBezTo>
                      <a:pt x="2632" y="7193"/>
                      <a:pt x="2958" y="7694"/>
                      <a:pt x="3258" y="8221"/>
                    </a:cubicBezTo>
                    <a:cubicBezTo>
                      <a:pt x="3309" y="8296"/>
                      <a:pt x="3359" y="8396"/>
                      <a:pt x="3409" y="8471"/>
                    </a:cubicBezTo>
                    <a:cubicBezTo>
                      <a:pt x="3509" y="8647"/>
                      <a:pt x="3609" y="8822"/>
                      <a:pt x="3685" y="8973"/>
                    </a:cubicBezTo>
                    <a:cubicBezTo>
                      <a:pt x="3785" y="9173"/>
                      <a:pt x="3910" y="9374"/>
                      <a:pt x="4010" y="9574"/>
                    </a:cubicBezTo>
                    <a:cubicBezTo>
                      <a:pt x="4061" y="9649"/>
                      <a:pt x="4086" y="9725"/>
                      <a:pt x="4136" y="9825"/>
                    </a:cubicBezTo>
                    <a:cubicBezTo>
                      <a:pt x="4286" y="10126"/>
                      <a:pt x="4436" y="10426"/>
                      <a:pt x="4587" y="10727"/>
                    </a:cubicBezTo>
                    <a:cubicBezTo>
                      <a:pt x="4587" y="10727"/>
                      <a:pt x="4587" y="10752"/>
                      <a:pt x="4612" y="10752"/>
                    </a:cubicBezTo>
                    <a:cubicBezTo>
                      <a:pt x="4762" y="11103"/>
                      <a:pt x="4913" y="11429"/>
                      <a:pt x="5063" y="11755"/>
                    </a:cubicBezTo>
                    <a:cubicBezTo>
                      <a:pt x="5063" y="11805"/>
                      <a:pt x="5088" y="11855"/>
                      <a:pt x="5113" y="11880"/>
                    </a:cubicBezTo>
                    <a:cubicBezTo>
                      <a:pt x="5238" y="12206"/>
                      <a:pt x="5364" y="12532"/>
                      <a:pt x="5489" y="12857"/>
                    </a:cubicBezTo>
                    <a:cubicBezTo>
                      <a:pt x="5514" y="12908"/>
                      <a:pt x="5539" y="12983"/>
                      <a:pt x="5564" y="13033"/>
                    </a:cubicBezTo>
                    <a:cubicBezTo>
                      <a:pt x="5665" y="13359"/>
                      <a:pt x="5790" y="13684"/>
                      <a:pt x="5890" y="13985"/>
                    </a:cubicBezTo>
                    <a:cubicBezTo>
                      <a:pt x="5915" y="14060"/>
                      <a:pt x="5940" y="14111"/>
                      <a:pt x="5940" y="14186"/>
                    </a:cubicBezTo>
                    <a:cubicBezTo>
                      <a:pt x="6066" y="14512"/>
                      <a:pt x="6166" y="14837"/>
                      <a:pt x="6241" y="15163"/>
                    </a:cubicBezTo>
                    <a:cubicBezTo>
                      <a:pt x="6266" y="15188"/>
                      <a:pt x="6266" y="15213"/>
                      <a:pt x="6266" y="15238"/>
                    </a:cubicBezTo>
                    <a:cubicBezTo>
                      <a:pt x="6366" y="15564"/>
                      <a:pt x="6441" y="15890"/>
                      <a:pt x="6517" y="16216"/>
                    </a:cubicBezTo>
                    <a:cubicBezTo>
                      <a:pt x="6517" y="16266"/>
                      <a:pt x="6542" y="16316"/>
                      <a:pt x="6542" y="16366"/>
                    </a:cubicBezTo>
                    <a:cubicBezTo>
                      <a:pt x="6617" y="16692"/>
                      <a:pt x="6667" y="17018"/>
                      <a:pt x="6742" y="17344"/>
                    </a:cubicBezTo>
                    <a:cubicBezTo>
                      <a:pt x="6742" y="17394"/>
                      <a:pt x="6767" y="17444"/>
                      <a:pt x="6767" y="17519"/>
                    </a:cubicBezTo>
                    <a:cubicBezTo>
                      <a:pt x="6817" y="17820"/>
                      <a:pt x="6868" y="18146"/>
                      <a:pt x="6893" y="18471"/>
                    </a:cubicBezTo>
                    <a:cubicBezTo>
                      <a:pt x="6918" y="18522"/>
                      <a:pt x="6918" y="18572"/>
                      <a:pt x="6918" y="18622"/>
                    </a:cubicBezTo>
                    <a:cubicBezTo>
                      <a:pt x="6968" y="18948"/>
                      <a:pt x="6993" y="19273"/>
                      <a:pt x="7018" y="19599"/>
                    </a:cubicBezTo>
                    <a:cubicBezTo>
                      <a:pt x="7018" y="19624"/>
                      <a:pt x="7018" y="19649"/>
                      <a:pt x="7018" y="19674"/>
                    </a:cubicBezTo>
                    <a:cubicBezTo>
                      <a:pt x="7043" y="20025"/>
                      <a:pt x="7043" y="20351"/>
                      <a:pt x="7043" y="20702"/>
                    </a:cubicBezTo>
                    <a:cubicBezTo>
                      <a:pt x="7043" y="21153"/>
                      <a:pt x="7018" y="21604"/>
                      <a:pt x="6968" y="22055"/>
                    </a:cubicBezTo>
                    <a:cubicBezTo>
                      <a:pt x="6968" y="22106"/>
                      <a:pt x="6968" y="22131"/>
                      <a:pt x="6968" y="22181"/>
                    </a:cubicBezTo>
                    <a:cubicBezTo>
                      <a:pt x="6918" y="22582"/>
                      <a:pt x="6868" y="22958"/>
                      <a:pt x="6792" y="23334"/>
                    </a:cubicBezTo>
                    <a:cubicBezTo>
                      <a:pt x="6792" y="23384"/>
                      <a:pt x="6767" y="23434"/>
                      <a:pt x="6767" y="23484"/>
                    </a:cubicBezTo>
                    <a:cubicBezTo>
                      <a:pt x="6692" y="23835"/>
                      <a:pt x="6592" y="24186"/>
                      <a:pt x="6492" y="24512"/>
                    </a:cubicBezTo>
                    <a:cubicBezTo>
                      <a:pt x="6467" y="24562"/>
                      <a:pt x="6441" y="24637"/>
                      <a:pt x="6441" y="24687"/>
                    </a:cubicBezTo>
                    <a:cubicBezTo>
                      <a:pt x="6316" y="25013"/>
                      <a:pt x="6216" y="25314"/>
                      <a:pt x="6066" y="25614"/>
                    </a:cubicBezTo>
                    <a:cubicBezTo>
                      <a:pt x="6066" y="25639"/>
                      <a:pt x="6066" y="25664"/>
                      <a:pt x="6040" y="25664"/>
                    </a:cubicBezTo>
                    <a:cubicBezTo>
                      <a:pt x="5890" y="25990"/>
                      <a:pt x="5715" y="26291"/>
                      <a:pt x="5539" y="26592"/>
                    </a:cubicBezTo>
                    <a:cubicBezTo>
                      <a:pt x="5514" y="26642"/>
                      <a:pt x="5464" y="26667"/>
                      <a:pt x="5439" y="26717"/>
                    </a:cubicBezTo>
                    <a:cubicBezTo>
                      <a:pt x="5289" y="26943"/>
                      <a:pt x="5138" y="27143"/>
                      <a:pt x="4988" y="27344"/>
                    </a:cubicBezTo>
                    <a:cubicBezTo>
                      <a:pt x="4913" y="27419"/>
                      <a:pt x="4837" y="27469"/>
                      <a:pt x="4787" y="27544"/>
                    </a:cubicBezTo>
                    <a:cubicBezTo>
                      <a:pt x="4637" y="27720"/>
                      <a:pt x="4487" y="27870"/>
                      <a:pt x="4311" y="27995"/>
                    </a:cubicBezTo>
                    <a:cubicBezTo>
                      <a:pt x="4236" y="28070"/>
                      <a:pt x="4186" y="28121"/>
                      <a:pt x="4111" y="28171"/>
                    </a:cubicBezTo>
                    <a:cubicBezTo>
                      <a:pt x="3885" y="28371"/>
                      <a:pt x="3634" y="28522"/>
                      <a:pt x="3384" y="28672"/>
                    </a:cubicBezTo>
                    <a:lnTo>
                      <a:pt x="9775" y="24963"/>
                    </a:lnTo>
                    <a:cubicBezTo>
                      <a:pt x="10025" y="24837"/>
                      <a:pt x="10251" y="24662"/>
                      <a:pt x="10477" y="24461"/>
                    </a:cubicBezTo>
                    <a:cubicBezTo>
                      <a:pt x="10552" y="24411"/>
                      <a:pt x="10627" y="24361"/>
                      <a:pt x="10702" y="24286"/>
                    </a:cubicBezTo>
                    <a:cubicBezTo>
                      <a:pt x="10853" y="24161"/>
                      <a:pt x="11003" y="24010"/>
                      <a:pt x="11153" y="23835"/>
                    </a:cubicBezTo>
                    <a:cubicBezTo>
                      <a:pt x="11228" y="23760"/>
                      <a:pt x="11304" y="23710"/>
                      <a:pt x="11354" y="23634"/>
                    </a:cubicBezTo>
                    <a:cubicBezTo>
                      <a:pt x="11529" y="23434"/>
                      <a:pt x="11680" y="23233"/>
                      <a:pt x="11830" y="23008"/>
                    </a:cubicBezTo>
                    <a:cubicBezTo>
                      <a:pt x="11855" y="22958"/>
                      <a:pt x="11880" y="22933"/>
                      <a:pt x="11930" y="22882"/>
                    </a:cubicBezTo>
                    <a:cubicBezTo>
                      <a:pt x="11930" y="22857"/>
                      <a:pt x="11930" y="22857"/>
                      <a:pt x="11930" y="22857"/>
                    </a:cubicBezTo>
                    <a:cubicBezTo>
                      <a:pt x="12106" y="22582"/>
                      <a:pt x="12281" y="22281"/>
                      <a:pt x="12406" y="21980"/>
                    </a:cubicBezTo>
                    <a:lnTo>
                      <a:pt x="12431" y="21980"/>
                    </a:lnTo>
                    <a:cubicBezTo>
                      <a:pt x="12431" y="21955"/>
                      <a:pt x="12431" y="21930"/>
                      <a:pt x="12457" y="21905"/>
                    </a:cubicBezTo>
                    <a:cubicBezTo>
                      <a:pt x="12532" y="21705"/>
                      <a:pt x="12632" y="21504"/>
                      <a:pt x="12707" y="21278"/>
                    </a:cubicBezTo>
                    <a:cubicBezTo>
                      <a:pt x="12757" y="21178"/>
                      <a:pt x="12782" y="21078"/>
                      <a:pt x="12807" y="21003"/>
                    </a:cubicBezTo>
                    <a:cubicBezTo>
                      <a:pt x="12832" y="20928"/>
                      <a:pt x="12858" y="20877"/>
                      <a:pt x="12883" y="20802"/>
                    </a:cubicBezTo>
                    <a:cubicBezTo>
                      <a:pt x="12883" y="20752"/>
                      <a:pt x="12908" y="20677"/>
                      <a:pt x="12933" y="20627"/>
                    </a:cubicBezTo>
                    <a:cubicBezTo>
                      <a:pt x="12983" y="20426"/>
                      <a:pt x="13058" y="20201"/>
                      <a:pt x="13108" y="20000"/>
                    </a:cubicBezTo>
                    <a:cubicBezTo>
                      <a:pt x="13108" y="19925"/>
                      <a:pt x="13133" y="19850"/>
                      <a:pt x="13133" y="19775"/>
                    </a:cubicBezTo>
                    <a:cubicBezTo>
                      <a:pt x="13158" y="19725"/>
                      <a:pt x="13158" y="19674"/>
                      <a:pt x="13158" y="19624"/>
                    </a:cubicBezTo>
                    <a:cubicBezTo>
                      <a:pt x="13183" y="19549"/>
                      <a:pt x="13208" y="19474"/>
                      <a:pt x="13208" y="19374"/>
                    </a:cubicBezTo>
                    <a:cubicBezTo>
                      <a:pt x="13259" y="19198"/>
                      <a:pt x="13284" y="18998"/>
                      <a:pt x="13309" y="18797"/>
                    </a:cubicBezTo>
                    <a:cubicBezTo>
                      <a:pt x="13309" y="18697"/>
                      <a:pt x="13334" y="18572"/>
                      <a:pt x="13334" y="18471"/>
                    </a:cubicBezTo>
                    <a:cubicBezTo>
                      <a:pt x="13334" y="18421"/>
                      <a:pt x="13359" y="18396"/>
                      <a:pt x="13359" y="18346"/>
                    </a:cubicBezTo>
                    <a:cubicBezTo>
                      <a:pt x="13359" y="18296"/>
                      <a:pt x="13359" y="18246"/>
                      <a:pt x="13359" y="18196"/>
                    </a:cubicBezTo>
                    <a:cubicBezTo>
                      <a:pt x="13384" y="17995"/>
                      <a:pt x="13384" y="17820"/>
                      <a:pt x="13409" y="17619"/>
                    </a:cubicBezTo>
                    <a:cubicBezTo>
                      <a:pt x="13409" y="17419"/>
                      <a:pt x="13409" y="17218"/>
                      <a:pt x="13409" y="17018"/>
                    </a:cubicBezTo>
                    <a:lnTo>
                      <a:pt x="13409" y="16993"/>
                    </a:lnTo>
                    <a:cubicBezTo>
                      <a:pt x="13409" y="16792"/>
                      <a:pt x="13409" y="16617"/>
                      <a:pt x="13409" y="16441"/>
                    </a:cubicBezTo>
                    <a:cubicBezTo>
                      <a:pt x="13409" y="16291"/>
                      <a:pt x="13409" y="16116"/>
                      <a:pt x="13384" y="15965"/>
                    </a:cubicBezTo>
                    <a:cubicBezTo>
                      <a:pt x="13384" y="15940"/>
                      <a:pt x="13384" y="15915"/>
                      <a:pt x="13384" y="15890"/>
                    </a:cubicBezTo>
                    <a:cubicBezTo>
                      <a:pt x="13384" y="15865"/>
                      <a:pt x="13384" y="15865"/>
                      <a:pt x="13384" y="15840"/>
                    </a:cubicBezTo>
                    <a:cubicBezTo>
                      <a:pt x="13359" y="15639"/>
                      <a:pt x="13359" y="15439"/>
                      <a:pt x="13334" y="15238"/>
                    </a:cubicBezTo>
                    <a:cubicBezTo>
                      <a:pt x="13334" y="15138"/>
                      <a:pt x="13309" y="15013"/>
                      <a:pt x="13309" y="14913"/>
                    </a:cubicBezTo>
                    <a:cubicBezTo>
                      <a:pt x="13284" y="14862"/>
                      <a:pt x="13284" y="14812"/>
                      <a:pt x="13284" y="14762"/>
                    </a:cubicBezTo>
                    <a:cubicBezTo>
                      <a:pt x="13284" y="14712"/>
                      <a:pt x="13284" y="14687"/>
                      <a:pt x="13259" y="14637"/>
                    </a:cubicBezTo>
                    <a:cubicBezTo>
                      <a:pt x="13233" y="14436"/>
                      <a:pt x="13208" y="14211"/>
                      <a:pt x="13183" y="14010"/>
                    </a:cubicBezTo>
                    <a:cubicBezTo>
                      <a:pt x="13158" y="13935"/>
                      <a:pt x="13158" y="13885"/>
                      <a:pt x="13133" y="13810"/>
                    </a:cubicBezTo>
                    <a:cubicBezTo>
                      <a:pt x="13133" y="13735"/>
                      <a:pt x="13133" y="13684"/>
                      <a:pt x="13108" y="13634"/>
                    </a:cubicBezTo>
                    <a:cubicBezTo>
                      <a:pt x="13108" y="13534"/>
                      <a:pt x="13083" y="13459"/>
                      <a:pt x="13083" y="13384"/>
                    </a:cubicBezTo>
                    <a:cubicBezTo>
                      <a:pt x="13033" y="13183"/>
                      <a:pt x="12983" y="12958"/>
                      <a:pt x="12933" y="12757"/>
                    </a:cubicBezTo>
                    <a:cubicBezTo>
                      <a:pt x="12933" y="12707"/>
                      <a:pt x="12933" y="12682"/>
                      <a:pt x="12908" y="12657"/>
                    </a:cubicBezTo>
                    <a:cubicBezTo>
                      <a:pt x="12908" y="12607"/>
                      <a:pt x="12908" y="12557"/>
                      <a:pt x="12883" y="12507"/>
                    </a:cubicBezTo>
                    <a:cubicBezTo>
                      <a:pt x="12858" y="12381"/>
                      <a:pt x="12832" y="12231"/>
                      <a:pt x="12782" y="12080"/>
                    </a:cubicBezTo>
                    <a:cubicBezTo>
                      <a:pt x="12732" y="11905"/>
                      <a:pt x="12682" y="11730"/>
                      <a:pt x="12657" y="11554"/>
                    </a:cubicBezTo>
                    <a:cubicBezTo>
                      <a:pt x="12632" y="11529"/>
                      <a:pt x="12632" y="11504"/>
                      <a:pt x="12632" y="11479"/>
                    </a:cubicBezTo>
                    <a:cubicBezTo>
                      <a:pt x="12632" y="11454"/>
                      <a:pt x="12607" y="11454"/>
                      <a:pt x="12607" y="11429"/>
                    </a:cubicBezTo>
                    <a:cubicBezTo>
                      <a:pt x="12557" y="11203"/>
                      <a:pt x="12482" y="11003"/>
                      <a:pt x="12431" y="10777"/>
                    </a:cubicBezTo>
                    <a:cubicBezTo>
                      <a:pt x="12381" y="10677"/>
                      <a:pt x="12356" y="10577"/>
                      <a:pt x="12331" y="10476"/>
                    </a:cubicBezTo>
                    <a:cubicBezTo>
                      <a:pt x="12306" y="10401"/>
                      <a:pt x="12281" y="10351"/>
                      <a:pt x="12256" y="10301"/>
                    </a:cubicBezTo>
                    <a:cubicBezTo>
                      <a:pt x="12256" y="10226"/>
                      <a:pt x="12231" y="10176"/>
                      <a:pt x="12206" y="10126"/>
                    </a:cubicBezTo>
                    <a:cubicBezTo>
                      <a:pt x="12156" y="9925"/>
                      <a:pt x="12081" y="9699"/>
                      <a:pt x="12005" y="9499"/>
                    </a:cubicBezTo>
                    <a:cubicBezTo>
                      <a:pt x="11980" y="9449"/>
                      <a:pt x="11955" y="9374"/>
                      <a:pt x="11930" y="9324"/>
                    </a:cubicBezTo>
                    <a:cubicBezTo>
                      <a:pt x="11905" y="9273"/>
                      <a:pt x="11880" y="9223"/>
                      <a:pt x="11880" y="9148"/>
                    </a:cubicBezTo>
                    <a:cubicBezTo>
                      <a:pt x="11830" y="9073"/>
                      <a:pt x="11805" y="8973"/>
                      <a:pt x="11755" y="8872"/>
                    </a:cubicBezTo>
                    <a:cubicBezTo>
                      <a:pt x="11680" y="8672"/>
                      <a:pt x="11604" y="8471"/>
                      <a:pt x="11529" y="8271"/>
                    </a:cubicBezTo>
                    <a:cubicBezTo>
                      <a:pt x="11504" y="8246"/>
                      <a:pt x="11504" y="8221"/>
                      <a:pt x="11479" y="8196"/>
                    </a:cubicBezTo>
                    <a:cubicBezTo>
                      <a:pt x="11454" y="8146"/>
                      <a:pt x="11454" y="8095"/>
                      <a:pt x="11429" y="8070"/>
                    </a:cubicBezTo>
                    <a:cubicBezTo>
                      <a:pt x="11379" y="7920"/>
                      <a:pt x="11329" y="7795"/>
                      <a:pt x="11254" y="7669"/>
                    </a:cubicBezTo>
                    <a:cubicBezTo>
                      <a:pt x="11178" y="7469"/>
                      <a:pt x="11078" y="7268"/>
                      <a:pt x="10978" y="7068"/>
                    </a:cubicBezTo>
                    <a:cubicBezTo>
                      <a:pt x="10978" y="7068"/>
                      <a:pt x="10978" y="7068"/>
                      <a:pt x="10978" y="7043"/>
                    </a:cubicBezTo>
                    <a:cubicBezTo>
                      <a:pt x="10978" y="7043"/>
                      <a:pt x="10978" y="7018"/>
                      <a:pt x="10953" y="7018"/>
                    </a:cubicBezTo>
                    <a:cubicBezTo>
                      <a:pt x="10878" y="6817"/>
                      <a:pt x="10777" y="6617"/>
                      <a:pt x="10677" y="6441"/>
                    </a:cubicBezTo>
                    <a:cubicBezTo>
                      <a:pt x="10627" y="6316"/>
                      <a:pt x="10577" y="6216"/>
                      <a:pt x="10502" y="6115"/>
                    </a:cubicBezTo>
                    <a:cubicBezTo>
                      <a:pt x="10477" y="6015"/>
                      <a:pt x="10426" y="5940"/>
                      <a:pt x="10376" y="5865"/>
                    </a:cubicBezTo>
                    <a:cubicBezTo>
                      <a:pt x="10351" y="5815"/>
                      <a:pt x="10326" y="5740"/>
                      <a:pt x="10301" y="5689"/>
                    </a:cubicBezTo>
                    <a:cubicBezTo>
                      <a:pt x="10226" y="5539"/>
                      <a:pt x="10151" y="5414"/>
                      <a:pt x="10076" y="5263"/>
                    </a:cubicBezTo>
                    <a:cubicBezTo>
                      <a:pt x="9975" y="5113"/>
                      <a:pt x="9875" y="4938"/>
                      <a:pt x="9800" y="4787"/>
                    </a:cubicBezTo>
                    <a:cubicBezTo>
                      <a:pt x="9775" y="4737"/>
                      <a:pt x="9750" y="4687"/>
                      <a:pt x="9725" y="4662"/>
                    </a:cubicBezTo>
                    <a:cubicBezTo>
                      <a:pt x="9700" y="4612"/>
                      <a:pt x="9650" y="4562"/>
                      <a:pt x="9624" y="4511"/>
                    </a:cubicBezTo>
                    <a:cubicBezTo>
                      <a:pt x="9324" y="3985"/>
                      <a:pt x="8998" y="3484"/>
                      <a:pt x="8672" y="3008"/>
                    </a:cubicBezTo>
                    <a:cubicBezTo>
                      <a:pt x="8672" y="2983"/>
                      <a:pt x="8647" y="2933"/>
                      <a:pt x="8622" y="2907"/>
                    </a:cubicBezTo>
                    <a:cubicBezTo>
                      <a:pt x="8622" y="2907"/>
                      <a:pt x="8597" y="2882"/>
                      <a:pt x="8597" y="2882"/>
                    </a:cubicBezTo>
                    <a:cubicBezTo>
                      <a:pt x="8446" y="2632"/>
                      <a:pt x="8271" y="2406"/>
                      <a:pt x="8121" y="2181"/>
                    </a:cubicBezTo>
                    <a:cubicBezTo>
                      <a:pt x="8045" y="2080"/>
                      <a:pt x="7970" y="1980"/>
                      <a:pt x="7895" y="1880"/>
                    </a:cubicBezTo>
                    <a:cubicBezTo>
                      <a:pt x="7870" y="1830"/>
                      <a:pt x="7845" y="1805"/>
                      <a:pt x="7820" y="1780"/>
                    </a:cubicBezTo>
                    <a:cubicBezTo>
                      <a:pt x="7670" y="1579"/>
                      <a:pt x="7519" y="1379"/>
                      <a:pt x="7369" y="1178"/>
                    </a:cubicBezTo>
                    <a:cubicBezTo>
                      <a:pt x="7319" y="1128"/>
                      <a:pt x="7269" y="1053"/>
                      <a:pt x="7218" y="1003"/>
                    </a:cubicBezTo>
                    <a:cubicBezTo>
                      <a:pt x="7168" y="927"/>
                      <a:pt x="7118" y="877"/>
                      <a:pt x="7068" y="802"/>
                    </a:cubicBezTo>
                    <a:cubicBezTo>
                      <a:pt x="6993" y="727"/>
                      <a:pt x="6943" y="652"/>
                      <a:pt x="6868" y="577"/>
                    </a:cubicBezTo>
                    <a:cubicBezTo>
                      <a:pt x="6717" y="401"/>
                      <a:pt x="6567" y="201"/>
                      <a:pt x="6391" y="25"/>
                    </a:cubicBezTo>
                    <a:cubicBezTo>
                      <a:pt x="6391" y="0"/>
                      <a:pt x="6391" y="0"/>
                      <a:pt x="636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7" name="Google Shape;525;p26"/>
              <p:cNvSpPr/>
              <p:nvPr/>
            </p:nvSpPr>
            <p:spPr>
              <a:xfrm>
                <a:off x="3986765" y="1350535"/>
                <a:ext cx="606657" cy="698848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5340" extrusionOk="0">
                    <a:moveTo>
                      <a:pt x="10076" y="1"/>
                    </a:moveTo>
                    <a:cubicBezTo>
                      <a:pt x="10026" y="1"/>
                      <a:pt x="9976" y="26"/>
                      <a:pt x="9926" y="26"/>
                    </a:cubicBezTo>
                    <a:cubicBezTo>
                      <a:pt x="9775" y="26"/>
                      <a:pt x="9625" y="26"/>
                      <a:pt x="9474" y="51"/>
                    </a:cubicBezTo>
                    <a:lnTo>
                      <a:pt x="9249" y="51"/>
                    </a:lnTo>
                    <a:cubicBezTo>
                      <a:pt x="9048" y="76"/>
                      <a:pt x="8823" y="101"/>
                      <a:pt x="8622" y="151"/>
                    </a:cubicBezTo>
                    <a:lnTo>
                      <a:pt x="8547" y="151"/>
                    </a:lnTo>
                    <a:cubicBezTo>
                      <a:pt x="8522" y="151"/>
                      <a:pt x="8522" y="176"/>
                      <a:pt x="8522" y="176"/>
                    </a:cubicBezTo>
                    <a:cubicBezTo>
                      <a:pt x="8221" y="226"/>
                      <a:pt x="7921" y="302"/>
                      <a:pt x="7645" y="402"/>
                    </a:cubicBezTo>
                    <a:cubicBezTo>
                      <a:pt x="7620" y="402"/>
                      <a:pt x="7595" y="427"/>
                      <a:pt x="7545" y="427"/>
                    </a:cubicBezTo>
                    <a:cubicBezTo>
                      <a:pt x="7520" y="427"/>
                      <a:pt x="7494" y="452"/>
                      <a:pt x="7469" y="452"/>
                    </a:cubicBezTo>
                    <a:cubicBezTo>
                      <a:pt x="7344" y="502"/>
                      <a:pt x="7219" y="552"/>
                      <a:pt x="7093" y="602"/>
                    </a:cubicBezTo>
                    <a:cubicBezTo>
                      <a:pt x="7043" y="653"/>
                      <a:pt x="6968" y="678"/>
                      <a:pt x="6918" y="703"/>
                    </a:cubicBezTo>
                    <a:cubicBezTo>
                      <a:pt x="6718" y="778"/>
                      <a:pt x="6542" y="878"/>
                      <a:pt x="6367" y="978"/>
                    </a:cubicBezTo>
                    <a:lnTo>
                      <a:pt x="1" y="4688"/>
                    </a:lnTo>
                    <a:cubicBezTo>
                      <a:pt x="176" y="4587"/>
                      <a:pt x="352" y="4487"/>
                      <a:pt x="527" y="4412"/>
                    </a:cubicBezTo>
                    <a:cubicBezTo>
                      <a:pt x="602" y="4362"/>
                      <a:pt x="652" y="4337"/>
                      <a:pt x="702" y="4312"/>
                    </a:cubicBezTo>
                    <a:cubicBezTo>
                      <a:pt x="853" y="4262"/>
                      <a:pt x="978" y="4211"/>
                      <a:pt x="1103" y="4161"/>
                    </a:cubicBezTo>
                    <a:cubicBezTo>
                      <a:pt x="1154" y="4136"/>
                      <a:pt x="1204" y="4136"/>
                      <a:pt x="1254" y="4111"/>
                    </a:cubicBezTo>
                    <a:cubicBezTo>
                      <a:pt x="1555" y="4011"/>
                      <a:pt x="1830" y="3936"/>
                      <a:pt x="2131" y="3886"/>
                    </a:cubicBezTo>
                    <a:cubicBezTo>
                      <a:pt x="2181" y="3861"/>
                      <a:pt x="2206" y="3861"/>
                      <a:pt x="2256" y="3861"/>
                    </a:cubicBezTo>
                    <a:cubicBezTo>
                      <a:pt x="2457" y="3810"/>
                      <a:pt x="2657" y="3785"/>
                      <a:pt x="2883" y="3760"/>
                    </a:cubicBezTo>
                    <a:cubicBezTo>
                      <a:pt x="2958" y="3760"/>
                      <a:pt x="3033" y="3760"/>
                      <a:pt x="3108" y="3735"/>
                    </a:cubicBezTo>
                    <a:lnTo>
                      <a:pt x="3535" y="3735"/>
                    </a:lnTo>
                    <a:cubicBezTo>
                      <a:pt x="3635" y="3735"/>
                      <a:pt x="3710" y="3710"/>
                      <a:pt x="3785" y="3710"/>
                    </a:cubicBezTo>
                    <a:cubicBezTo>
                      <a:pt x="3910" y="3710"/>
                      <a:pt x="4036" y="3735"/>
                      <a:pt x="4161" y="3735"/>
                    </a:cubicBezTo>
                    <a:cubicBezTo>
                      <a:pt x="4261" y="3735"/>
                      <a:pt x="4362" y="3735"/>
                      <a:pt x="4462" y="3760"/>
                    </a:cubicBezTo>
                    <a:cubicBezTo>
                      <a:pt x="4562" y="3760"/>
                      <a:pt x="4662" y="3760"/>
                      <a:pt x="4763" y="3785"/>
                    </a:cubicBezTo>
                    <a:cubicBezTo>
                      <a:pt x="4888" y="3785"/>
                      <a:pt x="4988" y="3810"/>
                      <a:pt x="5113" y="3810"/>
                    </a:cubicBezTo>
                    <a:cubicBezTo>
                      <a:pt x="5189" y="3836"/>
                      <a:pt x="5289" y="3861"/>
                      <a:pt x="5364" y="3861"/>
                    </a:cubicBezTo>
                    <a:cubicBezTo>
                      <a:pt x="5489" y="3886"/>
                      <a:pt x="5615" y="3911"/>
                      <a:pt x="5740" y="3936"/>
                    </a:cubicBezTo>
                    <a:cubicBezTo>
                      <a:pt x="5840" y="3961"/>
                      <a:pt x="5916" y="3961"/>
                      <a:pt x="5991" y="3986"/>
                    </a:cubicBezTo>
                    <a:cubicBezTo>
                      <a:pt x="6141" y="4011"/>
                      <a:pt x="6266" y="4061"/>
                      <a:pt x="6392" y="4086"/>
                    </a:cubicBezTo>
                    <a:cubicBezTo>
                      <a:pt x="6467" y="4111"/>
                      <a:pt x="6567" y="4136"/>
                      <a:pt x="6642" y="4161"/>
                    </a:cubicBezTo>
                    <a:cubicBezTo>
                      <a:pt x="6793" y="4186"/>
                      <a:pt x="6918" y="4237"/>
                      <a:pt x="7068" y="4287"/>
                    </a:cubicBezTo>
                    <a:cubicBezTo>
                      <a:pt x="7144" y="4312"/>
                      <a:pt x="7219" y="4337"/>
                      <a:pt x="7269" y="4362"/>
                    </a:cubicBezTo>
                    <a:cubicBezTo>
                      <a:pt x="7494" y="4437"/>
                      <a:pt x="7695" y="4512"/>
                      <a:pt x="7895" y="4587"/>
                    </a:cubicBezTo>
                    <a:lnTo>
                      <a:pt x="7921" y="4587"/>
                    </a:lnTo>
                    <a:cubicBezTo>
                      <a:pt x="8146" y="4688"/>
                      <a:pt x="8372" y="4788"/>
                      <a:pt x="8572" y="4888"/>
                    </a:cubicBezTo>
                    <a:cubicBezTo>
                      <a:pt x="8647" y="4913"/>
                      <a:pt x="8723" y="4938"/>
                      <a:pt x="8773" y="4963"/>
                    </a:cubicBezTo>
                    <a:cubicBezTo>
                      <a:pt x="8948" y="5039"/>
                      <a:pt x="9098" y="5114"/>
                      <a:pt x="9249" y="5214"/>
                    </a:cubicBezTo>
                    <a:cubicBezTo>
                      <a:pt x="9324" y="5239"/>
                      <a:pt x="9399" y="5289"/>
                      <a:pt x="9474" y="5314"/>
                    </a:cubicBezTo>
                    <a:cubicBezTo>
                      <a:pt x="9700" y="5440"/>
                      <a:pt x="9900" y="5540"/>
                      <a:pt x="10101" y="5665"/>
                    </a:cubicBezTo>
                    <a:cubicBezTo>
                      <a:pt x="10577" y="5941"/>
                      <a:pt x="11053" y="6242"/>
                      <a:pt x="11530" y="6567"/>
                    </a:cubicBezTo>
                    <a:cubicBezTo>
                      <a:pt x="11555" y="6592"/>
                      <a:pt x="11580" y="6618"/>
                      <a:pt x="11605" y="6643"/>
                    </a:cubicBezTo>
                    <a:cubicBezTo>
                      <a:pt x="12056" y="6943"/>
                      <a:pt x="12482" y="7269"/>
                      <a:pt x="12908" y="7595"/>
                    </a:cubicBezTo>
                    <a:cubicBezTo>
                      <a:pt x="12958" y="7645"/>
                      <a:pt x="13008" y="7670"/>
                      <a:pt x="13058" y="7720"/>
                    </a:cubicBezTo>
                    <a:cubicBezTo>
                      <a:pt x="13459" y="8046"/>
                      <a:pt x="13860" y="8397"/>
                      <a:pt x="14261" y="8773"/>
                    </a:cubicBezTo>
                    <a:cubicBezTo>
                      <a:pt x="14312" y="8823"/>
                      <a:pt x="14362" y="8873"/>
                      <a:pt x="14387" y="8898"/>
                    </a:cubicBezTo>
                    <a:cubicBezTo>
                      <a:pt x="14813" y="9274"/>
                      <a:pt x="15189" y="9675"/>
                      <a:pt x="15590" y="10076"/>
                    </a:cubicBezTo>
                    <a:cubicBezTo>
                      <a:pt x="15615" y="10126"/>
                      <a:pt x="15640" y="10151"/>
                      <a:pt x="15665" y="10201"/>
                    </a:cubicBezTo>
                    <a:cubicBezTo>
                      <a:pt x="16091" y="10628"/>
                      <a:pt x="16492" y="11079"/>
                      <a:pt x="16868" y="11555"/>
                    </a:cubicBezTo>
                    <a:cubicBezTo>
                      <a:pt x="16893" y="11555"/>
                      <a:pt x="16893" y="11555"/>
                      <a:pt x="16893" y="11580"/>
                    </a:cubicBezTo>
                    <a:cubicBezTo>
                      <a:pt x="17294" y="12056"/>
                      <a:pt x="17670" y="12557"/>
                      <a:pt x="18046" y="13059"/>
                    </a:cubicBezTo>
                    <a:cubicBezTo>
                      <a:pt x="18397" y="13510"/>
                      <a:pt x="18723" y="13986"/>
                      <a:pt x="19048" y="14487"/>
                    </a:cubicBezTo>
                    <a:cubicBezTo>
                      <a:pt x="19249" y="14788"/>
                      <a:pt x="19424" y="15089"/>
                      <a:pt x="19625" y="15389"/>
                    </a:cubicBezTo>
                    <a:cubicBezTo>
                      <a:pt x="19775" y="15640"/>
                      <a:pt x="19951" y="15916"/>
                      <a:pt x="20101" y="16166"/>
                    </a:cubicBezTo>
                    <a:cubicBezTo>
                      <a:pt x="20176" y="16292"/>
                      <a:pt x="20226" y="16417"/>
                      <a:pt x="20302" y="16542"/>
                    </a:cubicBezTo>
                    <a:cubicBezTo>
                      <a:pt x="20552" y="16968"/>
                      <a:pt x="20803" y="17420"/>
                      <a:pt x="21028" y="17871"/>
                    </a:cubicBezTo>
                    <a:cubicBezTo>
                      <a:pt x="21053" y="17921"/>
                      <a:pt x="21078" y="17971"/>
                      <a:pt x="21104" y="18021"/>
                    </a:cubicBezTo>
                    <a:cubicBezTo>
                      <a:pt x="21379" y="18547"/>
                      <a:pt x="21630" y="19099"/>
                      <a:pt x="21881" y="19650"/>
                    </a:cubicBezTo>
                    <a:cubicBezTo>
                      <a:pt x="21881" y="19675"/>
                      <a:pt x="21906" y="19725"/>
                      <a:pt x="21906" y="19750"/>
                    </a:cubicBezTo>
                    <a:cubicBezTo>
                      <a:pt x="22156" y="20277"/>
                      <a:pt x="22357" y="20828"/>
                      <a:pt x="22557" y="21379"/>
                    </a:cubicBezTo>
                    <a:cubicBezTo>
                      <a:pt x="22582" y="21430"/>
                      <a:pt x="22607" y="21455"/>
                      <a:pt x="22607" y="21505"/>
                    </a:cubicBezTo>
                    <a:cubicBezTo>
                      <a:pt x="22808" y="22056"/>
                      <a:pt x="23008" y="22633"/>
                      <a:pt x="23184" y="23184"/>
                    </a:cubicBezTo>
                    <a:cubicBezTo>
                      <a:pt x="23184" y="23234"/>
                      <a:pt x="23209" y="23259"/>
                      <a:pt x="23209" y="23284"/>
                    </a:cubicBezTo>
                    <a:cubicBezTo>
                      <a:pt x="23359" y="23836"/>
                      <a:pt x="23510" y="24387"/>
                      <a:pt x="23635" y="24913"/>
                    </a:cubicBezTo>
                    <a:cubicBezTo>
                      <a:pt x="23660" y="24963"/>
                      <a:pt x="23660" y="25039"/>
                      <a:pt x="23685" y="25089"/>
                    </a:cubicBezTo>
                    <a:cubicBezTo>
                      <a:pt x="23810" y="25640"/>
                      <a:pt x="23911" y="26192"/>
                      <a:pt x="24011" y="26743"/>
                    </a:cubicBezTo>
                    <a:cubicBezTo>
                      <a:pt x="24011" y="26768"/>
                      <a:pt x="24011" y="26768"/>
                      <a:pt x="24011" y="26793"/>
                    </a:cubicBezTo>
                    <a:cubicBezTo>
                      <a:pt x="24111" y="27344"/>
                      <a:pt x="24161" y="27896"/>
                      <a:pt x="24211" y="28447"/>
                    </a:cubicBezTo>
                    <a:cubicBezTo>
                      <a:pt x="24211" y="28497"/>
                      <a:pt x="24211" y="28547"/>
                      <a:pt x="24236" y="28598"/>
                    </a:cubicBezTo>
                    <a:cubicBezTo>
                      <a:pt x="24261" y="29149"/>
                      <a:pt x="24287" y="29700"/>
                      <a:pt x="24287" y="30227"/>
                    </a:cubicBezTo>
                    <a:cubicBezTo>
                      <a:pt x="24287" y="30728"/>
                      <a:pt x="24261" y="31179"/>
                      <a:pt x="24236" y="31630"/>
                    </a:cubicBezTo>
                    <a:cubicBezTo>
                      <a:pt x="24236" y="31655"/>
                      <a:pt x="24236" y="31680"/>
                      <a:pt x="24211" y="31705"/>
                    </a:cubicBezTo>
                    <a:cubicBezTo>
                      <a:pt x="24186" y="32156"/>
                      <a:pt x="24136" y="32557"/>
                      <a:pt x="24061" y="32958"/>
                    </a:cubicBezTo>
                    <a:cubicBezTo>
                      <a:pt x="24061" y="32984"/>
                      <a:pt x="24036" y="33009"/>
                      <a:pt x="24036" y="33034"/>
                    </a:cubicBezTo>
                    <a:cubicBezTo>
                      <a:pt x="23986" y="33410"/>
                      <a:pt x="23886" y="33761"/>
                      <a:pt x="23810" y="34086"/>
                    </a:cubicBezTo>
                    <a:cubicBezTo>
                      <a:pt x="23785" y="34136"/>
                      <a:pt x="23785" y="34212"/>
                      <a:pt x="23760" y="34262"/>
                    </a:cubicBezTo>
                    <a:cubicBezTo>
                      <a:pt x="23660" y="34638"/>
                      <a:pt x="23535" y="34989"/>
                      <a:pt x="23409" y="35339"/>
                    </a:cubicBezTo>
                    <a:lnTo>
                      <a:pt x="29775" y="31630"/>
                    </a:lnTo>
                    <a:cubicBezTo>
                      <a:pt x="29800" y="31580"/>
                      <a:pt x="29825" y="31530"/>
                      <a:pt x="29850" y="31480"/>
                    </a:cubicBezTo>
                    <a:cubicBezTo>
                      <a:pt x="29951" y="31204"/>
                      <a:pt x="30026" y="30953"/>
                      <a:pt x="30101" y="30678"/>
                    </a:cubicBezTo>
                    <a:cubicBezTo>
                      <a:pt x="30126" y="30628"/>
                      <a:pt x="30126" y="30603"/>
                      <a:pt x="30126" y="30552"/>
                    </a:cubicBezTo>
                    <a:cubicBezTo>
                      <a:pt x="30151" y="30502"/>
                      <a:pt x="30176" y="30452"/>
                      <a:pt x="30176" y="30377"/>
                    </a:cubicBezTo>
                    <a:cubicBezTo>
                      <a:pt x="30226" y="30227"/>
                      <a:pt x="30277" y="30076"/>
                      <a:pt x="30302" y="29926"/>
                    </a:cubicBezTo>
                    <a:cubicBezTo>
                      <a:pt x="30352" y="29725"/>
                      <a:pt x="30377" y="29525"/>
                      <a:pt x="30427" y="29324"/>
                    </a:cubicBezTo>
                    <a:cubicBezTo>
                      <a:pt x="30427" y="29299"/>
                      <a:pt x="30427" y="29274"/>
                      <a:pt x="30427" y="29249"/>
                    </a:cubicBezTo>
                    <a:cubicBezTo>
                      <a:pt x="30427" y="29249"/>
                      <a:pt x="30452" y="29224"/>
                      <a:pt x="30452" y="29224"/>
                    </a:cubicBezTo>
                    <a:cubicBezTo>
                      <a:pt x="30477" y="28999"/>
                      <a:pt x="30527" y="28773"/>
                      <a:pt x="30552" y="28547"/>
                    </a:cubicBezTo>
                    <a:cubicBezTo>
                      <a:pt x="30577" y="28372"/>
                      <a:pt x="30577" y="28197"/>
                      <a:pt x="30602" y="28021"/>
                    </a:cubicBezTo>
                    <a:cubicBezTo>
                      <a:pt x="30602" y="27971"/>
                      <a:pt x="30602" y="27946"/>
                      <a:pt x="30602" y="27921"/>
                    </a:cubicBezTo>
                    <a:cubicBezTo>
                      <a:pt x="30602" y="27921"/>
                      <a:pt x="30602" y="27896"/>
                      <a:pt x="30602" y="27871"/>
                    </a:cubicBezTo>
                    <a:cubicBezTo>
                      <a:pt x="30627" y="27670"/>
                      <a:pt x="30652" y="27445"/>
                      <a:pt x="30652" y="27219"/>
                    </a:cubicBezTo>
                    <a:cubicBezTo>
                      <a:pt x="30652" y="27019"/>
                      <a:pt x="30678" y="26793"/>
                      <a:pt x="30678" y="26567"/>
                    </a:cubicBezTo>
                    <a:lnTo>
                      <a:pt x="30678" y="26517"/>
                    </a:lnTo>
                    <a:cubicBezTo>
                      <a:pt x="30678" y="26317"/>
                      <a:pt x="30678" y="26091"/>
                      <a:pt x="30652" y="25891"/>
                    </a:cubicBezTo>
                    <a:cubicBezTo>
                      <a:pt x="30652" y="25665"/>
                      <a:pt x="30652" y="25440"/>
                      <a:pt x="30627" y="25189"/>
                    </a:cubicBezTo>
                    <a:cubicBezTo>
                      <a:pt x="30627" y="25089"/>
                      <a:pt x="30602" y="24989"/>
                      <a:pt x="30602" y="24888"/>
                    </a:cubicBezTo>
                    <a:cubicBezTo>
                      <a:pt x="30602" y="24838"/>
                      <a:pt x="30602" y="24788"/>
                      <a:pt x="30602" y="24738"/>
                    </a:cubicBezTo>
                    <a:cubicBezTo>
                      <a:pt x="30577" y="24663"/>
                      <a:pt x="30577" y="24588"/>
                      <a:pt x="30577" y="24512"/>
                    </a:cubicBezTo>
                    <a:cubicBezTo>
                      <a:pt x="30552" y="24287"/>
                      <a:pt x="30527" y="24036"/>
                      <a:pt x="30502" y="23811"/>
                    </a:cubicBezTo>
                    <a:cubicBezTo>
                      <a:pt x="30477" y="23585"/>
                      <a:pt x="30427" y="23334"/>
                      <a:pt x="30402" y="23109"/>
                    </a:cubicBezTo>
                    <a:cubicBezTo>
                      <a:pt x="30402" y="23084"/>
                      <a:pt x="30402" y="23084"/>
                      <a:pt x="30402" y="23084"/>
                    </a:cubicBezTo>
                    <a:cubicBezTo>
                      <a:pt x="30377" y="23059"/>
                      <a:pt x="30377" y="23059"/>
                      <a:pt x="30377" y="23059"/>
                    </a:cubicBezTo>
                    <a:cubicBezTo>
                      <a:pt x="30352" y="22833"/>
                      <a:pt x="30302" y="22608"/>
                      <a:pt x="30277" y="22382"/>
                    </a:cubicBezTo>
                    <a:cubicBezTo>
                      <a:pt x="30226" y="22131"/>
                      <a:pt x="30176" y="21881"/>
                      <a:pt x="30126" y="21630"/>
                    </a:cubicBezTo>
                    <a:cubicBezTo>
                      <a:pt x="30101" y="21555"/>
                      <a:pt x="30076" y="21455"/>
                      <a:pt x="30051" y="21379"/>
                    </a:cubicBezTo>
                    <a:cubicBezTo>
                      <a:pt x="30051" y="21329"/>
                      <a:pt x="30026" y="21279"/>
                      <a:pt x="30026" y="21204"/>
                    </a:cubicBezTo>
                    <a:cubicBezTo>
                      <a:pt x="30001" y="21104"/>
                      <a:pt x="29976" y="21004"/>
                      <a:pt x="29951" y="20903"/>
                    </a:cubicBezTo>
                    <a:cubicBezTo>
                      <a:pt x="29876" y="20628"/>
                      <a:pt x="29825" y="20377"/>
                      <a:pt x="29750" y="20126"/>
                    </a:cubicBezTo>
                    <a:cubicBezTo>
                      <a:pt x="29700" y="19951"/>
                      <a:pt x="29650" y="19775"/>
                      <a:pt x="29575" y="19575"/>
                    </a:cubicBezTo>
                    <a:cubicBezTo>
                      <a:pt x="29575" y="19550"/>
                      <a:pt x="29575" y="19525"/>
                      <a:pt x="29550" y="19475"/>
                    </a:cubicBezTo>
                    <a:cubicBezTo>
                      <a:pt x="29550" y="19450"/>
                      <a:pt x="29525" y="19425"/>
                      <a:pt x="29525" y="19374"/>
                    </a:cubicBezTo>
                    <a:cubicBezTo>
                      <a:pt x="29449" y="19149"/>
                      <a:pt x="29374" y="18898"/>
                      <a:pt x="29299" y="18648"/>
                    </a:cubicBezTo>
                    <a:cubicBezTo>
                      <a:pt x="29199" y="18397"/>
                      <a:pt x="29124" y="18171"/>
                      <a:pt x="29048" y="17921"/>
                    </a:cubicBezTo>
                    <a:cubicBezTo>
                      <a:pt x="29023" y="17871"/>
                      <a:pt x="28998" y="17821"/>
                      <a:pt x="28998" y="17796"/>
                    </a:cubicBezTo>
                    <a:cubicBezTo>
                      <a:pt x="28973" y="17745"/>
                      <a:pt x="28948" y="17720"/>
                      <a:pt x="28948" y="17670"/>
                    </a:cubicBezTo>
                    <a:cubicBezTo>
                      <a:pt x="28898" y="17520"/>
                      <a:pt x="28823" y="17369"/>
                      <a:pt x="28773" y="17219"/>
                    </a:cubicBezTo>
                    <a:cubicBezTo>
                      <a:pt x="28698" y="16993"/>
                      <a:pt x="28597" y="16768"/>
                      <a:pt x="28497" y="16542"/>
                    </a:cubicBezTo>
                    <a:cubicBezTo>
                      <a:pt x="28422" y="16367"/>
                      <a:pt x="28347" y="16191"/>
                      <a:pt x="28297" y="16041"/>
                    </a:cubicBezTo>
                    <a:cubicBezTo>
                      <a:pt x="28272" y="16016"/>
                      <a:pt x="28272" y="15991"/>
                      <a:pt x="28246" y="15941"/>
                    </a:cubicBezTo>
                    <a:cubicBezTo>
                      <a:pt x="28246" y="15916"/>
                      <a:pt x="28221" y="15891"/>
                      <a:pt x="28196" y="15866"/>
                    </a:cubicBezTo>
                    <a:cubicBezTo>
                      <a:pt x="28096" y="15615"/>
                      <a:pt x="27996" y="15389"/>
                      <a:pt x="27896" y="15164"/>
                    </a:cubicBezTo>
                    <a:cubicBezTo>
                      <a:pt x="27770" y="14913"/>
                      <a:pt x="27645" y="14663"/>
                      <a:pt x="27520" y="14412"/>
                    </a:cubicBezTo>
                    <a:cubicBezTo>
                      <a:pt x="27520" y="14387"/>
                      <a:pt x="27495" y="14337"/>
                      <a:pt x="27470" y="14312"/>
                    </a:cubicBezTo>
                    <a:cubicBezTo>
                      <a:pt x="27444" y="14262"/>
                      <a:pt x="27419" y="14212"/>
                      <a:pt x="27394" y="14161"/>
                    </a:cubicBezTo>
                    <a:cubicBezTo>
                      <a:pt x="27294" y="13961"/>
                      <a:pt x="27194" y="13760"/>
                      <a:pt x="27094" y="13560"/>
                    </a:cubicBezTo>
                    <a:cubicBezTo>
                      <a:pt x="26968" y="13309"/>
                      <a:pt x="26818" y="13084"/>
                      <a:pt x="26667" y="12833"/>
                    </a:cubicBezTo>
                    <a:cubicBezTo>
                      <a:pt x="26617" y="12708"/>
                      <a:pt x="26542" y="12582"/>
                      <a:pt x="26467" y="12457"/>
                    </a:cubicBezTo>
                    <a:cubicBezTo>
                      <a:pt x="26442" y="12407"/>
                      <a:pt x="26417" y="12357"/>
                      <a:pt x="26392" y="12307"/>
                    </a:cubicBezTo>
                    <a:cubicBezTo>
                      <a:pt x="26266" y="12106"/>
                      <a:pt x="26116" y="11906"/>
                      <a:pt x="25991" y="11680"/>
                    </a:cubicBezTo>
                    <a:cubicBezTo>
                      <a:pt x="25815" y="11379"/>
                      <a:pt x="25615" y="11079"/>
                      <a:pt x="25414" y="10778"/>
                    </a:cubicBezTo>
                    <a:cubicBezTo>
                      <a:pt x="25389" y="10728"/>
                      <a:pt x="25364" y="10678"/>
                      <a:pt x="25339" y="10628"/>
                    </a:cubicBezTo>
                    <a:cubicBezTo>
                      <a:pt x="25038" y="10201"/>
                      <a:pt x="24738" y="9775"/>
                      <a:pt x="24437" y="9349"/>
                    </a:cubicBezTo>
                    <a:cubicBezTo>
                      <a:pt x="24211" y="9074"/>
                      <a:pt x="24011" y="8798"/>
                      <a:pt x="23785" y="8522"/>
                    </a:cubicBezTo>
                    <a:cubicBezTo>
                      <a:pt x="23635" y="8297"/>
                      <a:pt x="23459" y="8071"/>
                      <a:pt x="23259" y="7871"/>
                    </a:cubicBezTo>
                    <a:cubicBezTo>
                      <a:pt x="23259" y="7846"/>
                      <a:pt x="23259" y="7846"/>
                      <a:pt x="23259" y="7846"/>
                    </a:cubicBezTo>
                    <a:cubicBezTo>
                      <a:pt x="23058" y="7620"/>
                      <a:pt x="22883" y="7394"/>
                      <a:pt x="22708" y="7194"/>
                    </a:cubicBezTo>
                    <a:cubicBezTo>
                      <a:pt x="22507" y="6993"/>
                      <a:pt x="22332" y="6768"/>
                      <a:pt x="22156" y="6567"/>
                    </a:cubicBezTo>
                    <a:cubicBezTo>
                      <a:pt x="22106" y="6542"/>
                      <a:pt x="22081" y="6517"/>
                      <a:pt x="22056" y="6492"/>
                    </a:cubicBezTo>
                    <a:cubicBezTo>
                      <a:pt x="22031" y="6442"/>
                      <a:pt x="21981" y="6417"/>
                      <a:pt x="21956" y="6392"/>
                    </a:cubicBezTo>
                    <a:cubicBezTo>
                      <a:pt x="21830" y="6242"/>
                      <a:pt x="21705" y="6116"/>
                      <a:pt x="21555" y="5966"/>
                    </a:cubicBezTo>
                    <a:cubicBezTo>
                      <a:pt x="21354" y="5765"/>
                      <a:pt x="21154" y="5565"/>
                      <a:pt x="20953" y="5364"/>
                    </a:cubicBezTo>
                    <a:cubicBezTo>
                      <a:pt x="20903" y="5314"/>
                      <a:pt x="20828" y="5264"/>
                      <a:pt x="20778" y="5214"/>
                    </a:cubicBezTo>
                    <a:cubicBezTo>
                      <a:pt x="20728" y="5164"/>
                      <a:pt x="20677" y="5114"/>
                      <a:pt x="20627" y="5064"/>
                    </a:cubicBezTo>
                    <a:cubicBezTo>
                      <a:pt x="20527" y="4988"/>
                      <a:pt x="20427" y="4888"/>
                      <a:pt x="20327" y="4788"/>
                    </a:cubicBezTo>
                    <a:cubicBezTo>
                      <a:pt x="20126" y="4612"/>
                      <a:pt x="19926" y="4412"/>
                      <a:pt x="19700" y="4237"/>
                    </a:cubicBezTo>
                    <a:cubicBezTo>
                      <a:pt x="19600" y="4161"/>
                      <a:pt x="19525" y="4086"/>
                      <a:pt x="19424" y="4011"/>
                    </a:cubicBezTo>
                    <a:cubicBezTo>
                      <a:pt x="19374" y="3986"/>
                      <a:pt x="19324" y="3936"/>
                      <a:pt x="19274" y="3886"/>
                    </a:cubicBezTo>
                    <a:cubicBezTo>
                      <a:pt x="19224" y="3836"/>
                      <a:pt x="19149" y="3785"/>
                      <a:pt x="19073" y="3735"/>
                    </a:cubicBezTo>
                    <a:cubicBezTo>
                      <a:pt x="18873" y="3560"/>
                      <a:pt x="18647" y="3409"/>
                      <a:pt x="18447" y="3259"/>
                    </a:cubicBezTo>
                    <a:cubicBezTo>
                      <a:pt x="18297" y="3134"/>
                      <a:pt x="18146" y="3034"/>
                      <a:pt x="17996" y="2933"/>
                    </a:cubicBezTo>
                    <a:cubicBezTo>
                      <a:pt x="17971" y="2908"/>
                      <a:pt x="17946" y="2883"/>
                      <a:pt x="17921" y="2858"/>
                    </a:cubicBezTo>
                    <a:cubicBezTo>
                      <a:pt x="17870" y="2858"/>
                      <a:pt x="17845" y="2833"/>
                      <a:pt x="17820" y="2808"/>
                    </a:cubicBezTo>
                    <a:cubicBezTo>
                      <a:pt x="17620" y="2683"/>
                      <a:pt x="17419" y="2532"/>
                      <a:pt x="17219" y="2407"/>
                    </a:cubicBezTo>
                    <a:cubicBezTo>
                      <a:pt x="17018" y="2282"/>
                      <a:pt x="16818" y="2156"/>
                      <a:pt x="16617" y="2031"/>
                    </a:cubicBezTo>
                    <a:cubicBezTo>
                      <a:pt x="16567" y="2006"/>
                      <a:pt x="16542" y="1981"/>
                      <a:pt x="16492" y="1956"/>
                    </a:cubicBezTo>
                    <a:cubicBezTo>
                      <a:pt x="16342" y="1881"/>
                      <a:pt x="16191" y="1780"/>
                      <a:pt x="16041" y="1705"/>
                    </a:cubicBezTo>
                    <a:cubicBezTo>
                      <a:pt x="15966" y="1680"/>
                      <a:pt x="15916" y="1655"/>
                      <a:pt x="15865" y="1605"/>
                    </a:cubicBezTo>
                    <a:cubicBezTo>
                      <a:pt x="15790" y="1580"/>
                      <a:pt x="15715" y="1530"/>
                      <a:pt x="15640" y="1505"/>
                    </a:cubicBezTo>
                    <a:cubicBezTo>
                      <a:pt x="15565" y="1480"/>
                      <a:pt x="15515" y="1430"/>
                      <a:pt x="15439" y="1404"/>
                    </a:cubicBezTo>
                    <a:cubicBezTo>
                      <a:pt x="15339" y="1354"/>
                      <a:pt x="15264" y="1304"/>
                      <a:pt x="15164" y="1279"/>
                    </a:cubicBezTo>
                    <a:cubicBezTo>
                      <a:pt x="15088" y="1229"/>
                      <a:pt x="15013" y="1204"/>
                      <a:pt x="14963" y="1179"/>
                    </a:cubicBezTo>
                    <a:cubicBezTo>
                      <a:pt x="14938" y="1154"/>
                      <a:pt x="14913" y="1154"/>
                      <a:pt x="14888" y="1129"/>
                    </a:cubicBezTo>
                    <a:cubicBezTo>
                      <a:pt x="14687" y="1054"/>
                      <a:pt x="14487" y="978"/>
                      <a:pt x="14312" y="903"/>
                    </a:cubicBezTo>
                    <a:cubicBezTo>
                      <a:pt x="14286" y="878"/>
                      <a:pt x="14286" y="878"/>
                      <a:pt x="14286" y="878"/>
                    </a:cubicBezTo>
                    <a:cubicBezTo>
                      <a:pt x="14111" y="803"/>
                      <a:pt x="13911" y="753"/>
                      <a:pt x="13735" y="678"/>
                    </a:cubicBezTo>
                    <a:cubicBezTo>
                      <a:pt x="13710" y="678"/>
                      <a:pt x="13685" y="653"/>
                      <a:pt x="13660" y="653"/>
                    </a:cubicBezTo>
                    <a:cubicBezTo>
                      <a:pt x="13585" y="627"/>
                      <a:pt x="13510" y="602"/>
                      <a:pt x="13459" y="577"/>
                    </a:cubicBezTo>
                    <a:cubicBezTo>
                      <a:pt x="13359" y="552"/>
                      <a:pt x="13259" y="527"/>
                      <a:pt x="13159" y="502"/>
                    </a:cubicBezTo>
                    <a:cubicBezTo>
                      <a:pt x="13109" y="477"/>
                      <a:pt x="13058" y="477"/>
                      <a:pt x="13008" y="452"/>
                    </a:cubicBezTo>
                    <a:cubicBezTo>
                      <a:pt x="12933" y="427"/>
                      <a:pt x="12858" y="402"/>
                      <a:pt x="12783" y="377"/>
                    </a:cubicBezTo>
                    <a:cubicBezTo>
                      <a:pt x="12708" y="377"/>
                      <a:pt x="12657" y="352"/>
                      <a:pt x="12582" y="327"/>
                    </a:cubicBezTo>
                    <a:cubicBezTo>
                      <a:pt x="12507" y="327"/>
                      <a:pt x="12457" y="302"/>
                      <a:pt x="12382" y="277"/>
                    </a:cubicBezTo>
                    <a:cubicBezTo>
                      <a:pt x="12281" y="277"/>
                      <a:pt x="12206" y="252"/>
                      <a:pt x="12131" y="226"/>
                    </a:cubicBezTo>
                    <a:cubicBezTo>
                      <a:pt x="12081" y="226"/>
                      <a:pt x="12031" y="201"/>
                      <a:pt x="12006" y="201"/>
                    </a:cubicBezTo>
                    <a:cubicBezTo>
                      <a:pt x="11906" y="176"/>
                      <a:pt x="11830" y="176"/>
                      <a:pt x="11755" y="151"/>
                    </a:cubicBezTo>
                    <a:cubicBezTo>
                      <a:pt x="11655" y="151"/>
                      <a:pt x="11580" y="126"/>
                      <a:pt x="11479" y="126"/>
                    </a:cubicBezTo>
                    <a:cubicBezTo>
                      <a:pt x="11454" y="101"/>
                      <a:pt x="11404" y="101"/>
                      <a:pt x="11379" y="101"/>
                    </a:cubicBezTo>
                    <a:cubicBezTo>
                      <a:pt x="11304" y="101"/>
                      <a:pt x="11229" y="76"/>
                      <a:pt x="11129" y="76"/>
                    </a:cubicBezTo>
                    <a:cubicBezTo>
                      <a:pt x="11028" y="51"/>
                      <a:pt x="10928" y="51"/>
                      <a:pt x="10828" y="51"/>
                    </a:cubicBezTo>
                    <a:cubicBezTo>
                      <a:pt x="10803" y="51"/>
                      <a:pt x="10778" y="26"/>
                      <a:pt x="10753" y="26"/>
                    </a:cubicBezTo>
                    <a:lnTo>
                      <a:pt x="10176" y="26"/>
                    </a:lnTo>
                    <a:cubicBezTo>
                      <a:pt x="10151" y="26"/>
                      <a:pt x="10101" y="1"/>
                      <a:pt x="10076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8" name="Google Shape;526;p26"/>
              <p:cNvSpPr/>
              <p:nvPr/>
            </p:nvSpPr>
            <p:spPr>
              <a:xfrm>
                <a:off x="3466342" y="1351544"/>
                <a:ext cx="1123101" cy="1208411"/>
              </a:xfrm>
              <a:custGeom>
                <a:avLst/>
                <a:gdLst/>
                <a:ahLst/>
                <a:cxnLst/>
                <a:rect l="l" t="t" r="r" b="b"/>
                <a:pathLst>
                  <a:path w="56794" h="61108" extrusionOk="0">
                    <a:moveTo>
                      <a:pt x="12958" y="0"/>
                    </a:moveTo>
                    <a:cubicBezTo>
                      <a:pt x="8948" y="0"/>
                      <a:pt x="6191" y="3183"/>
                      <a:pt x="6166" y="8672"/>
                    </a:cubicBezTo>
                    <a:cubicBezTo>
                      <a:pt x="6166" y="9348"/>
                      <a:pt x="6216" y="10025"/>
                      <a:pt x="6292" y="10727"/>
                    </a:cubicBezTo>
                    <a:cubicBezTo>
                      <a:pt x="2582" y="11078"/>
                      <a:pt x="51" y="14261"/>
                      <a:pt x="26" y="19524"/>
                    </a:cubicBezTo>
                    <a:cubicBezTo>
                      <a:pt x="1" y="27394"/>
                      <a:pt x="5615" y="37118"/>
                      <a:pt x="12482" y="41078"/>
                    </a:cubicBezTo>
                    <a:lnTo>
                      <a:pt x="44237" y="59399"/>
                    </a:lnTo>
                    <a:cubicBezTo>
                      <a:pt x="46236" y="60559"/>
                      <a:pt x="48132" y="61108"/>
                      <a:pt x="49815" y="61108"/>
                    </a:cubicBezTo>
                    <a:cubicBezTo>
                      <a:pt x="53912" y="61108"/>
                      <a:pt x="56750" y="57859"/>
                      <a:pt x="56768" y="52281"/>
                    </a:cubicBezTo>
                    <a:cubicBezTo>
                      <a:pt x="56793" y="46617"/>
                      <a:pt x="53886" y="40025"/>
                      <a:pt x="49725" y="35288"/>
                    </a:cubicBezTo>
                    <a:cubicBezTo>
                      <a:pt x="50277" y="33860"/>
                      <a:pt x="50603" y="32156"/>
                      <a:pt x="50603" y="30176"/>
                    </a:cubicBezTo>
                    <a:cubicBezTo>
                      <a:pt x="50628" y="21153"/>
                      <a:pt x="44287" y="10150"/>
                      <a:pt x="36417" y="5614"/>
                    </a:cubicBezTo>
                    <a:cubicBezTo>
                      <a:pt x="34126" y="4292"/>
                      <a:pt x="31961" y="3668"/>
                      <a:pt x="30043" y="3668"/>
                    </a:cubicBezTo>
                    <a:cubicBezTo>
                      <a:pt x="27596" y="3668"/>
                      <a:pt x="25552" y="4684"/>
                      <a:pt x="24161" y="6567"/>
                    </a:cubicBezTo>
                    <a:cubicBezTo>
                      <a:pt x="22457" y="4561"/>
                      <a:pt x="20527" y="2857"/>
                      <a:pt x="18472" y="1679"/>
                    </a:cubicBezTo>
                    <a:cubicBezTo>
                      <a:pt x="16492" y="526"/>
                      <a:pt x="14612" y="0"/>
                      <a:pt x="1295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ADD8EB"/>
                  </a:gs>
                  <a:gs pos="100000">
                    <a:srgbClr val="4BA4C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29" name="Google Shape;527;p26"/>
            <p:cNvGrpSpPr/>
            <p:nvPr/>
          </p:nvGrpSpPr>
          <p:grpSpPr>
            <a:xfrm>
              <a:off x="3544839" y="1510252"/>
              <a:ext cx="569985" cy="460459"/>
              <a:chOff x="2376926" y="1700964"/>
              <a:chExt cx="569985" cy="460459"/>
            </a:xfrm>
          </p:grpSpPr>
          <p:sp>
            <p:nvSpPr>
              <p:cNvPr id="31" name="Google Shape;528;p26"/>
              <p:cNvSpPr/>
              <p:nvPr/>
            </p:nvSpPr>
            <p:spPr>
              <a:xfrm>
                <a:off x="2678272" y="1985955"/>
                <a:ext cx="25312" cy="21337"/>
              </a:xfrm>
              <a:custGeom>
                <a:avLst/>
                <a:gdLst/>
                <a:ahLst/>
                <a:cxnLst/>
                <a:rect l="l" t="t" r="r" b="b"/>
                <a:pathLst>
                  <a:path w="1280" h="10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27"/>
                      <a:pt x="252" y="853"/>
                      <a:pt x="377" y="1078"/>
                    </a:cubicBezTo>
                    <a:lnTo>
                      <a:pt x="1279" y="702"/>
                    </a:lnTo>
                    <a:cubicBezTo>
                      <a:pt x="1129" y="477"/>
                      <a:pt x="1028" y="2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" name="Google Shape;529;p26"/>
              <p:cNvSpPr/>
              <p:nvPr/>
            </p:nvSpPr>
            <p:spPr>
              <a:xfrm>
                <a:off x="2685707" y="1999837"/>
                <a:ext cx="22820" cy="16868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27"/>
                      <a:pt x="176" y="702"/>
                      <a:pt x="251" y="852"/>
                    </a:cubicBezTo>
                    <a:lnTo>
                      <a:pt x="1154" y="451"/>
                    </a:lnTo>
                    <a:cubicBezTo>
                      <a:pt x="1053" y="301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" name="Google Shape;530;p26"/>
              <p:cNvSpPr/>
              <p:nvPr/>
            </p:nvSpPr>
            <p:spPr>
              <a:xfrm>
                <a:off x="2690671" y="2008756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76" y="527"/>
                      <a:pt x="151" y="652"/>
                      <a:pt x="226" y="752"/>
                    </a:cubicBezTo>
                    <a:lnTo>
                      <a:pt x="1128" y="376"/>
                    </a:lnTo>
                    <a:cubicBezTo>
                      <a:pt x="1053" y="276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" name="Google Shape;531;p26"/>
              <p:cNvSpPr/>
              <p:nvPr/>
            </p:nvSpPr>
            <p:spPr>
              <a:xfrm>
                <a:off x="2695141" y="2016192"/>
                <a:ext cx="2280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53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75" y="502"/>
                      <a:pt x="175" y="627"/>
                      <a:pt x="251" y="752"/>
                    </a:cubicBezTo>
                    <a:lnTo>
                      <a:pt x="1153" y="376"/>
                    </a:lnTo>
                    <a:cubicBezTo>
                      <a:pt x="1053" y="251"/>
                      <a:pt x="977" y="12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" name="Google Shape;532;p26"/>
              <p:cNvSpPr/>
              <p:nvPr/>
            </p:nvSpPr>
            <p:spPr>
              <a:xfrm>
                <a:off x="2700085" y="2023628"/>
                <a:ext cx="22326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602"/>
                      <a:pt x="226" y="702"/>
                    </a:cubicBezTo>
                    <a:lnTo>
                      <a:pt x="1129" y="326"/>
                    </a:lnTo>
                    <a:cubicBezTo>
                      <a:pt x="1053" y="22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" name="Google Shape;533;p26"/>
              <p:cNvSpPr/>
              <p:nvPr/>
            </p:nvSpPr>
            <p:spPr>
              <a:xfrm>
                <a:off x="2704554" y="2030075"/>
                <a:ext cx="22820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0" y="501"/>
                      <a:pt x="176" y="627"/>
                      <a:pt x="251" y="727"/>
                    </a:cubicBezTo>
                    <a:lnTo>
                      <a:pt x="1153" y="351"/>
                    </a:lnTo>
                    <a:cubicBezTo>
                      <a:pt x="1078" y="251"/>
                      <a:pt x="978" y="1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" name="Google Shape;534;p26"/>
              <p:cNvSpPr/>
              <p:nvPr/>
            </p:nvSpPr>
            <p:spPr>
              <a:xfrm>
                <a:off x="2709498" y="2036996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502"/>
                      <a:pt x="176" y="602"/>
                      <a:pt x="277" y="728"/>
                    </a:cubicBezTo>
                    <a:lnTo>
                      <a:pt x="1179" y="352"/>
                    </a:lnTo>
                    <a:cubicBezTo>
                      <a:pt x="1079" y="226"/>
                      <a:pt x="1003" y="12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" name="Google Shape;535;p26"/>
              <p:cNvSpPr/>
              <p:nvPr/>
            </p:nvSpPr>
            <p:spPr>
              <a:xfrm>
                <a:off x="2714956" y="2043938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77"/>
                      <a:pt x="176" y="602"/>
                      <a:pt x="276" y="703"/>
                    </a:cubicBezTo>
                    <a:lnTo>
                      <a:pt x="1179" y="327"/>
                    </a:lnTo>
                    <a:cubicBezTo>
                      <a:pt x="1078" y="201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" name="Google Shape;536;p26"/>
              <p:cNvSpPr/>
              <p:nvPr/>
            </p:nvSpPr>
            <p:spPr>
              <a:xfrm>
                <a:off x="2720414" y="2050385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77"/>
                      <a:pt x="176" y="577"/>
                      <a:pt x="276" y="702"/>
                    </a:cubicBezTo>
                    <a:lnTo>
                      <a:pt x="1178" y="301"/>
                    </a:lnTo>
                    <a:cubicBezTo>
                      <a:pt x="1078" y="201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" name="Google Shape;537;p26"/>
              <p:cNvSpPr/>
              <p:nvPr/>
            </p:nvSpPr>
            <p:spPr>
              <a:xfrm>
                <a:off x="2725853" y="2056337"/>
                <a:ext cx="2331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3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01" y="502"/>
                      <a:pt x="176" y="602"/>
                      <a:pt x="277" y="702"/>
                    </a:cubicBezTo>
                    <a:lnTo>
                      <a:pt x="1179" y="301"/>
                    </a:lnTo>
                    <a:cubicBezTo>
                      <a:pt x="1079" y="226"/>
                      <a:pt x="1003" y="126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" name="Google Shape;538;p26"/>
              <p:cNvSpPr/>
              <p:nvPr/>
            </p:nvSpPr>
            <p:spPr>
              <a:xfrm>
                <a:off x="2731311" y="2062290"/>
                <a:ext cx="23315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6"/>
                      <a:pt x="201" y="577"/>
                      <a:pt x="301" y="677"/>
                    </a:cubicBezTo>
                    <a:lnTo>
                      <a:pt x="1179" y="301"/>
                    </a:lnTo>
                    <a:cubicBezTo>
                      <a:pt x="1103" y="201"/>
                      <a:pt x="1003" y="100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" name="Google Shape;539;p26"/>
              <p:cNvSpPr/>
              <p:nvPr/>
            </p:nvSpPr>
            <p:spPr>
              <a:xfrm>
                <a:off x="2737263" y="2068223"/>
                <a:ext cx="2331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28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76" y="452"/>
                      <a:pt x="176" y="552"/>
                      <a:pt x="276" y="627"/>
                    </a:cubicBezTo>
                    <a:lnTo>
                      <a:pt x="1178" y="251"/>
                    </a:lnTo>
                    <a:cubicBezTo>
                      <a:pt x="1078" y="176"/>
                      <a:pt x="978" y="76"/>
                      <a:pt x="878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" name="Google Shape;540;p26"/>
              <p:cNvSpPr/>
              <p:nvPr/>
            </p:nvSpPr>
            <p:spPr>
              <a:xfrm>
                <a:off x="2742721" y="2073186"/>
                <a:ext cx="2331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52"/>
                      <a:pt x="176" y="527"/>
                      <a:pt x="276" y="627"/>
                    </a:cubicBezTo>
                    <a:lnTo>
                      <a:pt x="1178" y="251"/>
                    </a:lnTo>
                    <a:cubicBezTo>
                      <a:pt x="1078" y="151"/>
                      <a:pt x="978" y="76"/>
                      <a:pt x="902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" name="Google Shape;541;p26"/>
              <p:cNvSpPr/>
              <p:nvPr/>
            </p:nvSpPr>
            <p:spPr>
              <a:xfrm>
                <a:off x="2748160" y="2078150"/>
                <a:ext cx="23315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51"/>
                      <a:pt x="176" y="526"/>
                      <a:pt x="276" y="602"/>
                    </a:cubicBezTo>
                    <a:lnTo>
                      <a:pt x="1179" y="201"/>
                    </a:lnTo>
                    <a:cubicBezTo>
                      <a:pt x="1078" y="150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" name="Google Shape;542;p26"/>
              <p:cNvSpPr/>
              <p:nvPr/>
            </p:nvSpPr>
            <p:spPr>
              <a:xfrm>
                <a:off x="2753618" y="2082105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1"/>
                    </a:moveTo>
                    <a:lnTo>
                      <a:pt x="0" y="402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51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" name="Google Shape;543;p26"/>
              <p:cNvSpPr/>
              <p:nvPr/>
            </p:nvSpPr>
            <p:spPr>
              <a:xfrm>
                <a:off x="2697613" y="1861544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76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" name="Google Shape;544;p26"/>
              <p:cNvSpPr/>
              <p:nvPr/>
            </p:nvSpPr>
            <p:spPr>
              <a:xfrm>
                <a:off x="2697118" y="1865519"/>
                <a:ext cx="1835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7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51"/>
                      <a:pt x="25" y="526"/>
                      <a:pt x="0" y="577"/>
                    </a:cubicBezTo>
                    <a:lnTo>
                      <a:pt x="903" y="201"/>
                    </a:lnTo>
                    <a:cubicBezTo>
                      <a:pt x="903" y="125"/>
                      <a:pt x="928" y="75"/>
                      <a:pt x="92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" name="Google Shape;545;p26"/>
              <p:cNvSpPr/>
              <p:nvPr/>
            </p:nvSpPr>
            <p:spPr>
              <a:xfrm>
                <a:off x="2697118" y="1869475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" name="Google Shape;546;p26"/>
              <p:cNvSpPr/>
              <p:nvPr/>
            </p:nvSpPr>
            <p:spPr>
              <a:xfrm>
                <a:off x="2697118" y="1873944"/>
                <a:ext cx="1785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26"/>
                      <a:pt x="0" y="501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" name="Google Shape;547;p26"/>
              <p:cNvSpPr/>
              <p:nvPr/>
            </p:nvSpPr>
            <p:spPr>
              <a:xfrm>
                <a:off x="2697118" y="1877899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" name="Google Shape;548;p26"/>
              <p:cNvSpPr/>
              <p:nvPr/>
            </p:nvSpPr>
            <p:spPr>
              <a:xfrm>
                <a:off x="2697118" y="1882369"/>
                <a:ext cx="17857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1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" name="Google Shape;549;p26"/>
              <p:cNvSpPr/>
              <p:nvPr/>
            </p:nvSpPr>
            <p:spPr>
              <a:xfrm>
                <a:off x="2697118" y="1886818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52"/>
                      <a:pt x="25" y="527"/>
                      <a:pt x="25" y="602"/>
                    </a:cubicBezTo>
                    <a:lnTo>
                      <a:pt x="928" y="226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" name="Google Shape;550;p26"/>
              <p:cNvSpPr/>
              <p:nvPr/>
            </p:nvSpPr>
            <p:spPr>
              <a:xfrm>
                <a:off x="2697613" y="1891287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2"/>
                      <a:pt x="25" y="527"/>
                      <a:pt x="25" y="602"/>
                    </a:cubicBezTo>
                    <a:lnTo>
                      <a:pt x="928" y="226"/>
                    </a:lnTo>
                    <a:cubicBezTo>
                      <a:pt x="903" y="151"/>
                      <a:pt x="903" y="76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" name="Google Shape;551;p26"/>
              <p:cNvSpPr/>
              <p:nvPr/>
            </p:nvSpPr>
            <p:spPr>
              <a:xfrm>
                <a:off x="2698107" y="1895737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25" y="527"/>
                      <a:pt x="25" y="603"/>
                    </a:cubicBezTo>
                    <a:lnTo>
                      <a:pt x="928" y="227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" name="Google Shape;552;p26"/>
              <p:cNvSpPr/>
              <p:nvPr/>
            </p:nvSpPr>
            <p:spPr>
              <a:xfrm>
                <a:off x="2698601" y="1900206"/>
                <a:ext cx="18351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52"/>
                      <a:pt x="26" y="552"/>
                      <a:pt x="51" y="627"/>
                    </a:cubicBezTo>
                    <a:lnTo>
                      <a:pt x="928" y="251"/>
                    </a:lnTo>
                    <a:cubicBezTo>
                      <a:pt x="928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" name="Google Shape;553;p26"/>
              <p:cNvSpPr/>
              <p:nvPr/>
            </p:nvSpPr>
            <p:spPr>
              <a:xfrm>
                <a:off x="2699590" y="1905170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51"/>
                      <a:pt x="26" y="527"/>
                      <a:pt x="26" y="602"/>
                    </a:cubicBezTo>
                    <a:lnTo>
                      <a:pt x="928" y="226"/>
                    </a:lnTo>
                    <a:cubicBezTo>
                      <a:pt x="928" y="151"/>
                      <a:pt x="903" y="75"/>
                      <a:pt x="878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" name="Google Shape;554;p26"/>
              <p:cNvSpPr/>
              <p:nvPr/>
            </p:nvSpPr>
            <p:spPr>
              <a:xfrm>
                <a:off x="2700085" y="1909620"/>
                <a:ext cx="1886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27"/>
                      <a:pt x="51" y="602"/>
                    </a:cubicBezTo>
                    <a:lnTo>
                      <a:pt x="953" y="226"/>
                    </a:lnTo>
                    <a:cubicBezTo>
                      <a:pt x="928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" name="Google Shape;555;p26"/>
              <p:cNvSpPr/>
              <p:nvPr/>
            </p:nvSpPr>
            <p:spPr>
              <a:xfrm>
                <a:off x="2701073" y="1914089"/>
                <a:ext cx="18865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51" y="527"/>
                      <a:pt x="51" y="602"/>
                    </a:cubicBezTo>
                    <a:lnTo>
                      <a:pt x="953" y="226"/>
                    </a:lnTo>
                    <a:cubicBezTo>
                      <a:pt x="928" y="151"/>
                      <a:pt x="928" y="76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" name="Google Shape;556;p26"/>
              <p:cNvSpPr/>
              <p:nvPr/>
            </p:nvSpPr>
            <p:spPr>
              <a:xfrm>
                <a:off x="2702062" y="1918539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02"/>
                      <a:pt x="76" y="577"/>
                    </a:cubicBezTo>
                    <a:lnTo>
                      <a:pt x="953" y="201"/>
                    </a:lnTo>
                    <a:cubicBezTo>
                      <a:pt x="953" y="12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" name="Google Shape;557;p26"/>
              <p:cNvSpPr/>
              <p:nvPr/>
            </p:nvSpPr>
            <p:spPr>
              <a:xfrm>
                <a:off x="2703565" y="1922514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52"/>
                      <a:pt x="25" y="527"/>
                      <a:pt x="50" y="602"/>
                    </a:cubicBezTo>
                    <a:lnTo>
                      <a:pt x="953" y="226"/>
                    </a:lnTo>
                    <a:cubicBezTo>
                      <a:pt x="927" y="151"/>
                      <a:pt x="902" y="76"/>
                      <a:pt x="877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" name="Google Shape;558;p26"/>
              <p:cNvSpPr/>
              <p:nvPr/>
            </p:nvSpPr>
            <p:spPr>
              <a:xfrm>
                <a:off x="2704554" y="1926963"/>
                <a:ext cx="18846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52"/>
                      <a:pt x="50" y="527"/>
                      <a:pt x="75" y="602"/>
                    </a:cubicBezTo>
                    <a:lnTo>
                      <a:pt x="953" y="227"/>
                    </a:lnTo>
                    <a:cubicBezTo>
                      <a:pt x="953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" name="Google Shape;559;p26"/>
              <p:cNvSpPr/>
              <p:nvPr/>
            </p:nvSpPr>
            <p:spPr>
              <a:xfrm>
                <a:off x="2706037" y="1931433"/>
                <a:ext cx="19340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03" extrusionOk="0">
                    <a:moveTo>
                      <a:pt x="878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76" y="602"/>
                    </a:cubicBezTo>
                    <a:lnTo>
                      <a:pt x="978" y="226"/>
                    </a:lnTo>
                    <a:cubicBezTo>
                      <a:pt x="953" y="151"/>
                      <a:pt x="903" y="76"/>
                      <a:pt x="878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" name="Google Shape;560;p26"/>
              <p:cNvSpPr/>
              <p:nvPr/>
            </p:nvSpPr>
            <p:spPr>
              <a:xfrm>
                <a:off x="2707520" y="1935902"/>
                <a:ext cx="19854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51"/>
                      <a:pt x="101" y="652"/>
                    </a:cubicBezTo>
                    <a:lnTo>
                      <a:pt x="1003" y="276"/>
                    </a:lnTo>
                    <a:cubicBezTo>
                      <a:pt x="953" y="176"/>
                      <a:pt x="928" y="100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" name="Google Shape;561;p26"/>
              <p:cNvSpPr/>
              <p:nvPr/>
            </p:nvSpPr>
            <p:spPr>
              <a:xfrm>
                <a:off x="2709498" y="1941340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101" y="652"/>
                      <a:pt x="151" y="778"/>
                    </a:cubicBezTo>
                    <a:lnTo>
                      <a:pt x="1054" y="402"/>
                    </a:lnTo>
                    <a:cubicBezTo>
                      <a:pt x="1003" y="276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5" name="Google Shape;562;p26"/>
              <p:cNvSpPr/>
              <p:nvPr/>
            </p:nvSpPr>
            <p:spPr>
              <a:xfrm>
                <a:off x="2712484" y="1949270"/>
                <a:ext cx="22820" cy="1837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9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552"/>
                      <a:pt x="176" y="753"/>
                      <a:pt x="251" y="928"/>
                    </a:cubicBezTo>
                    <a:lnTo>
                      <a:pt x="1153" y="552"/>
                    </a:lnTo>
                    <a:cubicBezTo>
                      <a:pt x="1078" y="377"/>
                      <a:pt x="978" y="17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6" name="Google Shape;563;p26"/>
              <p:cNvSpPr/>
              <p:nvPr/>
            </p:nvSpPr>
            <p:spPr>
              <a:xfrm>
                <a:off x="2717428" y="1960187"/>
                <a:ext cx="22326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80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26"/>
                      <a:pt x="151" y="652"/>
                      <a:pt x="226" y="802"/>
                    </a:cubicBezTo>
                    <a:lnTo>
                      <a:pt x="1129" y="426"/>
                    </a:lnTo>
                    <a:cubicBezTo>
                      <a:pt x="1054" y="276"/>
                      <a:pt x="978" y="1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7" name="Google Shape;564;p26"/>
              <p:cNvSpPr/>
              <p:nvPr/>
            </p:nvSpPr>
            <p:spPr>
              <a:xfrm>
                <a:off x="2721897" y="1968611"/>
                <a:ext cx="20843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51"/>
                      <a:pt x="101" y="552"/>
                      <a:pt x="151" y="652"/>
                    </a:cubicBezTo>
                    <a:lnTo>
                      <a:pt x="1053" y="276"/>
                    </a:lnTo>
                    <a:cubicBezTo>
                      <a:pt x="1003" y="176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8" name="Google Shape;565;p26"/>
              <p:cNvSpPr/>
              <p:nvPr/>
            </p:nvSpPr>
            <p:spPr>
              <a:xfrm>
                <a:off x="2724864" y="1974050"/>
                <a:ext cx="20843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27"/>
                      <a:pt x="151" y="602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9" name="Google Shape;566;p26"/>
              <p:cNvSpPr/>
              <p:nvPr/>
            </p:nvSpPr>
            <p:spPr>
              <a:xfrm>
                <a:off x="2727850" y="1978025"/>
                <a:ext cx="2032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02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50" y="452"/>
                      <a:pt x="100" y="527"/>
                      <a:pt x="126" y="602"/>
                    </a:cubicBezTo>
                    <a:lnTo>
                      <a:pt x="1028" y="226"/>
                    </a:lnTo>
                    <a:cubicBezTo>
                      <a:pt x="978" y="151"/>
                      <a:pt x="953" y="7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0" name="Google Shape;567;p26"/>
              <p:cNvSpPr/>
              <p:nvPr/>
            </p:nvSpPr>
            <p:spPr>
              <a:xfrm>
                <a:off x="2730322" y="1982474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27"/>
                      <a:pt x="151" y="577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1" name="Google Shape;568;p26"/>
              <p:cNvSpPr/>
              <p:nvPr/>
            </p:nvSpPr>
            <p:spPr>
              <a:xfrm>
                <a:off x="2733288" y="1986449"/>
                <a:ext cx="20843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01" y="527"/>
                      <a:pt x="151" y="602"/>
                    </a:cubicBezTo>
                    <a:lnTo>
                      <a:pt x="1054" y="201"/>
                    </a:lnTo>
                    <a:cubicBezTo>
                      <a:pt x="1003" y="151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2" name="Google Shape;569;p26"/>
              <p:cNvSpPr/>
              <p:nvPr/>
            </p:nvSpPr>
            <p:spPr>
              <a:xfrm>
                <a:off x="2736275" y="1990404"/>
                <a:ext cx="20823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603" extrusionOk="0">
                    <a:moveTo>
                      <a:pt x="903" y="1"/>
                    </a:moveTo>
                    <a:lnTo>
                      <a:pt x="0" y="402"/>
                    </a:lnTo>
                    <a:cubicBezTo>
                      <a:pt x="50" y="452"/>
                      <a:pt x="101" y="527"/>
                      <a:pt x="151" y="602"/>
                    </a:cubicBezTo>
                    <a:lnTo>
                      <a:pt x="1053" y="201"/>
                    </a:lnTo>
                    <a:cubicBezTo>
                      <a:pt x="1003" y="151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3" name="Google Shape;570;p26"/>
              <p:cNvSpPr/>
              <p:nvPr/>
            </p:nvSpPr>
            <p:spPr>
              <a:xfrm>
                <a:off x="2739241" y="1994379"/>
                <a:ext cx="2133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77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76" y="452"/>
                      <a:pt x="126" y="527"/>
                      <a:pt x="176" y="577"/>
                    </a:cubicBezTo>
                    <a:lnTo>
                      <a:pt x="1078" y="201"/>
                    </a:lnTo>
                    <a:cubicBezTo>
                      <a:pt x="1028" y="151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4" name="Google Shape;571;p26"/>
              <p:cNvSpPr/>
              <p:nvPr/>
            </p:nvSpPr>
            <p:spPr>
              <a:xfrm>
                <a:off x="2742721" y="1998334"/>
                <a:ext cx="21317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52"/>
                      <a:pt x="100" y="527"/>
                      <a:pt x="176" y="577"/>
                    </a:cubicBezTo>
                    <a:lnTo>
                      <a:pt x="1078" y="201"/>
                    </a:lnTo>
                    <a:cubicBezTo>
                      <a:pt x="1003" y="151"/>
                      <a:pt x="952" y="76"/>
                      <a:pt x="902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5" name="Google Shape;572;p26"/>
              <p:cNvSpPr/>
              <p:nvPr/>
            </p:nvSpPr>
            <p:spPr>
              <a:xfrm>
                <a:off x="2746182" y="2002309"/>
                <a:ext cx="20843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01" y="502"/>
                      <a:pt x="176" y="552"/>
                    </a:cubicBezTo>
                    <a:lnTo>
                      <a:pt x="1053" y="176"/>
                    </a:lnTo>
                    <a:cubicBezTo>
                      <a:pt x="1003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6" name="Google Shape;573;p26"/>
              <p:cNvSpPr/>
              <p:nvPr/>
            </p:nvSpPr>
            <p:spPr>
              <a:xfrm>
                <a:off x="2749643" y="2005770"/>
                <a:ext cx="20843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452"/>
                      <a:pt x="101" y="502"/>
                      <a:pt x="151" y="552"/>
                    </a:cubicBezTo>
                    <a:lnTo>
                      <a:pt x="1054" y="176"/>
                    </a:lnTo>
                    <a:cubicBezTo>
                      <a:pt x="1003" y="126"/>
                      <a:pt x="953" y="51"/>
                      <a:pt x="878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7" name="Google Shape;574;p26"/>
              <p:cNvSpPr/>
              <p:nvPr/>
            </p:nvSpPr>
            <p:spPr>
              <a:xfrm>
                <a:off x="2752629" y="2009251"/>
                <a:ext cx="2133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26"/>
                      <a:pt x="126" y="477"/>
                      <a:pt x="176" y="527"/>
                    </a:cubicBezTo>
                    <a:lnTo>
                      <a:pt x="1078" y="151"/>
                    </a:lnTo>
                    <a:cubicBezTo>
                      <a:pt x="1028" y="101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8" name="Google Shape;575;p26"/>
              <p:cNvSpPr/>
              <p:nvPr/>
            </p:nvSpPr>
            <p:spPr>
              <a:xfrm>
                <a:off x="2756090" y="2012217"/>
                <a:ext cx="20843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27"/>
                      <a:pt x="101" y="477"/>
                      <a:pt x="176" y="527"/>
                    </a:cubicBezTo>
                    <a:lnTo>
                      <a:pt x="1053" y="151"/>
                    </a:lnTo>
                    <a:cubicBezTo>
                      <a:pt x="1003" y="101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9" name="Google Shape;576;p26"/>
              <p:cNvSpPr/>
              <p:nvPr/>
            </p:nvSpPr>
            <p:spPr>
              <a:xfrm>
                <a:off x="2759571" y="2015203"/>
                <a:ext cx="20823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50" y="426"/>
                      <a:pt x="100" y="451"/>
                      <a:pt x="151" y="501"/>
                    </a:cubicBezTo>
                    <a:lnTo>
                      <a:pt x="1053" y="125"/>
                    </a:lnTo>
                    <a:cubicBezTo>
                      <a:pt x="1003" y="75"/>
                      <a:pt x="953" y="50"/>
                      <a:pt x="877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0" name="Google Shape;577;p26"/>
              <p:cNvSpPr/>
              <p:nvPr/>
            </p:nvSpPr>
            <p:spPr>
              <a:xfrm>
                <a:off x="2762537" y="2017675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51" y="401"/>
                    </a:lnTo>
                    <a:lnTo>
                      <a:pt x="953" y="26"/>
                    </a:lnTo>
                    <a:cubicBezTo>
                      <a:pt x="928" y="26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1" name="Google Shape;578;p26"/>
              <p:cNvSpPr/>
              <p:nvPr/>
            </p:nvSpPr>
            <p:spPr>
              <a:xfrm>
                <a:off x="2723875" y="1881380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01"/>
                    </a:cubicBezTo>
                    <a:lnTo>
                      <a:pt x="878" y="125"/>
                    </a:lnTo>
                    <a:cubicBezTo>
                      <a:pt x="903" y="75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2" name="Google Shape;579;p26"/>
              <p:cNvSpPr/>
              <p:nvPr/>
            </p:nvSpPr>
            <p:spPr>
              <a:xfrm>
                <a:off x="2723381" y="1883852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26" y="376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3" name="Google Shape;580;p26"/>
              <p:cNvSpPr/>
              <p:nvPr/>
            </p:nvSpPr>
            <p:spPr>
              <a:xfrm>
                <a:off x="2723381" y="1886818"/>
                <a:ext cx="17857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02"/>
                    </a:cubicBezTo>
                    <a:lnTo>
                      <a:pt x="903" y="126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4" name="Google Shape;581;p26"/>
              <p:cNvSpPr/>
              <p:nvPr/>
            </p:nvSpPr>
            <p:spPr>
              <a:xfrm>
                <a:off x="2723381" y="1889310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27"/>
                    </a:cubicBezTo>
                    <a:lnTo>
                      <a:pt x="903" y="151"/>
                    </a:lnTo>
                    <a:cubicBezTo>
                      <a:pt x="903" y="100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5" name="Google Shape;582;p26"/>
              <p:cNvSpPr/>
              <p:nvPr/>
            </p:nvSpPr>
            <p:spPr>
              <a:xfrm>
                <a:off x="2723381" y="1892276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6" name="Google Shape;583;p26"/>
              <p:cNvSpPr/>
              <p:nvPr/>
            </p:nvSpPr>
            <p:spPr>
              <a:xfrm>
                <a:off x="2723381" y="1895243"/>
                <a:ext cx="1785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7" name="Google Shape;584;p26"/>
              <p:cNvSpPr/>
              <p:nvPr/>
            </p:nvSpPr>
            <p:spPr>
              <a:xfrm>
                <a:off x="2723381" y="1898229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8" name="Google Shape;585;p26"/>
              <p:cNvSpPr/>
              <p:nvPr/>
            </p:nvSpPr>
            <p:spPr>
              <a:xfrm>
                <a:off x="2723381" y="1901195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89" name="Google Shape;586;p26"/>
              <p:cNvSpPr/>
              <p:nvPr/>
            </p:nvSpPr>
            <p:spPr>
              <a:xfrm>
                <a:off x="2723875" y="190418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26" y="476"/>
                      <a:pt x="26" y="526"/>
                    </a:cubicBezTo>
                    <a:lnTo>
                      <a:pt x="928" y="150"/>
                    </a:lnTo>
                    <a:cubicBezTo>
                      <a:pt x="903" y="100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0" name="Google Shape;587;p26"/>
              <p:cNvSpPr/>
              <p:nvPr/>
            </p:nvSpPr>
            <p:spPr>
              <a:xfrm>
                <a:off x="2724369" y="1907148"/>
                <a:ext cx="18371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7"/>
                      <a:pt x="26" y="502"/>
                      <a:pt x="26" y="552"/>
                    </a:cubicBezTo>
                    <a:lnTo>
                      <a:pt x="928" y="176"/>
                    </a:lnTo>
                    <a:cubicBezTo>
                      <a:pt x="903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1" name="Google Shape;588;p26"/>
              <p:cNvSpPr/>
              <p:nvPr/>
            </p:nvSpPr>
            <p:spPr>
              <a:xfrm>
                <a:off x="2724864" y="1910609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2" name="Google Shape;589;p26"/>
              <p:cNvSpPr/>
              <p:nvPr/>
            </p:nvSpPr>
            <p:spPr>
              <a:xfrm>
                <a:off x="2725358" y="191359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26" y="476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3" name="Google Shape;590;p26"/>
              <p:cNvSpPr/>
              <p:nvPr/>
            </p:nvSpPr>
            <p:spPr>
              <a:xfrm>
                <a:off x="2725853" y="191656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51" y="527"/>
                    </a:cubicBezTo>
                    <a:lnTo>
                      <a:pt x="928" y="151"/>
                    </a:lnTo>
                    <a:cubicBezTo>
                      <a:pt x="928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4" name="Google Shape;591;p26"/>
              <p:cNvSpPr/>
              <p:nvPr/>
            </p:nvSpPr>
            <p:spPr>
              <a:xfrm>
                <a:off x="2726861" y="1919547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25" y="526"/>
                    </a:cubicBezTo>
                    <a:lnTo>
                      <a:pt x="927" y="125"/>
                    </a:lnTo>
                    <a:cubicBezTo>
                      <a:pt x="902" y="100"/>
                      <a:pt x="902" y="50"/>
                      <a:pt x="877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5" name="Google Shape;592;p26"/>
              <p:cNvSpPr/>
              <p:nvPr/>
            </p:nvSpPr>
            <p:spPr>
              <a:xfrm>
                <a:off x="2727356" y="1922019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25" y="426"/>
                      <a:pt x="25" y="477"/>
                      <a:pt x="50" y="527"/>
                    </a:cubicBezTo>
                    <a:lnTo>
                      <a:pt x="953" y="151"/>
                    </a:lnTo>
                    <a:cubicBezTo>
                      <a:pt x="927" y="101"/>
                      <a:pt x="927" y="50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6" name="Google Shape;593;p26"/>
              <p:cNvSpPr/>
              <p:nvPr/>
            </p:nvSpPr>
            <p:spPr>
              <a:xfrm>
                <a:off x="2728344" y="1924986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27"/>
                      <a:pt x="25" y="477"/>
                      <a:pt x="50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7" name="Google Shape;594;p26"/>
              <p:cNvSpPr/>
              <p:nvPr/>
            </p:nvSpPr>
            <p:spPr>
              <a:xfrm>
                <a:off x="2729333" y="1927972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1" y="526"/>
                    </a:cubicBezTo>
                    <a:lnTo>
                      <a:pt x="953" y="150"/>
                    </a:lnTo>
                    <a:cubicBezTo>
                      <a:pt x="928" y="100"/>
                      <a:pt x="903" y="50"/>
                      <a:pt x="878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8" name="Google Shape;595;p26"/>
              <p:cNvSpPr/>
              <p:nvPr/>
            </p:nvSpPr>
            <p:spPr>
              <a:xfrm>
                <a:off x="2730322" y="1930938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2"/>
                      <a:pt x="26" y="502"/>
                      <a:pt x="51" y="577"/>
                    </a:cubicBezTo>
                    <a:lnTo>
                      <a:pt x="953" y="201"/>
                    </a:lnTo>
                    <a:cubicBezTo>
                      <a:pt x="928" y="126"/>
                      <a:pt x="903" y="76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9" name="Google Shape;596;p26"/>
              <p:cNvSpPr/>
              <p:nvPr/>
            </p:nvSpPr>
            <p:spPr>
              <a:xfrm>
                <a:off x="2731311" y="1934893"/>
                <a:ext cx="20348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76" y="552"/>
                      <a:pt x="126" y="653"/>
                    </a:cubicBezTo>
                    <a:lnTo>
                      <a:pt x="1028" y="252"/>
                    </a:lnTo>
                    <a:cubicBezTo>
                      <a:pt x="978" y="17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0" name="Google Shape;597;p26"/>
              <p:cNvSpPr/>
              <p:nvPr/>
            </p:nvSpPr>
            <p:spPr>
              <a:xfrm>
                <a:off x="2733783" y="1939857"/>
                <a:ext cx="20843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53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502"/>
                      <a:pt x="101" y="627"/>
                      <a:pt x="151" y="752"/>
                    </a:cubicBezTo>
                    <a:lnTo>
                      <a:pt x="1054" y="377"/>
                    </a:lnTo>
                    <a:cubicBezTo>
                      <a:pt x="1003" y="251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1" name="Google Shape;598;p26"/>
              <p:cNvSpPr/>
              <p:nvPr/>
            </p:nvSpPr>
            <p:spPr>
              <a:xfrm>
                <a:off x="2736769" y="1947293"/>
                <a:ext cx="20823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653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50" y="477"/>
                      <a:pt x="101" y="577"/>
                      <a:pt x="151" y="652"/>
                    </a:cubicBezTo>
                    <a:lnTo>
                      <a:pt x="1053" y="276"/>
                    </a:lnTo>
                    <a:cubicBezTo>
                      <a:pt x="1003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2" name="Google Shape;599;p26"/>
              <p:cNvSpPr/>
              <p:nvPr/>
            </p:nvSpPr>
            <p:spPr>
              <a:xfrm>
                <a:off x="2739735" y="1952751"/>
                <a:ext cx="19854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1"/>
                      <a:pt x="76" y="501"/>
                      <a:pt x="126" y="577"/>
                    </a:cubicBezTo>
                    <a:lnTo>
                      <a:pt x="1003" y="201"/>
                    </a:lnTo>
                    <a:cubicBezTo>
                      <a:pt x="978" y="126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3" name="Google Shape;600;p26"/>
              <p:cNvSpPr/>
              <p:nvPr/>
            </p:nvSpPr>
            <p:spPr>
              <a:xfrm>
                <a:off x="2742227" y="1956706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427"/>
                      <a:pt x="50" y="477"/>
                      <a:pt x="75" y="527"/>
                    </a:cubicBezTo>
                    <a:lnTo>
                      <a:pt x="977" y="151"/>
                    </a:lnTo>
                    <a:cubicBezTo>
                      <a:pt x="952" y="101"/>
                      <a:pt x="927" y="51"/>
                      <a:pt x="877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4" name="Google Shape;601;p26"/>
              <p:cNvSpPr/>
              <p:nvPr/>
            </p:nvSpPr>
            <p:spPr>
              <a:xfrm>
                <a:off x="2743710" y="1959692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26"/>
                      <a:pt x="75" y="451"/>
                      <a:pt x="100" y="501"/>
                    </a:cubicBezTo>
                    <a:lnTo>
                      <a:pt x="1003" y="125"/>
                    </a:lnTo>
                    <a:cubicBezTo>
                      <a:pt x="978" y="7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5" name="Google Shape;602;p26"/>
              <p:cNvSpPr/>
              <p:nvPr/>
            </p:nvSpPr>
            <p:spPr>
              <a:xfrm>
                <a:off x="2745688" y="1962164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26"/>
                      <a:pt x="51" y="477"/>
                      <a:pt x="101" y="527"/>
                    </a:cubicBezTo>
                    <a:lnTo>
                      <a:pt x="1003" y="151"/>
                    </a:lnTo>
                    <a:cubicBezTo>
                      <a:pt x="953" y="101"/>
                      <a:pt x="928" y="51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" name="Google Shape;603;p26"/>
              <p:cNvSpPr/>
              <p:nvPr/>
            </p:nvSpPr>
            <p:spPr>
              <a:xfrm>
                <a:off x="2747665" y="1965131"/>
                <a:ext cx="19854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51" y="477"/>
                      <a:pt x="101" y="502"/>
                    </a:cubicBezTo>
                    <a:lnTo>
                      <a:pt x="1003" y="126"/>
                    </a:lnTo>
                    <a:cubicBezTo>
                      <a:pt x="953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7" name="Google Shape;604;p26"/>
              <p:cNvSpPr/>
              <p:nvPr/>
            </p:nvSpPr>
            <p:spPr>
              <a:xfrm>
                <a:off x="2749643" y="1967622"/>
                <a:ext cx="1985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76"/>
                      <a:pt x="101" y="526"/>
                    </a:cubicBezTo>
                    <a:lnTo>
                      <a:pt x="1003" y="150"/>
                    </a:lnTo>
                    <a:cubicBezTo>
                      <a:pt x="953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8" name="Google Shape;605;p26"/>
              <p:cNvSpPr/>
              <p:nvPr/>
            </p:nvSpPr>
            <p:spPr>
              <a:xfrm>
                <a:off x="2751640" y="1970589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27"/>
                      <a:pt x="75" y="452"/>
                      <a:pt x="100" y="502"/>
                    </a:cubicBezTo>
                    <a:lnTo>
                      <a:pt x="1003" y="126"/>
                    </a:lnTo>
                    <a:cubicBezTo>
                      <a:pt x="978" y="76"/>
                      <a:pt x="928" y="26"/>
                      <a:pt x="902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9" name="Google Shape;606;p26"/>
              <p:cNvSpPr/>
              <p:nvPr/>
            </p:nvSpPr>
            <p:spPr>
              <a:xfrm>
                <a:off x="2753618" y="1973061"/>
                <a:ext cx="20348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27"/>
                      <a:pt x="76" y="452"/>
                      <a:pt x="126" y="502"/>
                    </a:cubicBezTo>
                    <a:lnTo>
                      <a:pt x="1028" y="126"/>
                    </a:lnTo>
                    <a:cubicBezTo>
                      <a:pt x="978" y="7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0" name="Google Shape;607;p26"/>
              <p:cNvSpPr/>
              <p:nvPr/>
            </p:nvSpPr>
            <p:spPr>
              <a:xfrm>
                <a:off x="2756090" y="1975553"/>
                <a:ext cx="1985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51"/>
                      <a:pt x="101" y="501"/>
                    </a:cubicBezTo>
                    <a:lnTo>
                      <a:pt x="1003" y="125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1" name="Google Shape;608;p26"/>
              <p:cNvSpPr/>
              <p:nvPr/>
            </p:nvSpPr>
            <p:spPr>
              <a:xfrm>
                <a:off x="2758087" y="1978025"/>
                <a:ext cx="2032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75" y="452"/>
                      <a:pt x="125" y="477"/>
                    </a:cubicBezTo>
                    <a:lnTo>
                      <a:pt x="1028" y="101"/>
                    </a:lnTo>
                    <a:cubicBezTo>
                      <a:pt x="977" y="76"/>
                      <a:pt x="952" y="25"/>
                      <a:pt x="902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2" name="Google Shape;609;p26"/>
              <p:cNvSpPr/>
              <p:nvPr/>
            </p:nvSpPr>
            <p:spPr>
              <a:xfrm>
                <a:off x="2760559" y="1980002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27"/>
                      <a:pt x="76" y="452"/>
                      <a:pt x="101" y="502"/>
                    </a:cubicBezTo>
                    <a:lnTo>
                      <a:pt x="1003" y="101"/>
                    </a:lnTo>
                    <a:cubicBezTo>
                      <a:pt x="978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3" name="Google Shape;610;p26"/>
              <p:cNvSpPr/>
              <p:nvPr/>
            </p:nvSpPr>
            <p:spPr>
              <a:xfrm>
                <a:off x="2762537" y="1981980"/>
                <a:ext cx="20348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427"/>
                      <a:pt x="76" y="452"/>
                      <a:pt x="126" y="477"/>
                    </a:cubicBezTo>
                    <a:lnTo>
                      <a:pt x="1028" y="101"/>
                    </a:lnTo>
                    <a:cubicBezTo>
                      <a:pt x="978" y="7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4" name="Google Shape;611;p26"/>
              <p:cNvSpPr/>
              <p:nvPr/>
            </p:nvSpPr>
            <p:spPr>
              <a:xfrm>
                <a:off x="2765009" y="1983977"/>
                <a:ext cx="1985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76" y="451"/>
                      <a:pt x="101" y="476"/>
                    </a:cubicBezTo>
                    <a:lnTo>
                      <a:pt x="1003" y="100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5" name="Google Shape;612;p26"/>
              <p:cNvSpPr/>
              <p:nvPr/>
            </p:nvSpPr>
            <p:spPr>
              <a:xfrm>
                <a:off x="2767006" y="1985955"/>
                <a:ext cx="1835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376"/>
                      <a:pt x="25" y="376"/>
                      <a:pt x="25" y="401"/>
                    </a:cubicBezTo>
                    <a:lnTo>
                      <a:pt x="927" y="25"/>
                    </a:lnTo>
                    <a:cubicBezTo>
                      <a:pt x="927" y="0"/>
                      <a:pt x="927" y="0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6" name="Google Shape;613;p26"/>
              <p:cNvSpPr/>
              <p:nvPr/>
            </p:nvSpPr>
            <p:spPr>
              <a:xfrm>
                <a:off x="2755101" y="2083094"/>
                <a:ext cx="21832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452"/>
                      <a:pt x="126" y="502"/>
                      <a:pt x="201" y="552"/>
                    </a:cubicBezTo>
                    <a:lnTo>
                      <a:pt x="1103" y="176"/>
                    </a:lnTo>
                    <a:cubicBezTo>
                      <a:pt x="1028" y="126"/>
                      <a:pt x="953" y="76"/>
                      <a:pt x="878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7" name="Google Shape;614;p26"/>
              <p:cNvSpPr/>
              <p:nvPr/>
            </p:nvSpPr>
            <p:spPr>
              <a:xfrm>
                <a:off x="2759076" y="2086575"/>
                <a:ext cx="23315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26"/>
                      <a:pt x="176" y="501"/>
                      <a:pt x="276" y="552"/>
                    </a:cubicBezTo>
                    <a:lnTo>
                      <a:pt x="1178" y="176"/>
                    </a:lnTo>
                    <a:cubicBezTo>
                      <a:pt x="1078" y="125"/>
                      <a:pt x="978" y="50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8" name="Google Shape;615;p26"/>
              <p:cNvSpPr/>
              <p:nvPr/>
            </p:nvSpPr>
            <p:spPr>
              <a:xfrm>
                <a:off x="2764515" y="2090035"/>
                <a:ext cx="22820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52"/>
                      <a:pt x="176" y="502"/>
                      <a:pt x="277" y="552"/>
                    </a:cubicBezTo>
                    <a:lnTo>
                      <a:pt x="1154" y="176"/>
                    </a:lnTo>
                    <a:cubicBezTo>
                      <a:pt x="1079" y="126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9" name="Google Shape;616;p26"/>
              <p:cNvSpPr/>
              <p:nvPr/>
            </p:nvSpPr>
            <p:spPr>
              <a:xfrm>
                <a:off x="2769973" y="2093516"/>
                <a:ext cx="2282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26"/>
                      <a:pt x="176" y="476"/>
                      <a:pt x="251" y="526"/>
                    </a:cubicBezTo>
                    <a:lnTo>
                      <a:pt x="1153" y="150"/>
                    </a:lnTo>
                    <a:cubicBezTo>
                      <a:pt x="1078" y="100"/>
                      <a:pt x="978" y="50"/>
                      <a:pt x="87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0" name="Google Shape;617;p26"/>
              <p:cNvSpPr/>
              <p:nvPr/>
            </p:nvSpPr>
            <p:spPr>
              <a:xfrm>
                <a:off x="2774936" y="2096482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52"/>
                      <a:pt x="201" y="477"/>
                      <a:pt x="276" y="527"/>
                    </a:cubicBezTo>
                    <a:lnTo>
                      <a:pt x="1178" y="151"/>
                    </a:lnTo>
                    <a:cubicBezTo>
                      <a:pt x="1078" y="101"/>
                      <a:pt x="1003" y="51"/>
                      <a:pt x="9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1" name="Google Shape;618;p26"/>
              <p:cNvSpPr/>
              <p:nvPr/>
            </p:nvSpPr>
            <p:spPr>
              <a:xfrm>
                <a:off x="2780375" y="2099449"/>
                <a:ext cx="23315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201" y="477"/>
                      <a:pt x="277" y="502"/>
                    </a:cubicBezTo>
                    <a:lnTo>
                      <a:pt x="1179" y="126"/>
                    </a:lnTo>
                    <a:cubicBezTo>
                      <a:pt x="1079" y="101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2" name="Google Shape;619;p26"/>
              <p:cNvSpPr/>
              <p:nvPr/>
            </p:nvSpPr>
            <p:spPr>
              <a:xfrm>
                <a:off x="2785833" y="2101940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26"/>
                      <a:pt x="201" y="476"/>
                      <a:pt x="301" y="501"/>
                    </a:cubicBezTo>
                    <a:lnTo>
                      <a:pt x="1178" y="125"/>
                    </a:lnTo>
                    <a:cubicBezTo>
                      <a:pt x="1103" y="100"/>
                      <a:pt x="1003" y="50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3" name="Google Shape;620;p26"/>
              <p:cNvSpPr/>
              <p:nvPr/>
            </p:nvSpPr>
            <p:spPr>
              <a:xfrm>
                <a:off x="2791786" y="2104412"/>
                <a:ext cx="2331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7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75" y="427"/>
                      <a:pt x="176" y="452"/>
                      <a:pt x="276" y="477"/>
                    </a:cubicBezTo>
                    <a:lnTo>
                      <a:pt x="1178" y="101"/>
                    </a:lnTo>
                    <a:cubicBezTo>
                      <a:pt x="1078" y="76"/>
                      <a:pt x="978" y="51"/>
                      <a:pt x="877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4" name="Google Shape;621;p26"/>
              <p:cNvSpPr/>
              <p:nvPr/>
            </p:nvSpPr>
            <p:spPr>
              <a:xfrm>
                <a:off x="2797224" y="2106390"/>
                <a:ext cx="2380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201" y="452"/>
                      <a:pt x="302" y="477"/>
                    </a:cubicBezTo>
                    <a:lnTo>
                      <a:pt x="1204" y="101"/>
                    </a:lnTo>
                    <a:cubicBezTo>
                      <a:pt x="1104" y="76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5" name="Google Shape;622;p26"/>
              <p:cNvSpPr/>
              <p:nvPr/>
            </p:nvSpPr>
            <p:spPr>
              <a:xfrm>
                <a:off x="2803176" y="2108368"/>
                <a:ext cx="23809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02"/>
                      <a:pt x="201" y="427"/>
                      <a:pt x="327" y="452"/>
                    </a:cubicBezTo>
                    <a:lnTo>
                      <a:pt x="1204" y="76"/>
                    </a:lnTo>
                    <a:cubicBezTo>
                      <a:pt x="1104" y="51"/>
                      <a:pt x="1003" y="26"/>
                      <a:pt x="903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6" name="Google Shape;623;p26"/>
              <p:cNvSpPr/>
              <p:nvPr/>
            </p:nvSpPr>
            <p:spPr>
              <a:xfrm>
                <a:off x="2809623" y="2109871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01" y="401"/>
                      <a:pt x="201" y="426"/>
                      <a:pt x="326" y="426"/>
                    </a:cubicBezTo>
                    <a:lnTo>
                      <a:pt x="1229" y="50"/>
                    </a:lnTo>
                    <a:cubicBezTo>
                      <a:pt x="1103" y="25"/>
                      <a:pt x="1003" y="25"/>
                      <a:pt x="87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7" name="Google Shape;624;p26"/>
              <p:cNvSpPr/>
              <p:nvPr/>
            </p:nvSpPr>
            <p:spPr>
              <a:xfrm>
                <a:off x="2816070" y="2110859"/>
                <a:ext cx="2479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26" y="401"/>
                      <a:pt x="251" y="401"/>
                      <a:pt x="376" y="401"/>
                    </a:cubicBezTo>
                    <a:lnTo>
                      <a:pt x="1254" y="25"/>
                    </a:lnTo>
                    <a:cubicBezTo>
                      <a:pt x="1153" y="25"/>
                      <a:pt x="1028" y="25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8" name="Google Shape;625;p26"/>
              <p:cNvSpPr/>
              <p:nvPr/>
            </p:nvSpPr>
            <p:spPr>
              <a:xfrm>
                <a:off x="2823506" y="2111354"/>
                <a:ext cx="25787" cy="7673"/>
              </a:xfrm>
              <a:custGeom>
                <a:avLst/>
                <a:gdLst/>
                <a:ahLst/>
                <a:cxnLst/>
                <a:rect l="l" t="t" r="r" b="b"/>
                <a:pathLst>
                  <a:path w="1304" h="388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42" y="385"/>
                      <a:pt x="87" y="387"/>
                      <a:pt x="132" y="387"/>
                    </a:cubicBezTo>
                    <a:cubicBezTo>
                      <a:pt x="223" y="387"/>
                      <a:pt x="318" y="376"/>
                      <a:pt x="401" y="376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9" name="Google Shape;626;p26"/>
              <p:cNvSpPr/>
              <p:nvPr/>
            </p:nvSpPr>
            <p:spPr>
              <a:xfrm>
                <a:off x="2823506" y="2111354"/>
                <a:ext cx="25787" cy="7673"/>
              </a:xfrm>
              <a:custGeom>
                <a:avLst/>
                <a:gdLst/>
                <a:ahLst/>
                <a:cxnLst/>
                <a:rect l="l" t="t" r="r" b="b"/>
                <a:pathLst>
                  <a:path w="1304" h="388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42" y="385"/>
                      <a:pt x="87" y="387"/>
                      <a:pt x="132" y="387"/>
                    </a:cubicBezTo>
                    <a:cubicBezTo>
                      <a:pt x="223" y="387"/>
                      <a:pt x="318" y="376"/>
                      <a:pt x="401" y="376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0" name="Google Shape;627;p26"/>
              <p:cNvSpPr/>
              <p:nvPr/>
            </p:nvSpPr>
            <p:spPr>
              <a:xfrm>
                <a:off x="2831436" y="2109871"/>
                <a:ext cx="28258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452" extrusionOk="0">
                    <a:moveTo>
                      <a:pt x="1429" y="0"/>
                    </a:moveTo>
                    <a:cubicBezTo>
                      <a:pt x="1253" y="50"/>
                      <a:pt x="1078" y="50"/>
                      <a:pt x="903" y="75"/>
                    </a:cubicBezTo>
                    <a:lnTo>
                      <a:pt x="0" y="451"/>
                    </a:lnTo>
                    <a:cubicBezTo>
                      <a:pt x="176" y="451"/>
                      <a:pt x="351" y="426"/>
                      <a:pt x="527" y="376"/>
                    </a:cubicBezTo>
                    <a:lnTo>
                      <a:pt x="1429" y="0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1" name="Google Shape;628;p26"/>
              <p:cNvSpPr/>
              <p:nvPr/>
            </p:nvSpPr>
            <p:spPr>
              <a:xfrm>
                <a:off x="2841838" y="2105896"/>
                <a:ext cx="2976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578" extrusionOk="0">
                    <a:moveTo>
                      <a:pt x="1504" y="1"/>
                    </a:moveTo>
                    <a:lnTo>
                      <a:pt x="1275" y="96"/>
                    </a:lnTo>
                    <a:lnTo>
                      <a:pt x="1275" y="96"/>
                    </a:lnTo>
                    <a:cubicBezTo>
                      <a:pt x="1351" y="70"/>
                      <a:pt x="1428" y="39"/>
                      <a:pt x="1504" y="1"/>
                    </a:cubicBezTo>
                    <a:close/>
                    <a:moveTo>
                      <a:pt x="1275" y="96"/>
                    </a:moveTo>
                    <a:cubicBezTo>
                      <a:pt x="1151" y="139"/>
                      <a:pt x="1027" y="170"/>
                      <a:pt x="903" y="201"/>
                    </a:cubicBezTo>
                    <a:lnTo>
                      <a:pt x="1" y="577"/>
                    </a:lnTo>
                    <a:cubicBezTo>
                      <a:pt x="201" y="527"/>
                      <a:pt x="427" y="477"/>
                      <a:pt x="602" y="377"/>
                    </a:cubicBezTo>
                    <a:lnTo>
                      <a:pt x="1275" y="96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2" name="Google Shape;629;p26"/>
              <p:cNvSpPr/>
              <p:nvPr/>
            </p:nvSpPr>
            <p:spPr>
              <a:xfrm>
                <a:off x="2759571" y="2049396"/>
                <a:ext cx="20823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2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50" y="427"/>
                      <a:pt x="100" y="452"/>
                      <a:pt x="151" y="502"/>
                    </a:cubicBezTo>
                    <a:lnTo>
                      <a:pt x="1053" y="126"/>
                    </a:lnTo>
                    <a:cubicBezTo>
                      <a:pt x="1003" y="76"/>
                      <a:pt x="953" y="51"/>
                      <a:pt x="877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3" name="Google Shape;630;p26"/>
              <p:cNvSpPr/>
              <p:nvPr/>
            </p:nvSpPr>
            <p:spPr>
              <a:xfrm>
                <a:off x="2762537" y="2051868"/>
                <a:ext cx="22326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77"/>
                      <a:pt x="226" y="527"/>
                    </a:cubicBezTo>
                    <a:lnTo>
                      <a:pt x="1128" y="151"/>
                    </a:lnTo>
                    <a:cubicBezTo>
                      <a:pt x="1053" y="101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4" name="Google Shape;631;p26"/>
              <p:cNvSpPr/>
              <p:nvPr/>
            </p:nvSpPr>
            <p:spPr>
              <a:xfrm>
                <a:off x="2767006" y="2054854"/>
                <a:ext cx="2181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26"/>
                      <a:pt x="151" y="476"/>
                      <a:pt x="201" y="501"/>
                    </a:cubicBezTo>
                    <a:lnTo>
                      <a:pt x="1103" y="125"/>
                    </a:lnTo>
                    <a:cubicBezTo>
                      <a:pt x="1028" y="100"/>
                      <a:pt x="953" y="50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5" name="Google Shape;632;p26"/>
              <p:cNvSpPr/>
              <p:nvPr/>
            </p:nvSpPr>
            <p:spPr>
              <a:xfrm>
                <a:off x="2770961" y="2057326"/>
                <a:ext cx="22326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7"/>
                      <a:pt x="151" y="477"/>
                      <a:pt x="226" y="502"/>
                    </a:cubicBezTo>
                    <a:lnTo>
                      <a:pt x="1128" y="126"/>
                    </a:lnTo>
                    <a:cubicBezTo>
                      <a:pt x="1053" y="101"/>
                      <a:pt x="978" y="51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6" name="Google Shape;633;p26"/>
              <p:cNvSpPr/>
              <p:nvPr/>
            </p:nvSpPr>
            <p:spPr>
              <a:xfrm>
                <a:off x="2775431" y="2059798"/>
                <a:ext cx="21812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27"/>
                      <a:pt x="151" y="477"/>
                      <a:pt x="226" y="502"/>
                    </a:cubicBezTo>
                    <a:lnTo>
                      <a:pt x="1103" y="126"/>
                    </a:lnTo>
                    <a:cubicBezTo>
                      <a:pt x="1028" y="101"/>
                      <a:pt x="978" y="51"/>
                      <a:pt x="902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7" name="Google Shape;634;p26"/>
              <p:cNvSpPr/>
              <p:nvPr/>
            </p:nvSpPr>
            <p:spPr>
              <a:xfrm>
                <a:off x="2779386" y="2062290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51" y="451"/>
                      <a:pt x="226" y="476"/>
                    </a:cubicBezTo>
                    <a:lnTo>
                      <a:pt x="1129" y="100"/>
                    </a:lnTo>
                    <a:cubicBezTo>
                      <a:pt x="1053" y="75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8" name="Google Shape;635;p26"/>
              <p:cNvSpPr/>
              <p:nvPr/>
            </p:nvSpPr>
            <p:spPr>
              <a:xfrm>
                <a:off x="2783855" y="2064267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426"/>
                      <a:pt x="151" y="451"/>
                      <a:pt x="226" y="477"/>
                    </a:cubicBezTo>
                    <a:lnTo>
                      <a:pt x="1128" y="101"/>
                    </a:lnTo>
                    <a:cubicBezTo>
                      <a:pt x="1053" y="76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39" name="Google Shape;636;p26"/>
              <p:cNvSpPr/>
              <p:nvPr/>
            </p:nvSpPr>
            <p:spPr>
              <a:xfrm>
                <a:off x="2788305" y="2066245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02"/>
                      <a:pt x="151" y="427"/>
                      <a:pt x="226" y="452"/>
                    </a:cubicBezTo>
                    <a:lnTo>
                      <a:pt x="1129" y="76"/>
                    </a:lnTo>
                    <a:cubicBezTo>
                      <a:pt x="1053" y="51"/>
                      <a:pt x="978" y="26"/>
                      <a:pt x="903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0" name="Google Shape;637;p26"/>
              <p:cNvSpPr/>
              <p:nvPr/>
            </p:nvSpPr>
            <p:spPr>
              <a:xfrm>
                <a:off x="2792774" y="2067728"/>
                <a:ext cx="2282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02"/>
                      <a:pt x="151" y="427"/>
                      <a:pt x="251" y="452"/>
                    </a:cubicBezTo>
                    <a:lnTo>
                      <a:pt x="1153" y="76"/>
                    </a:lnTo>
                    <a:cubicBezTo>
                      <a:pt x="1053" y="51"/>
                      <a:pt x="978" y="26"/>
                      <a:pt x="90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1" name="Google Shape;638;p26"/>
              <p:cNvSpPr/>
              <p:nvPr/>
            </p:nvSpPr>
            <p:spPr>
              <a:xfrm>
                <a:off x="2797738" y="2069211"/>
                <a:ext cx="2230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42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02"/>
                      <a:pt x="150" y="427"/>
                      <a:pt x="251" y="427"/>
                    </a:cubicBezTo>
                    <a:lnTo>
                      <a:pt x="1128" y="51"/>
                    </a:lnTo>
                    <a:cubicBezTo>
                      <a:pt x="1053" y="51"/>
                      <a:pt x="977" y="26"/>
                      <a:pt x="877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" name="Google Shape;639;p26"/>
              <p:cNvSpPr/>
              <p:nvPr/>
            </p:nvSpPr>
            <p:spPr>
              <a:xfrm>
                <a:off x="2802682" y="2070220"/>
                <a:ext cx="2282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01"/>
                      <a:pt x="176" y="426"/>
                      <a:pt x="251" y="426"/>
                    </a:cubicBezTo>
                    <a:lnTo>
                      <a:pt x="1154" y="50"/>
                    </a:lnTo>
                    <a:cubicBezTo>
                      <a:pt x="1053" y="50"/>
                      <a:pt x="978" y="25"/>
                      <a:pt x="8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" name="Google Shape;640;p26"/>
              <p:cNvSpPr/>
              <p:nvPr/>
            </p:nvSpPr>
            <p:spPr>
              <a:xfrm>
                <a:off x="2807646" y="2071209"/>
                <a:ext cx="23809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01"/>
                      <a:pt x="201" y="401"/>
                      <a:pt x="301" y="401"/>
                    </a:cubicBezTo>
                    <a:lnTo>
                      <a:pt x="1203" y="25"/>
                    </a:lnTo>
                    <a:cubicBezTo>
                      <a:pt x="1103" y="25"/>
                      <a:pt x="1003" y="25"/>
                      <a:pt x="903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" name="Google Shape;641;p26"/>
              <p:cNvSpPr/>
              <p:nvPr/>
            </p:nvSpPr>
            <p:spPr>
              <a:xfrm>
                <a:off x="2813598" y="2071703"/>
                <a:ext cx="24303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377" extrusionOk="0">
                    <a:moveTo>
                      <a:pt x="902" y="0"/>
                    </a:moveTo>
                    <a:lnTo>
                      <a:pt x="0" y="376"/>
                    </a:lnTo>
                    <a:lnTo>
                      <a:pt x="326" y="376"/>
                    </a:lnTo>
                    <a:lnTo>
                      <a:pt x="1228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" name="Google Shape;642;p26"/>
              <p:cNvSpPr/>
              <p:nvPr/>
            </p:nvSpPr>
            <p:spPr>
              <a:xfrm>
                <a:off x="2820026" y="2070220"/>
                <a:ext cx="2580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305" h="452" extrusionOk="0">
                    <a:moveTo>
                      <a:pt x="1304" y="0"/>
                    </a:moveTo>
                    <a:cubicBezTo>
                      <a:pt x="1179" y="50"/>
                      <a:pt x="1028" y="50"/>
                      <a:pt x="903" y="75"/>
                    </a:cubicBezTo>
                    <a:lnTo>
                      <a:pt x="1" y="451"/>
                    </a:lnTo>
                    <a:cubicBezTo>
                      <a:pt x="151" y="426"/>
                      <a:pt x="277" y="426"/>
                      <a:pt x="402" y="401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6" name="Google Shape;643;p26"/>
              <p:cNvSpPr/>
              <p:nvPr/>
            </p:nvSpPr>
            <p:spPr>
              <a:xfrm>
                <a:off x="2827956" y="2067234"/>
                <a:ext cx="27290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553" extrusionOk="0">
                    <a:moveTo>
                      <a:pt x="1379" y="1"/>
                    </a:moveTo>
                    <a:lnTo>
                      <a:pt x="1195" y="80"/>
                    </a:lnTo>
                    <a:lnTo>
                      <a:pt x="1195" y="80"/>
                    </a:lnTo>
                    <a:cubicBezTo>
                      <a:pt x="1257" y="58"/>
                      <a:pt x="1318" y="31"/>
                      <a:pt x="1379" y="1"/>
                    </a:cubicBezTo>
                    <a:close/>
                    <a:moveTo>
                      <a:pt x="1195" y="80"/>
                    </a:moveTo>
                    <a:lnTo>
                      <a:pt x="1195" y="80"/>
                    </a:lnTo>
                    <a:cubicBezTo>
                      <a:pt x="1103" y="112"/>
                      <a:pt x="1008" y="136"/>
                      <a:pt x="903" y="151"/>
                    </a:cubicBezTo>
                    <a:lnTo>
                      <a:pt x="1" y="552"/>
                    </a:lnTo>
                    <a:cubicBezTo>
                      <a:pt x="176" y="502"/>
                      <a:pt x="327" y="452"/>
                      <a:pt x="502" y="377"/>
                    </a:cubicBezTo>
                    <a:lnTo>
                      <a:pt x="1195" y="8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7" name="Google Shape;644;p26"/>
              <p:cNvSpPr/>
              <p:nvPr/>
            </p:nvSpPr>
            <p:spPr>
              <a:xfrm>
                <a:off x="2763526" y="2018170"/>
                <a:ext cx="20348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27"/>
                      <a:pt x="76" y="452"/>
                      <a:pt x="126" y="477"/>
                    </a:cubicBezTo>
                    <a:lnTo>
                      <a:pt x="1028" y="101"/>
                    </a:lnTo>
                    <a:cubicBezTo>
                      <a:pt x="978" y="7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8" name="Google Shape;645;p26"/>
              <p:cNvSpPr/>
              <p:nvPr/>
            </p:nvSpPr>
            <p:spPr>
              <a:xfrm>
                <a:off x="2766017" y="2020147"/>
                <a:ext cx="20823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27"/>
                      <a:pt x="100" y="452"/>
                      <a:pt x="150" y="502"/>
                    </a:cubicBezTo>
                    <a:lnTo>
                      <a:pt x="1053" y="126"/>
                    </a:lnTo>
                    <a:cubicBezTo>
                      <a:pt x="1003" y="76"/>
                      <a:pt x="952" y="51"/>
                      <a:pt x="902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9" name="Google Shape;646;p26"/>
              <p:cNvSpPr/>
              <p:nvPr/>
            </p:nvSpPr>
            <p:spPr>
              <a:xfrm>
                <a:off x="2768984" y="2022639"/>
                <a:ext cx="2133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01"/>
                      <a:pt x="126" y="426"/>
                      <a:pt x="176" y="476"/>
                    </a:cubicBezTo>
                    <a:lnTo>
                      <a:pt x="1078" y="100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0" name="Google Shape;647;p26"/>
              <p:cNvSpPr/>
              <p:nvPr/>
            </p:nvSpPr>
            <p:spPr>
              <a:xfrm>
                <a:off x="2772445" y="2024617"/>
                <a:ext cx="2084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101" y="426"/>
                      <a:pt x="151" y="477"/>
                    </a:cubicBezTo>
                    <a:lnTo>
                      <a:pt x="1053" y="101"/>
                    </a:lnTo>
                    <a:cubicBezTo>
                      <a:pt x="1003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1" name="Google Shape;648;p26"/>
              <p:cNvSpPr/>
              <p:nvPr/>
            </p:nvSpPr>
            <p:spPr>
              <a:xfrm>
                <a:off x="2775431" y="2026594"/>
                <a:ext cx="2131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02"/>
                      <a:pt x="126" y="427"/>
                      <a:pt x="176" y="452"/>
                    </a:cubicBezTo>
                    <a:lnTo>
                      <a:pt x="1078" y="76"/>
                    </a:lnTo>
                    <a:cubicBezTo>
                      <a:pt x="1028" y="51"/>
                      <a:pt x="953" y="26"/>
                      <a:pt x="902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2" name="Google Shape;649;p26"/>
              <p:cNvSpPr/>
              <p:nvPr/>
            </p:nvSpPr>
            <p:spPr>
              <a:xfrm>
                <a:off x="2778892" y="2028077"/>
                <a:ext cx="20843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101" y="427"/>
                      <a:pt x="151" y="452"/>
                    </a:cubicBezTo>
                    <a:lnTo>
                      <a:pt x="1053" y="76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3" name="Google Shape;650;p26"/>
              <p:cNvSpPr/>
              <p:nvPr/>
            </p:nvSpPr>
            <p:spPr>
              <a:xfrm>
                <a:off x="2781878" y="2029561"/>
                <a:ext cx="2131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02"/>
                      <a:pt x="125" y="427"/>
                      <a:pt x="175" y="452"/>
                    </a:cubicBezTo>
                    <a:lnTo>
                      <a:pt x="1078" y="76"/>
                    </a:lnTo>
                    <a:cubicBezTo>
                      <a:pt x="1028" y="51"/>
                      <a:pt x="952" y="26"/>
                      <a:pt x="902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4" name="Google Shape;651;p26"/>
              <p:cNvSpPr/>
              <p:nvPr/>
            </p:nvSpPr>
            <p:spPr>
              <a:xfrm>
                <a:off x="2785339" y="2031064"/>
                <a:ext cx="2133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01"/>
                      <a:pt x="126" y="426"/>
                      <a:pt x="176" y="426"/>
                    </a:cubicBezTo>
                    <a:lnTo>
                      <a:pt x="1078" y="50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5" name="Google Shape;652;p26"/>
              <p:cNvSpPr/>
              <p:nvPr/>
            </p:nvSpPr>
            <p:spPr>
              <a:xfrm>
                <a:off x="2788799" y="2032052"/>
                <a:ext cx="2133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126" y="426"/>
                      <a:pt x="176" y="451"/>
                    </a:cubicBezTo>
                    <a:lnTo>
                      <a:pt x="1079" y="75"/>
                    </a:lnTo>
                    <a:cubicBezTo>
                      <a:pt x="1028" y="50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6" name="Google Shape;653;p26"/>
              <p:cNvSpPr/>
              <p:nvPr/>
            </p:nvSpPr>
            <p:spPr>
              <a:xfrm>
                <a:off x="2792280" y="2033536"/>
                <a:ext cx="21832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376"/>
                      <a:pt x="126" y="401"/>
                      <a:pt x="201" y="401"/>
                    </a:cubicBezTo>
                    <a:lnTo>
                      <a:pt x="1103" y="26"/>
                    </a:lnTo>
                    <a:cubicBezTo>
                      <a:pt x="1028" y="26"/>
                      <a:pt x="978" y="0"/>
                      <a:pt x="903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7" name="Google Shape;654;p26"/>
              <p:cNvSpPr/>
              <p:nvPr/>
            </p:nvSpPr>
            <p:spPr>
              <a:xfrm>
                <a:off x="2796235" y="2034030"/>
                <a:ext cx="21832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4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02"/>
                      <a:pt x="126" y="402"/>
                      <a:pt x="201" y="427"/>
                    </a:cubicBezTo>
                    <a:lnTo>
                      <a:pt x="1104" y="51"/>
                    </a:lnTo>
                    <a:cubicBezTo>
                      <a:pt x="1028" y="26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8" name="Google Shape;655;p26"/>
              <p:cNvSpPr/>
              <p:nvPr/>
            </p:nvSpPr>
            <p:spPr>
              <a:xfrm>
                <a:off x="2800210" y="2035019"/>
                <a:ext cx="21832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377" extrusionOk="0">
                    <a:moveTo>
                      <a:pt x="903" y="1"/>
                    </a:moveTo>
                    <a:lnTo>
                      <a:pt x="0" y="377"/>
                    </a:lnTo>
                    <a:lnTo>
                      <a:pt x="226" y="377"/>
                    </a:lnTo>
                    <a:lnTo>
                      <a:pt x="1103" y="1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59" name="Google Shape;656;p26"/>
              <p:cNvSpPr/>
              <p:nvPr/>
            </p:nvSpPr>
            <p:spPr>
              <a:xfrm>
                <a:off x="2804660" y="2035019"/>
                <a:ext cx="22326" cy="783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396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39" y="389"/>
                      <a:pt x="76" y="395"/>
                      <a:pt x="117" y="395"/>
                    </a:cubicBezTo>
                    <a:cubicBezTo>
                      <a:pt x="158" y="395"/>
                      <a:pt x="201" y="389"/>
                      <a:pt x="252" y="377"/>
                    </a:cubicBezTo>
                    <a:lnTo>
                      <a:pt x="1129" y="1"/>
                    </a:lnTo>
                    <a:cubicBezTo>
                      <a:pt x="1079" y="1"/>
                      <a:pt x="1029" y="12"/>
                      <a:pt x="971" y="12"/>
                    </a:cubicBezTo>
                    <a:cubicBezTo>
                      <a:pt x="942" y="12"/>
                      <a:pt x="912" y="9"/>
                      <a:pt x="87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0" name="Google Shape;657;p26"/>
              <p:cNvSpPr/>
              <p:nvPr/>
            </p:nvSpPr>
            <p:spPr>
              <a:xfrm>
                <a:off x="2809623" y="2034030"/>
                <a:ext cx="23809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27" extrusionOk="0">
                    <a:moveTo>
                      <a:pt x="1204" y="1"/>
                    </a:moveTo>
                    <a:lnTo>
                      <a:pt x="1204" y="1"/>
                    </a:lnTo>
                    <a:cubicBezTo>
                      <a:pt x="1103" y="26"/>
                      <a:pt x="1003" y="51"/>
                      <a:pt x="878" y="51"/>
                    </a:cubicBezTo>
                    <a:lnTo>
                      <a:pt x="1" y="427"/>
                    </a:lnTo>
                    <a:cubicBezTo>
                      <a:pt x="101" y="427"/>
                      <a:pt x="201" y="402"/>
                      <a:pt x="301" y="402"/>
                    </a:cubicBezTo>
                    <a:lnTo>
                      <a:pt x="1204" y="1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1" name="Google Shape;658;p26"/>
              <p:cNvSpPr/>
              <p:nvPr/>
            </p:nvSpPr>
            <p:spPr>
              <a:xfrm>
                <a:off x="2815576" y="2032052"/>
                <a:ext cx="24798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502" extrusionOk="0">
                    <a:moveTo>
                      <a:pt x="1253" y="0"/>
                    </a:moveTo>
                    <a:lnTo>
                      <a:pt x="1185" y="29"/>
                    </a:lnTo>
                    <a:lnTo>
                      <a:pt x="1185" y="29"/>
                    </a:lnTo>
                    <a:cubicBezTo>
                      <a:pt x="1209" y="21"/>
                      <a:pt x="1232" y="11"/>
                      <a:pt x="1253" y="0"/>
                    </a:cubicBezTo>
                    <a:close/>
                    <a:moveTo>
                      <a:pt x="1185" y="29"/>
                    </a:moveTo>
                    <a:lnTo>
                      <a:pt x="1185" y="29"/>
                    </a:lnTo>
                    <a:cubicBezTo>
                      <a:pt x="1099" y="61"/>
                      <a:pt x="1001" y="81"/>
                      <a:pt x="903" y="101"/>
                    </a:cubicBezTo>
                    <a:lnTo>
                      <a:pt x="0" y="502"/>
                    </a:lnTo>
                    <a:cubicBezTo>
                      <a:pt x="126" y="451"/>
                      <a:pt x="251" y="426"/>
                      <a:pt x="376" y="376"/>
                    </a:cubicBezTo>
                    <a:lnTo>
                      <a:pt x="1185" y="29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2" name="Google Shape;659;p26"/>
              <p:cNvSpPr/>
              <p:nvPr/>
            </p:nvSpPr>
            <p:spPr>
              <a:xfrm>
                <a:off x="2767501" y="1986449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75" y="401"/>
                      <a:pt x="100" y="427"/>
                    </a:cubicBezTo>
                    <a:lnTo>
                      <a:pt x="1003" y="51"/>
                    </a:lnTo>
                    <a:cubicBezTo>
                      <a:pt x="953" y="26"/>
                      <a:pt x="928" y="26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3" name="Google Shape;660;p26"/>
              <p:cNvSpPr/>
              <p:nvPr/>
            </p:nvSpPr>
            <p:spPr>
              <a:xfrm>
                <a:off x="2769478" y="1987438"/>
                <a:ext cx="1983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4" name="Google Shape;661;p26"/>
              <p:cNvSpPr/>
              <p:nvPr/>
            </p:nvSpPr>
            <p:spPr>
              <a:xfrm>
                <a:off x="2771456" y="1988921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7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5" name="Google Shape;662;p26"/>
              <p:cNvSpPr/>
              <p:nvPr/>
            </p:nvSpPr>
            <p:spPr>
              <a:xfrm>
                <a:off x="2773433" y="1990404"/>
                <a:ext cx="20348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26" y="452"/>
                    </a:cubicBezTo>
                    <a:lnTo>
                      <a:pt x="1029" y="76"/>
                    </a:lnTo>
                    <a:cubicBezTo>
                      <a:pt x="978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6" name="Google Shape;663;p26"/>
              <p:cNvSpPr/>
              <p:nvPr/>
            </p:nvSpPr>
            <p:spPr>
              <a:xfrm>
                <a:off x="2775925" y="1991907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75" y="401"/>
                      <a:pt x="101" y="426"/>
                    </a:cubicBezTo>
                    <a:lnTo>
                      <a:pt x="1003" y="50"/>
                    </a:lnTo>
                    <a:cubicBezTo>
                      <a:pt x="978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7" name="Google Shape;664;p26"/>
              <p:cNvSpPr/>
              <p:nvPr/>
            </p:nvSpPr>
            <p:spPr>
              <a:xfrm>
                <a:off x="2777903" y="1992896"/>
                <a:ext cx="1985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76" y="401"/>
                      <a:pt x="126" y="426"/>
                    </a:cubicBezTo>
                    <a:lnTo>
                      <a:pt x="1003" y="50"/>
                    </a:lnTo>
                    <a:cubicBezTo>
                      <a:pt x="978" y="25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8" name="Google Shape;665;p26"/>
              <p:cNvSpPr/>
              <p:nvPr/>
            </p:nvSpPr>
            <p:spPr>
              <a:xfrm>
                <a:off x="2780375" y="1993885"/>
                <a:ext cx="1985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01"/>
                      <a:pt x="76" y="401"/>
                      <a:pt x="101" y="426"/>
                    </a:cubicBezTo>
                    <a:lnTo>
                      <a:pt x="1003" y="51"/>
                    </a:lnTo>
                    <a:cubicBezTo>
                      <a:pt x="953" y="25"/>
                      <a:pt x="928" y="25"/>
                      <a:pt x="878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69" name="Google Shape;666;p26"/>
              <p:cNvSpPr/>
              <p:nvPr/>
            </p:nvSpPr>
            <p:spPr>
              <a:xfrm>
                <a:off x="2782372" y="1994874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50" y="376"/>
                      <a:pt x="75" y="402"/>
                      <a:pt x="125" y="427"/>
                    </a:cubicBezTo>
                    <a:lnTo>
                      <a:pt x="1003" y="26"/>
                    </a:lnTo>
                    <a:cubicBezTo>
                      <a:pt x="978" y="26"/>
                      <a:pt x="927" y="1"/>
                      <a:pt x="902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0" name="Google Shape;667;p26"/>
              <p:cNvSpPr/>
              <p:nvPr/>
            </p:nvSpPr>
            <p:spPr>
              <a:xfrm>
                <a:off x="2784844" y="1995368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878" y="1"/>
                    </a:moveTo>
                    <a:lnTo>
                      <a:pt x="0" y="402"/>
                    </a:lnTo>
                    <a:cubicBezTo>
                      <a:pt x="25" y="402"/>
                      <a:pt x="76" y="427"/>
                      <a:pt x="126" y="427"/>
                    </a:cubicBezTo>
                    <a:lnTo>
                      <a:pt x="1003" y="51"/>
                    </a:lnTo>
                    <a:cubicBezTo>
                      <a:pt x="978" y="51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1" name="Google Shape;668;p26"/>
              <p:cNvSpPr/>
              <p:nvPr/>
            </p:nvSpPr>
            <p:spPr>
              <a:xfrm>
                <a:off x="2787316" y="1996357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377"/>
                      <a:pt x="76" y="402"/>
                      <a:pt x="126" y="402"/>
                    </a:cubicBezTo>
                    <a:lnTo>
                      <a:pt x="1003" y="26"/>
                    </a:lnTo>
                    <a:cubicBezTo>
                      <a:pt x="978" y="26"/>
                      <a:pt x="928" y="1"/>
                      <a:pt x="8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2" name="Google Shape;669;p26"/>
              <p:cNvSpPr/>
              <p:nvPr/>
            </p:nvSpPr>
            <p:spPr>
              <a:xfrm>
                <a:off x="2789294" y="1996851"/>
                <a:ext cx="2084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101" y="402"/>
                      <a:pt x="151" y="402"/>
                    </a:cubicBezTo>
                    <a:lnTo>
                      <a:pt x="1054" y="26"/>
                    </a:lnTo>
                    <a:cubicBezTo>
                      <a:pt x="1003" y="26"/>
                      <a:pt x="953" y="1"/>
                      <a:pt x="903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3" name="Google Shape;670;p26"/>
              <p:cNvSpPr/>
              <p:nvPr/>
            </p:nvSpPr>
            <p:spPr>
              <a:xfrm>
                <a:off x="2792280" y="1997346"/>
                <a:ext cx="2082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0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377"/>
                      <a:pt x="101" y="377"/>
                      <a:pt x="151" y="402"/>
                    </a:cubicBezTo>
                    <a:lnTo>
                      <a:pt x="1053" y="1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4" name="Google Shape;671;p26"/>
              <p:cNvSpPr/>
              <p:nvPr/>
            </p:nvSpPr>
            <p:spPr>
              <a:xfrm>
                <a:off x="2795246" y="1997346"/>
                <a:ext cx="2084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02" extrusionOk="0">
                    <a:moveTo>
                      <a:pt x="1053" y="1"/>
                    </a:moveTo>
                    <a:lnTo>
                      <a:pt x="1028" y="11"/>
                    </a:lnTo>
                    <a:lnTo>
                      <a:pt x="1028" y="11"/>
                    </a:lnTo>
                    <a:cubicBezTo>
                      <a:pt x="1037" y="9"/>
                      <a:pt x="1045" y="5"/>
                      <a:pt x="1053" y="1"/>
                    </a:cubicBezTo>
                    <a:close/>
                    <a:moveTo>
                      <a:pt x="903" y="1"/>
                    </a:moveTo>
                    <a:lnTo>
                      <a:pt x="1" y="402"/>
                    </a:lnTo>
                    <a:cubicBezTo>
                      <a:pt x="51" y="402"/>
                      <a:pt x="101" y="402"/>
                      <a:pt x="151" y="377"/>
                    </a:cubicBezTo>
                    <a:lnTo>
                      <a:pt x="1028" y="11"/>
                    </a:lnTo>
                    <a:lnTo>
                      <a:pt x="1028" y="11"/>
                    </a:lnTo>
                    <a:cubicBezTo>
                      <a:pt x="1012" y="17"/>
                      <a:pt x="995" y="20"/>
                      <a:pt x="978" y="20"/>
                    </a:cubicBezTo>
                    <a:cubicBezTo>
                      <a:pt x="953" y="20"/>
                      <a:pt x="928" y="13"/>
                      <a:pt x="903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5" name="Google Shape;672;p26"/>
              <p:cNvSpPr/>
              <p:nvPr/>
            </p:nvSpPr>
            <p:spPr>
              <a:xfrm>
                <a:off x="2798232" y="1996851"/>
                <a:ext cx="2230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402" extrusionOk="0">
                    <a:moveTo>
                      <a:pt x="1128" y="1"/>
                    </a:moveTo>
                    <a:lnTo>
                      <a:pt x="1128" y="1"/>
                    </a:lnTo>
                    <a:cubicBezTo>
                      <a:pt x="1053" y="26"/>
                      <a:pt x="978" y="26"/>
                      <a:pt x="902" y="26"/>
                    </a:cubicBezTo>
                    <a:lnTo>
                      <a:pt x="0" y="402"/>
                    </a:lnTo>
                    <a:cubicBezTo>
                      <a:pt x="75" y="402"/>
                      <a:pt x="150" y="402"/>
                      <a:pt x="226" y="377"/>
                    </a:cubicBez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6" name="Google Shape;673;p26"/>
              <p:cNvSpPr/>
              <p:nvPr/>
            </p:nvSpPr>
            <p:spPr>
              <a:xfrm>
                <a:off x="2802682" y="1995368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1129" y="1"/>
                    </a:moveTo>
                    <a:lnTo>
                      <a:pt x="1129" y="1"/>
                    </a:lnTo>
                    <a:cubicBezTo>
                      <a:pt x="1053" y="26"/>
                      <a:pt x="978" y="51"/>
                      <a:pt x="903" y="76"/>
                    </a:cubicBezTo>
                    <a:lnTo>
                      <a:pt x="1" y="452"/>
                    </a:lnTo>
                    <a:cubicBezTo>
                      <a:pt x="76" y="452"/>
                      <a:pt x="151" y="427"/>
                      <a:pt x="251" y="377"/>
                    </a:cubicBezTo>
                    <a:lnTo>
                      <a:pt x="1129" y="1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7" name="Google Shape;674;p26"/>
              <p:cNvSpPr/>
              <p:nvPr/>
            </p:nvSpPr>
            <p:spPr>
              <a:xfrm>
                <a:off x="2771456" y="1956706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51" y="402"/>
                      <a:pt x="51" y="402"/>
                    </a:cubicBezTo>
                    <a:lnTo>
                      <a:pt x="953" y="26"/>
                    </a:lnTo>
                    <a:cubicBezTo>
                      <a:pt x="92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8" name="Google Shape;675;p26"/>
              <p:cNvSpPr/>
              <p:nvPr/>
            </p:nvSpPr>
            <p:spPr>
              <a:xfrm>
                <a:off x="2772445" y="1957201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02"/>
                      <a:pt x="76" y="427"/>
                    </a:cubicBezTo>
                    <a:lnTo>
                      <a:pt x="953" y="51"/>
                    </a:lnTo>
                    <a:cubicBezTo>
                      <a:pt x="953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9" name="Google Shape;676;p26"/>
              <p:cNvSpPr/>
              <p:nvPr/>
            </p:nvSpPr>
            <p:spPr>
              <a:xfrm>
                <a:off x="2773433" y="1958189"/>
                <a:ext cx="1936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51" y="402"/>
                      <a:pt x="76" y="402"/>
                    </a:cubicBezTo>
                    <a:lnTo>
                      <a:pt x="978" y="26"/>
                    </a:lnTo>
                    <a:cubicBezTo>
                      <a:pt x="953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" name="Google Shape;677;p26"/>
              <p:cNvSpPr/>
              <p:nvPr/>
            </p:nvSpPr>
            <p:spPr>
              <a:xfrm>
                <a:off x="2774936" y="1958684"/>
                <a:ext cx="1884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25" y="402"/>
                      <a:pt x="50" y="427"/>
                    </a:cubicBezTo>
                    <a:lnTo>
                      <a:pt x="953" y="51"/>
                    </a:lnTo>
                    <a:cubicBezTo>
                      <a:pt x="927" y="26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1" name="Google Shape;678;p26"/>
              <p:cNvSpPr/>
              <p:nvPr/>
            </p:nvSpPr>
            <p:spPr>
              <a:xfrm>
                <a:off x="2775925" y="1959692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75" y="401"/>
                    </a:cubicBezTo>
                    <a:lnTo>
                      <a:pt x="953" y="25"/>
                    </a:lnTo>
                    <a:cubicBezTo>
                      <a:pt x="953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2" name="Google Shape;679;p26"/>
              <p:cNvSpPr/>
              <p:nvPr/>
            </p:nvSpPr>
            <p:spPr>
              <a:xfrm>
                <a:off x="2777408" y="1960187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0" y="376"/>
                      <a:pt x="26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03" y="0"/>
                      <a:pt x="87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3" name="Google Shape;680;p26"/>
              <p:cNvSpPr/>
              <p:nvPr/>
            </p:nvSpPr>
            <p:spPr>
              <a:xfrm>
                <a:off x="2778397" y="1960681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4" name="Google Shape;681;p26"/>
              <p:cNvSpPr/>
              <p:nvPr/>
            </p:nvSpPr>
            <p:spPr>
              <a:xfrm>
                <a:off x="2779386" y="1961176"/>
                <a:ext cx="1936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9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76" y="401"/>
                    </a:cubicBezTo>
                    <a:lnTo>
                      <a:pt x="978" y="25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5" name="Google Shape;682;p26"/>
              <p:cNvSpPr/>
              <p:nvPr/>
            </p:nvSpPr>
            <p:spPr>
              <a:xfrm>
                <a:off x="2780869" y="1961670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376"/>
                      <a:pt x="51" y="401"/>
                      <a:pt x="76" y="401"/>
                    </a:cubicBezTo>
                    <a:lnTo>
                      <a:pt x="953" y="25"/>
                    </a:lnTo>
                    <a:cubicBezTo>
                      <a:pt x="928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6" name="Google Shape;683;p26"/>
              <p:cNvSpPr/>
              <p:nvPr/>
            </p:nvSpPr>
            <p:spPr>
              <a:xfrm>
                <a:off x="2782372" y="1962164"/>
                <a:ext cx="18846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377" extrusionOk="0">
                    <a:moveTo>
                      <a:pt x="877" y="0"/>
                    </a:moveTo>
                    <a:lnTo>
                      <a:pt x="0" y="376"/>
                    </a:lnTo>
                    <a:lnTo>
                      <a:pt x="50" y="376"/>
                    </a:lnTo>
                    <a:lnTo>
                      <a:pt x="952" y="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7" name="Google Shape;684;p26"/>
              <p:cNvSpPr/>
              <p:nvPr/>
            </p:nvSpPr>
            <p:spPr>
              <a:xfrm>
                <a:off x="2783361" y="1962164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01"/>
                      <a:pt x="75" y="401"/>
                    </a:cubicBezTo>
                    <a:lnTo>
                      <a:pt x="978" y="25"/>
                    </a:lnTo>
                    <a:cubicBezTo>
                      <a:pt x="953" y="2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8" name="Google Shape;685;p26"/>
              <p:cNvSpPr/>
              <p:nvPr/>
            </p:nvSpPr>
            <p:spPr>
              <a:xfrm>
                <a:off x="2784844" y="1962659"/>
                <a:ext cx="1934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377" extrusionOk="0">
                    <a:moveTo>
                      <a:pt x="903" y="0"/>
                    </a:moveTo>
                    <a:lnTo>
                      <a:pt x="0" y="376"/>
                    </a:lnTo>
                    <a:lnTo>
                      <a:pt x="76" y="376"/>
                    </a:lnTo>
                    <a:lnTo>
                      <a:pt x="978" y="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9" name="Google Shape;686;p26"/>
              <p:cNvSpPr/>
              <p:nvPr/>
            </p:nvSpPr>
            <p:spPr>
              <a:xfrm>
                <a:off x="2786327" y="1962659"/>
                <a:ext cx="19854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377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101" y="376"/>
                    </a:lnTo>
                    <a:lnTo>
                      <a:pt x="1003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0" name="Google Shape;687;p26"/>
              <p:cNvSpPr/>
              <p:nvPr/>
            </p:nvSpPr>
            <p:spPr>
              <a:xfrm>
                <a:off x="2788305" y="1962164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1003" y="0"/>
                    </a:moveTo>
                    <a:lnTo>
                      <a:pt x="949" y="23"/>
                    </a:lnTo>
                    <a:lnTo>
                      <a:pt x="949" y="23"/>
                    </a:lnTo>
                    <a:cubicBezTo>
                      <a:pt x="969" y="20"/>
                      <a:pt x="990" y="14"/>
                      <a:pt x="1003" y="0"/>
                    </a:cubicBezTo>
                    <a:close/>
                    <a:moveTo>
                      <a:pt x="949" y="23"/>
                    </a:moveTo>
                    <a:lnTo>
                      <a:pt x="949" y="23"/>
                    </a:lnTo>
                    <a:cubicBezTo>
                      <a:pt x="932" y="25"/>
                      <a:pt x="915" y="25"/>
                      <a:pt x="903" y="25"/>
                    </a:cubicBezTo>
                    <a:lnTo>
                      <a:pt x="1" y="401"/>
                    </a:lnTo>
                    <a:cubicBezTo>
                      <a:pt x="51" y="401"/>
                      <a:pt x="76" y="401"/>
                      <a:pt x="101" y="376"/>
                    </a:cubicBezTo>
                    <a:lnTo>
                      <a:pt x="949" y="23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1" name="Google Shape;688;p26"/>
              <p:cNvSpPr/>
              <p:nvPr/>
            </p:nvSpPr>
            <p:spPr>
              <a:xfrm>
                <a:off x="2790302" y="1961670"/>
                <a:ext cx="2082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02" extrusionOk="0">
                    <a:moveTo>
                      <a:pt x="1053" y="0"/>
                    </a:moveTo>
                    <a:cubicBezTo>
                      <a:pt x="1003" y="0"/>
                      <a:pt x="952" y="25"/>
                      <a:pt x="902" y="25"/>
                    </a:cubicBezTo>
                    <a:lnTo>
                      <a:pt x="0" y="401"/>
                    </a:lnTo>
                    <a:cubicBezTo>
                      <a:pt x="50" y="401"/>
                      <a:pt x="100" y="401"/>
                      <a:pt x="150" y="376"/>
                    </a:cubicBezTo>
                    <a:lnTo>
                      <a:pt x="1053" y="0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2" name="Google Shape;689;p26"/>
              <p:cNvSpPr/>
              <p:nvPr/>
            </p:nvSpPr>
            <p:spPr>
              <a:xfrm>
                <a:off x="2753124" y="1881380"/>
                <a:ext cx="2380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602" extrusionOk="0">
                    <a:moveTo>
                      <a:pt x="1203" y="0"/>
                    </a:moveTo>
                    <a:lnTo>
                      <a:pt x="1203" y="0"/>
                    </a:lnTo>
                    <a:cubicBezTo>
                      <a:pt x="1168" y="9"/>
                      <a:pt x="1132" y="24"/>
                      <a:pt x="1096" y="46"/>
                    </a:cubicBezTo>
                    <a:lnTo>
                      <a:pt x="1096" y="46"/>
                    </a:lnTo>
                    <a:lnTo>
                      <a:pt x="1203" y="0"/>
                    </a:lnTo>
                    <a:close/>
                    <a:moveTo>
                      <a:pt x="1096" y="46"/>
                    </a:moveTo>
                    <a:lnTo>
                      <a:pt x="326" y="376"/>
                    </a:lnTo>
                    <a:cubicBezTo>
                      <a:pt x="201" y="401"/>
                      <a:pt x="101" y="501"/>
                      <a:pt x="0" y="602"/>
                    </a:cubicBezTo>
                    <a:lnTo>
                      <a:pt x="903" y="226"/>
                    </a:lnTo>
                    <a:cubicBezTo>
                      <a:pt x="967" y="145"/>
                      <a:pt x="1032" y="85"/>
                      <a:pt x="1096" y="46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" name="Google Shape;690;p26"/>
              <p:cNvSpPr/>
              <p:nvPr/>
            </p:nvSpPr>
            <p:spPr>
              <a:xfrm>
                <a:off x="2752135" y="1885829"/>
                <a:ext cx="1884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7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25" y="402"/>
                      <a:pt x="25" y="427"/>
                      <a:pt x="0" y="477"/>
                    </a:cubicBezTo>
                    <a:lnTo>
                      <a:pt x="877" y="101"/>
                    </a:lnTo>
                    <a:cubicBezTo>
                      <a:pt x="903" y="51"/>
                      <a:pt x="928" y="26"/>
                      <a:pt x="953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" name="Google Shape;691;p26"/>
              <p:cNvSpPr/>
              <p:nvPr/>
            </p:nvSpPr>
            <p:spPr>
              <a:xfrm>
                <a:off x="2751146" y="1887807"/>
                <a:ext cx="1835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3" extrusionOk="0">
                    <a:moveTo>
                      <a:pt x="927" y="1"/>
                    </a:moveTo>
                    <a:lnTo>
                      <a:pt x="50" y="377"/>
                    </a:lnTo>
                    <a:cubicBezTo>
                      <a:pt x="25" y="402"/>
                      <a:pt x="0" y="427"/>
                      <a:pt x="0" y="452"/>
                    </a:cubicBezTo>
                    <a:lnTo>
                      <a:pt x="902" y="76"/>
                    </a:lnTo>
                    <a:cubicBezTo>
                      <a:pt x="902" y="51"/>
                      <a:pt x="927" y="26"/>
                      <a:pt x="927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5" name="Google Shape;692;p26"/>
              <p:cNvSpPr/>
              <p:nvPr/>
            </p:nvSpPr>
            <p:spPr>
              <a:xfrm>
                <a:off x="2750157" y="1889310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7" y="0"/>
                    </a:moveTo>
                    <a:lnTo>
                      <a:pt x="50" y="376"/>
                    </a:lnTo>
                    <a:cubicBezTo>
                      <a:pt x="25" y="401"/>
                      <a:pt x="25" y="426"/>
                      <a:pt x="0" y="451"/>
                    </a:cubicBezTo>
                    <a:lnTo>
                      <a:pt x="902" y="75"/>
                    </a:lnTo>
                    <a:cubicBezTo>
                      <a:pt x="902" y="50"/>
                      <a:pt x="927" y="25"/>
                      <a:pt x="927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6" name="Google Shape;693;p26"/>
              <p:cNvSpPr/>
              <p:nvPr/>
            </p:nvSpPr>
            <p:spPr>
              <a:xfrm>
                <a:off x="2749643" y="1890793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1" y="426"/>
                      <a:pt x="1" y="452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7" name="Google Shape;694;p26"/>
              <p:cNvSpPr/>
              <p:nvPr/>
            </p:nvSpPr>
            <p:spPr>
              <a:xfrm>
                <a:off x="2749149" y="1892276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2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" name="Google Shape;695;p26"/>
              <p:cNvSpPr/>
              <p:nvPr/>
            </p:nvSpPr>
            <p:spPr>
              <a:xfrm>
                <a:off x="2748654" y="189375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2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9" name="Google Shape;696;p26"/>
              <p:cNvSpPr/>
              <p:nvPr/>
            </p:nvSpPr>
            <p:spPr>
              <a:xfrm>
                <a:off x="2748160" y="1895243"/>
                <a:ext cx="1837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3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0" name="Google Shape;697;p26"/>
              <p:cNvSpPr/>
              <p:nvPr/>
            </p:nvSpPr>
            <p:spPr>
              <a:xfrm>
                <a:off x="2748160" y="1896746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1" name="Google Shape;698;p26"/>
              <p:cNvSpPr/>
              <p:nvPr/>
            </p:nvSpPr>
            <p:spPr>
              <a:xfrm>
                <a:off x="2747665" y="189822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26" y="426"/>
                      <a:pt x="1" y="451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2" name="Google Shape;699;p26"/>
              <p:cNvSpPr/>
              <p:nvPr/>
            </p:nvSpPr>
            <p:spPr>
              <a:xfrm>
                <a:off x="2747665" y="1899712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3" name="Google Shape;700;p26"/>
              <p:cNvSpPr/>
              <p:nvPr/>
            </p:nvSpPr>
            <p:spPr>
              <a:xfrm>
                <a:off x="2747665" y="1901195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4" name="Google Shape;701;p26"/>
              <p:cNvSpPr/>
              <p:nvPr/>
            </p:nvSpPr>
            <p:spPr>
              <a:xfrm>
                <a:off x="2747665" y="1902678"/>
                <a:ext cx="1785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878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5" name="Google Shape;702;p26"/>
              <p:cNvSpPr/>
              <p:nvPr/>
            </p:nvSpPr>
            <p:spPr>
              <a:xfrm>
                <a:off x="2747665" y="1904181"/>
                <a:ext cx="17362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878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878" y="75"/>
                    </a:lnTo>
                    <a:cubicBezTo>
                      <a:pt x="878" y="50"/>
                      <a:pt x="878" y="25"/>
                      <a:pt x="87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6" name="Google Shape;703;p26"/>
              <p:cNvSpPr/>
              <p:nvPr/>
            </p:nvSpPr>
            <p:spPr>
              <a:xfrm>
                <a:off x="2747665" y="1905665"/>
                <a:ext cx="17362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878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878" y="75"/>
                    </a:lnTo>
                    <a:cubicBezTo>
                      <a:pt x="878" y="50"/>
                      <a:pt x="878" y="25"/>
                      <a:pt x="878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7" name="Google Shape;704;p26"/>
              <p:cNvSpPr/>
              <p:nvPr/>
            </p:nvSpPr>
            <p:spPr>
              <a:xfrm>
                <a:off x="2747665" y="1907148"/>
                <a:ext cx="1785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878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8" name="Google Shape;705;p26"/>
              <p:cNvSpPr/>
              <p:nvPr/>
            </p:nvSpPr>
            <p:spPr>
              <a:xfrm>
                <a:off x="2747665" y="1908631"/>
                <a:ext cx="1785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77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09" name="Google Shape;706;p26"/>
              <p:cNvSpPr/>
              <p:nvPr/>
            </p:nvSpPr>
            <p:spPr>
              <a:xfrm>
                <a:off x="2747665" y="1910114"/>
                <a:ext cx="17857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1" y="427"/>
                      <a:pt x="1" y="452"/>
                      <a:pt x="1" y="477"/>
                    </a:cubicBezTo>
                    <a:lnTo>
                      <a:pt x="903" y="101"/>
                    </a:lnTo>
                    <a:cubicBezTo>
                      <a:pt x="903" y="76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0" name="Google Shape;707;p26"/>
              <p:cNvSpPr/>
              <p:nvPr/>
            </p:nvSpPr>
            <p:spPr>
              <a:xfrm>
                <a:off x="2747665" y="1912111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1" name="Google Shape;708;p26"/>
              <p:cNvSpPr/>
              <p:nvPr/>
            </p:nvSpPr>
            <p:spPr>
              <a:xfrm>
                <a:off x="2748160" y="1913595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51"/>
                      <a:pt x="1" y="476"/>
                    </a:cubicBezTo>
                    <a:lnTo>
                      <a:pt x="903" y="101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2" name="Google Shape;709;p26"/>
              <p:cNvSpPr/>
              <p:nvPr/>
            </p:nvSpPr>
            <p:spPr>
              <a:xfrm>
                <a:off x="2748160" y="1915572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402"/>
                      <a:pt x="26" y="427"/>
                      <a:pt x="26" y="452"/>
                    </a:cubicBezTo>
                    <a:lnTo>
                      <a:pt x="928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3" name="Google Shape;710;p26"/>
              <p:cNvSpPr/>
              <p:nvPr/>
            </p:nvSpPr>
            <p:spPr>
              <a:xfrm>
                <a:off x="2748654" y="191705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26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4" name="Google Shape;711;p26"/>
              <p:cNvSpPr/>
              <p:nvPr/>
            </p:nvSpPr>
            <p:spPr>
              <a:xfrm>
                <a:off x="2749149" y="1918539"/>
                <a:ext cx="17877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5" name="Google Shape;712;p26"/>
              <p:cNvSpPr/>
              <p:nvPr/>
            </p:nvSpPr>
            <p:spPr>
              <a:xfrm>
                <a:off x="2749149" y="1920042"/>
                <a:ext cx="1837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51"/>
                      <a:pt x="26" y="476"/>
                    </a:cubicBezTo>
                    <a:lnTo>
                      <a:pt x="928" y="100"/>
                    </a:lnTo>
                    <a:cubicBezTo>
                      <a:pt x="928" y="7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6" name="Google Shape;713;p26"/>
              <p:cNvSpPr/>
              <p:nvPr/>
            </p:nvSpPr>
            <p:spPr>
              <a:xfrm>
                <a:off x="2749643" y="1922019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6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7" name="Google Shape;714;p26"/>
              <p:cNvSpPr/>
              <p:nvPr/>
            </p:nvSpPr>
            <p:spPr>
              <a:xfrm>
                <a:off x="2750157" y="1923502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0" y="402"/>
                      <a:pt x="25" y="427"/>
                      <a:pt x="25" y="452"/>
                    </a:cubicBezTo>
                    <a:lnTo>
                      <a:pt x="927" y="76"/>
                    </a:lnTo>
                    <a:cubicBezTo>
                      <a:pt x="927" y="51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8" name="Google Shape;715;p26"/>
              <p:cNvSpPr/>
              <p:nvPr/>
            </p:nvSpPr>
            <p:spPr>
              <a:xfrm>
                <a:off x="2750652" y="1924986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02"/>
                      <a:pt x="25" y="427"/>
                      <a:pt x="25" y="452"/>
                    </a:cubicBezTo>
                    <a:lnTo>
                      <a:pt x="927" y="76"/>
                    </a:lnTo>
                    <a:cubicBezTo>
                      <a:pt x="927" y="51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19" name="Google Shape;716;p26"/>
              <p:cNvSpPr/>
              <p:nvPr/>
            </p:nvSpPr>
            <p:spPr>
              <a:xfrm>
                <a:off x="2751146" y="1926469"/>
                <a:ext cx="18351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25" y="452"/>
                      <a:pt x="50" y="477"/>
                    </a:cubicBezTo>
                    <a:lnTo>
                      <a:pt x="927" y="101"/>
                    </a:lnTo>
                    <a:cubicBezTo>
                      <a:pt x="927" y="76"/>
                      <a:pt x="927" y="51"/>
                      <a:pt x="902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0" name="Google Shape;717;p26"/>
              <p:cNvSpPr/>
              <p:nvPr/>
            </p:nvSpPr>
            <p:spPr>
              <a:xfrm>
                <a:off x="2752135" y="1928466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0" y="526"/>
                    </a:cubicBezTo>
                    <a:lnTo>
                      <a:pt x="953" y="151"/>
                    </a:lnTo>
                    <a:cubicBezTo>
                      <a:pt x="928" y="100"/>
                      <a:pt x="903" y="50"/>
                      <a:pt x="877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1" name="Google Shape;718;p26"/>
              <p:cNvSpPr/>
              <p:nvPr/>
            </p:nvSpPr>
            <p:spPr>
              <a:xfrm>
                <a:off x="2753124" y="1931433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101" y="577"/>
                    </a:cubicBezTo>
                    <a:lnTo>
                      <a:pt x="978" y="201"/>
                    </a:lnTo>
                    <a:cubicBezTo>
                      <a:pt x="953" y="12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2" name="Google Shape;719;p26"/>
              <p:cNvSpPr/>
              <p:nvPr/>
            </p:nvSpPr>
            <p:spPr>
              <a:xfrm>
                <a:off x="2755101" y="1935408"/>
                <a:ext cx="1936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26"/>
                      <a:pt x="51" y="476"/>
                      <a:pt x="76" y="526"/>
                    </a:cubicBezTo>
                    <a:lnTo>
                      <a:pt x="978" y="150"/>
                    </a:lnTo>
                    <a:cubicBezTo>
                      <a:pt x="953" y="100"/>
                      <a:pt x="928" y="50"/>
                      <a:pt x="878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3" name="Google Shape;720;p26"/>
              <p:cNvSpPr/>
              <p:nvPr/>
            </p:nvSpPr>
            <p:spPr>
              <a:xfrm>
                <a:off x="2756584" y="1938374"/>
                <a:ext cx="1886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52"/>
                      <a:pt x="51" y="477"/>
                    </a:cubicBezTo>
                    <a:lnTo>
                      <a:pt x="953" y="101"/>
                    </a:lnTo>
                    <a:cubicBezTo>
                      <a:pt x="928" y="76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4" name="Google Shape;721;p26"/>
              <p:cNvSpPr/>
              <p:nvPr/>
            </p:nvSpPr>
            <p:spPr>
              <a:xfrm>
                <a:off x="2757573" y="1940351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5" name="Google Shape;722;p26"/>
              <p:cNvSpPr/>
              <p:nvPr/>
            </p:nvSpPr>
            <p:spPr>
              <a:xfrm>
                <a:off x="2758582" y="1941835"/>
                <a:ext cx="18846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25" y="452"/>
                      <a:pt x="50" y="477"/>
                    </a:cubicBezTo>
                    <a:lnTo>
                      <a:pt x="952" y="76"/>
                    </a:lnTo>
                    <a:cubicBezTo>
                      <a:pt x="927" y="51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6" name="Google Shape;723;p26"/>
              <p:cNvSpPr/>
              <p:nvPr/>
            </p:nvSpPr>
            <p:spPr>
              <a:xfrm>
                <a:off x="2759571" y="1943338"/>
                <a:ext cx="1884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77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25" y="426"/>
                      <a:pt x="50" y="451"/>
                      <a:pt x="50" y="476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7" name="Google Shape;724;p26"/>
              <p:cNvSpPr/>
              <p:nvPr/>
            </p:nvSpPr>
            <p:spPr>
              <a:xfrm>
                <a:off x="2760559" y="194482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25" y="426"/>
                      <a:pt x="50" y="451"/>
                      <a:pt x="50" y="451"/>
                    </a:cubicBezTo>
                    <a:lnTo>
                      <a:pt x="953" y="75"/>
                    </a:lnTo>
                    <a:cubicBezTo>
                      <a:pt x="953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8" name="Google Shape;725;p26"/>
              <p:cNvSpPr/>
              <p:nvPr/>
            </p:nvSpPr>
            <p:spPr>
              <a:xfrm>
                <a:off x="2761548" y="1946304"/>
                <a:ext cx="1934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01"/>
                      <a:pt x="51" y="426"/>
                      <a:pt x="76" y="452"/>
                    </a:cubicBezTo>
                    <a:lnTo>
                      <a:pt x="978" y="76"/>
                    </a:lnTo>
                    <a:cubicBezTo>
                      <a:pt x="953" y="51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29" name="Google Shape;726;p26"/>
              <p:cNvSpPr/>
              <p:nvPr/>
            </p:nvSpPr>
            <p:spPr>
              <a:xfrm>
                <a:off x="2763031" y="1947787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0" name="Google Shape;727;p26"/>
              <p:cNvSpPr/>
              <p:nvPr/>
            </p:nvSpPr>
            <p:spPr>
              <a:xfrm>
                <a:off x="2764020" y="1949270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1" name="Google Shape;728;p26"/>
              <p:cNvSpPr/>
              <p:nvPr/>
            </p:nvSpPr>
            <p:spPr>
              <a:xfrm>
                <a:off x="2765503" y="1950754"/>
                <a:ext cx="18865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2" name="Google Shape;729;p26"/>
              <p:cNvSpPr/>
              <p:nvPr/>
            </p:nvSpPr>
            <p:spPr>
              <a:xfrm>
                <a:off x="2766512" y="1952257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50" y="426"/>
                    </a:cubicBezTo>
                    <a:lnTo>
                      <a:pt x="952" y="50"/>
                    </a:lnTo>
                    <a:cubicBezTo>
                      <a:pt x="927" y="25"/>
                      <a:pt x="927" y="0"/>
                      <a:pt x="902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3" name="Google Shape;730;p26"/>
              <p:cNvSpPr/>
              <p:nvPr/>
            </p:nvSpPr>
            <p:spPr>
              <a:xfrm>
                <a:off x="2767501" y="1953245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75" y="426"/>
                    </a:cubicBezTo>
                    <a:lnTo>
                      <a:pt x="978" y="50"/>
                    </a:lnTo>
                    <a:cubicBezTo>
                      <a:pt x="953" y="50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4" name="Google Shape;731;p26"/>
              <p:cNvSpPr/>
              <p:nvPr/>
            </p:nvSpPr>
            <p:spPr>
              <a:xfrm>
                <a:off x="2768984" y="1954234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6"/>
                      <a:pt x="51" y="426"/>
                    </a:cubicBezTo>
                    <a:lnTo>
                      <a:pt x="953" y="51"/>
                    </a:lnTo>
                    <a:cubicBezTo>
                      <a:pt x="928" y="51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5" name="Google Shape;732;p26"/>
              <p:cNvSpPr/>
              <p:nvPr/>
            </p:nvSpPr>
            <p:spPr>
              <a:xfrm>
                <a:off x="2769973" y="1955223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402"/>
                      <a:pt x="51" y="427"/>
                      <a:pt x="76" y="427"/>
                    </a:cubicBezTo>
                    <a:lnTo>
                      <a:pt x="978" y="51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6" name="Google Shape;733;p26"/>
              <p:cNvSpPr/>
              <p:nvPr/>
            </p:nvSpPr>
            <p:spPr>
              <a:xfrm>
                <a:off x="2771456" y="1956212"/>
                <a:ext cx="17857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02"/>
                      <a:pt x="1" y="402"/>
                    </a:cubicBezTo>
                    <a:lnTo>
                      <a:pt x="903" y="26"/>
                    </a:lnTo>
                    <a:cubicBezTo>
                      <a:pt x="903" y="26"/>
                      <a:pt x="903" y="1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7" name="Google Shape;734;p26"/>
              <p:cNvSpPr/>
              <p:nvPr/>
            </p:nvSpPr>
            <p:spPr>
              <a:xfrm>
                <a:off x="2734297" y="1847167"/>
                <a:ext cx="28753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454" h="803" extrusionOk="0">
                    <a:moveTo>
                      <a:pt x="1454" y="1"/>
                    </a:moveTo>
                    <a:lnTo>
                      <a:pt x="551" y="377"/>
                    </a:lnTo>
                    <a:cubicBezTo>
                      <a:pt x="326" y="477"/>
                      <a:pt x="150" y="602"/>
                      <a:pt x="0" y="803"/>
                    </a:cubicBezTo>
                    <a:lnTo>
                      <a:pt x="877" y="427"/>
                    </a:lnTo>
                    <a:cubicBezTo>
                      <a:pt x="1053" y="226"/>
                      <a:pt x="1228" y="101"/>
                      <a:pt x="1454" y="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8" name="Google Shape;735;p26"/>
              <p:cNvSpPr/>
              <p:nvPr/>
            </p:nvSpPr>
            <p:spPr>
              <a:xfrm>
                <a:off x="2731311" y="1855592"/>
                <a:ext cx="20348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53" extrusionOk="0">
                    <a:moveTo>
                      <a:pt x="1028" y="1"/>
                    </a:moveTo>
                    <a:lnTo>
                      <a:pt x="151" y="377"/>
                    </a:lnTo>
                    <a:cubicBezTo>
                      <a:pt x="101" y="427"/>
                      <a:pt x="51" y="502"/>
                      <a:pt x="1" y="552"/>
                    </a:cubicBezTo>
                    <a:lnTo>
                      <a:pt x="903" y="176"/>
                    </a:lnTo>
                    <a:cubicBezTo>
                      <a:pt x="953" y="126"/>
                      <a:pt x="1003" y="51"/>
                      <a:pt x="102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39" name="Google Shape;736;p26"/>
              <p:cNvSpPr/>
              <p:nvPr/>
            </p:nvSpPr>
            <p:spPr>
              <a:xfrm>
                <a:off x="2729828" y="1859073"/>
                <a:ext cx="1934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7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26"/>
                      <a:pt x="26" y="477"/>
                      <a:pt x="0" y="527"/>
                    </a:cubicBezTo>
                    <a:lnTo>
                      <a:pt x="903" y="151"/>
                    </a:lnTo>
                    <a:cubicBezTo>
                      <a:pt x="928" y="101"/>
                      <a:pt x="953" y="50"/>
                      <a:pt x="97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0" name="Google Shape;737;p26"/>
              <p:cNvSpPr/>
              <p:nvPr/>
            </p:nvSpPr>
            <p:spPr>
              <a:xfrm>
                <a:off x="2728344" y="1862039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978" y="1"/>
                    </a:moveTo>
                    <a:lnTo>
                      <a:pt x="75" y="377"/>
                    </a:lnTo>
                    <a:cubicBezTo>
                      <a:pt x="50" y="427"/>
                      <a:pt x="25" y="477"/>
                      <a:pt x="0" y="527"/>
                    </a:cubicBezTo>
                    <a:lnTo>
                      <a:pt x="903" y="151"/>
                    </a:lnTo>
                    <a:cubicBezTo>
                      <a:pt x="928" y="101"/>
                      <a:pt x="953" y="51"/>
                      <a:pt x="978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1" name="Google Shape;738;p26"/>
              <p:cNvSpPr/>
              <p:nvPr/>
            </p:nvSpPr>
            <p:spPr>
              <a:xfrm>
                <a:off x="2727356" y="1865025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25" y="426"/>
                      <a:pt x="0" y="476"/>
                      <a:pt x="0" y="526"/>
                    </a:cubicBezTo>
                    <a:lnTo>
                      <a:pt x="902" y="150"/>
                    </a:lnTo>
                    <a:cubicBezTo>
                      <a:pt x="902" y="100"/>
                      <a:pt x="927" y="50"/>
                      <a:pt x="953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2" name="Google Shape;739;p26"/>
              <p:cNvSpPr/>
              <p:nvPr/>
            </p:nvSpPr>
            <p:spPr>
              <a:xfrm>
                <a:off x="2726367" y="1867991"/>
                <a:ext cx="18846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02" extrusionOk="0">
                    <a:moveTo>
                      <a:pt x="952" y="0"/>
                    </a:moveTo>
                    <a:lnTo>
                      <a:pt x="50" y="376"/>
                    </a:lnTo>
                    <a:cubicBezTo>
                      <a:pt x="25" y="427"/>
                      <a:pt x="0" y="452"/>
                      <a:pt x="0" y="502"/>
                    </a:cubicBezTo>
                    <a:lnTo>
                      <a:pt x="902" y="126"/>
                    </a:lnTo>
                    <a:cubicBezTo>
                      <a:pt x="902" y="76"/>
                      <a:pt x="927" y="26"/>
                      <a:pt x="952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3" name="Google Shape;740;p26"/>
              <p:cNvSpPr/>
              <p:nvPr/>
            </p:nvSpPr>
            <p:spPr>
              <a:xfrm>
                <a:off x="2725358" y="1870463"/>
                <a:ext cx="18865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2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27"/>
                      <a:pt x="26" y="477"/>
                      <a:pt x="1" y="527"/>
                    </a:cubicBezTo>
                    <a:lnTo>
                      <a:pt x="903" y="126"/>
                    </a:lnTo>
                    <a:cubicBezTo>
                      <a:pt x="928" y="101"/>
                      <a:pt x="928" y="51"/>
                      <a:pt x="95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4" name="Google Shape;741;p26"/>
              <p:cNvSpPr/>
              <p:nvPr/>
            </p:nvSpPr>
            <p:spPr>
              <a:xfrm>
                <a:off x="2724864" y="187295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26" y="426"/>
                      <a:pt x="1" y="476"/>
                      <a:pt x="1" y="526"/>
                    </a:cubicBezTo>
                    <a:lnTo>
                      <a:pt x="903" y="150"/>
                    </a:lnTo>
                    <a:cubicBezTo>
                      <a:pt x="903" y="100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5" name="Google Shape;742;p26"/>
              <p:cNvSpPr/>
              <p:nvPr/>
            </p:nvSpPr>
            <p:spPr>
              <a:xfrm>
                <a:off x="2724369" y="1875922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7"/>
                      <a:pt x="1" y="452"/>
                      <a:pt x="1" y="502"/>
                    </a:cubicBezTo>
                    <a:lnTo>
                      <a:pt x="903" y="126"/>
                    </a:lnTo>
                    <a:cubicBezTo>
                      <a:pt x="903" y="76"/>
                      <a:pt x="928" y="51"/>
                      <a:pt x="928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6" name="Google Shape;743;p26"/>
              <p:cNvSpPr/>
              <p:nvPr/>
            </p:nvSpPr>
            <p:spPr>
              <a:xfrm>
                <a:off x="2723875" y="187839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7" name="Google Shape;744;p26"/>
              <p:cNvSpPr/>
              <p:nvPr/>
            </p:nvSpPr>
            <p:spPr>
              <a:xfrm>
                <a:off x="2723875" y="1881380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76"/>
                      <a:pt x="1" y="501"/>
                    </a:cubicBezTo>
                    <a:lnTo>
                      <a:pt x="878" y="125"/>
                    </a:lnTo>
                    <a:cubicBezTo>
                      <a:pt x="903" y="75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8" name="Google Shape;745;p26"/>
              <p:cNvSpPr/>
              <p:nvPr/>
            </p:nvSpPr>
            <p:spPr>
              <a:xfrm>
                <a:off x="2713473" y="1810503"/>
                <a:ext cx="34211" cy="19834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1003" extrusionOk="0">
                    <a:moveTo>
                      <a:pt x="1730" y="0"/>
                    </a:moveTo>
                    <a:lnTo>
                      <a:pt x="827" y="376"/>
                    </a:lnTo>
                    <a:cubicBezTo>
                      <a:pt x="502" y="527"/>
                      <a:pt x="226" y="727"/>
                      <a:pt x="0" y="1003"/>
                    </a:cubicBezTo>
                    <a:lnTo>
                      <a:pt x="878" y="627"/>
                    </a:lnTo>
                    <a:cubicBezTo>
                      <a:pt x="1128" y="351"/>
                      <a:pt x="1404" y="151"/>
                      <a:pt x="1730" y="0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49" name="Google Shape;746;p26"/>
              <p:cNvSpPr/>
              <p:nvPr/>
            </p:nvSpPr>
            <p:spPr>
              <a:xfrm>
                <a:off x="2709498" y="1822883"/>
                <a:ext cx="2133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53" extrusionOk="0">
                    <a:moveTo>
                      <a:pt x="1079" y="1"/>
                    </a:moveTo>
                    <a:lnTo>
                      <a:pt x="201" y="377"/>
                    </a:lnTo>
                    <a:cubicBezTo>
                      <a:pt x="126" y="477"/>
                      <a:pt x="51" y="552"/>
                      <a:pt x="1" y="652"/>
                    </a:cubicBezTo>
                    <a:lnTo>
                      <a:pt x="878" y="276"/>
                    </a:lnTo>
                    <a:cubicBezTo>
                      <a:pt x="953" y="176"/>
                      <a:pt x="1028" y="101"/>
                      <a:pt x="1079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0" name="Google Shape;747;p26"/>
              <p:cNvSpPr/>
              <p:nvPr/>
            </p:nvSpPr>
            <p:spPr>
              <a:xfrm>
                <a:off x="2706532" y="1828341"/>
                <a:ext cx="20348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02" extrusionOk="0">
                    <a:moveTo>
                      <a:pt x="1028" y="0"/>
                    </a:moveTo>
                    <a:lnTo>
                      <a:pt x="151" y="376"/>
                    </a:lnTo>
                    <a:cubicBezTo>
                      <a:pt x="101" y="452"/>
                      <a:pt x="51" y="527"/>
                      <a:pt x="0" y="602"/>
                    </a:cubicBezTo>
                    <a:lnTo>
                      <a:pt x="903" y="226"/>
                    </a:lnTo>
                    <a:cubicBezTo>
                      <a:pt x="953" y="151"/>
                      <a:pt x="1003" y="76"/>
                      <a:pt x="10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1" name="Google Shape;748;p26"/>
              <p:cNvSpPr/>
              <p:nvPr/>
            </p:nvSpPr>
            <p:spPr>
              <a:xfrm>
                <a:off x="2704554" y="1832810"/>
                <a:ext cx="19834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02" extrusionOk="0">
                    <a:moveTo>
                      <a:pt x="1003" y="0"/>
                    </a:moveTo>
                    <a:lnTo>
                      <a:pt x="100" y="376"/>
                    </a:lnTo>
                    <a:cubicBezTo>
                      <a:pt x="75" y="451"/>
                      <a:pt x="25" y="526"/>
                      <a:pt x="0" y="602"/>
                    </a:cubicBezTo>
                    <a:lnTo>
                      <a:pt x="903" y="226"/>
                    </a:lnTo>
                    <a:cubicBezTo>
                      <a:pt x="928" y="150"/>
                      <a:pt x="978" y="75"/>
                      <a:pt x="10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2" name="Google Shape;749;p26"/>
              <p:cNvSpPr/>
              <p:nvPr/>
            </p:nvSpPr>
            <p:spPr>
              <a:xfrm>
                <a:off x="2703071" y="1837260"/>
                <a:ext cx="19340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8" extrusionOk="0">
                    <a:moveTo>
                      <a:pt x="978" y="1"/>
                    </a:moveTo>
                    <a:lnTo>
                      <a:pt x="75" y="377"/>
                    </a:lnTo>
                    <a:cubicBezTo>
                      <a:pt x="50" y="452"/>
                      <a:pt x="25" y="527"/>
                      <a:pt x="0" y="577"/>
                    </a:cubicBezTo>
                    <a:lnTo>
                      <a:pt x="902" y="201"/>
                    </a:lnTo>
                    <a:cubicBezTo>
                      <a:pt x="927" y="126"/>
                      <a:pt x="952" y="76"/>
                      <a:pt x="97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3" name="Google Shape;750;p26"/>
              <p:cNvSpPr/>
              <p:nvPr/>
            </p:nvSpPr>
            <p:spPr>
              <a:xfrm>
                <a:off x="2701568" y="1841235"/>
                <a:ext cx="19360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0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51"/>
                      <a:pt x="26" y="526"/>
                      <a:pt x="1" y="602"/>
                    </a:cubicBezTo>
                    <a:lnTo>
                      <a:pt x="903" y="201"/>
                    </a:lnTo>
                    <a:cubicBezTo>
                      <a:pt x="928" y="150"/>
                      <a:pt x="953" y="75"/>
                      <a:pt x="978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4" name="Google Shape;751;p26"/>
              <p:cNvSpPr/>
              <p:nvPr/>
            </p:nvSpPr>
            <p:spPr>
              <a:xfrm>
                <a:off x="2700579" y="1845190"/>
                <a:ext cx="1886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03" extrusionOk="0">
                    <a:moveTo>
                      <a:pt x="953" y="1"/>
                    </a:moveTo>
                    <a:lnTo>
                      <a:pt x="51" y="402"/>
                    </a:lnTo>
                    <a:cubicBezTo>
                      <a:pt x="26" y="452"/>
                      <a:pt x="1" y="527"/>
                      <a:pt x="1" y="602"/>
                    </a:cubicBezTo>
                    <a:lnTo>
                      <a:pt x="903" y="201"/>
                    </a:lnTo>
                    <a:cubicBezTo>
                      <a:pt x="903" y="151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5" name="Google Shape;752;p26"/>
              <p:cNvSpPr/>
              <p:nvPr/>
            </p:nvSpPr>
            <p:spPr>
              <a:xfrm>
                <a:off x="2699590" y="1849165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953" y="0"/>
                    </a:moveTo>
                    <a:lnTo>
                      <a:pt x="51" y="401"/>
                    </a:lnTo>
                    <a:cubicBezTo>
                      <a:pt x="26" y="451"/>
                      <a:pt x="1" y="526"/>
                      <a:pt x="1" y="602"/>
                    </a:cubicBezTo>
                    <a:lnTo>
                      <a:pt x="903" y="226"/>
                    </a:lnTo>
                    <a:cubicBezTo>
                      <a:pt x="903" y="150"/>
                      <a:pt x="928" y="75"/>
                      <a:pt x="953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6" name="Google Shape;753;p26"/>
              <p:cNvSpPr/>
              <p:nvPr/>
            </p:nvSpPr>
            <p:spPr>
              <a:xfrm>
                <a:off x="2698601" y="1853614"/>
                <a:ext cx="1884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27"/>
                      <a:pt x="26" y="502"/>
                      <a:pt x="0" y="577"/>
                    </a:cubicBezTo>
                    <a:lnTo>
                      <a:pt x="903" y="201"/>
                    </a:lnTo>
                    <a:cubicBezTo>
                      <a:pt x="928" y="126"/>
                      <a:pt x="928" y="5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7" name="Google Shape;754;p26"/>
              <p:cNvSpPr/>
              <p:nvPr/>
            </p:nvSpPr>
            <p:spPr>
              <a:xfrm>
                <a:off x="2698107" y="1857589"/>
                <a:ext cx="1835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7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26"/>
                      <a:pt x="0" y="501"/>
                      <a:pt x="0" y="577"/>
                    </a:cubicBezTo>
                    <a:lnTo>
                      <a:pt x="903" y="201"/>
                    </a:lnTo>
                    <a:cubicBezTo>
                      <a:pt x="903" y="125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8" name="Google Shape;755;p26"/>
              <p:cNvSpPr/>
              <p:nvPr/>
            </p:nvSpPr>
            <p:spPr>
              <a:xfrm>
                <a:off x="2697613" y="1861544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76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59" name="Google Shape;756;p26"/>
              <p:cNvSpPr/>
              <p:nvPr/>
            </p:nvSpPr>
            <p:spPr>
              <a:xfrm>
                <a:off x="2693143" y="1775302"/>
                <a:ext cx="39669" cy="23809"/>
              </a:xfrm>
              <a:custGeom>
                <a:avLst/>
                <a:gdLst/>
                <a:ahLst/>
                <a:cxnLst/>
                <a:rect l="l" t="t" r="r" b="b"/>
                <a:pathLst>
                  <a:path w="2006" h="1204" extrusionOk="0">
                    <a:moveTo>
                      <a:pt x="2006" y="1"/>
                    </a:moveTo>
                    <a:cubicBezTo>
                      <a:pt x="1998" y="4"/>
                      <a:pt x="1991" y="7"/>
                      <a:pt x="1984" y="10"/>
                    </a:cubicBezTo>
                    <a:lnTo>
                      <a:pt x="1984" y="10"/>
                    </a:lnTo>
                    <a:lnTo>
                      <a:pt x="2006" y="1"/>
                    </a:lnTo>
                    <a:close/>
                    <a:moveTo>
                      <a:pt x="1984" y="10"/>
                    </a:moveTo>
                    <a:lnTo>
                      <a:pt x="1104" y="377"/>
                    </a:lnTo>
                    <a:cubicBezTo>
                      <a:pt x="677" y="552"/>
                      <a:pt x="302" y="828"/>
                      <a:pt x="1" y="1204"/>
                    </a:cubicBezTo>
                    <a:lnTo>
                      <a:pt x="903" y="828"/>
                    </a:lnTo>
                    <a:cubicBezTo>
                      <a:pt x="1199" y="458"/>
                      <a:pt x="1567" y="186"/>
                      <a:pt x="1984" y="10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0" name="Google Shape;757;p26"/>
              <p:cNvSpPr/>
              <p:nvPr/>
            </p:nvSpPr>
            <p:spPr>
              <a:xfrm>
                <a:off x="2687705" y="1791656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1178" y="1"/>
                    </a:moveTo>
                    <a:lnTo>
                      <a:pt x="276" y="377"/>
                    </a:lnTo>
                    <a:cubicBezTo>
                      <a:pt x="176" y="477"/>
                      <a:pt x="100" y="602"/>
                      <a:pt x="0" y="728"/>
                    </a:cubicBezTo>
                    <a:lnTo>
                      <a:pt x="902" y="352"/>
                    </a:lnTo>
                    <a:cubicBezTo>
                      <a:pt x="1003" y="226"/>
                      <a:pt x="1078" y="101"/>
                      <a:pt x="117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1" name="Google Shape;758;p26"/>
              <p:cNvSpPr/>
              <p:nvPr/>
            </p:nvSpPr>
            <p:spPr>
              <a:xfrm>
                <a:off x="2684224" y="1798598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1078" y="1"/>
                    </a:moveTo>
                    <a:lnTo>
                      <a:pt x="176" y="377"/>
                    </a:lnTo>
                    <a:cubicBezTo>
                      <a:pt x="126" y="477"/>
                      <a:pt x="76" y="577"/>
                      <a:pt x="1" y="677"/>
                    </a:cubicBezTo>
                    <a:lnTo>
                      <a:pt x="903" y="301"/>
                    </a:lnTo>
                    <a:cubicBezTo>
                      <a:pt x="953" y="201"/>
                      <a:pt x="1028" y="101"/>
                      <a:pt x="1078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2" name="Google Shape;759;p26"/>
              <p:cNvSpPr/>
              <p:nvPr/>
            </p:nvSpPr>
            <p:spPr>
              <a:xfrm>
                <a:off x="2681752" y="1804550"/>
                <a:ext cx="20329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7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77"/>
                      <a:pt x="50" y="577"/>
                      <a:pt x="0" y="677"/>
                    </a:cubicBezTo>
                    <a:lnTo>
                      <a:pt x="903" y="301"/>
                    </a:lnTo>
                    <a:cubicBezTo>
                      <a:pt x="928" y="201"/>
                      <a:pt x="978" y="101"/>
                      <a:pt x="102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3" name="Google Shape;760;p26"/>
              <p:cNvSpPr/>
              <p:nvPr/>
            </p:nvSpPr>
            <p:spPr>
              <a:xfrm>
                <a:off x="2679280" y="1810503"/>
                <a:ext cx="20329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52" extrusionOk="0">
                    <a:moveTo>
                      <a:pt x="1028" y="0"/>
                    </a:moveTo>
                    <a:lnTo>
                      <a:pt x="125" y="376"/>
                    </a:lnTo>
                    <a:cubicBezTo>
                      <a:pt x="75" y="451"/>
                      <a:pt x="50" y="552"/>
                      <a:pt x="0" y="652"/>
                    </a:cubicBezTo>
                    <a:lnTo>
                      <a:pt x="902" y="276"/>
                    </a:lnTo>
                    <a:cubicBezTo>
                      <a:pt x="952" y="176"/>
                      <a:pt x="977" y="75"/>
                      <a:pt x="102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4" name="Google Shape;761;p26"/>
              <p:cNvSpPr/>
              <p:nvPr/>
            </p:nvSpPr>
            <p:spPr>
              <a:xfrm>
                <a:off x="2677777" y="1815941"/>
                <a:ext cx="19360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28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1" y="452"/>
                      <a:pt x="26" y="552"/>
                      <a:pt x="1" y="627"/>
                    </a:cubicBezTo>
                    <a:lnTo>
                      <a:pt x="903" y="252"/>
                    </a:lnTo>
                    <a:cubicBezTo>
                      <a:pt x="928" y="176"/>
                      <a:pt x="953" y="76"/>
                      <a:pt x="9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5" name="Google Shape;762;p26"/>
              <p:cNvSpPr/>
              <p:nvPr/>
            </p:nvSpPr>
            <p:spPr>
              <a:xfrm>
                <a:off x="2676294" y="1820905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78" y="1"/>
                    </a:moveTo>
                    <a:lnTo>
                      <a:pt x="76" y="376"/>
                    </a:lnTo>
                    <a:cubicBezTo>
                      <a:pt x="51" y="477"/>
                      <a:pt x="26" y="552"/>
                      <a:pt x="1" y="652"/>
                    </a:cubicBezTo>
                    <a:lnTo>
                      <a:pt x="903" y="276"/>
                    </a:lnTo>
                    <a:cubicBezTo>
                      <a:pt x="928" y="17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6" name="Google Shape;763;p26"/>
              <p:cNvSpPr/>
              <p:nvPr/>
            </p:nvSpPr>
            <p:spPr>
              <a:xfrm>
                <a:off x="2674811" y="1826363"/>
                <a:ext cx="19340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76"/>
                      <a:pt x="26" y="552"/>
                      <a:pt x="0" y="652"/>
                    </a:cubicBezTo>
                    <a:lnTo>
                      <a:pt x="903" y="276"/>
                    </a:lnTo>
                    <a:cubicBezTo>
                      <a:pt x="928" y="176"/>
                      <a:pt x="953" y="75"/>
                      <a:pt x="97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7" name="Google Shape;764;p26"/>
              <p:cNvSpPr/>
              <p:nvPr/>
            </p:nvSpPr>
            <p:spPr>
              <a:xfrm>
                <a:off x="2673822" y="1831802"/>
                <a:ext cx="1884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28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50" y="452"/>
                      <a:pt x="25" y="552"/>
                      <a:pt x="0" y="627"/>
                    </a:cubicBezTo>
                    <a:lnTo>
                      <a:pt x="903" y="252"/>
                    </a:lnTo>
                    <a:cubicBezTo>
                      <a:pt x="928" y="176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8" name="Google Shape;765;p26"/>
              <p:cNvSpPr/>
              <p:nvPr/>
            </p:nvSpPr>
            <p:spPr>
              <a:xfrm>
                <a:off x="2673328" y="1836765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1"/>
                    </a:moveTo>
                    <a:lnTo>
                      <a:pt x="25" y="376"/>
                    </a:lnTo>
                    <a:cubicBezTo>
                      <a:pt x="25" y="477"/>
                      <a:pt x="0" y="552"/>
                      <a:pt x="0" y="652"/>
                    </a:cubicBezTo>
                    <a:lnTo>
                      <a:pt x="877" y="276"/>
                    </a:lnTo>
                    <a:cubicBezTo>
                      <a:pt x="903" y="176"/>
                      <a:pt x="903" y="101"/>
                      <a:pt x="928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69" name="Google Shape;766;p26"/>
              <p:cNvSpPr/>
              <p:nvPr/>
            </p:nvSpPr>
            <p:spPr>
              <a:xfrm>
                <a:off x="2672339" y="1842223"/>
                <a:ext cx="18351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2" extrusionOk="0">
                    <a:moveTo>
                      <a:pt x="927" y="0"/>
                    </a:moveTo>
                    <a:lnTo>
                      <a:pt x="50" y="376"/>
                    </a:lnTo>
                    <a:cubicBezTo>
                      <a:pt x="50" y="376"/>
                      <a:pt x="50" y="401"/>
                      <a:pt x="25" y="401"/>
                    </a:cubicBezTo>
                    <a:cubicBezTo>
                      <a:pt x="25" y="476"/>
                      <a:pt x="25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27" y="100"/>
                      <a:pt x="927" y="25"/>
                    </a:cubicBezTo>
                    <a:cubicBezTo>
                      <a:pt x="927" y="0"/>
                      <a:pt x="927" y="0"/>
                      <a:pt x="927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0" name="Google Shape;767;p26"/>
              <p:cNvSpPr/>
              <p:nvPr/>
            </p:nvSpPr>
            <p:spPr>
              <a:xfrm>
                <a:off x="2671845" y="1847662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7" y="1"/>
                    </a:moveTo>
                    <a:lnTo>
                      <a:pt x="25" y="377"/>
                    </a:lnTo>
                    <a:cubicBezTo>
                      <a:pt x="25" y="477"/>
                      <a:pt x="25" y="552"/>
                      <a:pt x="0" y="653"/>
                    </a:cubicBezTo>
                    <a:lnTo>
                      <a:pt x="902" y="277"/>
                    </a:lnTo>
                    <a:cubicBezTo>
                      <a:pt x="902" y="176"/>
                      <a:pt x="927" y="76"/>
                      <a:pt x="927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1" name="Google Shape;768;p26"/>
              <p:cNvSpPr/>
              <p:nvPr/>
            </p:nvSpPr>
            <p:spPr>
              <a:xfrm>
                <a:off x="2671845" y="1853120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52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2" name="Google Shape;769;p26"/>
              <p:cNvSpPr/>
              <p:nvPr/>
            </p:nvSpPr>
            <p:spPr>
              <a:xfrm>
                <a:off x="2671845" y="1858578"/>
                <a:ext cx="17857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76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101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3" name="Google Shape;770;p26"/>
              <p:cNvSpPr/>
              <p:nvPr/>
            </p:nvSpPr>
            <p:spPr>
              <a:xfrm>
                <a:off x="2671845" y="1864016"/>
                <a:ext cx="1785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0" y="477"/>
                      <a:pt x="0" y="577"/>
                      <a:pt x="0" y="678"/>
                    </a:cubicBezTo>
                    <a:lnTo>
                      <a:pt x="902" y="302"/>
                    </a:lnTo>
                    <a:cubicBezTo>
                      <a:pt x="902" y="201"/>
                      <a:pt x="877" y="101"/>
                      <a:pt x="877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4" name="Google Shape;771;p26"/>
              <p:cNvSpPr/>
              <p:nvPr/>
            </p:nvSpPr>
            <p:spPr>
              <a:xfrm>
                <a:off x="2671845" y="1869969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52"/>
                      <a:pt x="0" y="552"/>
                      <a:pt x="0" y="652"/>
                    </a:cubicBezTo>
                    <a:lnTo>
                      <a:pt x="902" y="276"/>
                    </a:lnTo>
                    <a:cubicBezTo>
                      <a:pt x="902" y="176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5" name="Google Shape;772;p26"/>
              <p:cNvSpPr/>
              <p:nvPr/>
            </p:nvSpPr>
            <p:spPr>
              <a:xfrm>
                <a:off x="2671845" y="1875427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7"/>
                      <a:pt x="25" y="577"/>
                      <a:pt x="25" y="677"/>
                    </a:cubicBezTo>
                    <a:lnTo>
                      <a:pt x="927" y="301"/>
                    </a:lnTo>
                    <a:cubicBezTo>
                      <a:pt x="927" y="201"/>
                      <a:pt x="902" y="101"/>
                      <a:pt x="902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6" name="Google Shape;773;p26"/>
              <p:cNvSpPr/>
              <p:nvPr/>
            </p:nvSpPr>
            <p:spPr>
              <a:xfrm>
                <a:off x="2672339" y="1881380"/>
                <a:ext cx="18351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6"/>
                      <a:pt x="25" y="577"/>
                      <a:pt x="25" y="677"/>
                    </a:cubicBezTo>
                    <a:lnTo>
                      <a:pt x="927" y="301"/>
                    </a:lnTo>
                    <a:cubicBezTo>
                      <a:pt x="927" y="201"/>
                      <a:pt x="902" y="100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7" name="Google Shape;774;p26"/>
              <p:cNvSpPr/>
              <p:nvPr/>
            </p:nvSpPr>
            <p:spPr>
              <a:xfrm>
                <a:off x="2672833" y="1887313"/>
                <a:ext cx="18846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25" y="602"/>
                      <a:pt x="50" y="703"/>
                    </a:cubicBezTo>
                    <a:lnTo>
                      <a:pt x="953" y="327"/>
                    </a:lnTo>
                    <a:cubicBezTo>
                      <a:pt x="928" y="226"/>
                      <a:pt x="928" y="101"/>
                      <a:pt x="902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8" name="Google Shape;775;p26"/>
              <p:cNvSpPr/>
              <p:nvPr/>
            </p:nvSpPr>
            <p:spPr>
              <a:xfrm>
                <a:off x="2673822" y="1893759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77"/>
                      <a:pt x="25" y="577"/>
                      <a:pt x="50" y="677"/>
                    </a:cubicBezTo>
                    <a:lnTo>
                      <a:pt x="953" y="302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79" name="Google Shape;776;p26"/>
              <p:cNvSpPr/>
              <p:nvPr/>
            </p:nvSpPr>
            <p:spPr>
              <a:xfrm>
                <a:off x="2674811" y="1899712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6" y="477"/>
                      <a:pt x="26" y="577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0" name="Google Shape;777;p26"/>
              <p:cNvSpPr/>
              <p:nvPr/>
            </p:nvSpPr>
            <p:spPr>
              <a:xfrm>
                <a:off x="2675800" y="1905665"/>
                <a:ext cx="1936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77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1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1" name="Google Shape;778;p26"/>
              <p:cNvSpPr/>
              <p:nvPr/>
            </p:nvSpPr>
            <p:spPr>
              <a:xfrm>
                <a:off x="2677283" y="1911617"/>
                <a:ext cx="18865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7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76"/>
                      <a:pt x="26" y="576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0"/>
                      <a:pt x="878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2" name="Google Shape;779;p26"/>
              <p:cNvSpPr/>
              <p:nvPr/>
            </p:nvSpPr>
            <p:spPr>
              <a:xfrm>
                <a:off x="2678272" y="191755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51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3" name="Google Shape;780;p26"/>
              <p:cNvSpPr/>
              <p:nvPr/>
            </p:nvSpPr>
            <p:spPr>
              <a:xfrm>
                <a:off x="2679775" y="1923008"/>
                <a:ext cx="1934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7"/>
                      <a:pt x="50" y="577"/>
                      <a:pt x="100" y="652"/>
                    </a:cubicBezTo>
                    <a:lnTo>
                      <a:pt x="978" y="276"/>
                    </a:lnTo>
                    <a:cubicBezTo>
                      <a:pt x="952" y="201"/>
                      <a:pt x="927" y="101"/>
                      <a:pt x="902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4" name="Google Shape;781;p26"/>
              <p:cNvSpPr/>
              <p:nvPr/>
            </p:nvSpPr>
            <p:spPr>
              <a:xfrm>
                <a:off x="2681752" y="1928466"/>
                <a:ext cx="1934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7" extrusionOk="0">
                    <a:moveTo>
                      <a:pt x="878" y="0"/>
                    </a:moveTo>
                    <a:lnTo>
                      <a:pt x="0" y="401"/>
                    </a:lnTo>
                    <a:cubicBezTo>
                      <a:pt x="25" y="476"/>
                      <a:pt x="50" y="577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0"/>
                      <a:pt x="878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5" name="Google Shape;782;p26"/>
              <p:cNvSpPr/>
              <p:nvPr/>
            </p:nvSpPr>
            <p:spPr>
              <a:xfrm>
                <a:off x="2683235" y="1934399"/>
                <a:ext cx="19854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577"/>
                      <a:pt x="101" y="703"/>
                    </a:cubicBezTo>
                    <a:lnTo>
                      <a:pt x="1003" y="327"/>
                    </a:lnTo>
                    <a:cubicBezTo>
                      <a:pt x="97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6" name="Google Shape;783;p26"/>
              <p:cNvSpPr/>
              <p:nvPr/>
            </p:nvSpPr>
            <p:spPr>
              <a:xfrm>
                <a:off x="2685213" y="1940846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77"/>
                      <a:pt x="101" y="602"/>
                      <a:pt x="151" y="728"/>
                    </a:cubicBezTo>
                    <a:lnTo>
                      <a:pt x="1028" y="352"/>
                    </a:lnTo>
                    <a:cubicBezTo>
                      <a:pt x="1003" y="226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7" name="Google Shape;784;p26"/>
              <p:cNvSpPr/>
              <p:nvPr/>
            </p:nvSpPr>
            <p:spPr>
              <a:xfrm>
                <a:off x="2688199" y="1947787"/>
                <a:ext cx="21812" cy="17857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90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552"/>
                      <a:pt x="125" y="727"/>
                      <a:pt x="201" y="903"/>
                    </a:cubicBezTo>
                    <a:lnTo>
                      <a:pt x="1103" y="527"/>
                    </a:lnTo>
                    <a:cubicBezTo>
                      <a:pt x="1028" y="351"/>
                      <a:pt x="953" y="176"/>
                      <a:pt x="877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8" name="Google Shape;785;p26"/>
              <p:cNvSpPr/>
              <p:nvPr/>
            </p:nvSpPr>
            <p:spPr>
              <a:xfrm>
                <a:off x="2692154" y="1958189"/>
                <a:ext cx="24303" cy="21832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1104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627"/>
                      <a:pt x="226" y="878"/>
                      <a:pt x="326" y="1104"/>
                    </a:cubicBezTo>
                    <a:lnTo>
                      <a:pt x="1229" y="728"/>
                    </a:lnTo>
                    <a:cubicBezTo>
                      <a:pt x="1103" y="477"/>
                      <a:pt x="1003" y="252"/>
                      <a:pt x="903" y="1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89" name="Google Shape;786;p26"/>
              <p:cNvSpPr/>
              <p:nvPr/>
            </p:nvSpPr>
            <p:spPr>
              <a:xfrm>
                <a:off x="2698601" y="1972566"/>
                <a:ext cx="23809" cy="1837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9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101" y="552"/>
                      <a:pt x="201" y="753"/>
                      <a:pt x="301" y="928"/>
                    </a:cubicBezTo>
                    <a:lnTo>
                      <a:pt x="1204" y="552"/>
                    </a:lnTo>
                    <a:cubicBezTo>
                      <a:pt x="1103" y="377"/>
                      <a:pt x="1003" y="17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0" name="Google Shape;787;p26"/>
              <p:cNvSpPr/>
              <p:nvPr/>
            </p:nvSpPr>
            <p:spPr>
              <a:xfrm>
                <a:off x="2704554" y="1983483"/>
                <a:ext cx="21812" cy="14871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7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501"/>
                      <a:pt x="126" y="627"/>
                      <a:pt x="201" y="752"/>
                    </a:cubicBezTo>
                    <a:lnTo>
                      <a:pt x="1103" y="351"/>
                    </a:lnTo>
                    <a:cubicBezTo>
                      <a:pt x="1028" y="251"/>
                      <a:pt x="978" y="12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1" name="Google Shape;788;p26"/>
              <p:cNvSpPr/>
              <p:nvPr/>
            </p:nvSpPr>
            <p:spPr>
              <a:xfrm>
                <a:off x="2708509" y="1990404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76" y="502"/>
                      <a:pt x="126" y="577"/>
                      <a:pt x="201" y="678"/>
                    </a:cubicBezTo>
                    <a:lnTo>
                      <a:pt x="1078" y="302"/>
                    </a:lnTo>
                    <a:cubicBezTo>
                      <a:pt x="1028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2" name="Google Shape;789;p26"/>
              <p:cNvSpPr/>
              <p:nvPr/>
            </p:nvSpPr>
            <p:spPr>
              <a:xfrm>
                <a:off x="2712484" y="1996357"/>
                <a:ext cx="2131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6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77"/>
                      <a:pt x="100" y="577"/>
                      <a:pt x="176" y="677"/>
                    </a:cubicBezTo>
                    <a:lnTo>
                      <a:pt x="1078" y="301"/>
                    </a:lnTo>
                    <a:cubicBezTo>
                      <a:pt x="1003" y="201"/>
                      <a:pt x="953" y="101"/>
                      <a:pt x="877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3" name="Google Shape;790;p26"/>
              <p:cNvSpPr/>
              <p:nvPr/>
            </p:nvSpPr>
            <p:spPr>
              <a:xfrm>
                <a:off x="2715945" y="2002309"/>
                <a:ext cx="21337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2"/>
                      <a:pt x="126" y="552"/>
                      <a:pt x="176" y="627"/>
                    </a:cubicBezTo>
                    <a:lnTo>
                      <a:pt x="1078" y="251"/>
                    </a:lnTo>
                    <a:cubicBezTo>
                      <a:pt x="1028" y="176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4" name="Google Shape;791;p26"/>
              <p:cNvSpPr/>
              <p:nvPr/>
            </p:nvSpPr>
            <p:spPr>
              <a:xfrm>
                <a:off x="2719425" y="2007273"/>
                <a:ext cx="2181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76"/>
                      <a:pt x="151" y="577"/>
                      <a:pt x="201" y="652"/>
                    </a:cubicBezTo>
                    <a:lnTo>
                      <a:pt x="1103" y="276"/>
                    </a:lnTo>
                    <a:cubicBezTo>
                      <a:pt x="1053" y="201"/>
                      <a:pt x="978" y="100"/>
                      <a:pt x="902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5" name="Google Shape;792;p26"/>
              <p:cNvSpPr/>
              <p:nvPr/>
            </p:nvSpPr>
            <p:spPr>
              <a:xfrm>
                <a:off x="2723381" y="2012712"/>
                <a:ext cx="2183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77"/>
                      <a:pt x="151" y="552"/>
                      <a:pt x="226" y="652"/>
                    </a:cubicBezTo>
                    <a:lnTo>
                      <a:pt x="1103" y="277"/>
                    </a:lnTo>
                    <a:cubicBezTo>
                      <a:pt x="1053" y="176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6" name="Google Shape;793;p26"/>
              <p:cNvSpPr/>
              <p:nvPr/>
            </p:nvSpPr>
            <p:spPr>
              <a:xfrm>
                <a:off x="2727850" y="2018170"/>
                <a:ext cx="21812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28" extrusionOk="0">
                    <a:moveTo>
                      <a:pt x="877" y="1"/>
                    </a:moveTo>
                    <a:lnTo>
                      <a:pt x="0" y="376"/>
                    </a:lnTo>
                    <a:cubicBezTo>
                      <a:pt x="75" y="452"/>
                      <a:pt x="126" y="552"/>
                      <a:pt x="201" y="627"/>
                    </a:cubicBezTo>
                    <a:lnTo>
                      <a:pt x="1103" y="251"/>
                    </a:lnTo>
                    <a:cubicBezTo>
                      <a:pt x="1028" y="176"/>
                      <a:pt x="953" y="76"/>
                      <a:pt x="877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7" name="Google Shape;794;p26"/>
              <p:cNvSpPr/>
              <p:nvPr/>
            </p:nvSpPr>
            <p:spPr>
              <a:xfrm>
                <a:off x="2731805" y="2023133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552"/>
                      <a:pt x="226" y="627"/>
                    </a:cubicBezTo>
                    <a:lnTo>
                      <a:pt x="1129" y="251"/>
                    </a:lnTo>
                    <a:cubicBezTo>
                      <a:pt x="1053" y="17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8" name="Google Shape;795;p26"/>
              <p:cNvSpPr/>
              <p:nvPr/>
            </p:nvSpPr>
            <p:spPr>
              <a:xfrm>
                <a:off x="2736274" y="2028077"/>
                <a:ext cx="2232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77"/>
                      <a:pt x="151" y="552"/>
                      <a:pt x="226" y="627"/>
                    </a:cubicBezTo>
                    <a:lnTo>
                      <a:pt x="1128" y="251"/>
                    </a:lnTo>
                    <a:cubicBezTo>
                      <a:pt x="1053" y="176"/>
                      <a:pt x="978" y="10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299" name="Google Shape;796;p26"/>
              <p:cNvSpPr/>
              <p:nvPr/>
            </p:nvSpPr>
            <p:spPr>
              <a:xfrm>
                <a:off x="2740724" y="2033041"/>
                <a:ext cx="2232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2"/>
                      <a:pt x="151" y="527"/>
                      <a:pt x="226" y="602"/>
                    </a:cubicBezTo>
                    <a:lnTo>
                      <a:pt x="1129" y="226"/>
                    </a:lnTo>
                    <a:cubicBezTo>
                      <a:pt x="1053" y="151"/>
                      <a:pt x="978" y="76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0" name="Google Shape;797;p26"/>
              <p:cNvSpPr/>
              <p:nvPr/>
            </p:nvSpPr>
            <p:spPr>
              <a:xfrm>
                <a:off x="2745193" y="2037491"/>
                <a:ext cx="2232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52"/>
                      <a:pt x="151" y="502"/>
                      <a:pt x="226" y="577"/>
                    </a:cubicBezTo>
                    <a:lnTo>
                      <a:pt x="1128" y="201"/>
                    </a:lnTo>
                    <a:cubicBezTo>
                      <a:pt x="1053" y="12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1" name="Google Shape;798;p26"/>
              <p:cNvSpPr/>
              <p:nvPr/>
            </p:nvSpPr>
            <p:spPr>
              <a:xfrm>
                <a:off x="2749643" y="2041466"/>
                <a:ext cx="22326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2"/>
                      <a:pt x="151" y="502"/>
                      <a:pt x="227" y="552"/>
                    </a:cubicBezTo>
                    <a:lnTo>
                      <a:pt x="1129" y="176"/>
                    </a:lnTo>
                    <a:cubicBezTo>
                      <a:pt x="1054" y="126"/>
                      <a:pt x="978" y="51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2" name="Google Shape;799;p26"/>
              <p:cNvSpPr/>
              <p:nvPr/>
            </p:nvSpPr>
            <p:spPr>
              <a:xfrm>
                <a:off x="2754112" y="2044926"/>
                <a:ext cx="21832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52"/>
                      <a:pt x="151" y="502"/>
                      <a:pt x="226" y="577"/>
                    </a:cubicBezTo>
                    <a:lnTo>
                      <a:pt x="1103" y="176"/>
                    </a:lnTo>
                    <a:cubicBezTo>
                      <a:pt x="1028" y="12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3" name="Google Shape;800;p26"/>
              <p:cNvSpPr/>
              <p:nvPr/>
            </p:nvSpPr>
            <p:spPr>
              <a:xfrm>
                <a:off x="2758582" y="2048407"/>
                <a:ext cx="18351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27" extrusionOk="0">
                    <a:moveTo>
                      <a:pt x="877" y="0"/>
                    </a:moveTo>
                    <a:lnTo>
                      <a:pt x="0" y="401"/>
                    </a:lnTo>
                    <a:cubicBezTo>
                      <a:pt x="0" y="401"/>
                      <a:pt x="25" y="426"/>
                      <a:pt x="50" y="426"/>
                    </a:cubicBezTo>
                    <a:lnTo>
                      <a:pt x="927" y="50"/>
                    </a:lnTo>
                    <a:cubicBezTo>
                      <a:pt x="927" y="50"/>
                      <a:pt x="902" y="25"/>
                      <a:pt x="877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4" name="Google Shape;801;p26"/>
              <p:cNvSpPr/>
              <p:nvPr/>
            </p:nvSpPr>
            <p:spPr>
              <a:xfrm>
                <a:off x="2670836" y="1736640"/>
                <a:ext cx="45621" cy="28278"/>
              </a:xfrm>
              <a:custGeom>
                <a:avLst/>
                <a:gdLst/>
                <a:ahLst/>
                <a:cxnLst/>
                <a:rect l="l" t="t" r="r" b="b"/>
                <a:pathLst>
                  <a:path w="2307" h="1430" extrusionOk="0">
                    <a:moveTo>
                      <a:pt x="2307" y="1"/>
                    </a:moveTo>
                    <a:lnTo>
                      <a:pt x="1404" y="377"/>
                    </a:lnTo>
                    <a:cubicBezTo>
                      <a:pt x="878" y="602"/>
                      <a:pt x="402" y="953"/>
                      <a:pt x="1" y="1429"/>
                    </a:cubicBezTo>
                    <a:lnTo>
                      <a:pt x="903" y="1053"/>
                    </a:lnTo>
                    <a:cubicBezTo>
                      <a:pt x="1304" y="577"/>
                      <a:pt x="1780" y="226"/>
                      <a:pt x="2307" y="1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5" name="Google Shape;802;p26"/>
              <p:cNvSpPr/>
              <p:nvPr/>
            </p:nvSpPr>
            <p:spPr>
              <a:xfrm>
                <a:off x="2664409" y="1757464"/>
                <a:ext cx="2430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828" extrusionOk="0">
                    <a:moveTo>
                      <a:pt x="1228" y="0"/>
                    </a:moveTo>
                    <a:lnTo>
                      <a:pt x="326" y="376"/>
                    </a:lnTo>
                    <a:cubicBezTo>
                      <a:pt x="226" y="502"/>
                      <a:pt x="100" y="652"/>
                      <a:pt x="0" y="828"/>
                    </a:cubicBezTo>
                    <a:lnTo>
                      <a:pt x="902" y="452"/>
                    </a:lnTo>
                    <a:cubicBezTo>
                      <a:pt x="1003" y="276"/>
                      <a:pt x="1128" y="126"/>
                      <a:pt x="1228" y="0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6" name="Google Shape;803;p26"/>
              <p:cNvSpPr/>
              <p:nvPr/>
            </p:nvSpPr>
            <p:spPr>
              <a:xfrm>
                <a:off x="2659939" y="1766383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1128" y="1"/>
                    </a:moveTo>
                    <a:lnTo>
                      <a:pt x="226" y="377"/>
                    </a:lnTo>
                    <a:cubicBezTo>
                      <a:pt x="151" y="502"/>
                      <a:pt x="76" y="627"/>
                      <a:pt x="1" y="752"/>
                    </a:cubicBezTo>
                    <a:lnTo>
                      <a:pt x="903" y="377"/>
                    </a:lnTo>
                    <a:cubicBezTo>
                      <a:pt x="978" y="251"/>
                      <a:pt x="1053" y="126"/>
                      <a:pt x="112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7" name="Google Shape;804;p26"/>
              <p:cNvSpPr/>
              <p:nvPr/>
            </p:nvSpPr>
            <p:spPr>
              <a:xfrm>
                <a:off x="2656479" y="1773819"/>
                <a:ext cx="2131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28" extrusionOk="0">
                    <a:moveTo>
                      <a:pt x="1078" y="1"/>
                    </a:moveTo>
                    <a:lnTo>
                      <a:pt x="176" y="376"/>
                    </a:lnTo>
                    <a:cubicBezTo>
                      <a:pt x="125" y="502"/>
                      <a:pt x="75" y="602"/>
                      <a:pt x="0" y="727"/>
                    </a:cubicBezTo>
                    <a:lnTo>
                      <a:pt x="902" y="351"/>
                    </a:lnTo>
                    <a:cubicBezTo>
                      <a:pt x="953" y="226"/>
                      <a:pt x="1028" y="126"/>
                      <a:pt x="1078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8" name="Google Shape;805;p26"/>
              <p:cNvSpPr/>
              <p:nvPr/>
            </p:nvSpPr>
            <p:spPr>
              <a:xfrm>
                <a:off x="2653987" y="1780760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502"/>
                      <a:pt x="51" y="627"/>
                      <a:pt x="1" y="727"/>
                    </a:cubicBezTo>
                    <a:lnTo>
                      <a:pt x="903" y="351"/>
                    </a:lnTo>
                    <a:cubicBezTo>
                      <a:pt x="928" y="251"/>
                      <a:pt x="978" y="126"/>
                      <a:pt x="102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09" name="Google Shape;806;p26"/>
              <p:cNvSpPr/>
              <p:nvPr/>
            </p:nvSpPr>
            <p:spPr>
              <a:xfrm>
                <a:off x="2651515" y="1787701"/>
                <a:ext cx="20348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8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502"/>
                      <a:pt x="51" y="602"/>
                      <a:pt x="1" y="727"/>
                    </a:cubicBezTo>
                    <a:lnTo>
                      <a:pt x="903" y="351"/>
                    </a:lnTo>
                    <a:cubicBezTo>
                      <a:pt x="928" y="226"/>
                      <a:pt x="978" y="126"/>
                      <a:pt x="1028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0" name="Google Shape;807;p26"/>
              <p:cNvSpPr/>
              <p:nvPr/>
            </p:nvSpPr>
            <p:spPr>
              <a:xfrm>
                <a:off x="2649537" y="1794643"/>
                <a:ext cx="19834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02" extrusionOk="0">
                    <a:moveTo>
                      <a:pt x="1003" y="0"/>
                    </a:moveTo>
                    <a:lnTo>
                      <a:pt x="101" y="376"/>
                    </a:lnTo>
                    <a:cubicBezTo>
                      <a:pt x="75" y="476"/>
                      <a:pt x="50" y="602"/>
                      <a:pt x="0" y="702"/>
                    </a:cubicBezTo>
                    <a:lnTo>
                      <a:pt x="903" y="326"/>
                    </a:lnTo>
                    <a:cubicBezTo>
                      <a:pt x="928" y="226"/>
                      <a:pt x="978" y="100"/>
                      <a:pt x="10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1" name="Google Shape;808;p26"/>
              <p:cNvSpPr/>
              <p:nvPr/>
            </p:nvSpPr>
            <p:spPr>
              <a:xfrm>
                <a:off x="2648054" y="1801090"/>
                <a:ext cx="19340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27" extrusionOk="0">
                    <a:moveTo>
                      <a:pt x="978" y="0"/>
                    </a:moveTo>
                    <a:lnTo>
                      <a:pt x="75" y="376"/>
                    </a:lnTo>
                    <a:cubicBezTo>
                      <a:pt x="50" y="501"/>
                      <a:pt x="25" y="602"/>
                      <a:pt x="0" y="727"/>
                    </a:cubicBezTo>
                    <a:lnTo>
                      <a:pt x="902" y="351"/>
                    </a:lnTo>
                    <a:cubicBezTo>
                      <a:pt x="927" y="226"/>
                      <a:pt x="952" y="125"/>
                      <a:pt x="978" y="0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2" name="Google Shape;809;p26"/>
              <p:cNvSpPr/>
              <p:nvPr/>
            </p:nvSpPr>
            <p:spPr>
              <a:xfrm>
                <a:off x="2647046" y="1808011"/>
                <a:ext cx="18865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03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77"/>
                      <a:pt x="1" y="602"/>
                      <a:pt x="1" y="703"/>
                    </a:cubicBezTo>
                    <a:lnTo>
                      <a:pt x="878" y="327"/>
                    </a:lnTo>
                    <a:cubicBezTo>
                      <a:pt x="903" y="226"/>
                      <a:pt x="928" y="10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3" name="Google Shape;810;p26"/>
              <p:cNvSpPr/>
              <p:nvPr/>
            </p:nvSpPr>
            <p:spPr>
              <a:xfrm>
                <a:off x="2646057" y="1814458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502"/>
                      <a:pt x="1" y="602"/>
                      <a:pt x="1" y="728"/>
                    </a:cubicBezTo>
                    <a:lnTo>
                      <a:pt x="878" y="352"/>
                    </a:lnTo>
                    <a:cubicBezTo>
                      <a:pt x="903" y="226"/>
                      <a:pt x="928" y="126"/>
                      <a:pt x="928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4" name="Google Shape;811;p26"/>
              <p:cNvSpPr/>
              <p:nvPr/>
            </p:nvSpPr>
            <p:spPr>
              <a:xfrm>
                <a:off x="2645068" y="1821399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377"/>
                      <a:pt x="26" y="377"/>
                      <a:pt x="26" y="402"/>
                    </a:cubicBezTo>
                    <a:cubicBezTo>
                      <a:pt x="26" y="502"/>
                      <a:pt x="1" y="602"/>
                      <a:pt x="1" y="727"/>
                    </a:cubicBezTo>
                    <a:lnTo>
                      <a:pt x="903" y="326"/>
                    </a:lnTo>
                    <a:cubicBezTo>
                      <a:pt x="903" y="226"/>
                      <a:pt x="928" y="126"/>
                      <a:pt x="928" y="26"/>
                    </a:cubicBezTo>
                    <a:cubicBezTo>
                      <a:pt x="928" y="1"/>
                      <a:pt x="928" y="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5" name="Google Shape;812;p26"/>
              <p:cNvSpPr/>
              <p:nvPr/>
            </p:nvSpPr>
            <p:spPr>
              <a:xfrm>
                <a:off x="2644574" y="1827846"/>
                <a:ext cx="1835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28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1" y="502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6"/>
                      <a:pt x="92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6" name="Google Shape;813;p26"/>
              <p:cNvSpPr/>
              <p:nvPr/>
            </p:nvSpPr>
            <p:spPr>
              <a:xfrm>
                <a:off x="2644079" y="1834788"/>
                <a:ext cx="1835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28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1" y="502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6"/>
                      <a:pt x="928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7" name="Google Shape;814;p26"/>
              <p:cNvSpPr/>
              <p:nvPr/>
            </p:nvSpPr>
            <p:spPr>
              <a:xfrm>
                <a:off x="2644079" y="1841729"/>
                <a:ext cx="17857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501"/>
                      <a:pt x="1" y="627"/>
                      <a:pt x="1" y="727"/>
                    </a:cubicBezTo>
                    <a:lnTo>
                      <a:pt x="903" y="351"/>
                    </a:lnTo>
                    <a:cubicBezTo>
                      <a:pt x="903" y="251"/>
                      <a:pt x="903" y="1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8" name="Google Shape;815;p26"/>
              <p:cNvSpPr/>
              <p:nvPr/>
            </p:nvSpPr>
            <p:spPr>
              <a:xfrm>
                <a:off x="2644079" y="1848670"/>
                <a:ext cx="17857" cy="1487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501"/>
                      <a:pt x="1" y="627"/>
                      <a:pt x="1" y="752"/>
                    </a:cubicBezTo>
                    <a:lnTo>
                      <a:pt x="903" y="376"/>
                    </a:lnTo>
                    <a:cubicBezTo>
                      <a:pt x="903" y="251"/>
                      <a:pt x="903" y="125"/>
                      <a:pt x="903" y="0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19" name="Google Shape;816;p26"/>
              <p:cNvSpPr/>
              <p:nvPr/>
            </p:nvSpPr>
            <p:spPr>
              <a:xfrm>
                <a:off x="2644079" y="1856086"/>
                <a:ext cx="1785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502"/>
                      <a:pt x="1" y="628"/>
                      <a:pt x="26" y="753"/>
                    </a:cubicBezTo>
                    <a:lnTo>
                      <a:pt x="903" y="377"/>
                    </a:lnTo>
                    <a:cubicBezTo>
                      <a:pt x="903" y="252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0" name="Google Shape;817;p26"/>
              <p:cNvSpPr/>
              <p:nvPr/>
            </p:nvSpPr>
            <p:spPr>
              <a:xfrm>
                <a:off x="2644574" y="1863522"/>
                <a:ext cx="1835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7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02"/>
                      <a:pt x="1" y="627"/>
                      <a:pt x="26" y="753"/>
                    </a:cubicBezTo>
                    <a:lnTo>
                      <a:pt x="928" y="377"/>
                    </a:lnTo>
                    <a:cubicBezTo>
                      <a:pt x="903" y="252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1" name="Google Shape;818;p26"/>
              <p:cNvSpPr/>
              <p:nvPr/>
            </p:nvSpPr>
            <p:spPr>
              <a:xfrm>
                <a:off x="2645068" y="1870958"/>
                <a:ext cx="1837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502"/>
                      <a:pt x="26" y="627"/>
                      <a:pt x="26" y="753"/>
                    </a:cubicBezTo>
                    <a:lnTo>
                      <a:pt x="928" y="377"/>
                    </a:lnTo>
                    <a:cubicBezTo>
                      <a:pt x="928" y="251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2" name="Google Shape;819;p26"/>
              <p:cNvSpPr/>
              <p:nvPr/>
            </p:nvSpPr>
            <p:spPr>
              <a:xfrm>
                <a:off x="2645562" y="1878394"/>
                <a:ext cx="18865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51" y="652"/>
                      <a:pt x="51" y="778"/>
                    </a:cubicBezTo>
                    <a:lnTo>
                      <a:pt x="953" y="402"/>
                    </a:lnTo>
                    <a:cubicBezTo>
                      <a:pt x="928" y="276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3" name="Google Shape;820;p26"/>
              <p:cNvSpPr/>
              <p:nvPr/>
            </p:nvSpPr>
            <p:spPr>
              <a:xfrm>
                <a:off x="2646551" y="1886324"/>
                <a:ext cx="1936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51" y="627"/>
                      <a:pt x="76" y="753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4" name="Google Shape;821;p26"/>
              <p:cNvSpPr/>
              <p:nvPr/>
            </p:nvSpPr>
            <p:spPr>
              <a:xfrm>
                <a:off x="2648054" y="1893759"/>
                <a:ext cx="1884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527"/>
                      <a:pt x="50" y="652"/>
                      <a:pt x="75" y="778"/>
                    </a:cubicBezTo>
                    <a:lnTo>
                      <a:pt x="952" y="402"/>
                    </a:lnTo>
                    <a:cubicBezTo>
                      <a:pt x="927" y="276"/>
                      <a:pt x="902" y="151"/>
                      <a:pt x="902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5" name="Google Shape;822;p26"/>
              <p:cNvSpPr/>
              <p:nvPr/>
            </p:nvSpPr>
            <p:spPr>
              <a:xfrm>
                <a:off x="2649537" y="1901690"/>
                <a:ext cx="1934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5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502"/>
                      <a:pt x="50" y="627"/>
                      <a:pt x="75" y="753"/>
                    </a:cubicBezTo>
                    <a:lnTo>
                      <a:pt x="978" y="377"/>
                    </a:lnTo>
                    <a:cubicBezTo>
                      <a:pt x="928" y="251"/>
                      <a:pt x="903" y="126"/>
                      <a:pt x="877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6" name="Google Shape;823;p26"/>
              <p:cNvSpPr/>
              <p:nvPr/>
            </p:nvSpPr>
            <p:spPr>
              <a:xfrm>
                <a:off x="2651021" y="1909125"/>
                <a:ext cx="19340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502"/>
                      <a:pt x="51" y="627"/>
                      <a:pt x="76" y="753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7" name="Google Shape;824;p26"/>
              <p:cNvSpPr/>
              <p:nvPr/>
            </p:nvSpPr>
            <p:spPr>
              <a:xfrm>
                <a:off x="2652504" y="1916561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602"/>
                      <a:pt x="101" y="727"/>
                    </a:cubicBezTo>
                    <a:lnTo>
                      <a:pt x="1003" y="352"/>
                    </a:lnTo>
                    <a:cubicBezTo>
                      <a:pt x="953" y="226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8" name="Google Shape;825;p26"/>
              <p:cNvSpPr/>
              <p:nvPr/>
            </p:nvSpPr>
            <p:spPr>
              <a:xfrm>
                <a:off x="2654481" y="1923502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26" y="502"/>
                      <a:pt x="76" y="627"/>
                      <a:pt x="101" y="727"/>
                    </a:cubicBezTo>
                    <a:lnTo>
                      <a:pt x="1003" y="351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29" name="Google Shape;826;p26"/>
              <p:cNvSpPr/>
              <p:nvPr/>
            </p:nvSpPr>
            <p:spPr>
              <a:xfrm>
                <a:off x="2656479" y="1930444"/>
                <a:ext cx="1983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502"/>
                      <a:pt x="75" y="627"/>
                      <a:pt x="125" y="752"/>
                    </a:cubicBezTo>
                    <a:lnTo>
                      <a:pt x="1003" y="376"/>
                    </a:lnTo>
                    <a:cubicBezTo>
                      <a:pt x="978" y="251"/>
                      <a:pt x="927" y="126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0" name="Google Shape;827;p26"/>
              <p:cNvSpPr/>
              <p:nvPr/>
            </p:nvSpPr>
            <p:spPr>
              <a:xfrm>
                <a:off x="2658456" y="1937879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502"/>
                      <a:pt x="101" y="652"/>
                      <a:pt x="151" y="777"/>
                    </a:cubicBezTo>
                    <a:lnTo>
                      <a:pt x="1053" y="401"/>
                    </a:lnTo>
                    <a:cubicBezTo>
                      <a:pt x="1003" y="276"/>
                      <a:pt x="953" y="126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1" name="Google Shape;828;p26"/>
              <p:cNvSpPr/>
              <p:nvPr/>
            </p:nvSpPr>
            <p:spPr>
              <a:xfrm>
                <a:off x="2661423" y="1945810"/>
                <a:ext cx="2084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8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527"/>
                      <a:pt x="101" y="677"/>
                      <a:pt x="151" y="827"/>
                    </a:cubicBezTo>
                    <a:lnTo>
                      <a:pt x="1053" y="451"/>
                    </a:lnTo>
                    <a:cubicBezTo>
                      <a:pt x="1003" y="301"/>
                      <a:pt x="953" y="151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2" name="Google Shape;829;p26"/>
              <p:cNvSpPr/>
              <p:nvPr/>
            </p:nvSpPr>
            <p:spPr>
              <a:xfrm>
                <a:off x="2664409" y="1954729"/>
                <a:ext cx="23315" cy="2084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1054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602"/>
                      <a:pt x="176" y="828"/>
                      <a:pt x="276" y="1053"/>
                    </a:cubicBezTo>
                    <a:lnTo>
                      <a:pt x="1178" y="677"/>
                    </a:lnTo>
                    <a:cubicBezTo>
                      <a:pt x="1078" y="452"/>
                      <a:pt x="1003" y="226"/>
                      <a:pt x="902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3" name="Google Shape;830;p26"/>
              <p:cNvSpPr/>
              <p:nvPr/>
            </p:nvSpPr>
            <p:spPr>
              <a:xfrm>
                <a:off x="2669847" y="1968117"/>
                <a:ext cx="26301" cy="25292"/>
              </a:xfrm>
              <a:custGeom>
                <a:avLst/>
                <a:gdLst/>
                <a:ahLst/>
                <a:cxnLst/>
                <a:rect l="l" t="t" r="r" b="b"/>
                <a:pathLst>
                  <a:path w="1330" h="12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77"/>
                      <a:pt x="277" y="978"/>
                      <a:pt x="427" y="1278"/>
                    </a:cubicBezTo>
                    <a:lnTo>
                      <a:pt x="1329" y="902"/>
                    </a:lnTo>
                    <a:cubicBezTo>
                      <a:pt x="1179" y="602"/>
                      <a:pt x="1028" y="301"/>
                      <a:pt x="903" y="0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4" name="Google Shape;831;p26"/>
              <p:cNvSpPr/>
              <p:nvPr/>
            </p:nvSpPr>
            <p:spPr>
              <a:xfrm>
                <a:off x="2678272" y="1985955"/>
                <a:ext cx="25312" cy="21337"/>
              </a:xfrm>
              <a:custGeom>
                <a:avLst/>
                <a:gdLst/>
                <a:ahLst/>
                <a:cxnLst/>
                <a:rect l="l" t="t" r="r" b="b"/>
                <a:pathLst>
                  <a:path w="1280" h="10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26" y="627"/>
                      <a:pt x="252" y="853"/>
                      <a:pt x="377" y="1078"/>
                    </a:cubicBezTo>
                    <a:lnTo>
                      <a:pt x="1279" y="702"/>
                    </a:lnTo>
                    <a:cubicBezTo>
                      <a:pt x="1129" y="477"/>
                      <a:pt x="1028" y="251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5" name="Google Shape;832;p26"/>
              <p:cNvSpPr/>
              <p:nvPr/>
            </p:nvSpPr>
            <p:spPr>
              <a:xfrm>
                <a:off x="2759571" y="1880391"/>
                <a:ext cx="20329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27" extrusionOk="0">
                    <a:moveTo>
                      <a:pt x="1028" y="0"/>
                    </a:moveTo>
                    <a:cubicBezTo>
                      <a:pt x="978" y="0"/>
                      <a:pt x="928" y="25"/>
                      <a:pt x="877" y="50"/>
                    </a:cubicBezTo>
                    <a:lnTo>
                      <a:pt x="117" y="376"/>
                    </a:lnTo>
                    <a:lnTo>
                      <a:pt x="117" y="376"/>
                    </a:lnTo>
                    <a:cubicBezTo>
                      <a:pt x="120" y="376"/>
                      <a:pt x="123" y="376"/>
                      <a:pt x="126" y="376"/>
                    </a:cubicBezTo>
                    <a:lnTo>
                      <a:pt x="1028" y="0"/>
                    </a:lnTo>
                    <a:close/>
                    <a:moveTo>
                      <a:pt x="117" y="376"/>
                    </a:moveTo>
                    <a:lnTo>
                      <a:pt x="117" y="376"/>
                    </a:lnTo>
                    <a:cubicBezTo>
                      <a:pt x="70" y="379"/>
                      <a:pt x="24" y="403"/>
                      <a:pt x="0" y="426"/>
                    </a:cubicBezTo>
                    <a:lnTo>
                      <a:pt x="117" y="376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6" name="Google Shape;833;p26"/>
              <p:cNvSpPr/>
              <p:nvPr/>
            </p:nvSpPr>
            <p:spPr>
              <a:xfrm>
                <a:off x="2762043" y="1879877"/>
                <a:ext cx="19854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02" extrusionOk="0">
                    <a:moveTo>
                      <a:pt x="1003" y="1"/>
                    </a:moveTo>
                    <a:cubicBezTo>
                      <a:pt x="978" y="1"/>
                      <a:pt x="928" y="26"/>
                      <a:pt x="903" y="26"/>
                    </a:cubicBezTo>
                    <a:lnTo>
                      <a:pt x="1" y="402"/>
                    </a:lnTo>
                    <a:cubicBezTo>
                      <a:pt x="26" y="402"/>
                      <a:pt x="76" y="377"/>
                      <a:pt x="101" y="377"/>
                    </a:cubicBezTo>
                    <a:lnTo>
                      <a:pt x="1003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7" name="Google Shape;834;p26"/>
              <p:cNvSpPr/>
              <p:nvPr/>
            </p:nvSpPr>
            <p:spPr>
              <a:xfrm>
                <a:off x="2764020" y="1879877"/>
                <a:ext cx="19854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101" y="377"/>
                    </a:lnTo>
                    <a:lnTo>
                      <a:pt x="1003" y="1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8" name="Google Shape;835;p26"/>
              <p:cNvSpPr/>
              <p:nvPr/>
            </p:nvSpPr>
            <p:spPr>
              <a:xfrm>
                <a:off x="2766017" y="1879877"/>
                <a:ext cx="1934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377" extrusionOk="0">
                    <a:moveTo>
                      <a:pt x="902" y="1"/>
                    </a:moveTo>
                    <a:lnTo>
                      <a:pt x="0" y="377"/>
                    </a:lnTo>
                    <a:lnTo>
                      <a:pt x="75" y="377"/>
                    </a:lnTo>
                    <a:lnTo>
                      <a:pt x="977" y="1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39" name="Google Shape;836;p26"/>
              <p:cNvSpPr/>
              <p:nvPr/>
            </p:nvSpPr>
            <p:spPr>
              <a:xfrm>
                <a:off x="2767501" y="1879877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75" y="402"/>
                    </a:cubicBezTo>
                    <a:lnTo>
                      <a:pt x="978" y="26"/>
                    </a:lnTo>
                    <a:cubicBezTo>
                      <a:pt x="953" y="26"/>
                      <a:pt x="928" y="26"/>
                      <a:pt x="902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0" name="Google Shape;837;p26"/>
              <p:cNvSpPr/>
              <p:nvPr/>
            </p:nvSpPr>
            <p:spPr>
              <a:xfrm>
                <a:off x="2768984" y="1880391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1" y="376"/>
                      <a:pt x="76" y="401"/>
                    </a:cubicBezTo>
                    <a:lnTo>
                      <a:pt x="978" y="25"/>
                    </a:lnTo>
                    <a:cubicBezTo>
                      <a:pt x="953" y="0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1" name="Google Shape;838;p26"/>
              <p:cNvSpPr/>
              <p:nvPr/>
            </p:nvSpPr>
            <p:spPr>
              <a:xfrm>
                <a:off x="2770467" y="1880885"/>
                <a:ext cx="18846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377" extrusionOk="0">
                    <a:moveTo>
                      <a:pt x="903" y="0"/>
                    </a:moveTo>
                    <a:lnTo>
                      <a:pt x="1" y="376"/>
                    </a:lnTo>
                    <a:lnTo>
                      <a:pt x="76" y="376"/>
                    </a:lnTo>
                    <a:lnTo>
                      <a:pt x="953" y="0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2" name="Google Shape;839;p26"/>
              <p:cNvSpPr/>
              <p:nvPr/>
            </p:nvSpPr>
            <p:spPr>
              <a:xfrm>
                <a:off x="2771950" y="1880885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26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03" y="25"/>
                      <a:pt x="87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3" name="Google Shape;840;p26"/>
              <p:cNvSpPr/>
              <p:nvPr/>
            </p:nvSpPr>
            <p:spPr>
              <a:xfrm>
                <a:off x="2772939" y="1881380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51" y="401"/>
                      <a:pt x="51" y="401"/>
                    </a:cubicBezTo>
                    <a:lnTo>
                      <a:pt x="953" y="25"/>
                    </a:lnTo>
                    <a:cubicBezTo>
                      <a:pt x="928" y="25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4" name="Google Shape;841;p26"/>
              <p:cNvSpPr/>
              <p:nvPr/>
            </p:nvSpPr>
            <p:spPr>
              <a:xfrm>
                <a:off x="2773948" y="1881874"/>
                <a:ext cx="19340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01"/>
                      <a:pt x="75" y="401"/>
                    </a:cubicBezTo>
                    <a:lnTo>
                      <a:pt x="977" y="25"/>
                    </a:lnTo>
                    <a:cubicBezTo>
                      <a:pt x="952" y="25"/>
                      <a:pt x="927" y="25"/>
                      <a:pt x="902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5" name="Google Shape;842;p26"/>
              <p:cNvSpPr/>
              <p:nvPr/>
            </p:nvSpPr>
            <p:spPr>
              <a:xfrm>
                <a:off x="2775431" y="1882369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25" y="401"/>
                      <a:pt x="50" y="426"/>
                    </a:cubicBezTo>
                    <a:lnTo>
                      <a:pt x="953" y="50"/>
                    </a:lnTo>
                    <a:cubicBezTo>
                      <a:pt x="928" y="25"/>
                      <a:pt x="902" y="25"/>
                      <a:pt x="902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6" name="Google Shape;843;p26"/>
              <p:cNvSpPr/>
              <p:nvPr/>
            </p:nvSpPr>
            <p:spPr>
              <a:xfrm>
                <a:off x="2776420" y="1883357"/>
                <a:ext cx="1884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376"/>
                      <a:pt x="50" y="401"/>
                      <a:pt x="76" y="401"/>
                    </a:cubicBezTo>
                    <a:lnTo>
                      <a:pt x="953" y="25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7" name="Google Shape;844;p26"/>
              <p:cNvSpPr/>
              <p:nvPr/>
            </p:nvSpPr>
            <p:spPr>
              <a:xfrm>
                <a:off x="2777903" y="1883852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26" y="401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0"/>
                      <a:pt x="878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8" name="Google Shape;845;p26"/>
              <p:cNvSpPr/>
              <p:nvPr/>
            </p:nvSpPr>
            <p:spPr>
              <a:xfrm>
                <a:off x="2778892" y="1884841"/>
                <a:ext cx="1886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377"/>
                      <a:pt x="26" y="402"/>
                      <a:pt x="51" y="402"/>
                    </a:cubicBezTo>
                    <a:lnTo>
                      <a:pt x="953" y="26"/>
                    </a:lnTo>
                    <a:cubicBezTo>
                      <a:pt x="92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49" name="Google Shape;846;p26"/>
              <p:cNvSpPr/>
              <p:nvPr/>
            </p:nvSpPr>
            <p:spPr>
              <a:xfrm>
                <a:off x="2779880" y="1885335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0" name="Google Shape;847;p26"/>
              <p:cNvSpPr/>
              <p:nvPr/>
            </p:nvSpPr>
            <p:spPr>
              <a:xfrm>
                <a:off x="2780869" y="1886324"/>
                <a:ext cx="17877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90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26" y="377"/>
                    </a:lnTo>
                    <a:lnTo>
                      <a:pt x="903" y="1"/>
                    </a:ln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1" name="Google Shape;848;p26"/>
              <p:cNvSpPr/>
              <p:nvPr/>
            </p:nvSpPr>
            <p:spPr>
              <a:xfrm>
                <a:off x="2781364" y="1886324"/>
                <a:ext cx="1886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2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26"/>
                      <a:pt x="87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2" name="Google Shape;849;p26"/>
              <p:cNvSpPr/>
              <p:nvPr/>
            </p:nvSpPr>
            <p:spPr>
              <a:xfrm>
                <a:off x="2782372" y="1887313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50" y="427"/>
                    </a:cubicBezTo>
                    <a:lnTo>
                      <a:pt x="952" y="51"/>
                    </a:lnTo>
                    <a:cubicBezTo>
                      <a:pt x="952" y="2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3" name="Google Shape;850;p26"/>
              <p:cNvSpPr/>
              <p:nvPr/>
            </p:nvSpPr>
            <p:spPr>
              <a:xfrm>
                <a:off x="2783361" y="1888321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75" y="426"/>
                    </a:cubicBezTo>
                    <a:lnTo>
                      <a:pt x="978" y="50"/>
                    </a:lnTo>
                    <a:cubicBezTo>
                      <a:pt x="953" y="25"/>
                      <a:pt x="928" y="25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4" name="Google Shape;851;p26"/>
              <p:cNvSpPr/>
              <p:nvPr/>
            </p:nvSpPr>
            <p:spPr>
              <a:xfrm>
                <a:off x="2784844" y="1889310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6"/>
                      <a:pt x="51" y="451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5" name="Google Shape;852;p26"/>
              <p:cNvSpPr/>
              <p:nvPr/>
            </p:nvSpPr>
            <p:spPr>
              <a:xfrm>
                <a:off x="2785833" y="1890793"/>
                <a:ext cx="19340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51" y="401"/>
                      <a:pt x="76" y="426"/>
                    </a:cubicBezTo>
                    <a:lnTo>
                      <a:pt x="978" y="50"/>
                    </a:lnTo>
                    <a:cubicBezTo>
                      <a:pt x="953" y="25"/>
                      <a:pt x="928" y="0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6" name="Google Shape;853;p26"/>
              <p:cNvSpPr/>
              <p:nvPr/>
            </p:nvSpPr>
            <p:spPr>
              <a:xfrm>
                <a:off x="2787316" y="1891782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2"/>
                      <a:pt x="26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03" y="26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7" name="Google Shape;854;p26"/>
              <p:cNvSpPr/>
              <p:nvPr/>
            </p:nvSpPr>
            <p:spPr>
              <a:xfrm>
                <a:off x="2788305" y="1893265"/>
                <a:ext cx="18865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76" y="452"/>
                    </a:cubicBezTo>
                    <a:lnTo>
                      <a:pt x="953" y="76"/>
                    </a:lnTo>
                    <a:cubicBezTo>
                      <a:pt x="953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8" name="Google Shape;855;p26"/>
              <p:cNvSpPr/>
              <p:nvPr/>
            </p:nvSpPr>
            <p:spPr>
              <a:xfrm>
                <a:off x="2789808" y="1894748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0" y="402"/>
                      <a:pt x="25" y="427"/>
                      <a:pt x="50" y="452"/>
                    </a:cubicBezTo>
                    <a:lnTo>
                      <a:pt x="952" y="76"/>
                    </a:lnTo>
                    <a:cubicBezTo>
                      <a:pt x="927" y="51"/>
                      <a:pt x="902" y="26"/>
                      <a:pt x="877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59" name="Google Shape;856;p26"/>
              <p:cNvSpPr/>
              <p:nvPr/>
            </p:nvSpPr>
            <p:spPr>
              <a:xfrm>
                <a:off x="2790797" y="189625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01"/>
                      <a:pt x="25" y="426"/>
                      <a:pt x="50" y="451"/>
                    </a:cubicBezTo>
                    <a:lnTo>
                      <a:pt x="953" y="75"/>
                    </a:lnTo>
                    <a:cubicBezTo>
                      <a:pt x="927" y="50"/>
                      <a:pt x="902" y="25"/>
                      <a:pt x="902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0" name="Google Shape;857;p26"/>
              <p:cNvSpPr/>
              <p:nvPr/>
            </p:nvSpPr>
            <p:spPr>
              <a:xfrm>
                <a:off x="2791786" y="1897734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0" y="426"/>
                      <a:pt x="50" y="451"/>
                    </a:cubicBezTo>
                    <a:lnTo>
                      <a:pt x="953" y="75"/>
                    </a:lnTo>
                    <a:cubicBezTo>
                      <a:pt x="92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1" name="Google Shape;858;p26"/>
              <p:cNvSpPr/>
              <p:nvPr/>
            </p:nvSpPr>
            <p:spPr>
              <a:xfrm>
                <a:off x="2792774" y="1899218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01"/>
                      <a:pt x="51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2" name="Google Shape;859;p26"/>
              <p:cNvSpPr/>
              <p:nvPr/>
            </p:nvSpPr>
            <p:spPr>
              <a:xfrm>
                <a:off x="2793763" y="1900701"/>
                <a:ext cx="1884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27"/>
                      <a:pt x="51" y="452"/>
                    </a:cubicBezTo>
                    <a:lnTo>
                      <a:pt x="953" y="76"/>
                    </a:lnTo>
                    <a:cubicBezTo>
                      <a:pt x="928" y="51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3" name="Google Shape;860;p26"/>
              <p:cNvSpPr/>
              <p:nvPr/>
            </p:nvSpPr>
            <p:spPr>
              <a:xfrm>
                <a:off x="2794752" y="1902184"/>
                <a:ext cx="18865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954" h="4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51" y="452"/>
                      <a:pt x="51" y="477"/>
                    </a:cubicBezTo>
                    <a:lnTo>
                      <a:pt x="953" y="101"/>
                    </a:lnTo>
                    <a:cubicBezTo>
                      <a:pt x="953" y="7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4" name="Google Shape;861;p26"/>
              <p:cNvSpPr/>
              <p:nvPr/>
            </p:nvSpPr>
            <p:spPr>
              <a:xfrm>
                <a:off x="2795741" y="1904181"/>
                <a:ext cx="1985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26"/>
                      <a:pt x="76" y="476"/>
                      <a:pt x="101" y="526"/>
                    </a:cubicBezTo>
                    <a:lnTo>
                      <a:pt x="1003" y="150"/>
                    </a:lnTo>
                    <a:cubicBezTo>
                      <a:pt x="953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5" name="Google Shape;862;p26"/>
              <p:cNvSpPr/>
              <p:nvPr/>
            </p:nvSpPr>
            <p:spPr>
              <a:xfrm>
                <a:off x="2797738" y="1907148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25" y="452"/>
                      <a:pt x="50" y="502"/>
                      <a:pt x="75" y="577"/>
                    </a:cubicBezTo>
                    <a:lnTo>
                      <a:pt x="977" y="201"/>
                    </a:lnTo>
                    <a:cubicBezTo>
                      <a:pt x="952" y="126"/>
                      <a:pt x="927" y="76"/>
                      <a:pt x="877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6" name="Google Shape;863;p26"/>
              <p:cNvSpPr/>
              <p:nvPr/>
            </p:nvSpPr>
            <p:spPr>
              <a:xfrm>
                <a:off x="2799221" y="1911103"/>
                <a:ext cx="1934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50" y="477"/>
                      <a:pt x="75" y="527"/>
                    </a:cubicBezTo>
                    <a:lnTo>
                      <a:pt x="978" y="151"/>
                    </a:lnTo>
                    <a:cubicBezTo>
                      <a:pt x="953" y="101"/>
                      <a:pt x="928" y="51"/>
                      <a:pt x="902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7" name="Google Shape;864;p26"/>
              <p:cNvSpPr/>
              <p:nvPr/>
            </p:nvSpPr>
            <p:spPr>
              <a:xfrm>
                <a:off x="2800704" y="1914089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01"/>
                      <a:pt x="25" y="451"/>
                      <a:pt x="25" y="477"/>
                    </a:cubicBezTo>
                    <a:lnTo>
                      <a:pt x="928" y="101"/>
                    </a:lnTo>
                    <a:cubicBezTo>
                      <a:pt x="903" y="76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8" name="Google Shape;865;p26"/>
              <p:cNvSpPr/>
              <p:nvPr/>
            </p:nvSpPr>
            <p:spPr>
              <a:xfrm>
                <a:off x="2801199" y="1916067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26" y="427"/>
                      <a:pt x="26" y="452"/>
                    </a:cubicBezTo>
                    <a:lnTo>
                      <a:pt x="928" y="76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69" name="Google Shape;866;p26"/>
              <p:cNvSpPr/>
              <p:nvPr/>
            </p:nvSpPr>
            <p:spPr>
              <a:xfrm>
                <a:off x="2801693" y="1917550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26" y="477"/>
                    </a:lnTo>
                    <a:lnTo>
                      <a:pt x="928" y="101"/>
                    </a:lnTo>
                    <a:cubicBezTo>
                      <a:pt x="928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0" name="Google Shape;867;p26"/>
              <p:cNvSpPr/>
              <p:nvPr/>
            </p:nvSpPr>
            <p:spPr>
              <a:xfrm>
                <a:off x="2802188" y="1919547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1" name="Google Shape;868;p26"/>
              <p:cNvSpPr/>
              <p:nvPr/>
            </p:nvSpPr>
            <p:spPr>
              <a:xfrm>
                <a:off x="2802682" y="1921030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26" y="426"/>
                      <a:pt x="26" y="451"/>
                    </a:cubicBezTo>
                    <a:lnTo>
                      <a:pt x="928" y="75"/>
                    </a:lnTo>
                    <a:cubicBezTo>
                      <a:pt x="928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2" name="Google Shape;869;p26"/>
              <p:cNvSpPr/>
              <p:nvPr/>
            </p:nvSpPr>
            <p:spPr>
              <a:xfrm>
                <a:off x="2803176" y="1922514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26" y="452"/>
                    </a:cubicBezTo>
                    <a:lnTo>
                      <a:pt x="928" y="76"/>
                    </a:lnTo>
                    <a:cubicBezTo>
                      <a:pt x="903" y="51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3" name="Google Shape;870;p26"/>
              <p:cNvSpPr/>
              <p:nvPr/>
            </p:nvSpPr>
            <p:spPr>
              <a:xfrm>
                <a:off x="2803671" y="1923997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4" name="Google Shape;871;p26"/>
              <p:cNvSpPr/>
              <p:nvPr/>
            </p:nvSpPr>
            <p:spPr>
              <a:xfrm>
                <a:off x="2803671" y="1925480"/>
                <a:ext cx="1837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7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02"/>
                      <a:pt x="26" y="452"/>
                      <a:pt x="26" y="477"/>
                    </a:cubicBezTo>
                    <a:lnTo>
                      <a:pt x="928" y="101"/>
                    </a:lnTo>
                    <a:cubicBezTo>
                      <a:pt x="928" y="7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5" name="Google Shape;872;p26"/>
              <p:cNvSpPr/>
              <p:nvPr/>
            </p:nvSpPr>
            <p:spPr>
              <a:xfrm>
                <a:off x="2804165" y="1927477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26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6" name="Google Shape;873;p26"/>
              <p:cNvSpPr/>
              <p:nvPr/>
            </p:nvSpPr>
            <p:spPr>
              <a:xfrm>
                <a:off x="2804660" y="192896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878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7" name="Google Shape;874;p26"/>
              <p:cNvSpPr/>
              <p:nvPr/>
            </p:nvSpPr>
            <p:spPr>
              <a:xfrm>
                <a:off x="2804660" y="1930444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26"/>
                      <a:pt x="1" y="452"/>
                      <a:pt x="1" y="477"/>
                    </a:cubicBezTo>
                    <a:lnTo>
                      <a:pt x="903" y="101"/>
                    </a:lnTo>
                    <a:cubicBezTo>
                      <a:pt x="903" y="76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8" name="Google Shape;875;p26"/>
              <p:cNvSpPr/>
              <p:nvPr/>
            </p:nvSpPr>
            <p:spPr>
              <a:xfrm>
                <a:off x="2804660" y="193242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26" y="427"/>
                      <a:pt x="26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79" name="Google Shape;876;p26"/>
              <p:cNvSpPr/>
              <p:nvPr/>
            </p:nvSpPr>
            <p:spPr>
              <a:xfrm>
                <a:off x="2805154" y="193390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878" y="26"/>
                      <a:pt x="878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0" name="Google Shape;877;p26"/>
              <p:cNvSpPr/>
              <p:nvPr/>
            </p:nvSpPr>
            <p:spPr>
              <a:xfrm>
                <a:off x="2805154" y="1935408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76"/>
                    </a:cubicBezTo>
                    <a:lnTo>
                      <a:pt x="903" y="75"/>
                    </a:lnTo>
                    <a:cubicBezTo>
                      <a:pt x="903" y="50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1" name="Google Shape;878;p26"/>
              <p:cNvSpPr/>
              <p:nvPr/>
            </p:nvSpPr>
            <p:spPr>
              <a:xfrm>
                <a:off x="2805154" y="1936891"/>
                <a:ext cx="17877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77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" y="426"/>
                      <a:pt x="1" y="451"/>
                      <a:pt x="1" y="476"/>
                    </a:cubicBezTo>
                    <a:lnTo>
                      <a:pt x="903" y="100"/>
                    </a:lnTo>
                    <a:cubicBezTo>
                      <a:pt x="903" y="7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2" name="Google Shape;879;p26"/>
              <p:cNvSpPr/>
              <p:nvPr/>
            </p:nvSpPr>
            <p:spPr>
              <a:xfrm>
                <a:off x="2805154" y="1938868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7"/>
                      <a:pt x="1" y="452"/>
                    </a:cubicBezTo>
                    <a:lnTo>
                      <a:pt x="878" y="76"/>
                    </a:lnTo>
                    <a:cubicBezTo>
                      <a:pt x="878" y="51"/>
                      <a:pt x="878" y="26"/>
                      <a:pt x="903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3" name="Google Shape;880;p26"/>
              <p:cNvSpPr/>
              <p:nvPr/>
            </p:nvSpPr>
            <p:spPr>
              <a:xfrm>
                <a:off x="2804660" y="194035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26" y="377"/>
                    </a:lnTo>
                    <a:cubicBezTo>
                      <a:pt x="1" y="402"/>
                      <a:pt x="1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4" name="Google Shape;881;p26"/>
              <p:cNvSpPr/>
              <p:nvPr/>
            </p:nvSpPr>
            <p:spPr>
              <a:xfrm>
                <a:off x="2804660" y="1941835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" y="402"/>
                      <a:pt x="1" y="427"/>
                      <a:pt x="1" y="427"/>
                    </a:cubicBezTo>
                    <a:cubicBezTo>
                      <a:pt x="1" y="452"/>
                      <a:pt x="1" y="452"/>
                      <a:pt x="1" y="452"/>
                    </a:cubicBezTo>
                    <a:lnTo>
                      <a:pt x="903" y="76"/>
                    </a:lnTo>
                    <a:cubicBezTo>
                      <a:pt x="903" y="76"/>
                      <a:pt x="903" y="51"/>
                      <a:pt x="903" y="51"/>
                    </a:cubicBezTo>
                    <a:cubicBezTo>
                      <a:pt x="903" y="2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5" name="Google Shape;882;p26"/>
              <p:cNvSpPr/>
              <p:nvPr/>
            </p:nvSpPr>
            <p:spPr>
              <a:xfrm>
                <a:off x="2804165" y="1943338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26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6" name="Google Shape;883;p26"/>
              <p:cNvSpPr/>
              <p:nvPr/>
            </p:nvSpPr>
            <p:spPr>
              <a:xfrm>
                <a:off x="2804165" y="1944821"/>
                <a:ext cx="1787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01"/>
                      <a:pt x="1" y="426"/>
                      <a:pt x="1" y="451"/>
                    </a:cubicBezTo>
                    <a:lnTo>
                      <a:pt x="903" y="50"/>
                    </a:lnTo>
                    <a:cubicBezTo>
                      <a:pt x="903" y="25"/>
                      <a:pt x="903" y="25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7" name="Google Shape;884;p26"/>
              <p:cNvSpPr/>
              <p:nvPr/>
            </p:nvSpPr>
            <p:spPr>
              <a:xfrm>
                <a:off x="2803671" y="1945810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0"/>
                    </a:moveTo>
                    <a:lnTo>
                      <a:pt x="26" y="401"/>
                    </a:lnTo>
                    <a:cubicBezTo>
                      <a:pt x="26" y="426"/>
                      <a:pt x="1" y="426"/>
                      <a:pt x="1" y="451"/>
                    </a:cubicBezTo>
                    <a:lnTo>
                      <a:pt x="903" y="76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8" name="Google Shape;885;p26"/>
              <p:cNvSpPr/>
              <p:nvPr/>
            </p:nvSpPr>
            <p:spPr>
              <a:xfrm>
                <a:off x="2803176" y="1947293"/>
                <a:ext cx="1837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52" extrusionOk="0">
                    <a:moveTo>
                      <a:pt x="928" y="1"/>
                    </a:moveTo>
                    <a:lnTo>
                      <a:pt x="26" y="376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28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89" name="Google Shape;886;p26"/>
              <p:cNvSpPr/>
              <p:nvPr/>
            </p:nvSpPr>
            <p:spPr>
              <a:xfrm>
                <a:off x="2802682" y="1948776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28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0" name="Google Shape;887;p26"/>
              <p:cNvSpPr/>
              <p:nvPr/>
            </p:nvSpPr>
            <p:spPr>
              <a:xfrm>
                <a:off x="2802188" y="1950259"/>
                <a:ext cx="18351" cy="895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3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02"/>
                      <a:pt x="26" y="427"/>
                      <a:pt x="1" y="452"/>
                    </a:cubicBezTo>
                    <a:lnTo>
                      <a:pt x="903" y="76"/>
                    </a:lnTo>
                    <a:cubicBezTo>
                      <a:pt x="903" y="51"/>
                      <a:pt x="928" y="26"/>
                      <a:pt x="928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1" name="Google Shape;888;p26"/>
              <p:cNvSpPr/>
              <p:nvPr/>
            </p:nvSpPr>
            <p:spPr>
              <a:xfrm>
                <a:off x="2801693" y="1951762"/>
                <a:ext cx="18351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5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01"/>
                      <a:pt x="1" y="426"/>
                      <a:pt x="1" y="451"/>
                    </a:cubicBezTo>
                    <a:lnTo>
                      <a:pt x="903" y="75"/>
                    </a:lnTo>
                    <a:cubicBezTo>
                      <a:pt x="903" y="50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2" name="Google Shape;889;p26"/>
              <p:cNvSpPr/>
              <p:nvPr/>
            </p:nvSpPr>
            <p:spPr>
              <a:xfrm>
                <a:off x="2800704" y="1953245"/>
                <a:ext cx="18351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77" extrusionOk="0">
                    <a:moveTo>
                      <a:pt x="928" y="0"/>
                    </a:moveTo>
                    <a:lnTo>
                      <a:pt x="51" y="376"/>
                    </a:lnTo>
                    <a:cubicBezTo>
                      <a:pt x="25" y="426"/>
                      <a:pt x="0" y="451"/>
                      <a:pt x="0" y="476"/>
                    </a:cubicBezTo>
                    <a:lnTo>
                      <a:pt x="903" y="101"/>
                    </a:lnTo>
                    <a:cubicBezTo>
                      <a:pt x="903" y="75"/>
                      <a:pt x="928" y="50"/>
                      <a:pt x="92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3" name="Google Shape;890;p26"/>
              <p:cNvSpPr/>
              <p:nvPr/>
            </p:nvSpPr>
            <p:spPr>
              <a:xfrm>
                <a:off x="2799221" y="1955223"/>
                <a:ext cx="19340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77" extrusionOk="0">
                    <a:moveTo>
                      <a:pt x="978" y="1"/>
                    </a:moveTo>
                    <a:lnTo>
                      <a:pt x="75" y="376"/>
                    </a:lnTo>
                    <a:cubicBezTo>
                      <a:pt x="50" y="402"/>
                      <a:pt x="25" y="427"/>
                      <a:pt x="0" y="477"/>
                    </a:cubicBezTo>
                    <a:lnTo>
                      <a:pt x="902" y="101"/>
                    </a:lnTo>
                    <a:cubicBezTo>
                      <a:pt x="928" y="51"/>
                      <a:pt x="953" y="26"/>
                      <a:pt x="978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4" name="Google Shape;891;p26"/>
              <p:cNvSpPr/>
              <p:nvPr/>
            </p:nvSpPr>
            <p:spPr>
              <a:xfrm>
                <a:off x="2793269" y="1957201"/>
                <a:ext cx="23809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603" extrusionOk="0">
                    <a:moveTo>
                      <a:pt x="1203" y="1"/>
                    </a:moveTo>
                    <a:lnTo>
                      <a:pt x="301" y="377"/>
                    </a:lnTo>
                    <a:cubicBezTo>
                      <a:pt x="201" y="477"/>
                      <a:pt x="101" y="552"/>
                      <a:pt x="0" y="602"/>
                    </a:cubicBezTo>
                    <a:lnTo>
                      <a:pt x="903" y="226"/>
                    </a:lnTo>
                    <a:cubicBezTo>
                      <a:pt x="1003" y="176"/>
                      <a:pt x="1103" y="101"/>
                      <a:pt x="1203" y="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5" name="Google Shape;892;p26"/>
              <p:cNvSpPr/>
              <p:nvPr/>
            </p:nvSpPr>
            <p:spPr>
              <a:xfrm>
                <a:off x="2745193" y="1845684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1128" y="1"/>
                    </a:moveTo>
                    <a:cubicBezTo>
                      <a:pt x="1053" y="26"/>
                      <a:pt x="978" y="51"/>
                      <a:pt x="903" y="76"/>
                    </a:cubicBezTo>
                    <a:lnTo>
                      <a:pt x="0" y="452"/>
                    </a:lnTo>
                    <a:cubicBezTo>
                      <a:pt x="76" y="427"/>
                      <a:pt x="151" y="402"/>
                      <a:pt x="251" y="377"/>
                    </a:cubicBezTo>
                    <a:lnTo>
                      <a:pt x="1128" y="1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6" name="Google Shape;893;p26"/>
              <p:cNvSpPr/>
              <p:nvPr/>
            </p:nvSpPr>
            <p:spPr>
              <a:xfrm>
                <a:off x="2750157" y="1845190"/>
                <a:ext cx="21812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402" extrusionOk="0">
                    <a:moveTo>
                      <a:pt x="1103" y="1"/>
                    </a:moveTo>
                    <a:cubicBezTo>
                      <a:pt x="1028" y="1"/>
                      <a:pt x="952" y="26"/>
                      <a:pt x="877" y="26"/>
                    </a:cubicBezTo>
                    <a:lnTo>
                      <a:pt x="0" y="402"/>
                    </a:lnTo>
                    <a:cubicBezTo>
                      <a:pt x="50" y="402"/>
                      <a:pt x="125" y="377"/>
                      <a:pt x="201" y="377"/>
                    </a:cubicBezTo>
                    <a:lnTo>
                      <a:pt x="1103" y="1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7" name="Google Shape;894;p26"/>
              <p:cNvSpPr/>
              <p:nvPr/>
            </p:nvSpPr>
            <p:spPr>
              <a:xfrm>
                <a:off x="2754112" y="1845190"/>
                <a:ext cx="20843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377" extrusionOk="0">
                    <a:moveTo>
                      <a:pt x="903" y="1"/>
                    </a:moveTo>
                    <a:lnTo>
                      <a:pt x="1" y="377"/>
                    </a:lnTo>
                    <a:lnTo>
                      <a:pt x="176" y="377"/>
                    </a:lnTo>
                    <a:lnTo>
                      <a:pt x="1053" y="1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8" name="Google Shape;895;p26"/>
              <p:cNvSpPr/>
              <p:nvPr/>
            </p:nvSpPr>
            <p:spPr>
              <a:xfrm>
                <a:off x="2757573" y="1845190"/>
                <a:ext cx="20348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377" extrusionOk="0">
                    <a:moveTo>
                      <a:pt x="878" y="1"/>
                    </a:moveTo>
                    <a:lnTo>
                      <a:pt x="1" y="377"/>
                    </a:lnTo>
                    <a:lnTo>
                      <a:pt x="151" y="377"/>
                    </a:lnTo>
                    <a:lnTo>
                      <a:pt x="1029" y="1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399" name="Google Shape;896;p26"/>
              <p:cNvSpPr/>
              <p:nvPr/>
            </p:nvSpPr>
            <p:spPr>
              <a:xfrm>
                <a:off x="2760559" y="1845190"/>
                <a:ext cx="20329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4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25" y="402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0" name="Google Shape;897;p26"/>
              <p:cNvSpPr/>
              <p:nvPr/>
            </p:nvSpPr>
            <p:spPr>
              <a:xfrm>
                <a:off x="2763031" y="1845684"/>
                <a:ext cx="2034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1" name="Google Shape;898;p26"/>
              <p:cNvSpPr/>
              <p:nvPr/>
            </p:nvSpPr>
            <p:spPr>
              <a:xfrm>
                <a:off x="2765503" y="1846179"/>
                <a:ext cx="20348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02"/>
                      <a:pt x="126" y="427"/>
                    </a:cubicBezTo>
                    <a:lnTo>
                      <a:pt x="1029" y="51"/>
                    </a:lnTo>
                    <a:cubicBezTo>
                      <a:pt x="978" y="26"/>
                      <a:pt x="928" y="2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2" name="Google Shape;899;p26"/>
              <p:cNvSpPr/>
              <p:nvPr/>
            </p:nvSpPr>
            <p:spPr>
              <a:xfrm>
                <a:off x="2767995" y="1847167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377"/>
                      <a:pt x="75" y="402"/>
                      <a:pt x="101" y="427"/>
                    </a:cubicBezTo>
                    <a:lnTo>
                      <a:pt x="1003" y="51"/>
                    </a:lnTo>
                    <a:cubicBezTo>
                      <a:pt x="978" y="26"/>
                      <a:pt x="928" y="1"/>
                      <a:pt x="903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3" name="Google Shape;900;p26"/>
              <p:cNvSpPr/>
              <p:nvPr/>
            </p:nvSpPr>
            <p:spPr>
              <a:xfrm>
                <a:off x="2769973" y="1848156"/>
                <a:ext cx="2034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377"/>
                      <a:pt x="76" y="402"/>
                      <a:pt x="126" y="402"/>
                    </a:cubicBezTo>
                    <a:lnTo>
                      <a:pt x="1028" y="26"/>
                    </a:lnTo>
                    <a:cubicBezTo>
                      <a:pt x="978" y="26"/>
                      <a:pt x="953" y="1"/>
                      <a:pt x="90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4" name="Google Shape;901;p26"/>
              <p:cNvSpPr/>
              <p:nvPr/>
            </p:nvSpPr>
            <p:spPr>
              <a:xfrm>
                <a:off x="2772445" y="1848670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76" y="426"/>
                      <a:pt x="101" y="451"/>
                    </a:cubicBezTo>
                    <a:lnTo>
                      <a:pt x="1003" y="50"/>
                    </a:lnTo>
                    <a:cubicBezTo>
                      <a:pt x="978" y="50"/>
                      <a:pt x="928" y="25"/>
                      <a:pt x="90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5" name="Google Shape;902;p26"/>
              <p:cNvSpPr/>
              <p:nvPr/>
            </p:nvSpPr>
            <p:spPr>
              <a:xfrm>
                <a:off x="2774442" y="1849659"/>
                <a:ext cx="1983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52" extrusionOk="0">
                    <a:moveTo>
                      <a:pt x="902" y="0"/>
                    </a:moveTo>
                    <a:lnTo>
                      <a:pt x="0" y="401"/>
                    </a:lnTo>
                    <a:cubicBezTo>
                      <a:pt x="50" y="401"/>
                      <a:pt x="75" y="426"/>
                      <a:pt x="125" y="451"/>
                    </a:cubicBezTo>
                    <a:lnTo>
                      <a:pt x="1003" y="75"/>
                    </a:lnTo>
                    <a:cubicBezTo>
                      <a:pt x="978" y="50"/>
                      <a:pt x="952" y="25"/>
                      <a:pt x="9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6" name="Google Shape;903;p26"/>
              <p:cNvSpPr/>
              <p:nvPr/>
            </p:nvSpPr>
            <p:spPr>
              <a:xfrm>
                <a:off x="2776914" y="1851142"/>
                <a:ext cx="19834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25" y="401"/>
                      <a:pt x="76" y="426"/>
                      <a:pt x="101" y="426"/>
                    </a:cubicBezTo>
                    <a:lnTo>
                      <a:pt x="1003" y="50"/>
                    </a:lnTo>
                    <a:cubicBezTo>
                      <a:pt x="953" y="25"/>
                      <a:pt x="928" y="25"/>
                      <a:pt x="878" y="0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7" name="Google Shape;904;p26"/>
              <p:cNvSpPr/>
              <p:nvPr/>
            </p:nvSpPr>
            <p:spPr>
              <a:xfrm>
                <a:off x="2778892" y="1852131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01"/>
                      <a:pt x="76" y="427"/>
                      <a:pt x="101" y="452"/>
                    </a:cubicBezTo>
                    <a:lnTo>
                      <a:pt x="1003" y="76"/>
                    </a:lnTo>
                    <a:cubicBezTo>
                      <a:pt x="978" y="51"/>
                      <a:pt x="928" y="26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8" name="Google Shape;905;p26"/>
              <p:cNvSpPr/>
              <p:nvPr/>
            </p:nvSpPr>
            <p:spPr>
              <a:xfrm>
                <a:off x="2780869" y="1853614"/>
                <a:ext cx="19854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02"/>
                      <a:pt x="76" y="427"/>
                      <a:pt x="126" y="452"/>
                    </a:cubicBezTo>
                    <a:lnTo>
                      <a:pt x="1003" y="76"/>
                    </a:lnTo>
                    <a:cubicBezTo>
                      <a:pt x="978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09" name="Google Shape;906;p26"/>
              <p:cNvSpPr/>
              <p:nvPr/>
            </p:nvSpPr>
            <p:spPr>
              <a:xfrm>
                <a:off x="2783361" y="1855098"/>
                <a:ext cx="19340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4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402"/>
                      <a:pt x="50" y="427"/>
                      <a:pt x="75" y="452"/>
                    </a:cubicBezTo>
                    <a:lnTo>
                      <a:pt x="978" y="76"/>
                    </a:lnTo>
                    <a:cubicBezTo>
                      <a:pt x="953" y="51"/>
                      <a:pt x="928" y="26"/>
                      <a:pt x="877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0" name="Google Shape;907;p26"/>
              <p:cNvSpPr/>
              <p:nvPr/>
            </p:nvSpPr>
            <p:spPr>
              <a:xfrm>
                <a:off x="2719425" y="1852626"/>
                <a:ext cx="114003" cy="163084"/>
              </a:xfrm>
              <a:custGeom>
                <a:avLst/>
                <a:gdLst/>
                <a:ahLst/>
                <a:cxnLst/>
                <a:rect l="l" t="t" r="r" b="b"/>
                <a:pathLst>
                  <a:path w="5765" h="8247" extrusionOk="0">
                    <a:moveTo>
                      <a:pt x="226" y="1830"/>
                    </a:moveTo>
                    <a:cubicBezTo>
                      <a:pt x="0" y="3635"/>
                      <a:pt x="978" y="6016"/>
                      <a:pt x="2431" y="7143"/>
                    </a:cubicBezTo>
                    <a:lnTo>
                      <a:pt x="2431" y="7143"/>
                    </a:lnTo>
                    <a:cubicBezTo>
                      <a:pt x="3910" y="8246"/>
                      <a:pt x="5288" y="7695"/>
                      <a:pt x="5514" y="5865"/>
                    </a:cubicBezTo>
                    <a:lnTo>
                      <a:pt x="5514" y="5865"/>
                    </a:lnTo>
                    <a:cubicBezTo>
                      <a:pt x="5765" y="4061"/>
                      <a:pt x="4762" y="1680"/>
                      <a:pt x="3308" y="577"/>
                    </a:cubicBezTo>
                    <a:lnTo>
                      <a:pt x="3308" y="577"/>
                    </a:lnTo>
                    <a:cubicBezTo>
                      <a:pt x="2807" y="176"/>
                      <a:pt x="2306" y="1"/>
                      <a:pt x="1855" y="1"/>
                    </a:cubicBezTo>
                    <a:lnTo>
                      <a:pt x="1855" y="1"/>
                    </a:lnTo>
                    <a:cubicBezTo>
                      <a:pt x="1028" y="1"/>
                      <a:pt x="376" y="652"/>
                      <a:pt x="226" y="1830"/>
                    </a:cubicBezTo>
                    <a:close/>
                    <a:moveTo>
                      <a:pt x="2632" y="5640"/>
                    </a:moveTo>
                    <a:cubicBezTo>
                      <a:pt x="1855" y="5038"/>
                      <a:pt x="1303" y="3735"/>
                      <a:pt x="1429" y="2757"/>
                    </a:cubicBezTo>
                    <a:lnTo>
                      <a:pt x="1429" y="2757"/>
                    </a:lnTo>
                    <a:cubicBezTo>
                      <a:pt x="1579" y="1780"/>
                      <a:pt x="2306" y="1454"/>
                      <a:pt x="3108" y="2081"/>
                    </a:cubicBezTo>
                    <a:lnTo>
                      <a:pt x="3108" y="2081"/>
                    </a:lnTo>
                    <a:cubicBezTo>
                      <a:pt x="3910" y="2682"/>
                      <a:pt x="4436" y="3960"/>
                      <a:pt x="4311" y="4938"/>
                    </a:cubicBezTo>
                    <a:lnTo>
                      <a:pt x="4311" y="4938"/>
                    </a:lnTo>
                    <a:cubicBezTo>
                      <a:pt x="4236" y="5590"/>
                      <a:pt x="3885" y="5940"/>
                      <a:pt x="3434" y="5940"/>
                    </a:cubicBezTo>
                    <a:lnTo>
                      <a:pt x="3434" y="5940"/>
                    </a:lnTo>
                    <a:cubicBezTo>
                      <a:pt x="3183" y="5940"/>
                      <a:pt x="2907" y="5840"/>
                      <a:pt x="2632" y="564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1" name="Google Shape;908;p26"/>
              <p:cNvSpPr/>
              <p:nvPr/>
            </p:nvSpPr>
            <p:spPr>
              <a:xfrm>
                <a:off x="2729828" y="1808506"/>
                <a:ext cx="24798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78" extrusionOk="0">
                    <a:moveTo>
                      <a:pt x="1254" y="1"/>
                    </a:moveTo>
                    <a:lnTo>
                      <a:pt x="1254" y="1"/>
                    </a:lnTo>
                    <a:cubicBezTo>
                      <a:pt x="1128" y="26"/>
                      <a:pt x="1003" y="51"/>
                      <a:pt x="903" y="101"/>
                    </a:cubicBezTo>
                    <a:lnTo>
                      <a:pt x="0" y="477"/>
                    </a:lnTo>
                    <a:cubicBezTo>
                      <a:pt x="126" y="427"/>
                      <a:pt x="226" y="402"/>
                      <a:pt x="351" y="377"/>
                    </a:cubicBezTo>
                    <a:lnTo>
                      <a:pt x="1254" y="1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2" name="Google Shape;909;p26"/>
              <p:cNvSpPr/>
              <p:nvPr/>
            </p:nvSpPr>
            <p:spPr>
              <a:xfrm>
                <a:off x="2736769" y="1807517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1228" y="1"/>
                    </a:moveTo>
                    <a:cubicBezTo>
                      <a:pt x="1103" y="1"/>
                      <a:pt x="1003" y="26"/>
                      <a:pt x="903" y="51"/>
                    </a:cubicBezTo>
                    <a:lnTo>
                      <a:pt x="0" y="427"/>
                    </a:lnTo>
                    <a:cubicBezTo>
                      <a:pt x="101" y="402"/>
                      <a:pt x="226" y="377"/>
                      <a:pt x="326" y="377"/>
                    </a:cubicBezTo>
                    <a:lnTo>
                      <a:pt x="1228" y="1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3" name="Google Shape;910;p26"/>
              <p:cNvSpPr/>
              <p:nvPr/>
            </p:nvSpPr>
            <p:spPr>
              <a:xfrm>
                <a:off x="2743216" y="1807517"/>
                <a:ext cx="22820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377" extrusionOk="0">
                    <a:moveTo>
                      <a:pt x="902" y="1"/>
                    </a:moveTo>
                    <a:lnTo>
                      <a:pt x="0" y="377"/>
                    </a:lnTo>
                    <a:lnTo>
                      <a:pt x="251" y="377"/>
                    </a:lnTo>
                    <a:lnTo>
                      <a:pt x="1153" y="1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4" name="Google Shape;911;p26"/>
              <p:cNvSpPr/>
              <p:nvPr/>
            </p:nvSpPr>
            <p:spPr>
              <a:xfrm>
                <a:off x="2748160" y="1807517"/>
                <a:ext cx="22326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0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377"/>
                      <a:pt x="151" y="377"/>
                      <a:pt x="226" y="402"/>
                    </a:cubicBezTo>
                    <a:lnTo>
                      <a:pt x="1129" y="26"/>
                    </a:lnTo>
                    <a:cubicBezTo>
                      <a:pt x="1028" y="1"/>
                      <a:pt x="978" y="1"/>
                      <a:pt x="903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5" name="Google Shape;912;p26"/>
              <p:cNvSpPr/>
              <p:nvPr/>
            </p:nvSpPr>
            <p:spPr>
              <a:xfrm>
                <a:off x="2752629" y="1808011"/>
                <a:ext cx="21337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50" y="377"/>
                      <a:pt x="126" y="377"/>
                      <a:pt x="201" y="402"/>
                    </a:cubicBezTo>
                    <a:lnTo>
                      <a:pt x="1078" y="26"/>
                    </a:lnTo>
                    <a:cubicBezTo>
                      <a:pt x="1028" y="1"/>
                      <a:pt x="953" y="1"/>
                      <a:pt x="878" y="1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6" name="Google Shape;913;p26"/>
              <p:cNvSpPr/>
              <p:nvPr/>
            </p:nvSpPr>
            <p:spPr>
              <a:xfrm>
                <a:off x="2756584" y="1808506"/>
                <a:ext cx="21337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51" y="377"/>
                      <a:pt x="126" y="402"/>
                      <a:pt x="176" y="427"/>
                    </a:cubicBezTo>
                    <a:lnTo>
                      <a:pt x="1079" y="51"/>
                    </a:lnTo>
                    <a:cubicBezTo>
                      <a:pt x="1003" y="26"/>
                      <a:pt x="953" y="1"/>
                      <a:pt x="878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7" name="Google Shape;914;p26"/>
              <p:cNvSpPr/>
              <p:nvPr/>
            </p:nvSpPr>
            <p:spPr>
              <a:xfrm>
                <a:off x="2760065" y="1809514"/>
                <a:ext cx="2131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5" y="376"/>
                      <a:pt x="126" y="401"/>
                      <a:pt x="176" y="426"/>
                    </a:cubicBezTo>
                    <a:lnTo>
                      <a:pt x="1078" y="50"/>
                    </a:lnTo>
                    <a:cubicBezTo>
                      <a:pt x="1028" y="25"/>
                      <a:pt x="953" y="0"/>
                      <a:pt x="90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8" name="Google Shape;915;p26"/>
              <p:cNvSpPr/>
              <p:nvPr/>
            </p:nvSpPr>
            <p:spPr>
              <a:xfrm>
                <a:off x="2763526" y="1810503"/>
                <a:ext cx="21337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4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26" y="401"/>
                      <a:pt x="176" y="426"/>
                    </a:cubicBezTo>
                    <a:lnTo>
                      <a:pt x="1078" y="50"/>
                    </a:lnTo>
                    <a:cubicBezTo>
                      <a:pt x="1028" y="2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19" name="Google Shape;916;p26"/>
              <p:cNvSpPr/>
              <p:nvPr/>
            </p:nvSpPr>
            <p:spPr>
              <a:xfrm>
                <a:off x="2767006" y="1811492"/>
                <a:ext cx="21317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125" y="426"/>
                      <a:pt x="176" y="451"/>
                    </a:cubicBezTo>
                    <a:lnTo>
                      <a:pt x="1078" y="76"/>
                    </a:lnTo>
                    <a:cubicBezTo>
                      <a:pt x="1028" y="50"/>
                      <a:pt x="953" y="25"/>
                      <a:pt x="902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0" name="Google Shape;917;p26"/>
              <p:cNvSpPr/>
              <p:nvPr/>
            </p:nvSpPr>
            <p:spPr>
              <a:xfrm>
                <a:off x="2770467" y="1812975"/>
                <a:ext cx="20843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02"/>
                      <a:pt x="101" y="427"/>
                      <a:pt x="176" y="452"/>
                    </a:cubicBezTo>
                    <a:lnTo>
                      <a:pt x="1053" y="76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1" name="Google Shape;918;p26"/>
              <p:cNvSpPr/>
              <p:nvPr/>
            </p:nvSpPr>
            <p:spPr>
              <a:xfrm>
                <a:off x="2773948" y="1814458"/>
                <a:ext cx="2082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77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02"/>
                      <a:pt x="100" y="452"/>
                      <a:pt x="150" y="477"/>
                    </a:cubicBezTo>
                    <a:lnTo>
                      <a:pt x="1053" y="101"/>
                    </a:lnTo>
                    <a:cubicBezTo>
                      <a:pt x="1003" y="76"/>
                      <a:pt x="952" y="26"/>
                      <a:pt x="877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2" name="Google Shape;919;p26"/>
              <p:cNvSpPr/>
              <p:nvPr/>
            </p:nvSpPr>
            <p:spPr>
              <a:xfrm>
                <a:off x="2776914" y="1816436"/>
                <a:ext cx="20843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02"/>
                      <a:pt x="101" y="427"/>
                      <a:pt x="176" y="477"/>
                    </a:cubicBezTo>
                    <a:lnTo>
                      <a:pt x="1053" y="101"/>
                    </a:lnTo>
                    <a:cubicBezTo>
                      <a:pt x="1003" y="51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3" name="Google Shape;920;p26"/>
              <p:cNvSpPr/>
              <p:nvPr/>
            </p:nvSpPr>
            <p:spPr>
              <a:xfrm>
                <a:off x="2780375" y="1818433"/>
                <a:ext cx="2084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47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51" y="401"/>
                      <a:pt x="101" y="426"/>
                      <a:pt x="151" y="476"/>
                    </a:cubicBezTo>
                    <a:lnTo>
                      <a:pt x="1053" y="100"/>
                    </a:lnTo>
                    <a:cubicBezTo>
                      <a:pt x="1003" y="50"/>
                      <a:pt x="953" y="25"/>
                      <a:pt x="878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4" name="Google Shape;921;p26"/>
              <p:cNvSpPr/>
              <p:nvPr/>
            </p:nvSpPr>
            <p:spPr>
              <a:xfrm>
                <a:off x="2783361" y="1820411"/>
                <a:ext cx="20823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4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01"/>
                      <a:pt x="100" y="452"/>
                      <a:pt x="176" y="477"/>
                    </a:cubicBezTo>
                    <a:lnTo>
                      <a:pt x="1053" y="101"/>
                    </a:lnTo>
                    <a:cubicBezTo>
                      <a:pt x="1003" y="76"/>
                      <a:pt x="953" y="26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5" name="Google Shape;922;p26"/>
              <p:cNvSpPr/>
              <p:nvPr/>
            </p:nvSpPr>
            <p:spPr>
              <a:xfrm>
                <a:off x="2786822" y="1822388"/>
                <a:ext cx="1985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47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02"/>
                      <a:pt x="76" y="452"/>
                      <a:pt x="126" y="477"/>
                    </a:cubicBezTo>
                    <a:lnTo>
                      <a:pt x="1003" y="101"/>
                    </a:lnTo>
                    <a:cubicBezTo>
                      <a:pt x="978" y="7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6" name="Google Shape;923;p26"/>
              <p:cNvSpPr/>
              <p:nvPr/>
            </p:nvSpPr>
            <p:spPr>
              <a:xfrm>
                <a:off x="2784844" y="1856601"/>
                <a:ext cx="1835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376"/>
                      <a:pt x="25" y="376"/>
                      <a:pt x="25" y="401"/>
                    </a:cubicBezTo>
                    <a:lnTo>
                      <a:pt x="928" y="0"/>
                    </a:ln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7" name="Google Shape;924;p26"/>
              <p:cNvSpPr/>
              <p:nvPr/>
            </p:nvSpPr>
            <p:spPr>
              <a:xfrm>
                <a:off x="2785339" y="1856601"/>
                <a:ext cx="1983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77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51" y="426"/>
                      <a:pt x="76" y="451"/>
                      <a:pt x="101" y="476"/>
                    </a:cubicBezTo>
                    <a:lnTo>
                      <a:pt x="1003" y="100"/>
                    </a:lnTo>
                    <a:cubicBezTo>
                      <a:pt x="978" y="75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8" name="Google Shape;925;p26"/>
              <p:cNvSpPr/>
              <p:nvPr/>
            </p:nvSpPr>
            <p:spPr>
              <a:xfrm>
                <a:off x="2787316" y="1858578"/>
                <a:ext cx="20348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4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01"/>
                      <a:pt x="76" y="451"/>
                      <a:pt x="126" y="476"/>
                    </a:cubicBezTo>
                    <a:lnTo>
                      <a:pt x="1028" y="101"/>
                    </a:lnTo>
                    <a:cubicBezTo>
                      <a:pt x="978" y="7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29" name="Google Shape;926;p26"/>
              <p:cNvSpPr/>
              <p:nvPr/>
            </p:nvSpPr>
            <p:spPr>
              <a:xfrm>
                <a:off x="2789808" y="1860556"/>
                <a:ext cx="19834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477" extrusionOk="0">
                    <a:moveTo>
                      <a:pt x="902" y="1"/>
                    </a:moveTo>
                    <a:lnTo>
                      <a:pt x="0" y="376"/>
                    </a:lnTo>
                    <a:cubicBezTo>
                      <a:pt x="25" y="402"/>
                      <a:pt x="75" y="452"/>
                      <a:pt x="100" y="477"/>
                    </a:cubicBezTo>
                    <a:lnTo>
                      <a:pt x="1003" y="101"/>
                    </a:lnTo>
                    <a:cubicBezTo>
                      <a:pt x="977" y="7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0" name="Google Shape;927;p26"/>
              <p:cNvSpPr/>
              <p:nvPr/>
            </p:nvSpPr>
            <p:spPr>
              <a:xfrm>
                <a:off x="2791786" y="1862533"/>
                <a:ext cx="20329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5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427"/>
                      <a:pt x="75" y="452"/>
                      <a:pt x="126" y="502"/>
                    </a:cubicBezTo>
                    <a:lnTo>
                      <a:pt x="1028" y="101"/>
                    </a:lnTo>
                    <a:cubicBezTo>
                      <a:pt x="978" y="76"/>
                      <a:pt x="953" y="26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1" name="Google Shape;928;p26"/>
              <p:cNvSpPr/>
              <p:nvPr/>
            </p:nvSpPr>
            <p:spPr>
              <a:xfrm>
                <a:off x="2794257" y="1864531"/>
                <a:ext cx="1985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02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26" y="426"/>
                      <a:pt x="76" y="476"/>
                      <a:pt x="101" y="501"/>
                    </a:cubicBezTo>
                    <a:lnTo>
                      <a:pt x="1003" y="125"/>
                    </a:lnTo>
                    <a:cubicBezTo>
                      <a:pt x="97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2" name="Google Shape;929;p26"/>
              <p:cNvSpPr/>
              <p:nvPr/>
            </p:nvSpPr>
            <p:spPr>
              <a:xfrm>
                <a:off x="2796235" y="1867003"/>
                <a:ext cx="20348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26"/>
                      <a:pt x="76" y="477"/>
                      <a:pt x="126" y="502"/>
                    </a:cubicBezTo>
                    <a:lnTo>
                      <a:pt x="1028" y="126"/>
                    </a:lnTo>
                    <a:cubicBezTo>
                      <a:pt x="978" y="101"/>
                      <a:pt x="953" y="50"/>
                      <a:pt x="903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3" name="Google Shape;930;p26"/>
              <p:cNvSpPr/>
              <p:nvPr/>
            </p:nvSpPr>
            <p:spPr>
              <a:xfrm>
                <a:off x="2798727" y="1869475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27"/>
                      <a:pt x="75" y="477"/>
                      <a:pt x="100" y="527"/>
                    </a:cubicBezTo>
                    <a:lnTo>
                      <a:pt x="1003" y="151"/>
                    </a:lnTo>
                    <a:cubicBezTo>
                      <a:pt x="978" y="101"/>
                      <a:pt x="927" y="51"/>
                      <a:pt x="902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4" name="Google Shape;931;p26"/>
              <p:cNvSpPr/>
              <p:nvPr/>
            </p:nvSpPr>
            <p:spPr>
              <a:xfrm>
                <a:off x="2800704" y="1872461"/>
                <a:ext cx="19834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01"/>
                      <a:pt x="76" y="451"/>
                      <a:pt x="126" y="501"/>
                    </a:cubicBezTo>
                    <a:lnTo>
                      <a:pt x="1003" y="125"/>
                    </a:lnTo>
                    <a:cubicBezTo>
                      <a:pt x="978" y="75"/>
                      <a:pt x="953" y="25"/>
                      <a:pt x="903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5" name="Google Shape;932;p26"/>
              <p:cNvSpPr/>
              <p:nvPr/>
            </p:nvSpPr>
            <p:spPr>
              <a:xfrm>
                <a:off x="2803176" y="1874933"/>
                <a:ext cx="1936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426"/>
                      <a:pt x="51" y="477"/>
                      <a:pt x="101" y="527"/>
                    </a:cubicBezTo>
                    <a:lnTo>
                      <a:pt x="978" y="151"/>
                    </a:lnTo>
                    <a:cubicBezTo>
                      <a:pt x="953" y="101"/>
                      <a:pt x="928" y="50"/>
                      <a:pt x="878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6" name="Google Shape;933;p26"/>
              <p:cNvSpPr/>
              <p:nvPr/>
            </p:nvSpPr>
            <p:spPr>
              <a:xfrm>
                <a:off x="2805154" y="1877899"/>
                <a:ext cx="19360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02"/>
                      <a:pt x="51" y="452"/>
                      <a:pt x="76" y="502"/>
                    </a:cubicBezTo>
                    <a:lnTo>
                      <a:pt x="978" y="126"/>
                    </a:lnTo>
                    <a:cubicBezTo>
                      <a:pt x="953" y="76"/>
                      <a:pt x="928" y="26"/>
                      <a:pt x="878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7" name="Google Shape;934;p26"/>
              <p:cNvSpPr/>
              <p:nvPr/>
            </p:nvSpPr>
            <p:spPr>
              <a:xfrm>
                <a:off x="2806657" y="1880391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26"/>
                      <a:pt x="75" y="476"/>
                      <a:pt x="100" y="526"/>
                    </a:cubicBezTo>
                    <a:lnTo>
                      <a:pt x="1003" y="150"/>
                    </a:lnTo>
                    <a:cubicBezTo>
                      <a:pt x="978" y="100"/>
                      <a:pt x="953" y="50"/>
                      <a:pt x="902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8" name="Google Shape;935;p26"/>
              <p:cNvSpPr/>
              <p:nvPr/>
            </p:nvSpPr>
            <p:spPr>
              <a:xfrm>
                <a:off x="2808635" y="1883357"/>
                <a:ext cx="19834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26"/>
                      <a:pt x="76" y="477"/>
                      <a:pt x="101" y="527"/>
                    </a:cubicBezTo>
                    <a:lnTo>
                      <a:pt x="1003" y="151"/>
                    </a:lnTo>
                    <a:cubicBezTo>
                      <a:pt x="953" y="101"/>
                      <a:pt x="928" y="51"/>
                      <a:pt x="903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39" name="Google Shape;936;p26"/>
              <p:cNvSpPr/>
              <p:nvPr/>
            </p:nvSpPr>
            <p:spPr>
              <a:xfrm>
                <a:off x="2810612" y="1886324"/>
                <a:ext cx="19854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5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76" y="502"/>
                      <a:pt x="101" y="552"/>
                    </a:cubicBezTo>
                    <a:lnTo>
                      <a:pt x="1003" y="176"/>
                    </a:lnTo>
                    <a:cubicBezTo>
                      <a:pt x="978" y="126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0" name="Google Shape;937;p26"/>
              <p:cNvSpPr/>
              <p:nvPr/>
            </p:nvSpPr>
            <p:spPr>
              <a:xfrm>
                <a:off x="2812590" y="1889804"/>
                <a:ext cx="20843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76"/>
                      <a:pt x="101" y="577"/>
                      <a:pt x="151" y="652"/>
                    </a:cubicBezTo>
                    <a:lnTo>
                      <a:pt x="1054" y="276"/>
                    </a:lnTo>
                    <a:cubicBezTo>
                      <a:pt x="1003" y="176"/>
                      <a:pt x="953" y="100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1" name="Google Shape;938;p26"/>
              <p:cNvSpPr/>
              <p:nvPr/>
            </p:nvSpPr>
            <p:spPr>
              <a:xfrm>
                <a:off x="2815576" y="1895243"/>
                <a:ext cx="2131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0" y="502"/>
                      <a:pt x="126" y="628"/>
                      <a:pt x="176" y="753"/>
                    </a:cubicBezTo>
                    <a:lnTo>
                      <a:pt x="1078" y="377"/>
                    </a:lnTo>
                    <a:cubicBezTo>
                      <a:pt x="1003" y="252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2" name="Google Shape;939;p26"/>
              <p:cNvSpPr/>
              <p:nvPr/>
            </p:nvSpPr>
            <p:spPr>
              <a:xfrm>
                <a:off x="2819037" y="1902678"/>
                <a:ext cx="19854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52"/>
                      <a:pt x="76" y="552"/>
                      <a:pt x="101" y="653"/>
                    </a:cubicBezTo>
                    <a:lnTo>
                      <a:pt x="1003" y="277"/>
                    </a:lnTo>
                    <a:cubicBezTo>
                      <a:pt x="953" y="176"/>
                      <a:pt x="928" y="76"/>
                      <a:pt x="878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3" name="Google Shape;940;p26"/>
              <p:cNvSpPr/>
              <p:nvPr/>
            </p:nvSpPr>
            <p:spPr>
              <a:xfrm>
                <a:off x="2821014" y="1908137"/>
                <a:ext cx="18865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52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51" y="502"/>
                      <a:pt x="76" y="552"/>
                    </a:cubicBezTo>
                    <a:lnTo>
                      <a:pt x="953" y="176"/>
                    </a:lnTo>
                    <a:cubicBezTo>
                      <a:pt x="953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4" name="Google Shape;941;p26"/>
              <p:cNvSpPr/>
              <p:nvPr/>
            </p:nvSpPr>
            <p:spPr>
              <a:xfrm>
                <a:off x="2822517" y="1911617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50" y="526"/>
                    </a:cubicBezTo>
                    <a:lnTo>
                      <a:pt x="953" y="150"/>
                    </a:lnTo>
                    <a:cubicBezTo>
                      <a:pt x="928" y="100"/>
                      <a:pt x="902" y="50"/>
                      <a:pt x="877" y="0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5" name="Google Shape;942;p26"/>
              <p:cNvSpPr/>
              <p:nvPr/>
            </p:nvSpPr>
            <p:spPr>
              <a:xfrm>
                <a:off x="2823506" y="1914583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26"/>
                      <a:pt x="25" y="477"/>
                      <a:pt x="50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6" name="Google Shape;943;p26"/>
              <p:cNvSpPr/>
              <p:nvPr/>
            </p:nvSpPr>
            <p:spPr>
              <a:xfrm>
                <a:off x="2824495" y="1917550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0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878" y="1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7" name="Google Shape;944;p26"/>
              <p:cNvSpPr/>
              <p:nvPr/>
            </p:nvSpPr>
            <p:spPr>
              <a:xfrm>
                <a:off x="2824989" y="1920536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51" y="526"/>
                    </a:cubicBezTo>
                    <a:lnTo>
                      <a:pt x="953" y="151"/>
                    </a:lnTo>
                    <a:cubicBezTo>
                      <a:pt x="92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8" name="Google Shape;945;p26"/>
              <p:cNvSpPr/>
              <p:nvPr/>
            </p:nvSpPr>
            <p:spPr>
              <a:xfrm>
                <a:off x="2825978" y="1923502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03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49" name="Google Shape;946;p26"/>
              <p:cNvSpPr/>
              <p:nvPr/>
            </p:nvSpPr>
            <p:spPr>
              <a:xfrm>
                <a:off x="2826472" y="1926469"/>
                <a:ext cx="1835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1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0" name="Google Shape;947;p26"/>
              <p:cNvSpPr/>
              <p:nvPr/>
            </p:nvSpPr>
            <p:spPr>
              <a:xfrm>
                <a:off x="2826967" y="1929455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1" name="Google Shape;948;p26"/>
              <p:cNvSpPr/>
              <p:nvPr/>
            </p:nvSpPr>
            <p:spPr>
              <a:xfrm>
                <a:off x="2827461" y="1932421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27"/>
                      <a:pt x="26" y="477"/>
                      <a:pt x="26" y="527"/>
                    </a:cubicBezTo>
                    <a:lnTo>
                      <a:pt x="928" y="151"/>
                    </a:lnTo>
                    <a:cubicBezTo>
                      <a:pt x="928" y="101"/>
                      <a:pt x="928" y="51"/>
                      <a:pt x="903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2" name="Google Shape;949;p26"/>
              <p:cNvSpPr/>
              <p:nvPr/>
            </p:nvSpPr>
            <p:spPr>
              <a:xfrm>
                <a:off x="2827956" y="1935408"/>
                <a:ext cx="1837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6"/>
                      <a:pt x="26" y="526"/>
                    </a:cubicBezTo>
                    <a:lnTo>
                      <a:pt x="928" y="150"/>
                    </a:lnTo>
                    <a:cubicBezTo>
                      <a:pt x="928" y="100"/>
                      <a:pt x="928" y="50"/>
                      <a:pt x="903" y="0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3" name="Google Shape;950;p26"/>
              <p:cNvSpPr/>
              <p:nvPr/>
            </p:nvSpPr>
            <p:spPr>
              <a:xfrm>
                <a:off x="2828450" y="1938374"/>
                <a:ext cx="18371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26"/>
                      <a:pt x="26" y="477"/>
                      <a:pt x="26" y="552"/>
                    </a:cubicBezTo>
                    <a:lnTo>
                      <a:pt x="928" y="151"/>
                    </a:lnTo>
                    <a:cubicBezTo>
                      <a:pt x="928" y="101"/>
                      <a:pt x="903" y="51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4" name="Google Shape;951;p26"/>
              <p:cNvSpPr/>
              <p:nvPr/>
            </p:nvSpPr>
            <p:spPr>
              <a:xfrm>
                <a:off x="2828964" y="1941340"/>
                <a:ext cx="17857" cy="1093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53" extrusionOk="0">
                    <a:moveTo>
                      <a:pt x="902" y="1"/>
                    </a:moveTo>
                    <a:lnTo>
                      <a:pt x="0" y="402"/>
                    </a:lnTo>
                    <a:cubicBezTo>
                      <a:pt x="0" y="452"/>
                      <a:pt x="0" y="502"/>
                      <a:pt x="0" y="552"/>
                    </a:cubicBezTo>
                    <a:lnTo>
                      <a:pt x="902" y="176"/>
                    </a:lnTo>
                    <a:cubicBezTo>
                      <a:pt x="902" y="126"/>
                      <a:pt x="902" y="51"/>
                      <a:pt x="902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5" name="Google Shape;952;p26"/>
              <p:cNvSpPr/>
              <p:nvPr/>
            </p:nvSpPr>
            <p:spPr>
              <a:xfrm>
                <a:off x="2828964" y="1944821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26"/>
                      <a:pt x="25" y="476"/>
                      <a:pt x="25" y="527"/>
                    </a:cubicBezTo>
                    <a:lnTo>
                      <a:pt x="902" y="126"/>
                    </a:lnTo>
                    <a:cubicBezTo>
                      <a:pt x="902" y="100"/>
                      <a:pt x="902" y="50"/>
                      <a:pt x="902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6" name="Google Shape;953;p26"/>
              <p:cNvSpPr/>
              <p:nvPr/>
            </p:nvSpPr>
            <p:spPr>
              <a:xfrm>
                <a:off x="2829459" y="1947293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877" y="1"/>
                    </a:moveTo>
                    <a:lnTo>
                      <a:pt x="0" y="402"/>
                    </a:lnTo>
                    <a:cubicBezTo>
                      <a:pt x="0" y="427"/>
                      <a:pt x="0" y="477"/>
                      <a:pt x="0" y="527"/>
                    </a:cubicBezTo>
                    <a:lnTo>
                      <a:pt x="902" y="151"/>
                    </a:lnTo>
                    <a:cubicBezTo>
                      <a:pt x="902" y="101"/>
                      <a:pt x="877" y="51"/>
                      <a:pt x="877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7" name="Google Shape;954;p26"/>
              <p:cNvSpPr/>
              <p:nvPr/>
            </p:nvSpPr>
            <p:spPr>
              <a:xfrm>
                <a:off x="2829459" y="1950259"/>
                <a:ext cx="1785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27"/>
                      <a:pt x="0" y="477"/>
                      <a:pt x="0" y="527"/>
                    </a:cubicBezTo>
                    <a:lnTo>
                      <a:pt x="877" y="151"/>
                    </a:lnTo>
                    <a:cubicBezTo>
                      <a:pt x="877" y="101"/>
                      <a:pt x="877" y="51"/>
                      <a:pt x="902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8" name="Google Shape;955;p26"/>
              <p:cNvSpPr/>
              <p:nvPr/>
            </p:nvSpPr>
            <p:spPr>
              <a:xfrm>
                <a:off x="2828964" y="1953245"/>
                <a:ext cx="1785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27" extrusionOk="0">
                    <a:moveTo>
                      <a:pt x="902" y="0"/>
                    </a:moveTo>
                    <a:lnTo>
                      <a:pt x="25" y="376"/>
                    </a:lnTo>
                    <a:cubicBezTo>
                      <a:pt x="25" y="426"/>
                      <a:pt x="0" y="476"/>
                      <a:pt x="0" y="527"/>
                    </a:cubicBezTo>
                    <a:lnTo>
                      <a:pt x="902" y="151"/>
                    </a:lnTo>
                    <a:cubicBezTo>
                      <a:pt x="902" y="101"/>
                      <a:pt x="902" y="50"/>
                      <a:pt x="902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9" name="Google Shape;956;p26"/>
              <p:cNvSpPr/>
              <p:nvPr/>
            </p:nvSpPr>
            <p:spPr>
              <a:xfrm>
                <a:off x="2828964" y="1956212"/>
                <a:ext cx="1785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402"/>
                      <a:pt x="0" y="452"/>
                      <a:pt x="0" y="502"/>
                    </a:cubicBezTo>
                    <a:lnTo>
                      <a:pt x="902" y="126"/>
                    </a:lnTo>
                    <a:cubicBezTo>
                      <a:pt x="902" y="76"/>
                      <a:pt x="902" y="26"/>
                      <a:pt x="902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0" name="Google Shape;957;p26"/>
              <p:cNvSpPr/>
              <p:nvPr/>
            </p:nvSpPr>
            <p:spPr>
              <a:xfrm>
                <a:off x="2828450" y="195868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1" y="477"/>
                      <a:pt x="1" y="502"/>
                    </a:cubicBezTo>
                    <a:cubicBezTo>
                      <a:pt x="1" y="502"/>
                      <a:pt x="1" y="527"/>
                      <a:pt x="1" y="527"/>
                    </a:cubicBezTo>
                    <a:lnTo>
                      <a:pt x="903" y="151"/>
                    </a:lnTo>
                    <a:cubicBezTo>
                      <a:pt x="903" y="126"/>
                      <a:pt x="903" y="126"/>
                      <a:pt x="903" y="126"/>
                    </a:cubicBez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1" name="Google Shape;958;p26"/>
              <p:cNvSpPr/>
              <p:nvPr/>
            </p:nvSpPr>
            <p:spPr>
              <a:xfrm>
                <a:off x="2827956" y="1961670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6"/>
                      <a:pt x="26" y="451"/>
                      <a:pt x="1" y="502"/>
                    </a:cubicBezTo>
                    <a:lnTo>
                      <a:pt x="903" y="126"/>
                    </a:lnTo>
                    <a:cubicBezTo>
                      <a:pt x="928" y="76"/>
                      <a:pt x="928" y="25"/>
                      <a:pt x="92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2" name="Google Shape;959;p26"/>
              <p:cNvSpPr/>
              <p:nvPr/>
            </p:nvSpPr>
            <p:spPr>
              <a:xfrm>
                <a:off x="2827461" y="1964142"/>
                <a:ext cx="1837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02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26" y="477"/>
                      <a:pt x="1" y="502"/>
                    </a:cubicBezTo>
                    <a:lnTo>
                      <a:pt x="903" y="126"/>
                    </a:lnTo>
                    <a:cubicBezTo>
                      <a:pt x="928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3" name="Google Shape;960;p26"/>
              <p:cNvSpPr/>
              <p:nvPr/>
            </p:nvSpPr>
            <p:spPr>
              <a:xfrm>
                <a:off x="2826967" y="1966614"/>
                <a:ext cx="18371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2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27"/>
                      <a:pt x="26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4" name="Google Shape;961;p26"/>
              <p:cNvSpPr/>
              <p:nvPr/>
            </p:nvSpPr>
            <p:spPr>
              <a:xfrm>
                <a:off x="2826472" y="1969600"/>
                <a:ext cx="18351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02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26"/>
                      <a:pt x="1" y="451"/>
                      <a:pt x="1" y="502"/>
                    </a:cubicBezTo>
                    <a:lnTo>
                      <a:pt x="878" y="126"/>
                    </a:lnTo>
                    <a:cubicBezTo>
                      <a:pt x="903" y="76"/>
                      <a:pt x="903" y="50"/>
                      <a:pt x="928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5" name="Google Shape;962;p26"/>
              <p:cNvSpPr/>
              <p:nvPr/>
            </p:nvSpPr>
            <p:spPr>
              <a:xfrm>
                <a:off x="2825484" y="1972072"/>
                <a:ext cx="18351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27" extrusionOk="0">
                    <a:moveTo>
                      <a:pt x="928" y="1"/>
                    </a:moveTo>
                    <a:lnTo>
                      <a:pt x="51" y="377"/>
                    </a:lnTo>
                    <a:cubicBezTo>
                      <a:pt x="26" y="427"/>
                      <a:pt x="1" y="477"/>
                      <a:pt x="1" y="527"/>
                    </a:cubicBezTo>
                    <a:lnTo>
                      <a:pt x="903" y="151"/>
                    </a:lnTo>
                    <a:cubicBezTo>
                      <a:pt x="903" y="101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6" name="Google Shape;963;p26"/>
              <p:cNvSpPr/>
              <p:nvPr/>
            </p:nvSpPr>
            <p:spPr>
              <a:xfrm>
                <a:off x="2824000" y="1975058"/>
                <a:ext cx="19340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02" extrusionOk="0">
                    <a:moveTo>
                      <a:pt x="978" y="0"/>
                    </a:moveTo>
                    <a:lnTo>
                      <a:pt x="76" y="376"/>
                    </a:lnTo>
                    <a:cubicBezTo>
                      <a:pt x="51" y="426"/>
                      <a:pt x="25" y="451"/>
                      <a:pt x="0" y="501"/>
                    </a:cubicBezTo>
                    <a:lnTo>
                      <a:pt x="903" y="125"/>
                    </a:lnTo>
                    <a:cubicBezTo>
                      <a:pt x="928" y="75"/>
                      <a:pt x="953" y="50"/>
                      <a:pt x="978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7" name="Google Shape;964;p26"/>
              <p:cNvSpPr/>
              <p:nvPr/>
            </p:nvSpPr>
            <p:spPr>
              <a:xfrm>
                <a:off x="2823012" y="1977530"/>
                <a:ext cx="1884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27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50" y="426"/>
                      <a:pt x="25" y="477"/>
                      <a:pt x="0" y="527"/>
                    </a:cubicBezTo>
                    <a:lnTo>
                      <a:pt x="877" y="151"/>
                    </a:lnTo>
                    <a:cubicBezTo>
                      <a:pt x="903" y="101"/>
                      <a:pt x="928" y="50"/>
                      <a:pt x="95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8" name="Google Shape;965;p26"/>
              <p:cNvSpPr/>
              <p:nvPr/>
            </p:nvSpPr>
            <p:spPr>
              <a:xfrm>
                <a:off x="2821014" y="1980497"/>
                <a:ext cx="19360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979" h="528" extrusionOk="0">
                    <a:moveTo>
                      <a:pt x="978" y="1"/>
                    </a:moveTo>
                    <a:lnTo>
                      <a:pt x="101" y="377"/>
                    </a:lnTo>
                    <a:cubicBezTo>
                      <a:pt x="76" y="427"/>
                      <a:pt x="26" y="477"/>
                      <a:pt x="1" y="527"/>
                    </a:cubicBezTo>
                    <a:lnTo>
                      <a:pt x="903" y="151"/>
                    </a:lnTo>
                    <a:cubicBezTo>
                      <a:pt x="928" y="101"/>
                      <a:pt x="953" y="51"/>
                      <a:pt x="978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69" name="Google Shape;966;p26"/>
              <p:cNvSpPr/>
              <p:nvPr/>
            </p:nvSpPr>
            <p:spPr>
              <a:xfrm>
                <a:off x="2818542" y="1983483"/>
                <a:ext cx="20348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552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51"/>
                      <a:pt x="51" y="501"/>
                      <a:pt x="1" y="551"/>
                    </a:cubicBezTo>
                    <a:lnTo>
                      <a:pt x="903" y="176"/>
                    </a:lnTo>
                    <a:cubicBezTo>
                      <a:pt x="928" y="125"/>
                      <a:pt x="978" y="75"/>
                      <a:pt x="1028" y="0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0" name="Google Shape;967;p26"/>
              <p:cNvSpPr/>
              <p:nvPr/>
            </p:nvSpPr>
            <p:spPr>
              <a:xfrm>
                <a:off x="2807646" y="1986944"/>
                <a:ext cx="28753" cy="15879"/>
              </a:xfrm>
              <a:custGeom>
                <a:avLst/>
                <a:gdLst/>
                <a:ahLst/>
                <a:cxnLst/>
                <a:rect l="l" t="t" r="r" b="b"/>
                <a:pathLst>
                  <a:path w="1454" h="803" extrusionOk="0">
                    <a:moveTo>
                      <a:pt x="1454" y="1"/>
                    </a:moveTo>
                    <a:lnTo>
                      <a:pt x="552" y="376"/>
                    </a:lnTo>
                    <a:cubicBezTo>
                      <a:pt x="399" y="551"/>
                      <a:pt x="245" y="688"/>
                      <a:pt x="76" y="770"/>
                    </a:cubicBezTo>
                    <a:lnTo>
                      <a:pt x="76" y="770"/>
                    </a:lnTo>
                    <a:lnTo>
                      <a:pt x="878" y="427"/>
                    </a:lnTo>
                    <a:cubicBezTo>
                      <a:pt x="1103" y="351"/>
                      <a:pt x="1279" y="201"/>
                      <a:pt x="1454" y="1"/>
                    </a:cubicBezTo>
                    <a:close/>
                    <a:moveTo>
                      <a:pt x="76" y="770"/>
                    </a:moveTo>
                    <a:lnTo>
                      <a:pt x="0" y="803"/>
                    </a:lnTo>
                    <a:cubicBezTo>
                      <a:pt x="26" y="793"/>
                      <a:pt x="51" y="782"/>
                      <a:pt x="76" y="770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1" name="Google Shape;968;p26"/>
              <p:cNvSpPr/>
              <p:nvPr/>
            </p:nvSpPr>
            <p:spPr>
              <a:xfrm>
                <a:off x="2789294" y="1824366"/>
                <a:ext cx="18371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402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377"/>
                      <a:pt x="26" y="402"/>
                      <a:pt x="26" y="402"/>
                    </a:cubicBezTo>
                    <a:lnTo>
                      <a:pt x="928" y="26"/>
                    </a:lnTo>
                    <a:cubicBezTo>
                      <a:pt x="903" y="26"/>
                      <a:pt x="903" y="1"/>
                      <a:pt x="878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2" name="Google Shape;969;p26"/>
              <p:cNvSpPr/>
              <p:nvPr/>
            </p:nvSpPr>
            <p:spPr>
              <a:xfrm>
                <a:off x="2789808" y="1824880"/>
                <a:ext cx="21317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26"/>
                      <a:pt x="125" y="476"/>
                      <a:pt x="175" y="526"/>
                    </a:cubicBezTo>
                    <a:lnTo>
                      <a:pt x="1078" y="125"/>
                    </a:lnTo>
                    <a:cubicBezTo>
                      <a:pt x="1003" y="100"/>
                      <a:pt x="952" y="50"/>
                      <a:pt x="902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3" name="Google Shape;970;p26"/>
              <p:cNvSpPr/>
              <p:nvPr/>
            </p:nvSpPr>
            <p:spPr>
              <a:xfrm>
                <a:off x="2793269" y="1827352"/>
                <a:ext cx="20843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27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51" y="426"/>
                      <a:pt x="101" y="477"/>
                      <a:pt x="151" y="527"/>
                    </a:cubicBezTo>
                    <a:lnTo>
                      <a:pt x="1053" y="151"/>
                    </a:lnTo>
                    <a:cubicBezTo>
                      <a:pt x="1003" y="101"/>
                      <a:pt x="953" y="50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4" name="Google Shape;971;p26"/>
              <p:cNvSpPr/>
              <p:nvPr/>
            </p:nvSpPr>
            <p:spPr>
              <a:xfrm>
                <a:off x="2796235" y="1830318"/>
                <a:ext cx="21337" cy="10441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26" y="477"/>
                      <a:pt x="176" y="527"/>
                    </a:cubicBezTo>
                    <a:lnTo>
                      <a:pt x="1079" y="151"/>
                    </a:lnTo>
                    <a:cubicBezTo>
                      <a:pt x="1028" y="101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5" name="Google Shape;972;p26"/>
              <p:cNvSpPr/>
              <p:nvPr/>
            </p:nvSpPr>
            <p:spPr>
              <a:xfrm>
                <a:off x="2799716" y="1833304"/>
                <a:ext cx="21317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0" y="451"/>
                      <a:pt x="126" y="501"/>
                      <a:pt x="176" y="551"/>
                    </a:cubicBezTo>
                    <a:lnTo>
                      <a:pt x="1078" y="176"/>
                    </a:lnTo>
                    <a:cubicBezTo>
                      <a:pt x="1003" y="125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6" name="Google Shape;973;p26"/>
              <p:cNvSpPr/>
              <p:nvPr/>
            </p:nvSpPr>
            <p:spPr>
              <a:xfrm>
                <a:off x="2803176" y="1836765"/>
                <a:ext cx="20843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52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51" y="427"/>
                      <a:pt x="101" y="502"/>
                      <a:pt x="176" y="552"/>
                    </a:cubicBezTo>
                    <a:lnTo>
                      <a:pt x="1053" y="176"/>
                    </a:lnTo>
                    <a:cubicBezTo>
                      <a:pt x="1003" y="12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7" name="Google Shape;974;p26"/>
              <p:cNvSpPr/>
              <p:nvPr/>
            </p:nvSpPr>
            <p:spPr>
              <a:xfrm>
                <a:off x="2806657" y="1840226"/>
                <a:ext cx="2082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50" y="452"/>
                      <a:pt x="100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76"/>
                      <a:pt x="877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8" name="Google Shape;975;p26"/>
              <p:cNvSpPr/>
              <p:nvPr/>
            </p:nvSpPr>
            <p:spPr>
              <a:xfrm>
                <a:off x="2809623" y="1844201"/>
                <a:ext cx="2133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7"/>
                      <a:pt x="126" y="502"/>
                      <a:pt x="176" y="577"/>
                    </a:cubicBezTo>
                    <a:lnTo>
                      <a:pt x="1078" y="201"/>
                    </a:lnTo>
                    <a:cubicBezTo>
                      <a:pt x="1028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79" name="Google Shape;976;p26"/>
              <p:cNvSpPr/>
              <p:nvPr/>
            </p:nvSpPr>
            <p:spPr>
              <a:xfrm>
                <a:off x="2813084" y="1848156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27"/>
                      <a:pt x="101" y="502"/>
                      <a:pt x="151" y="577"/>
                    </a:cubicBezTo>
                    <a:lnTo>
                      <a:pt x="1054" y="201"/>
                    </a:lnTo>
                    <a:cubicBezTo>
                      <a:pt x="1004" y="126"/>
                      <a:pt x="953" y="51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0" name="Google Shape;977;p26"/>
              <p:cNvSpPr/>
              <p:nvPr/>
            </p:nvSpPr>
            <p:spPr>
              <a:xfrm>
                <a:off x="2816070" y="1852131"/>
                <a:ext cx="20823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05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0" y="452"/>
                      <a:pt x="101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51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1" name="Google Shape;978;p26"/>
              <p:cNvSpPr/>
              <p:nvPr/>
            </p:nvSpPr>
            <p:spPr>
              <a:xfrm>
                <a:off x="2819037" y="1856086"/>
                <a:ext cx="20843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02"/>
                      <a:pt x="151" y="577"/>
                    </a:cubicBezTo>
                    <a:lnTo>
                      <a:pt x="1053" y="201"/>
                    </a:lnTo>
                    <a:cubicBezTo>
                      <a:pt x="1003" y="12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2" name="Google Shape;979;p26"/>
              <p:cNvSpPr/>
              <p:nvPr/>
            </p:nvSpPr>
            <p:spPr>
              <a:xfrm>
                <a:off x="2822023" y="1860061"/>
                <a:ext cx="20329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50" y="452"/>
                      <a:pt x="100" y="527"/>
                      <a:pt x="125" y="602"/>
                    </a:cubicBezTo>
                    <a:lnTo>
                      <a:pt x="1028" y="226"/>
                    </a:lnTo>
                    <a:cubicBezTo>
                      <a:pt x="978" y="151"/>
                      <a:pt x="953" y="76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3" name="Google Shape;980;p26"/>
              <p:cNvSpPr/>
              <p:nvPr/>
            </p:nvSpPr>
            <p:spPr>
              <a:xfrm>
                <a:off x="2824495" y="1864531"/>
                <a:ext cx="20843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451"/>
                      <a:pt x="101" y="526"/>
                      <a:pt x="151" y="602"/>
                    </a:cubicBezTo>
                    <a:lnTo>
                      <a:pt x="1053" y="226"/>
                    </a:lnTo>
                    <a:cubicBezTo>
                      <a:pt x="1003" y="150"/>
                      <a:pt x="953" y="75"/>
                      <a:pt x="903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4" name="Google Shape;981;p26"/>
              <p:cNvSpPr/>
              <p:nvPr/>
            </p:nvSpPr>
            <p:spPr>
              <a:xfrm>
                <a:off x="2827461" y="1868980"/>
                <a:ext cx="20843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52"/>
                      <a:pt x="101" y="552"/>
                      <a:pt x="151" y="652"/>
                    </a:cubicBezTo>
                    <a:lnTo>
                      <a:pt x="1053" y="276"/>
                    </a:lnTo>
                    <a:cubicBezTo>
                      <a:pt x="1003" y="176"/>
                      <a:pt x="953" y="76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5" name="Google Shape;982;p26"/>
              <p:cNvSpPr/>
              <p:nvPr/>
            </p:nvSpPr>
            <p:spPr>
              <a:xfrm>
                <a:off x="2830447" y="1874438"/>
                <a:ext cx="2232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7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502"/>
                      <a:pt x="151" y="652"/>
                      <a:pt x="226" y="777"/>
                    </a:cubicBezTo>
                    <a:lnTo>
                      <a:pt x="1128" y="401"/>
                    </a:lnTo>
                    <a:cubicBezTo>
                      <a:pt x="1053" y="276"/>
                      <a:pt x="978" y="126"/>
                      <a:pt x="902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6" name="Google Shape;983;p26"/>
              <p:cNvSpPr/>
              <p:nvPr/>
            </p:nvSpPr>
            <p:spPr>
              <a:xfrm>
                <a:off x="2834897" y="1882369"/>
                <a:ext cx="22820" cy="18351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9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577"/>
                      <a:pt x="176" y="752"/>
                      <a:pt x="251" y="928"/>
                    </a:cubicBezTo>
                    <a:lnTo>
                      <a:pt x="1154" y="552"/>
                    </a:lnTo>
                    <a:cubicBezTo>
                      <a:pt x="1078" y="376"/>
                      <a:pt x="978" y="201"/>
                      <a:pt x="903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7" name="Google Shape;984;p26"/>
              <p:cNvSpPr/>
              <p:nvPr/>
            </p:nvSpPr>
            <p:spPr>
              <a:xfrm>
                <a:off x="2839861" y="1893265"/>
                <a:ext cx="20843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7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527"/>
                      <a:pt x="126" y="652"/>
                      <a:pt x="176" y="778"/>
                    </a:cubicBezTo>
                    <a:lnTo>
                      <a:pt x="1053" y="402"/>
                    </a:lnTo>
                    <a:cubicBezTo>
                      <a:pt x="1003" y="276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8" name="Google Shape;985;p26"/>
              <p:cNvSpPr/>
              <p:nvPr/>
            </p:nvSpPr>
            <p:spPr>
              <a:xfrm>
                <a:off x="2843322" y="1901195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26" y="477"/>
                      <a:pt x="51" y="577"/>
                      <a:pt x="101" y="652"/>
                    </a:cubicBezTo>
                    <a:lnTo>
                      <a:pt x="978" y="276"/>
                    </a:lnTo>
                    <a:cubicBezTo>
                      <a:pt x="953" y="176"/>
                      <a:pt x="928" y="101"/>
                      <a:pt x="878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89" name="Google Shape;986;p26"/>
              <p:cNvSpPr/>
              <p:nvPr/>
            </p:nvSpPr>
            <p:spPr>
              <a:xfrm>
                <a:off x="2845319" y="1906653"/>
                <a:ext cx="19340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27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25" y="452"/>
                      <a:pt x="50" y="527"/>
                      <a:pt x="75" y="627"/>
                    </a:cubicBezTo>
                    <a:lnTo>
                      <a:pt x="978" y="251"/>
                    </a:lnTo>
                    <a:cubicBezTo>
                      <a:pt x="952" y="151"/>
                      <a:pt x="902" y="76"/>
                      <a:pt x="877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0" name="Google Shape;987;p26"/>
              <p:cNvSpPr/>
              <p:nvPr/>
            </p:nvSpPr>
            <p:spPr>
              <a:xfrm>
                <a:off x="2846802" y="1911617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51"/>
                      <a:pt x="50" y="501"/>
                      <a:pt x="50" y="576"/>
                    </a:cubicBezTo>
                    <a:lnTo>
                      <a:pt x="953" y="201"/>
                    </a:lnTo>
                    <a:cubicBezTo>
                      <a:pt x="928" y="125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1" name="Google Shape;988;p26"/>
              <p:cNvSpPr/>
              <p:nvPr/>
            </p:nvSpPr>
            <p:spPr>
              <a:xfrm>
                <a:off x="2847791" y="1915572"/>
                <a:ext cx="19340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03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25" y="452"/>
                      <a:pt x="51" y="527"/>
                      <a:pt x="76" y="602"/>
                    </a:cubicBezTo>
                    <a:lnTo>
                      <a:pt x="978" y="226"/>
                    </a:lnTo>
                    <a:cubicBezTo>
                      <a:pt x="953" y="151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2" name="Google Shape;989;p26"/>
              <p:cNvSpPr/>
              <p:nvPr/>
            </p:nvSpPr>
            <p:spPr>
              <a:xfrm>
                <a:off x="2849274" y="1920042"/>
                <a:ext cx="1884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26" y="526"/>
                      <a:pt x="51" y="602"/>
                    </a:cubicBezTo>
                    <a:lnTo>
                      <a:pt x="953" y="226"/>
                    </a:lnTo>
                    <a:cubicBezTo>
                      <a:pt x="928" y="150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3" name="Google Shape;990;p26"/>
              <p:cNvSpPr/>
              <p:nvPr/>
            </p:nvSpPr>
            <p:spPr>
              <a:xfrm>
                <a:off x="2850263" y="1924491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52"/>
                      <a:pt x="51" y="527"/>
                      <a:pt x="51" y="577"/>
                    </a:cubicBezTo>
                    <a:lnTo>
                      <a:pt x="953" y="201"/>
                    </a:lnTo>
                    <a:cubicBezTo>
                      <a:pt x="928" y="12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4" name="Google Shape;991;p26"/>
              <p:cNvSpPr/>
              <p:nvPr/>
            </p:nvSpPr>
            <p:spPr>
              <a:xfrm>
                <a:off x="2851252" y="1928466"/>
                <a:ext cx="18865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51"/>
                      <a:pt x="26" y="552"/>
                      <a:pt x="51" y="627"/>
                    </a:cubicBezTo>
                    <a:lnTo>
                      <a:pt x="953" y="226"/>
                    </a:lnTo>
                    <a:cubicBezTo>
                      <a:pt x="928" y="151"/>
                      <a:pt x="928" y="75"/>
                      <a:pt x="903" y="0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5" name="Google Shape;992;p26"/>
              <p:cNvSpPr/>
              <p:nvPr/>
            </p:nvSpPr>
            <p:spPr>
              <a:xfrm>
                <a:off x="2852240" y="1932916"/>
                <a:ext cx="18865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28" extrusionOk="0">
                    <a:moveTo>
                      <a:pt x="903" y="1"/>
                    </a:moveTo>
                    <a:lnTo>
                      <a:pt x="1" y="402"/>
                    </a:lnTo>
                    <a:cubicBezTo>
                      <a:pt x="26" y="477"/>
                      <a:pt x="26" y="552"/>
                      <a:pt x="51" y="627"/>
                    </a:cubicBezTo>
                    <a:lnTo>
                      <a:pt x="953" y="251"/>
                    </a:lnTo>
                    <a:cubicBezTo>
                      <a:pt x="928" y="176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6" name="Google Shape;993;p26"/>
              <p:cNvSpPr/>
              <p:nvPr/>
            </p:nvSpPr>
            <p:spPr>
              <a:xfrm>
                <a:off x="2853249" y="1937879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451"/>
                      <a:pt x="25" y="527"/>
                      <a:pt x="25" y="602"/>
                    </a:cubicBezTo>
                    <a:lnTo>
                      <a:pt x="927" y="226"/>
                    </a:lnTo>
                    <a:cubicBezTo>
                      <a:pt x="927" y="151"/>
                      <a:pt x="902" y="76"/>
                      <a:pt x="902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7" name="Google Shape;994;p26"/>
              <p:cNvSpPr/>
              <p:nvPr/>
            </p:nvSpPr>
            <p:spPr>
              <a:xfrm>
                <a:off x="2853743" y="1942329"/>
                <a:ext cx="18351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52"/>
                      <a:pt x="25" y="527"/>
                      <a:pt x="25" y="602"/>
                    </a:cubicBezTo>
                    <a:lnTo>
                      <a:pt x="927" y="226"/>
                    </a:lnTo>
                    <a:cubicBezTo>
                      <a:pt x="927" y="151"/>
                      <a:pt x="902" y="76"/>
                      <a:pt x="902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8" name="Google Shape;995;p26"/>
              <p:cNvSpPr/>
              <p:nvPr/>
            </p:nvSpPr>
            <p:spPr>
              <a:xfrm>
                <a:off x="2854238" y="1946798"/>
                <a:ext cx="18351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52"/>
                      <a:pt x="25" y="552"/>
                      <a:pt x="25" y="627"/>
                    </a:cubicBezTo>
                    <a:lnTo>
                      <a:pt x="928" y="251"/>
                    </a:lnTo>
                    <a:cubicBezTo>
                      <a:pt x="928" y="151"/>
                      <a:pt x="928" y="76"/>
                      <a:pt x="90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99" name="Google Shape;996;p26"/>
              <p:cNvSpPr/>
              <p:nvPr/>
            </p:nvSpPr>
            <p:spPr>
              <a:xfrm>
                <a:off x="2854732" y="1951762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51"/>
                      <a:pt x="25" y="526"/>
                      <a:pt x="25" y="602"/>
                    </a:cubicBezTo>
                    <a:lnTo>
                      <a:pt x="928" y="226"/>
                    </a:lnTo>
                    <a:cubicBezTo>
                      <a:pt x="928" y="150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0" name="Google Shape;997;p26"/>
              <p:cNvSpPr/>
              <p:nvPr/>
            </p:nvSpPr>
            <p:spPr>
              <a:xfrm>
                <a:off x="2855227" y="1956212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01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1" name="Google Shape;998;p26"/>
              <p:cNvSpPr/>
              <p:nvPr/>
            </p:nvSpPr>
            <p:spPr>
              <a:xfrm>
                <a:off x="2855227" y="1960187"/>
                <a:ext cx="17857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2" extrusionOk="0">
                    <a:moveTo>
                      <a:pt x="903" y="0"/>
                    </a:moveTo>
                    <a:lnTo>
                      <a:pt x="0" y="401"/>
                    </a:lnTo>
                    <a:cubicBezTo>
                      <a:pt x="0" y="451"/>
                      <a:pt x="0" y="526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5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2" name="Google Shape;999;p26"/>
              <p:cNvSpPr/>
              <p:nvPr/>
            </p:nvSpPr>
            <p:spPr>
              <a:xfrm>
                <a:off x="2855227" y="1964636"/>
                <a:ext cx="17857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0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0" y="452"/>
                      <a:pt x="0" y="527"/>
                      <a:pt x="0" y="602"/>
                    </a:cubicBezTo>
                    <a:lnTo>
                      <a:pt x="903" y="226"/>
                    </a:lnTo>
                    <a:cubicBezTo>
                      <a:pt x="903" y="151"/>
                      <a:pt x="903" y="76"/>
                      <a:pt x="903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3" name="Google Shape;1000;p26"/>
              <p:cNvSpPr/>
              <p:nvPr/>
            </p:nvSpPr>
            <p:spPr>
              <a:xfrm>
                <a:off x="2855227" y="1969106"/>
                <a:ext cx="17857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03" h="5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0" y="451"/>
                      <a:pt x="0" y="502"/>
                      <a:pt x="0" y="577"/>
                    </a:cubicBezTo>
                    <a:lnTo>
                      <a:pt x="903" y="201"/>
                    </a:lnTo>
                    <a:cubicBezTo>
                      <a:pt x="903" y="126"/>
                      <a:pt x="903" y="50"/>
                      <a:pt x="903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4" name="Google Shape;1001;p26"/>
              <p:cNvSpPr/>
              <p:nvPr/>
            </p:nvSpPr>
            <p:spPr>
              <a:xfrm>
                <a:off x="2854732" y="1973061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8" y="1"/>
                    </a:moveTo>
                    <a:lnTo>
                      <a:pt x="25" y="377"/>
                    </a:lnTo>
                    <a:cubicBezTo>
                      <a:pt x="25" y="452"/>
                      <a:pt x="25" y="527"/>
                      <a:pt x="0" y="577"/>
                    </a:cubicBezTo>
                    <a:lnTo>
                      <a:pt x="903" y="201"/>
                    </a:lnTo>
                    <a:cubicBezTo>
                      <a:pt x="903" y="151"/>
                      <a:pt x="928" y="76"/>
                      <a:pt x="928" y="1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5" name="Google Shape;1002;p26"/>
              <p:cNvSpPr/>
              <p:nvPr/>
            </p:nvSpPr>
            <p:spPr>
              <a:xfrm>
                <a:off x="2854238" y="1977036"/>
                <a:ext cx="18351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02" extrusionOk="0">
                    <a:moveTo>
                      <a:pt x="928" y="0"/>
                    </a:moveTo>
                    <a:lnTo>
                      <a:pt x="25" y="376"/>
                    </a:lnTo>
                    <a:cubicBezTo>
                      <a:pt x="25" y="451"/>
                      <a:pt x="25" y="527"/>
                      <a:pt x="0" y="577"/>
                    </a:cubicBezTo>
                    <a:cubicBezTo>
                      <a:pt x="0" y="577"/>
                      <a:pt x="0" y="577"/>
                      <a:pt x="0" y="602"/>
                    </a:cubicBezTo>
                    <a:lnTo>
                      <a:pt x="902" y="226"/>
                    </a:lnTo>
                    <a:cubicBezTo>
                      <a:pt x="902" y="201"/>
                      <a:pt x="902" y="201"/>
                      <a:pt x="902" y="201"/>
                    </a:cubicBezTo>
                    <a:cubicBezTo>
                      <a:pt x="928" y="126"/>
                      <a:pt x="928" y="75"/>
                      <a:pt x="9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6" name="Google Shape;1003;p26"/>
              <p:cNvSpPr/>
              <p:nvPr/>
            </p:nvSpPr>
            <p:spPr>
              <a:xfrm>
                <a:off x="2853743" y="1981485"/>
                <a:ext cx="1835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8" h="578" extrusionOk="0">
                    <a:moveTo>
                      <a:pt x="927" y="1"/>
                    </a:moveTo>
                    <a:lnTo>
                      <a:pt x="25" y="377"/>
                    </a:lnTo>
                    <a:cubicBezTo>
                      <a:pt x="25" y="427"/>
                      <a:pt x="0" y="502"/>
                      <a:pt x="0" y="577"/>
                    </a:cubicBezTo>
                    <a:lnTo>
                      <a:pt x="902" y="201"/>
                    </a:lnTo>
                    <a:cubicBezTo>
                      <a:pt x="902" y="126"/>
                      <a:pt x="927" y="51"/>
                      <a:pt x="927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7" name="Google Shape;1004;p26"/>
              <p:cNvSpPr/>
              <p:nvPr/>
            </p:nvSpPr>
            <p:spPr>
              <a:xfrm>
                <a:off x="2852755" y="1985460"/>
                <a:ext cx="18846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3" h="577" extrusionOk="0">
                    <a:moveTo>
                      <a:pt x="952" y="0"/>
                    </a:moveTo>
                    <a:lnTo>
                      <a:pt x="50" y="376"/>
                    </a:lnTo>
                    <a:cubicBezTo>
                      <a:pt x="50" y="451"/>
                      <a:pt x="25" y="502"/>
                      <a:pt x="0" y="577"/>
                    </a:cubicBezTo>
                    <a:lnTo>
                      <a:pt x="902" y="201"/>
                    </a:lnTo>
                    <a:cubicBezTo>
                      <a:pt x="927" y="126"/>
                      <a:pt x="927" y="50"/>
                      <a:pt x="952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8" name="Google Shape;1005;p26"/>
              <p:cNvSpPr/>
              <p:nvPr/>
            </p:nvSpPr>
            <p:spPr>
              <a:xfrm>
                <a:off x="2852240" y="1989416"/>
                <a:ext cx="18371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29" h="578" extrusionOk="0">
                    <a:moveTo>
                      <a:pt x="928" y="1"/>
                    </a:moveTo>
                    <a:lnTo>
                      <a:pt x="26" y="377"/>
                    </a:lnTo>
                    <a:cubicBezTo>
                      <a:pt x="26" y="452"/>
                      <a:pt x="1" y="502"/>
                      <a:pt x="1" y="577"/>
                    </a:cubicBezTo>
                    <a:lnTo>
                      <a:pt x="878" y="201"/>
                    </a:lnTo>
                    <a:cubicBezTo>
                      <a:pt x="903" y="126"/>
                      <a:pt x="928" y="51"/>
                      <a:pt x="92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09" name="Google Shape;1006;p26"/>
              <p:cNvSpPr/>
              <p:nvPr/>
            </p:nvSpPr>
            <p:spPr>
              <a:xfrm>
                <a:off x="2850757" y="1993390"/>
                <a:ext cx="18865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7" extrusionOk="0">
                    <a:moveTo>
                      <a:pt x="953" y="0"/>
                    </a:moveTo>
                    <a:lnTo>
                      <a:pt x="76" y="376"/>
                    </a:lnTo>
                    <a:cubicBezTo>
                      <a:pt x="51" y="451"/>
                      <a:pt x="26" y="502"/>
                      <a:pt x="1" y="577"/>
                    </a:cubicBezTo>
                    <a:lnTo>
                      <a:pt x="903" y="201"/>
                    </a:lnTo>
                    <a:cubicBezTo>
                      <a:pt x="928" y="126"/>
                      <a:pt x="953" y="76"/>
                      <a:pt x="95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0" name="Google Shape;1007;p26"/>
              <p:cNvSpPr/>
              <p:nvPr/>
            </p:nvSpPr>
            <p:spPr>
              <a:xfrm>
                <a:off x="2849769" y="1997346"/>
                <a:ext cx="18865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954" h="578" extrusionOk="0">
                    <a:moveTo>
                      <a:pt x="953" y="1"/>
                    </a:moveTo>
                    <a:lnTo>
                      <a:pt x="51" y="377"/>
                    </a:lnTo>
                    <a:cubicBezTo>
                      <a:pt x="26" y="452"/>
                      <a:pt x="26" y="502"/>
                      <a:pt x="1" y="577"/>
                    </a:cubicBezTo>
                    <a:lnTo>
                      <a:pt x="878" y="201"/>
                    </a:lnTo>
                    <a:cubicBezTo>
                      <a:pt x="903" y="126"/>
                      <a:pt x="928" y="76"/>
                      <a:pt x="953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1" name="Google Shape;1008;p26"/>
              <p:cNvSpPr/>
              <p:nvPr/>
            </p:nvSpPr>
            <p:spPr>
              <a:xfrm>
                <a:off x="2847791" y="2001321"/>
                <a:ext cx="19340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978" h="577" extrusionOk="0">
                    <a:moveTo>
                      <a:pt x="978" y="0"/>
                    </a:moveTo>
                    <a:lnTo>
                      <a:pt x="101" y="376"/>
                    </a:lnTo>
                    <a:cubicBezTo>
                      <a:pt x="76" y="452"/>
                      <a:pt x="25" y="527"/>
                      <a:pt x="0" y="577"/>
                    </a:cubicBezTo>
                    <a:lnTo>
                      <a:pt x="903" y="201"/>
                    </a:lnTo>
                    <a:cubicBezTo>
                      <a:pt x="928" y="151"/>
                      <a:pt x="953" y="76"/>
                      <a:pt x="9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2" name="Google Shape;1009;p26"/>
              <p:cNvSpPr/>
              <p:nvPr/>
            </p:nvSpPr>
            <p:spPr>
              <a:xfrm>
                <a:off x="2845813" y="2005276"/>
                <a:ext cx="19834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03" extrusionOk="0">
                    <a:moveTo>
                      <a:pt x="1003" y="1"/>
                    </a:moveTo>
                    <a:lnTo>
                      <a:pt x="100" y="377"/>
                    </a:lnTo>
                    <a:cubicBezTo>
                      <a:pt x="75" y="452"/>
                      <a:pt x="25" y="527"/>
                      <a:pt x="0" y="602"/>
                    </a:cubicBezTo>
                    <a:lnTo>
                      <a:pt x="902" y="226"/>
                    </a:lnTo>
                    <a:cubicBezTo>
                      <a:pt x="927" y="151"/>
                      <a:pt x="978" y="76"/>
                      <a:pt x="1003" y="1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3" name="Google Shape;1010;p26"/>
              <p:cNvSpPr/>
              <p:nvPr/>
            </p:nvSpPr>
            <p:spPr>
              <a:xfrm>
                <a:off x="2843322" y="2009745"/>
                <a:ext cx="20348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02" extrusionOk="0">
                    <a:moveTo>
                      <a:pt x="1028" y="0"/>
                    </a:moveTo>
                    <a:lnTo>
                      <a:pt x="126" y="376"/>
                    </a:lnTo>
                    <a:cubicBezTo>
                      <a:pt x="76" y="452"/>
                      <a:pt x="51" y="527"/>
                      <a:pt x="1" y="602"/>
                    </a:cubicBezTo>
                    <a:lnTo>
                      <a:pt x="903" y="226"/>
                    </a:lnTo>
                    <a:cubicBezTo>
                      <a:pt x="928" y="151"/>
                      <a:pt x="978" y="76"/>
                      <a:pt x="1028" y="0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4" name="Google Shape;1011;p26"/>
              <p:cNvSpPr/>
              <p:nvPr/>
            </p:nvSpPr>
            <p:spPr>
              <a:xfrm>
                <a:off x="2839366" y="2014214"/>
                <a:ext cx="2183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2" extrusionOk="0">
                    <a:moveTo>
                      <a:pt x="1103" y="0"/>
                    </a:moveTo>
                    <a:lnTo>
                      <a:pt x="201" y="376"/>
                    </a:lnTo>
                    <a:cubicBezTo>
                      <a:pt x="126" y="476"/>
                      <a:pt x="76" y="576"/>
                      <a:pt x="0" y="652"/>
                    </a:cubicBezTo>
                    <a:lnTo>
                      <a:pt x="903" y="276"/>
                    </a:lnTo>
                    <a:cubicBezTo>
                      <a:pt x="953" y="201"/>
                      <a:pt x="1028" y="100"/>
                      <a:pt x="1103" y="0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5" name="Google Shape;1012;p26"/>
              <p:cNvSpPr/>
              <p:nvPr/>
            </p:nvSpPr>
            <p:spPr>
              <a:xfrm>
                <a:off x="2823012" y="2019653"/>
                <a:ext cx="34211" cy="19854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1004" extrusionOk="0">
                    <a:moveTo>
                      <a:pt x="1730" y="1"/>
                    </a:moveTo>
                    <a:lnTo>
                      <a:pt x="827" y="377"/>
                    </a:lnTo>
                    <a:cubicBezTo>
                      <a:pt x="585" y="643"/>
                      <a:pt x="319" y="863"/>
                      <a:pt x="29" y="991"/>
                    </a:cubicBezTo>
                    <a:lnTo>
                      <a:pt x="29" y="991"/>
                    </a:lnTo>
                    <a:lnTo>
                      <a:pt x="877" y="627"/>
                    </a:lnTo>
                    <a:cubicBezTo>
                      <a:pt x="1203" y="502"/>
                      <a:pt x="1479" y="276"/>
                      <a:pt x="1730" y="1"/>
                    </a:cubicBezTo>
                    <a:close/>
                    <a:moveTo>
                      <a:pt x="29" y="991"/>
                    </a:moveTo>
                    <a:lnTo>
                      <a:pt x="0" y="1003"/>
                    </a:lnTo>
                    <a:cubicBezTo>
                      <a:pt x="10" y="999"/>
                      <a:pt x="20" y="995"/>
                      <a:pt x="29" y="9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6" name="Google Shape;1013;p26"/>
              <p:cNvSpPr/>
              <p:nvPr/>
            </p:nvSpPr>
            <p:spPr>
              <a:xfrm>
                <a:off x="2714956" y="1772335"/>
                <a:ext cx="27290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380" h="527" extrusionOk="0">
                    <a:moveTo>
                      <a:pt x="1379" y="0"/>
                    </a:moveTo>
                    <a:lnTo>
                      <a:pt x="1379" y="0"/>
                    </a:lnTo>
                    <a:cubicBezTo>
                      <a:pt x="1204" y="25"/>
                      <a:pt x="1053" y="76"/>
                      <a:pt x="903" y="151"/>
                    </a:cubicBezTo>
                    <a:lnTo>
                      <a:pt x="215" y="437"/>
                    </a:lnTo>
                    <a:lnTo>
                      <a:pt x="215" y="437"/>
                    </a:lnTo>
                    <a:cubicBezTo>
                      <a:pt x="298" y="410"/>
                      <a:pt x="384" y="390"/>
                      <a:pt x="477" y="376"/>
                    </a:cubicBezTo>
                    <a:lnTo>
                      <a:pt x="1379" y="0"/>
                    </a:lnTo>
                    <a:close/>
                    <a:moveTo>
                      <a:pt x="215" y="437"/>
                    </a:moveTo>
                    <a:lnTo>
                      <a:pt x="215" y="437"/>
                    </a:lnTo>
                    <a:cubicBezTo>
                      <a:pt x="142" y="462"/>
                      <a:pt x="71" y="491"/>
                      <a:pt x="1" y="527"/>
                    </a:cubicBezTo>
                    <a:lnTo>
                      <a:pt x="215" y="437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7" name="Google Shape;1014;p26"/>
              <p:cNvSpPr/>
              <p:nvPr/>
            </p:nvSpPr>
            <p:spPr>
              <a:xfrm>
                <a:off x="2724369" y="1770852"/>
                <a:ext cx="2580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305" h="452" extrusionOk="0">
                    <a:moveTo>
                      <a:pt x="1304" y="0"/>
                    </a:moveTo>
                    <a:cubicBezTo>
                      <a:pt x="1179" y="25"/>
                      <a:pt x="1028" y="50"/>
                      <a:pt x="903" y="75"/>
                    </a:cubicBezTo>
                    <a:lnTo>
                      <a:pt x="1" y="451"/>
                    </a:lnTo>
                    <a:cubicBezTo>
                      <a:pt x="126" y="426"/>
                      <a:pt x="276" y="401"/>
                      <a:pt x="402" y="401"/>
                    </a:cubicBezTo>
                    <a:lnTo>
                      <a:pt x="1304" y="0"/>
                    </a:ln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8" name="Google Shape;1015;p26"/>
              <p:cNvSpPr/>
              <p:nvPr/>
            </p:nvSpPr>
            <p:spPr>
              <a:xfrm>
                <a:off x="2732300" y="1770852"/>
                <a:ext cx="24303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02" extrusionOk="0">
                    <a:moveTo>
                      <a:pt x="903" y="0"/>
                    </a:moveTo>
                    <a:lnTo>
                      <a:pt x="1" y="401"/>
                    </a:lnTo>
                    <a:cubicBezTo>
                      <a:pt x="126" y="376"/>
                      <a:pt x="226" y="376"/>
                      <a:pt x="352" y="376"/>
                    </a:cubicBezTo>
                    <a:lnTo>
                      <a:pt x="1229" y="0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19" name="Google Shape;1016;p26"/>
              <p:cNvSpPr/>
              <p:nvPr/>
            </p:nvSpPr>
            <p:spPr>
              <a:xfrm>
                <a:off x="2739241" y="1770852"/>
                <a:ext cx="23315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376"/>
                      <a:pt x="176" y="401"/>
                      <a:pt x="276" y="401"/>
                    </a:cubicBezTo>
                    <a:lnTo>
                      <a:pt x="1179" y="25"/>
                    </a:lnTo>
                    <a:cubicBezTo>
                      <a:pt x="1078" y="25"/>
                      <a:pt x="978" y="0"/>
                      <a:pt x="878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0" name="Google Shape;1017;p26"/>
              <p:cNvSpPr/>
              <p:nvPr/>
            </p:nvSpPr>
            <p:spPr>
              <a:xfrm>
                <a:off x="2744699" y="1771347"/>
                <a:ext cx="23315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01"/>
                      <a:pt x="176" y="401"/>
                      <a:pt x="276" y="426"/>
                    </a:cubicBezTo>
                    <a:lnTo>
                      <a:pt x="1178" y="50"/>
                    </a:lnTo>
                    <a:cubicBezTo>
                      <a:pt x="1078" y="25"/>
                      <a:pt x="1003" y="25"/>
                      <a:pt x="90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1" name="Google Shape;1018;p26"/>
              <p:cNvSpPr/>
              <p:nvPr/>
            </p:nvSpPr>
            <p:spPr>
              <a:xfrm>
                <a:off x="2750157" y="1772335"/>
                <a:ext cx="22801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42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01"/>
                      <a:pt x="150" y="401"/>
                      <a:pt x="251" y="426"/>
                    </a:cubicBezTo>
                    <a:lnTo>
                      <a:pt x="1153" y="50"/>
                    </a:lnTo>
                    <a:cubicBezTo>
                      <a:pt x="1053" y="25"/>
                      <a:pt x="977" y="25"/>
                      <a:pt x="902" y="0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2" name="Google Shape;1019;p26"/>
              <p:cNvSpPr/>
              <p:nvPr/>
            </p:nvSpPr>
            <p:spPr>
              <a:xfrm>
                <a:off x="2755101" y="1773324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01"/>
                      <a:pt x="151" y="427"/>
                      <a:pt x="226" y="452"/>
                    </a:cubicBezTo>
                    <a:lnTo>
                      <a:pt x="1128" y="76"/>
                    </a:lnTo>
                    <a:cubicBezTo>
                      <a:pt x="1053" y="51"/>
                      <a:pt x="978" y="26"/>
                      <a:pt x="90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3" name="Google Shape;1020;p26"/>
              <p:cNvSpPr/>
              <p:nvPr/>
            </p:nvSpPr>
            <p:spPr>
              <a:xfrm>
                <a:off x="2759571" y="1774807"/>
                <a:ext cx="22326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5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02"/>
                      <a:pt x="151" y="427"/>
                      <a:pt x="226" y="452"/>
                    </a:cubicBezTo>
                    <a:lnTo>
                      <a:pt x="1128" y="76"/>
                    </a:lnTo>
                    <a:cubicBezTo>
                      <a:pt x="1053" y="51"/>
                      <a:pt x="978" y="26"/>
                      <a:pt x="902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4" name="Google Shape;1021;p26"/>
              <p:cNvSpPr/>
              <p:nvPr/>
            </p:nvSpPr>
            <p:spPr>
              <a:xfrm>
                <a:off x="2764020" y="1776291"/>
                <a:ext cx="22326" cy="9452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52"/>
                      <a:pt x="226" y="477"/>
                    </a:cubicBezTo>
                    <a:lnTo>
                      <a:pt x="1129" y="101"/>
                    </a:lnTo>
                    <a:cubicBezTo>
                      <a:pt x="1053" y="7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5" name="Google Shape;1022;p26"/>
              <p:cNvSpPr/>
              <p:nvPr/>
            </p:nvSpPr>
            <p:spPr>
              <a:xfrm>
                <a:off x="2768489" y="1778288"/>
                <a:ext cx="22326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4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01"/>
                      <a:pt x="151" y="451"/>
                      <a:pt x="226" y="476"/>
                    </a:cubicBezTo>
                    <a:lnTo>
                      <a:pt x="1128" y="100"/>
                    </a:lnTo>
                    <a:cubicBezTo>
                      <a:pt x="1053" y="75"/>
                      <a:pt x="978" y="25"/>
                      <a:pt x="90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6" name="Google Shape;1023;p26"/>
              <p:cNvSpPr/>
              <p:nvPr/>
            </p:nvSpPr>
            <p:spPr>
              <a:xfrm>
                <a:off x="2772939" y="1780266"/>
                <a:ext cx="2183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6"/>
                      <a:pt x="151" y="451"/>
                      <a:pt x="226" y="502"/>
                    </a:cubicBezTo>
                    <a:lnTo>
                      <a:pt x="1104" y="126"/>
                    </a:lnTo>
                    <a:cubicBezTo>
                      <a:pt x="1028" y="76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7" name="Google Shape;1024;p26"/>
              <p:cNvSpPr/>
              <p:nvPr/>
            </p:nvSpPr>
            <p:spPr>
              <a:xfrm>
                <a:off x="2777408" y="1782738"/>
                <a:ext cx="21832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2" extrusionOk="0">
                    <a:moveTo>
                      <a:pt x="878" y="1"/>
                    </a:moveTo>
                    <a:lnTo>
                      <a:pt x="0" y="377"/>
                    </a:lnTo>
                    <a:cubicBezTo>
                      <a:pt x="51" y="427"/>
                      <a:pt x="126" y="452"/>
                      <a:pt x="201" y="502"/>
                    </a:cubicBezTo>
                    <a:lnTo>
                      <a:pt x="1103" y="126"/>
                    </a:lnTo>
                    <a:cubicBezTo>
                      <a:pt x="1028" y="76"/>
                      <a:pt x="953" y="26"/>
                      <a:pt x="878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8" name="Google Shape;1025;p26"/>
              <p:cNvSpPr/>
              <p:nvPr/>
            </p:nvSpPr>
            <p:spPr>
              <a:xfrm>
                <a:off x="2781364" y="1785209"/>
                <a:ext cx="21832" cy="9947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0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427"/>
                      <a:pt x="151" y="452"/>
                      <a:pt x="227" y="502"/>
                    </a:cubicBezTo>
                    <a:lnTo>
                      <a:pt x="1104" y="126"/>
                    </a:lnTo>
                    <a:cubicBezTo>
                      <a:pt x="1054" y="7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29" name="Google Shape;1026;p26"/>
              <p:cNvSpPr/>
              <p:nvPr/>
            </p:nvSpPr>
            <p:spPr>
              <a:xfrm>
                <a:off x="2785833" y="1787701"/>
                <a:ext cx="21832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27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51" y="426"/>
                      <a:pt x="126" y="477"/>
                      <a:pt x="201" y="527"/>
                    </a:cubicBezTo>
                    <a:lnTo>
                      <a:pt x="1103" y="151"/>
                    </a:lnTo>
                    <a:cubicBezTo>
                      <a:pt x="1028" y="101"/>
                      <a:pt x="953" y="50"/>
                      <a:pt x="87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0" name="Google Shape;1027;p26"/>
              <p:cNvSpPr/>
              <p:nvPr/>
            </p:nvSpPr>
            <p:spPr>
              <a:xfrm>
                <a:off x="2789808" y="1790668"/>
                <a:ext cx="21317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502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50" y="427"/>
                      <a:pt x="125" y="477"/>
                      <a:pt x="175" y="502"/>
                    </a:cubicBezTo>
                    <a:lnTo>
                      <a:pt x="1078" y="126"/>
                    </a:lnTo>
                    <a:cubicBezTo>
                      <a:pt x="1003" y="101"/>
                      <a:pt x="952" y="51"/>
                      <a:pt x="902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1" name="Google Shape;1028;p26"/>
              <p:cNvSpPr/>
              <p:nvPr/>
            </p:nvSpPr>
            <p:spPr>
              <a:xfrm>
                <a:off x="2793269" y="1793140"/>
                <a:ext cx="18846" cy="846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6" y="402"/>
                      <a:pt x="26" y="402"/>
                      <a:pt x="51" y="427"/>
                    </a:cubicBezTo>
                    <a:lnTo>
                      <a:pt x="953" y="51"/>
                    </a:lnTo>
                    <a:cubicBezTo>
                      <a:pt x="928" y="26"/>
                      <a:pt x="903" y="26"/>
                      <a:pt x="903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2" name="Google Shape;1029;p26"/>
              <p:cNvSpPr/>
              <p:nvPr/>
            </p:nvSpPr>
            <p:spPr>
              <a:xfrm>
                <a:off x="2794257" y="1794148"/>
                <a:ext cx="21832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5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26"/>
                      <a:pt x="151" y="476"/>
                      <a:pt x="226" y="552"/>
                    </a:cubicBezTo>
                    <a:lnTo>
                      <a:pt x="1103" y="176"/>
                    </a:lnTo>
                    <a:cubicBezTo>
                      <a:pt x="1053" y="100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3" name="Google Shape;1030;p26"/>
              <p:cNvSpPr/>
              <p:nvPr/>
            </p:nvSpPr>
            <p:spPr>
              <a:xfrm>
                <a:off x="2798727" y="1797609"/>
                <a:ext cx="21812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552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27"/>
                      <a:pt x="151" y="502"/>
                      <a:pt x="201" y="552"/>
                    </a:cubicBezTo>
                    <a:lnTo>
                      <a:pt x="1103" y="176"/>
                    </a:lnTo>
                    <a:cubicBezTo>
                      <a:pt x="1028" y="126"/>
                      <a:pt x="953" y="51"/>
                      <a:pt x="877" y="1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4" name="Google Shape;1031;p26"/>
              <p:cNvSpPr/>
              <p:nvPr/>
            </p:nvSpPr>
            <p:spPr>
              <a:xfrm>
                <a:off x="2802682" y="1801090"/>
                <a:ext cx="22326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51" y="526"/>
                      <a:pt x="226" y="602"/>
                    </a:cubicBezTo>
                    <a:lnTo>
                      <a:pt x="1129" y="226"/>
                    </a:lnTo>
                    <a:cubicBezTo>
                      <a:pt x="1053" y="150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5" name="Google Shape;1032;p26"/>
              <p:cNvSpPr/>
              <p:nvPr/>
            </p:nvSpPr>
            <p:spPr>
              <a:xfrm>
                <a:off x="2807151" y="1805539"/>
                <a:ext cx="22326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5" y="452"/>
                      <a:pt x="151" y="502"/>
                      <a:pt x="226" y="577"/>
                    </a:cubicBezTo>
                    <a:lnTo>
                      <a:pt x="1128" y="201"/>
                    </a:lnTo>
                    <a:cubicBezTo>
                      <a:pt x="1053" y="126"/>
                      <a:pt x="978" y="51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6" name="Google Shape;1033;p26"/>
              <p:cNvSpPr/>
              <p:nvPr/>
            </p:nvSpPr>
            <p:spPr>
              <a:xfrm>
                <a:off x="2811601" y="1809514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76"/>
                      <a:pt x="151" y="551"/>
                      <a:pt x="226" y="627"/>
                    </a:cubicBezTo>
                    <a:lnTo>
                      <a:pt x="1129" y="251"/>
                    </a:lnTo>
                    <a:cubicBezTo>
                      <a:pt x="1053" y="176"/>
                      <a:pt x="978" y="100"/>
                      <a:pt x="903" y="0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7" name="Google Shape;1034;p26"/>
              <p:cNvSpPr/>
              <p:nvPr/>
            </p:nvSpPr>
            <p:spPr>
              <a:xfrm>
                <a:off x="2816070" y="1814458"/>
                <a:ext cx="2232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76" y="452"/>
                      <a:pt x="151" y="552"/>
                      <a:pt x="226" y="627"/>
                    </a:cubicBezTo>
                    <a:lnTo>
                      <a:pt x="1128" y="251"/>
                    </a:lnTo>
                    <a:cubicBezTo>
                      <a:pt x="1053" y="151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8" name="Google Shape;1035;p26"/>
              <p:cNvSpPr/>
              <p:nvPr/>
            </p:nvSpPr>
            <p:spPr>
              <a:xfrm>
                <a:off x="2820520" y="1819422"/>
                <a:ext cx="22326" cy="12399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62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51" y="552"/>
                      <a:pt x="227" y="627"/>
                    </a:cubicBezTo>
                    <a:lnTo>
                      <a:pt x="1129" y="251"/>
                    </a:lnTo>
                    <a:cubicBezTo>
                      <a:pt x="1054" y="176"/>
                      <a:pt x="978" y="76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39" name="Google Shape;1036;p26"/>
              <p:cNvSpPr/>
              <p:nvPr/>
            </p:nvSpPr>
            <p:spPr>
              <a:xfrm>
                <a:off x="2824989" y="1824366"/>
                <a:ext cx="2183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477"/>
                      <a:pt x="126" y="552"/>
                      <a:pt x="201" y="653"/>
                    </a:cubicBezTo>
                    <a:lnTo>
                      <a:pt x="1103" y="277"/>
                    </a:lnTo>
                    <a:cubicBezTo>
                      <a:pt x="1028" y="176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0" name="Google Shape;1037;p26"/>
              <p:cNvSpPr/>
              <p:nvPr/>
            </p:nvSpPr>
            <p:spPr>
              <a:xfrm>
                <a:off x="2828964" y="1829824"/>
                <a:ext cx="21812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03" h="65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75" y="477"/>
                      <a:pt x="125" y="552"/>
                      <a:pt x="201" y="652"/>
                    </a:cubicBezTo>
                    <a:lnTo>
                      <a:pt x="1103" y="276"/>
                    </a:lnTo>
                    <a:cubicBezTo>
                      <a:pt x="1028" y="176"/>
                      <a:pt x="952" y="101"/>
                      <a:pt x="902" y="1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1" name="Google Shape;1038;p26"/>
              <p:cNvSpPr/>
              <p:nvPr/>
            </p:nvSpPr>
            <p:spPr>
              <a:xfrm>
                <a:off x="2832919" y="1835282"/>
                <a:ext cx="21337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51" y="451"/>
                      <a:pt x="126" y="552"/>
                      <a:pt x="176" y="652"/>
                    </a:cubicBezTo>
                    <a:lnTo>
                      <a:pt x="1078" y="276"/>
                    </a:lnTo>
                    <a:cubicBezTo>
                      <a:pt x="1028" y="176"/>
                      <a:pt x="953" y="76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2" name="Google Shape;1039;p26"/>
              <p:cNvSpPr/>
              <p:nvPr/>
            </p:nvSpPr>
            <p:spPr>
              <a:xfrm>
                <a:off x="2836380" y="1840740"/>
                <a:ext cx="21832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65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451"/>
                      <a:pt x="126" y="551"/>
                      <a:pt x="201" y="652"/>
                    </a:cubicBezTo>
                    <a:lnTo>
                      <a:pt x="1104" y="276"/>
                    </a:lnTo>
                    <a:cubicBezTo>
                      <a:pt x="1029" y="175"/>
                      <a:pt x="978" y="75"/>
                      <a:pt x="903" y="0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3" name="Google Shape;1040;p26"/>
              <p:cNvSpPr/>
              <p:nvPr/>
            </p:nvSpPr>
            <p:spPr>
              <a:xfrm>
                <a:off x="2840355" y="1846179"/>
                <a:ext cx="21337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477"/>
                      <a:pt x="126" y="577"/>
                      <a:pt x="176" y="677"/>
                    </a:cubicBezTo>
                    <a:lnTo>
                      <a:pt x="1078" y="301"/>
                    </a:lnTo>
                    <a:cubicBezTo>
                      <a:pt x="1028" y="201"/>
                      <a:pt x="953" y="101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4" name="Google Shape;1041;p26"/>
              <p:cNvSpPr/>
              <p:nvPr/>
            </p:nvSpPr>
            <p:spPr>
              <a:xfrm>
                <a:off x="2843816" y="1852131"/>
                <a:ext cx="21832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04" h="72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02"/>
                      <a:pt x="151" y="602"/>
                      <a:pt x="201" y="727"/>
                    </a:cubicBezTo>
                    <a:lnTo>
                      <a:pt x="1104" y="351"/>
                    </a:lnTo>
                    <a:cubicBezTo>
                      <a:pt x="1054" y="226"/>
                      <a:pt x="978" y="126"/>
                      <a:pt x="903" y="0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5" name="Google Shape;1042;p26"/>
              <p:cNvSpPr/>
              <p:nvPr/>
            </p:nvSpPr>
            <p:spPr>
              <a:xfrm>
                <a:off x="2847791" y="1859073"/>
                <a:ext cx="23809" cy="1835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92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577"/>
                      <a:pt x="201" y="752"/>
                      <a:pt x="301" y="928"/>
                    </a:cubicBezTo>
                    <a:lnTo>
                      <a:pt x="1203" y="552"/>
                    </a:lnTo>
                    <a:cubicBezTo>
                      <a:pt x="1103" y="376"/>
                      <a:pt x="1003" y="176"/>
                      <a:pt x="903" y="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6" name="Google Shape;1043;p26"/>
              <p:cNvSpPr/>
              <p:nvPr/>
            </p:nvSpPr>
            <p:spPr>
              <a:xfrm>
                <a:off x="2853743" y="1869969"/>
                <a:ext cx="24303" cy="21832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1104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125" y="627"/>
                      <a:pt x="226" y="853"/>
                      <a:pt x="326" y="1103"/>
                    </a:cubicBezTo>
                    <a:lnTo>
                      <a:pt x="1228" y="728"/>
                    </a:lnTo>
                    <a:cubicBezTo>
                      <a:pt x="1128" y="477"/>
                      <a:pt x="1028" y="251"/>
                      <a:pt x="902" y="1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7" name="Google Shape;1044;p26"/>
              <p:cNvSpPr/>
              <p:nvPr/>
            </p:nvSpPr>
            <p:spPr>
              <a:xfrm>
                <a:off x="2860171" y="1884346"/>
                <a:ext cx="22326" cy="17857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903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76" y="552"/>
                      <a:pt x="151" y="727"/>
                      <a:pt x="227" y="903"/>
                    </a:cubicBezTo>
                    <a:lnTo>
                      <a:pt x="1129" y="527"/>
                    </a:lnTo>
                    <a:cubicBezTo>
                      <a:pt x="1054" y="351"/>
                      <a:pt x="978" y="176"/>
                      <a:pt x="903" y="1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8" name="Google Shape;1045;p26"/>
              <p:cNvSpPr/>
              <p:nvPr/>
            </p:nvSpPr>
            <p:spPr>
              <a:xfrm>
                <a:off x="2864640" y="1894748"/>
                <a:ext cx="20348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76" y="627"/>
                      <a:pt x="126" y="753"/>
                    </a:cubicBezTo>
                    <a:lnTo>
                      <a:pt x="1028" y="377"/>
                    </a:lnTo>
                    <a:cubicBezTo>
                      <a:pt x="978" y="252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49" name="Google Shape;1046;p26"/>
              <p:cNvSpPr/>
              <p:nvPr/>
            </p:nvSpPr>
            <p:spPr>
              <a:xfrm>
                <a:off x="2867112" y="1902184"/>
                <a:ext cx="1985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6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76" y="577"/>
                      <a:pt x="101" y="678"/>
                    </a:cubicBezTo>
                    <a:lnTo>
                      <a:pt x="1003" y="302"/>
                    </a:lnTo>
                    <a:cubicBezTo>
                      <a:pt x="97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0" name="Google Shape;1047;p26"/>
              <p:cNvSpPr/>
              <p:nvPr/>
            </p:nvSpPr>
            <p:spPr>
              <a:xfrm>
                <a:off x="2869109" y="1908137"/>
                <a:ext cx="1983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67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75" y="577"/>
                      <a:pt x="100" y="677"/>
                    </a:cubicBezTo>
                    <a:lnTo>
                      <a:pt x="1003" y="301"/>
                    </a:lnTo>
                    <a:cubicBezTo>
                      <a:pt x="952" y="201"/>
                      <a:pt x="927" y="101"/>
                      <a:pt x="902" y="1"/>
                    </a:cubicBez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1" name="Google Shape;1048;p26"/>
              <p:cNvSpPr/>
              <p:nvPr/>
            </p:nvSpPr>
            <p:spPr>
              <a:xfrm>
                <a:off x="2871087" y="1914089"/>
                <a:ext cx="19340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5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5" y="477"/>
                      <a:pt x="50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101"/>
                      <a:pt x="903" y="0"/>
                    </a:cubicBez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2" name="Google Shape;1049;p26"/>
              <p:cNvSpPr/>
              <p:nvPr/>
            </p:nvSpPr>
            <p:spPr>
              <a:xfrm>
                <a:off x="2872570" y="1919547"/>
                <a:ext cx="19340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78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6"/>
                      <a:pt x="51" y="576"/>
                      <a:pt x="76" y="677"/>
                    </a:cubicBezTo>
                    <a:lnTo>
                      <a:pt x="978" y="301"/>
                    </a:lnTo>
                    <a:cubicBezTo>
                      <a:pt x="953" y="201"/>
                      <a:pt x="928" y="100"/>
                      <a:pt x="903" y="0"/>
                    </a:cubicBez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3" name="Google Shape;1050;p26"/>
              <p:cNvSpPr/>
              <p:nvPr/>
            </p:nvSpPr>
            <p:spPr>
              <a:xfrm>
                <a:off x="2874053" y="192548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477"/>
                      <a:pt x="51" y="552"/>
                      <a:pt x="76" y="652"/>
                    </a:cubicBezTo>
                    <a:lnTo>
                      <a:pt x="978" y="276"/>
                    </a:lnTo>
                    <a:cubicBezTo>
                      <a:pt x="953" y="176"/>
                      <a:pt x="928" y="76"/>
                      <a:pt x="903" y="1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4" name="Google Shape;1051;p26"/>
              <p:cNvSpPr/>
              <p:nvPr/>
            </p:nvSpPr>
            <p:spPr>
              <a:xfrm>
                <a:off x="2875537" y="1930938"/>
                <a:ext cx="18865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7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26" y="477"/>
                      <a:pt x="26" y="577"/>
                      <a:pt x="51" y="677"/>
                    </a:cubicBezTo>
                    <a:lnTo>
                      <a:pt x="953" y="301"/>
                    </a:lnTo>
                    <a:cubicBezTo>
                      <a:pt x="928" y="201"/>
                      <a:pt x="903" y="101"/>
                      <a:pt x="903" y="0"/>
                    </a:cubicBez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5" name="Google Shape;1052;p26"/>
              <p:cNvSpPr/>
              <p:nvPr/>
            </p:nvSpPr>
            <p:spPr>
              <a:xfrm>
                <a:off x="2876545" y="1936891"/>
                <a:ext cx="18846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7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476"/>
                      <a:pt x="50" y="577"/>
                      <a:pt x="50" y="677"/>
                    </a:cubicBezTo>
                    <a:lnTo>
                      <a:pt x="952" y="301"/>
                    </a:lnTo>
                    <a:cubicBezTo>
                      <a:pt x="952" y="201"/>
                      <a:pt x="927" y="100"/>
                      <a:pt x="902" y="0"/>
                    </a:cubicBez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6" name="Google Shape;1053;p26"/>
              <p:cNvSpPr/>
              <p:nvPr/>
            </p:nvSpPr>
            <p:spPr>
              <a:xfrm>
                <a:off x="2877534" y="1942823"/>
                <a:ext cx="18846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77"/>
                      <a:pt x="50" y="602"/>
                      <a:pt x="50" y="703"/>
                    </a:cubicBezTo>
                    <a:lnTo>
                      <a:pt x="953" y="327"/>
                    </a:lnTo>
                    <a:cubicBezTo>
                      <a:pt x="953" y="201"/>
                      <a:pt x="927" y="101"/>
                      <a:pt x="902" y="1"/>
                    </a:cubicBez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7" name="Google Shape;1054;p26"/>
              <p:cNvSpPr/>
              <p:nvPr/>
            </p:nvSpPr>
            <p:spPr>
              <a:xfrm>
                <a:off x="2878523" y="1949270"/>
                <a:ext cx="18846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78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477"/>
                      <a:pt x="25" y="577"/>
                      <a:pt x="50" y="677"/>
                    </a:cubicBezTo>
                    <a:lnTo>
                      <a:pt x="953" y="302"/>
                    </a:lnTo>
                    <a:cubicBezTo>
                      <a:pt x="928" y="201"/>
                      <a:pt x="928" y="101"/>
                      <a:pt x="903" y="1"/>
                    </a:cubicBez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8" name="Google Shape;1055;p26"/>
              <p:cNvSpPr/>
              <p:nvPr/>
            </p:nvSpPr>
            <p:spPr>
              <a:xfrm>
                <a:off x="2879511" y="1955223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03" y="1"/>
                    </a:moveTo>
                    <a:lnTo>
                      <a:pt x="0" y="376"/>
                    </a:lnTo>
                    <a:cubicBezTo>
                      <a:pt x="0" y="477"/>
                      <a:pt x="25" y="577"/>
                      <a:pt x="25" y="677"/>
                    </a:cubicBezTo>
                    <a:lnTo>
                      <a:pt x="928" y="301"/>
                    </a:lnTo>
                    <a:cubicBezTo>
                      <a:pt x="928" y="201"/>
                      <a:pt x="903" y="10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59" name="Google Shape;1056;p26"/>
              <p:cNvSpPr/>
              <p:nvPr/>
            </p:nvSpPr>
            <p:spPr>
              <a:xfrm>
                <a:off x="2880006" y="1961176"/>
                <a:ext cx="18351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26" y="476"/>
                      <a:pt x="26" y="577"/>
                      <a:pt x="26" y="677"/>
                    </a:cubicBezTo>
                    <a:lnTo>
                      <a:pt x="928" y="301"/>
                    </a:lnTo>
                    <a:cubicBezTo>
                      <a:pt x="928" y="201"/>
                      <a:pt x="903" y="101"/>
                      <a:pt x="903" y="0"/>
                    </a:cubicBez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0" name="Google Shape;1057;p26"/>
              <p:cNvSpPr/>
              <p:nvPr/>
            </p:nvSpPr>
            <p:spPr>
              <a:xfrm>
                <a:off x="2880500" y="1967128"/>
                <a:ext cx="1785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76"/>
                      <a:pt x="1" y="576"/>
                      <a:pt x="26" y="677"/>
                    </a:cubicBezTo>
                    <a:lnTo>
                      <a:pt x="903" y="301"/>
                    </a:lnTo>
                    <a:cubicBezTo>
                      <a:pt x="903" y="201"/>
                      <a:pt x="903" y="100"/>
                      <a:pt x="903" y="0"/>
                    </a:cubicBez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1" name="Google Shape;1058;p26"/>
              <p:cNvSpPr/>
              <p:nvPr/>
            </p:nvSpPr>
            <p:spPr>
              <a:xfrm>
                <a:off x="2880995" y="1973061"/>
                <a:ext cx="17857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477"/>
                      <a:pt x="1" y="552"/>
                      <a:pt x="1" y="652"/>
                    </a:cubicBezTo>
                    <a:lnTo>
                      <a:pt x="903" y="276"/>
                    </a:lnTo>
                    <a:cubicBezTo>
                      <a:pt x="903" y="176"/>
                      <a:pt x="878" y="101"/>
                      <a:pt x="878" y="1"/>
                    </a:cubicBez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2" name="Google Shape;1059;p26"/>
              <p:cNvSpPr/>
              <p:nvPr/>
            </p:nvSpPr>
            <p:spPr>
              <a:xfrm>
                <a:off x="2880500" y="1978519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77"/>
                      <a:pt x="26" y="577"/>
                      <a:pt x="1" y="652"/>
                    </a:cubicBezTo>
                    <a:lnTo>
                      <a:pt x="903" y="276"/>
                    </a:lnTo>
                    <a:cubicBezTo>
                      <a:pt x="903" y="201"/>
                      <a:pt x="903" y="101"/>
                      <a:pt x="928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3" name="Google Shape;1060;p26"/>
              <p:cNvSpPr/>
              <p:nvPr/>
            </p:nvSpPr>
            <p:spPr>
              <a:xfrm>
                <a:off x="2880500" y="1983977"/>
                <a:ext cx="1785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903" h="677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" y="476"/>
                      <a:pt x="1" y="577"/>
                      <a:pt x="1" y="677"/>
                    </a:cubicBezTo>
                    <a:lnTo>
                      <a:pt x="903" y="276"/>
                    </a:lnTo>
                    <a:cubicBezTo>
                      <a:pt x="903" y="201"/>
                      <a:pt x="903" y="100"/>
                      <a:pt x="903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4" name="Google Shape;1061;p26"/>
              <p:cNvSpPr/>
              <p:nvPr/>
            </p:nvSpPr>
            <p:spPr>
              <a:xfrm>
                <a:off x="2880006" y="1989416"/>
                <a:ext cx="18351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78" extrusionOk="0">
                    <a:moveTo>
                      <a:pt x="928" y="1"/>
                    </a:moveTo>
                    <a:lnTo>
                      <a:pt x="26" y="402"/>
                    </a:lnTo>
                    <a:cubicBezTo>
                      <a:pt x="26" y="477"/>
                      <a:pt x="0" y="577"/>
                      <a:pt x="0" y="678"/>
                    </a:cubicBezTo>
                    <a:lnTo>
                      <a:pt x="903" y="277"/>
                    </a:lnTo>
                    <a:cubicBezTo>
                      <a:pt x="903" y="201"/>
                      <a:pt x="928" y="101"/>
                      <a:pt x="928" y="1"/>
                    </a:cubicBez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5" name="Google Shape;1062;p26"/>
              <p:cNvSpPr/>
              <p:nvPr/>
            </p:nvSpPr>
            <p:spPr>
              <a:xfrm>
                <a:off x="2879511" y="1994874"/>
                <a:ext cx="18351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28" h="653" extrusionOk="0">
                    <a:moveTo>
                      <a:pt x="928" y="1"/>
                    </a:moveTo>
                    <a:lnTo>
                      <a:pt x="25" y="402"/>
                    </a:lnTo>
                    <a:cubicBezTo>
                      <a:pt x="25" y="477"/>
                      <a:pt x="0" y="552"/>
                      <a:pt x="0" y="652"/>
                    </a:cubicBezTo>
                    <a:lnTo>
                      <a:pt x="903" y="276"/>
                    </a:lnTo>
                    <a:cubicBezTo>
                      <a:pt x="903" y="176"/>
                      <a:pt x="928" y="101"/>
                      <a:pt x="928" y="1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6" name="Google Shape;1063;p26"/>
              <p:cNvSpPr/>
              <p:nvPr/>
            </p:nvSpPr>
            <p:spPr>
              <a:xfrm>
                <a:off x="2878523" y="2000332"/>
                <a:ext cx="18846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52" extrusionOk="0">
                    <a:moveTo>
                      <a:pt x="953" y="0"/>
                    </a:moveTo>
                    <a:lnTo>
                      <a:pt x="50" y="376"/>
                    </a:lnTo>
                    <a:cubicBezTo>
                      <a:pt x="25" y="476"/>
                      <a:pt x="25" y="577"/>
                      <a:pt x="0" y="652"/>
                    </a:cubicBezTo>
                    <a:lnTo>
                      <a:pt x="903" y="276"/>
                    </a:lnTo>
                    <a:cubicBezTo>
                      <a:pt x="928" y="201"/>
                      <a:pt x="928" y="100"/>
                      <a:pt x="953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7" name="Google Shape;1064;p26"/>
              <p:cNvSpPr/>
              <p:nvPr/>
            </p:nvSpPr>
            <p:spPr>
              <a:xfrm>
                <a:off x="2877534" y="2005770"/>
                <a:ext cx="18846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53" extrusionOk="0">
                    <a:moveTo>
                      <a:pt x="953" y="1"/>
                    </a:moveTo>
                    <a:lnTo>
                      <a:pt x="50" y="377"/>
                    </a:lnTo>
                    <a:cubicBezTo>
                      <a:pt x="50" y="477"/>
                      <a:pt x="25" y="552"/>
                      <a:pt x="0" y="653"/>
                    </a:cubicBezTo>
                    <a:lnTo>
                      <a:pt x="902" y="277"/>
                    </a:lnTo>
                    <a:cubicBezTo>
                      <a:pt x="927" y="176"/>
                      <a:pt x="927" y="101"/>
                      <a:pt x="953" y="1"/>
                    </a:cubicBez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8" name="Google Shape;1065;p26"/>
              <p:cNvSpPr/>
              <p:nvPr/>
            </p:nvSpPr>
            <p:spPr>
              <a:xfrm>
                <a:off x="2876545" y="2011228"/>
                <a:ext cx="18846" cy="12419"/>
              </a:xfrm>
              <a:custGeom>
                <a:avLst/>
                <a:gdLst/>
                <a:ahLst/>
                <a:cxnLst/>
                <a:rect l="l" t="t" r="r" b="b"/>
                <a:pathLst>
                  <a:path w="953" h="628" extrusionOk="0">
                    <a:moveTo>
                      <a:pt x="952" y="1"/>
                    </a:moveTo>
                    <a:lnTo>
                      <a:pt x="50" y="377"/>
                    </a:lnTo>
                    <a:cubicBezTo>
                      <a:pt x="25" y="452"/>
                      <a:pt x="0" y="552"/>
                      <a:pt x="0" y="627"/>
                    </a:cubicBezTo>
                    <a:lnTo>
                      <a:pt x="877" y="251"/>
                    </a:lnTo>
                    <a:cubicBezTo>
                      <a:pt x="902" y="176"/>
                      <a:pt x="927" y="76"/>
                      <a:pt x="952" y="1"/>
                    </a:cubicBezTo>
                    <a:close/>
                  </a:path>
                </a:pathLst>
              </a:custGeom>
              <a:solidFill>
                <a:srgbClr val="91919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69" name="Google Shape;1066;p26"/>
              <p:cNvSpPr/>
              <p:nvPr/>
            </p:nvSpPr>
            <p:spPr>
              <a:xfrm>
                <a:off x="2875042" y="2016192"/>
                <a:ext cx="18865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954" h="652" extrusionOk="0">
                    <a:moveTo>
                      <a:pt x="953" y="0"/>
                    </a:moveTo>
                    <a:lnTo>
                      <a:pt x="76" y="376"/>
                    </a:lnTo>
                    <a:cubicBezTo>
                      <a:pt x="51" y="476"/>
                      <a:pt x="26" y="552"/>
                      <a:pt x="1" y="652"/>
                    </a:cubicBezTo>
                    <a:lnTo>
                      <a:pt x="878" y="276"/>
                    </a:lnTo>
                    <a:cubicBezTo>
                      <a:pt x="903" y="176"/>
                      <a:pt x="928" y="101"/>
                      <a:pt x="953" y="0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0" name="Google Shape;1067;p26"/>
              <p:cNvSpPr/>
              <p:nvPr/>
            </p:nvSpPr>
            <p:spPr>
              <a:xfrm>
                <a:off x="2873065" y="2021630"/>
                <a:ext cx="19360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979" h="653" extrusionOk="0">
                    <a:moveTo>
                      <a:pt x="978" y="1"/>
                    </a:moveTo>
                    <a:lnTo>
                      <a:pt x="101" y="377"/>
                    </a:lnTo>
                    <a:cubicBezTo>
                      <a:pt x="51" y="477"/>
                      <a:pt x="26" y="552"/>
                      <a:pt x="1" y="653"/>
                    </a:cubicBezTo>
                    <a:lnTo>
                      <a:pt x="903" y="277"/>
                    </a:lnTo>
                    <a:cubicBezTo>
                      <a:pt x="928" y="17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1" name="Google Shape;1068;p26"/>
              <p:cNvSpPr/>
              <p:nvPr/>
            </p:nvSpPr>
            <p:spPr>
              <a:xfrm>
                <a:off x="2870593" y="2027089"/>
                <a:ext cx="20329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028" h="653" extrusionOk="0">
                    <a:moveTo>
                      <a:pt x="1028" y="1"/>
                    </a:moveTo>
                    <a:lnTo>
                      <a:pt x="126" y="377"/>
                    </a:lnTo>
                    <a:cubicBezTo>
                      <a:pt x="101" y="452"/>
                      <a:pt x="50" y="552"/>
                      <a:pt x="0" y="652"/>
                    </a:cubicBezTo>
                    <a:lnTo>
                      <a:pt x="903" y="276"/>
                    </a:lnTo>
                    <a:cubicBezTo>
                      <a:pt x="953" y="176"/>
                      <a:pt x="978" y="76"/>
                      <a:pt x="1028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2" name="Google Shape;1069;p26"/>
              <p:cNvSpPr/>
              <p:nvPr/>
            </p:nvSpPr>
            <p:spPr>
              <a:xfrm>
                <a:off x="2868101" y="2032547"/>
                <a:ext cx="20348" cy="12893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652" extrusionOk="0">
                    <a:moveTo>
                      <a:pt x="1029" y="0"/>
                    </a:moveTo>
                    <a:lnTo>
                      <a:pt x="126" y="376"/>
                    </a:lnTo>
                    <a:cubicBezTo>
                      <a:pt x="101" y="477"/>
                      <a:pt x="51" y="552"/>
                      <a:pt x="1" y="652"/>
                    </a:cubicBezTo>
                    <a:lnTo>
                      <a:pt x="903" y="276"/>
                    </a:lnTo>
                    <a:cubicBezTo>
                      <a:pt x="953" y="176"/>
                      <a:pt x="1003" y="101"/>
                      <a:pt x="1029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3" name="Google Shape;1070;p26"/>
              <p:cNvSpPr/>
              <p:nvPr/>
            </p:nvSpPr>
            <p:spPr>
              <a:xfrm>
                <a:off x="2864640" y="2038005"/>
                <a:ext cx="21337" cy="1338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677" extrusionOk="0">
                    <a:moveTo>
                      <a:pt x="1078" y="0"/>
                    </a:moveTo>
                    <a:lnTo>
                      <a:pt x="176" y="376"/>
                    </a:lnTo>
                    <a:cubicBezTo>
                      <a:pt x="126" y="476"/>
                      <a:pt x="51" y="576"/>
                      <a:pt x="1" y="677"/>
                    </a:cubicBezTo>
                    <a:lnTo>
                      <a:pt x="903" y="301"/>
                    </a:lnTo>
                    <a:cubicBezTo>
                      <a:pt x="953" y="201"/>
                      <a:pt x="1028" y="100"/>
                      <a:pt x="107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4" name="Google Shape;1071;p26"/>
              <p:cNvSpPr/>
              <p:nvPr/>
            </p:nvSpPr>
            <p:spPr>
              <a:xfrm>
                <a:off x="2859182" y="2043938"/>
                <a:ext cx="2331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28" extrusionOk="0">
                    <a:moveTo>
                      <a:pt x="1179" y="1"/>
                    </a:moveTo>
                    <a:lnTo>
                      <a:pt x="277" y="377"/>
                    </a:lnTo>
                    <a:cubicBezTo>
                      <a:pt x="201" y="502"/>
                      <a:pt x="101" y="627"/>
                      <a:pt x="1" y="728"/>
                    </a:cubicBezTo>
                    <a:lnTo>
                      <a:pt x="903" y="352"/>
                    </a:lnTo>
                    <a:cubicBezTo>
                      <a:pt x="1003" y="251"/>
                      <a:pt x="1104" y="126"/>
                      <a:pt x="1179" y="1"/>
                    </a:cubicBezTo>
                    <a:close/>
                  </a:path>
                </a:pathLst>
              </a:custGeom>
              <a:solidFill>
                <a:srgbClr val="76767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5" name="Google Shape;1072;p26"/>
              <p:cNvSpPr/>
              <p:nvPr/>
            </p:nvSpPr>
            <p:spPr>
              <a:xfrm>
                <a:off x="2837883" y="2050879"/>
                <a:ext cx="39174" cy="23809"/>
              </a:xfrm>
              <a:custGeom>
                <a:avLst/>
                <a:gdLst/>
                <a:ahLst/>
                <a:cxnLst/>
                <a:rect l="l" t="t" r="r" b="b"/>
                <a:pathLst>
                  <a:path w="1981" h="1204" extrusionOk="0">
                    <a:moveTo>
                      <a:pt x="1980" y="1"/>
                    </a:moveTo>
                    <a:lnTo>
                      <a:pt x="1078" y="377"/>
                    </a:lnTo>
                    <a:cubicBezTo>
                      <a:pt x="818" y="702"/>
                      <a:pt x="502" y="970"/>
                      <a:pt x="161" y="1135"/>
                    </a:cubicBezTo>
                    <a:lnTo>
                      <a:pt x="161" y="1135"/>
                    </a:lnTo>
                    <a:lnTo>
                      <a:pt x="877" y="828"/>
                    </a:lnTo>
                    <a:cubicBezTo>
                      <a:pt x="1303" y="652"/>
                      <a:pt x="1679" y="377"/>
                      <a:pt x="1980" y="1"/>
                    </a:cubicBezTo>
                    <a:close/>
                    <a:moveTo>
                      <a:pt x="161" y="1135"/>
                    </a:moveTo>
                    <a:lnTo>
                      <a:pt x="0" y="1204"/>
                    </a:lnTo>
                    <a:cubicBezTo>
                      <a:pt x="54" y="1183"/>
                      <a:pt x="108" y="1160"/>
                      <a:pt x="161" y="1135"/>
                    </a:cubicBez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6" name="Google Shape;1073;p26"/>
              <p:cNvSpPr/>
              <p:nvPr/>
            </p:nvSpPr>
            <p:spPr>
              <a:xfrm>
                <a:off x="2698601" y="1732685"/>
                <a:ext cx="29761" cy="11410"/>
              </a:xfrm>
              <a:custGeom>
                <a:avLst/>
                <a:gdLst/>
                <a:ahLst/>
                <a:cxnLst/>
                <a:rect l="l" t="t" r="r" b="b"/>
                <a:pathLst>
                  <a:path w="1505" h="577" extrusionOk="0">
                    <a:moveTo>
                      <a:pt x="1504" y="0"/>
                    </a:moveTo>
                    <a:lnTo>
                      <a:pt x="1504" y="0"/>
                    </a:lnTo>
                    <a:cubicBezTo>
                      <a:pt x="1304" y="50"/>
                      <a:pt x="1103" y="126"/>
                      <a:pt x="903" y="201"/>
                    </a:cubicBezTo>
                    <a:lnTo>
                      <a:pt x="0" y="577"/>
                    </a:lnTo>
                    <a:cubicBezTo>
                      <a:pt x="201" y="502"/>
                      <a:pt x="401" y="426"/>
                      <a:pt x="602" y="376"/>
                    </a:cubicBezTo>
                    <a:lnTo>
                      <a:pt x="1504" y="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7" name="Google Shape;1074;p26"/>
              <p:cNvSpPr/>
              <p:nvPr/>
            </p:nvSpPr>
            <p:spPr>
              <a:xfrm>
                <a:off x="2710487" y="1731201"/>
                <a:ext cx="28278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430" h="452" extrusionOk="0">
                    <a:moveTo>
                      <a:pt x="1430" y="0"/>
                    </a:moveTo>
                    <a:cubicBezTo>
                      <a:pt x="1254" y="25"/>
                      <a:pt x="1079" y="50"/>
                      <a:pt x="903" y="75"/>
                    </a:cubicBezTo>
                    <a:lnTo>
                      <a:pt x="1" y="451"/>
                    </a:lnTo>
                    <a:cubicBezTo>
                      <a:pt x="176" y="426"/>
                      <a:pt x="352" y="401"/>
                      <a:pt x="527" y="376"/>
                    </a:cubicBezTo>
                    <a:lnTo>
                      <a:pt x="1430" y="0"/>
                    </a:ln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8" name="Google Shape;1075;p26"/>
              <p:cNvSpPr/>
              <p:nvPr/>
            </p:nvSpPr>
            <p:spPr>
              <a:xfrm>
                <a:off x="2720909" y="1731201"/>
                <a:ext cx="26281" cy="7455"/>
              </a:xfrm>
              <a:custGeom>
                <a:avLst/>
                <a:gdLst/>
                <a:ahLst/>
                <a:cxnLst/>
                <a:rect l="l" t="t" r="r" b="b"/>
                <a:pathLst>
                  <a:path w="1329" h="377" extrusionOk="0">
                    <a:moveTo>
                      <a:pt x="903" y="0"/>
                    </a:moveTo>
                    <a:lnTo>
                      <a:pt x="0" y="376"/>
                    </a:lnTo>
                    <a:lnTo>
                      <a:pt x="426" y="376"/>
                    </a:lnTo>
                    <a:lnTo>
                      <a:pt x="1329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79" name="Google Shape;1076;p26"/>
              <p:cNvSpPr/>
              <p:nvPr/>
            </p:nvSpPr>
            <p:spPr>
              <a:xfrm>
                <a:off x="2729333" y="1731201"/>
                <a:ext cx="24798" cy="79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4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26" y="376"/>
                      <a:pt x="251" y="401"/>
                      <a:pt x="376" y="401"/>
                    </a:cubicBezTo>
                    <a:lnTo>
                      <a:pt x="1254" y="25"/>
                    </a:lnTo>
                    <a:cubicBezTo>
                      <a:pt x="1128" y="25"/>
                      <a:pt x="1003" y="0"/>
                      <a:pt x="903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0" name="Google Shape;1077;p26"/>
              <p:cNvSpPr/>
              <p:nvPr/>
            </p:nvSpPr>
            <p:spPr>
              <a:xfrm>
                <a:off x="2736769" y="1731696"/>
                <a:ext cx="24303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427" extrusionOk="0">
                    <a:moveTo>
                      <a:pt x="878" y="0"/>
                    </a:moveTo>
                    <a:lnTo>
                      <a:pt x="0" y="376"/>
                    </a:lnTo>
                    <a:cubicBezTo>
                      <a:pt x="101" y="401"/>
                      <a:pt x="201" y="426"/>
                      <a:pt x="326" y="426"/>
                    </a:cubicBezTo>
                    <a:lnTo>
                      <a:pt x="1228" y="50"/>
                    </a:lnTo>
                    <a:cubicBezTo>
                      <a:pt x="1103" y="50"/>
                      <a:pt x="1003" y="25"/>
                      <a:pt x="87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1" name="Google Shape;1078;p26"/>
              <p:cNvSpPr/>
              <p:nvPr/>
            </p:nvSpPr>
            <p:spPr>
              <a:xfrm>
                <a:off x="2743216" y="1732685"/>
                <a:ext cx="23809" cy="8938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01"/>
                      <a:pt x="201" y="426"/>
                      <a:pt x="301" y="451"/>
                    </a:cubicBezTo>
                    <a:lnTo>
                      <a:pt x="1203" y="76"/>
                    </a:lnTo>
                    <a:cubicBezTo>
                      <a:pt x="1103" y="50"/>
                      <a:pt x="1003" y="25"/>
                      <a:pt x="902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2" name="Google Shape;1079;p26"/>
              <p:cNvSpPr/>
              <p:nvPr/>
            </p:nvSpPr>
            <p:spPr>
              <a:xfrm>
                <a:off x="2749149" y="1734168"/>
                <a:ext cx="23809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477" extrusionOk="0">
                    <a:moveTo>
                      <a:pt x="903" y="1"/>
                    </a:moveTo>
                    <a:lnTo>
                      <a:pt x="1" y="376"/>
                    </a:lnTo>
                    <a:cubicBezTo>
                      <a:pt x="101" y="402"/>
                      <a:pt x="201" y="452"/>
                      <a:pt x="327" y="477"/>
                    </a:cubicBezTo>
                    <a:lnTo>
                      <a:pt x="1204" y="101"/>
                    </a:lnTo>
                    <a:cubicBezTo>
                      <a:pt x="1104" y="76"/>
                      <a:pt x="1003" y="26"/>
                      <a:pt x="903" y="1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3" name="Google Shape;1080;p26"/>
              <p:cNvSpPr/>
              <p:nvPr/>
            </p:nvSpPr>
            <p:spPr>
              <a:xfrm>
                <a:off x="2755596" y="1736145"/>
                <a:ext cx="23315" cy="943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477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02"/>
                      <a:pt x="176" y="452"/>
                      <a:pt x="276" y="477"/>
                    </a:cubicBezTo>
                    <a:lnTo>
                      <a:pt x="1179" y="101"/>
                    </a:lnTo>
                    <a:cubicBezTo>
                      <a:pt x="1078" y="76"/>
                      <a:pt x="978" y="26"/>
                      <a:pt x="87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4" name="Google Shape;1081;p26"/>
              <p:cNvSpPr/>
              <p:nvPr/>
            </p:nvSpPr>
            <p:spPr>
              <a:xfrm>
                <a:off x="2761054" y="1738143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26"/>
                      <a:pt x="176" y="451"/>
                      <a:pt x="276" y="501"/>
                    </a:cubicBezTo>
                    <a:lnTo>
                      <a:pt x="1178" y="125"/>
                    </a:lnTo>
                    <a:cubicBezTo>
                      <a:pt x="1078" y="75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5" name="Google Shape;1082;p26"/>
              <p:cNvSpPr/>
              <p:nvPr/>
            </p:nvSpPr>
            <p:spPr>
              <a:xfrm>
                <a:off x="2766512" y="1740615"/>
                <a:ext cx="23315" cy="992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0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426"/>
                      <a:pt x="176" y="451"/>
                      <a:pt x="276" y="502"/>
                    </a:cubicBezTo>
                    <a:lnTo>
                      <a:pt x="1178" y="126"/>
                    </a:lnTo>
                    <a:cubicBezTo>
                      <a:pt x="1078" y="76"/>
                      <a:pt x="1003" y="25"/>
                      <a:pt x="902" y="0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6" name="Google Shape;1083;p26"/>
              <p:cNvSpPr/>
              <p:nvPr/>
            </p:nvSpPr>
            <p:spPr>
              <a:xfrm>
                <a:off x="2771950" y="1743087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101" y="427"/>
                      <a:pt x="176" y="477"/>
                      <a:pt x="276" y="527"/>
                    </a:cubicBezTo>
                    <a:lnTo>
                      <a:pt x="1179" y="151"/>
                    </a:lnTo>
                    <a:cubicBezTo>
                      <a:pt x="1078" y="101"/>
                      <a:pt x="1003" y="51"/>
                      <a:pt x="903" y="1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7" name="Google Shape;1084;p26"/>
              <p:cNvSpPr/>
              <p:nvPr/>
            </p:nvSpPr>
            <p:spPr>
              <a:xfrm>
                <a:off x="2777408" y="1746073"/>
                <a:ext cx="23315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101" y="426"/>
                      <a:pt x="176" y="476"/>
                      <a:pt x="276" y="526"/>
                    </a:cubicBezTo>
                    <a:lnTo>
                      <a:pt x="1178" y="150"/>
                    </a:lnTo>
                    <a:cubicBezTo>
                      <a:pt x="1078" y="100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8" name="Google Shape;1085;p26"/>
              <p:cNvSpPr/>
              <p:nvPr/>
            </p:nvSpPr>
            <p:spPr>
              <a:xfrm>
                <a:off x="2782867" y="1749039"/>
                <a:ext cx="22820" cy="1091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52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75" y="426"/>
                      <a:pt x="176" y="502"/>
                      <a:pt x="276" y="552"/>
                    </a:cubicBezTo>
                    <a:lnTo>
                      <a:pt x="1153" y="176"/>
                    </a:lnTo>
                    <a:cubicBezTo>
                      <a:pt x="1078" y="126"/>
                      <a:pt x="978" y="51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89" name="Google Shape;1086;p26"/>
              <p:cNvSpPr/>
              <p:nvPr/>
            </p:nvSpPr>
            <p:spPr>
              <a:xfrm>
                <a:off x="2788305" y="1752500"/>
                <a:ext cx="22820" cy="1143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7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52"/>
                      <a:pt x="176" y="502"/>
                      <a:pt x="251" y="577"/>
                    </a:cubicBezTo>
                    <a:lnTo>
                      <a:pt x="1154" y="201"/>
                    </a:lnTo>
                    <a:cubicBezTo>
                      <a:pt x="1079" y="126"/>
                      <a:pt x="978" y="51"/>
                      <a:pt x="878" y="1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0" name="Google Shape;1087;p26"/>
              <p:cNvSpPr/>
              <p:nvPr/>
            </p:nvSpPr>
            <p:spPr>
              <a:xfrm>
                <a:off x="2793269" y="1756475"/>
                <a:ext cx="22326" cy="1042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5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26"/>
                      <a:pt x="151" y="477"/>
                      <a:pt x="226" y="527"/>
                    </a:cubicBezTo>
                    <a:lnTo>
                      <a:pt x="1128" y="151"/>
                    </a:lnTo>
                    <a:cubicBezTo>
                      <a:pt x="1053" y="101"/>
                      <a:pt x="978" y="50"/>
                      <a:pt x="903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1" name="Google Shape;1088;p26"/>
              <p:cNvSpPr/>
              <p:nvPr/>
            </p:nvSpPr>
            <p:spPr>
              <a:xfrm>
                <a:off x="2797738" y="1759441"/>
                <a:ext cx="18846" cy="8444"/>
              </a:xfrm>
              <a:custGeom>
                <a:avLst/>
                <a:gdLst/>
                <a:ahLst/>
                <a:cxnLst/>
                <a:rect l="l" t="t" r="r" b="b"/>
                <a:pathLst>
                  <a:path w="953" h="427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25" y="402"/>
                      <a:pt x="50" y="402"/>
                      <a:pt x="50" y="427"/>
                    </a:cubicBezTo>
                    <a:lnTo>
                      <a:pt x="952" y="51"/>
                    </a:lnTo>
                    <a:cubicBezTo>
                      <a:pt x="927" y="26"/>
                      <a:pt x="927" y="26"/>
                      <a:pt x="902" y="1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2" name="Google Shape;1089;p26"/>
              <p:cNvSpPr/>
              <p:nvPr/>
            </p:nvSpPr>
            <p:spPr>
              <a:xfrm>
                <a:off x="2798727" y="1760430"/>
                <a:ext cx="23315" cy="11924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03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100" y="452"/>
                      <a:pt x="201" y="527"/>
                      <a:pt x="301" y="602"/>
                    </a:cubicBezTo>
                    <a:lnTo>
                      <a:pt x="1178" y="226"/>
                    </a:lnTo>
                    <a:cubicBezTo>
                      <a:pt x="1103" y="151"/>
                      <a:pt x="1003" y="7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3" name="Google Shape;1090;p26"/>
              <p:cNvSpPr/>
              <p:nvPr/>
            </p:nvSpPr>
            <p:spPr>
              <a:xfrm>
                <a:off x="2804660" y="1764900"/>
                <a:ext cx="22820" cy="11905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602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76" y="452"/>
                      <a:pt x="176" y="527"/>
                      <a:pt x="277" y="602"/>
                    </a:cubicBezTo>
                    <a:lnTo>
                      <a:pt x="1154" y="226"/>
                    </a:lnTo>
                    <a:cubicBezTo>
                      <a:pt x="1079" y="151"/>
                      <a:pt x="978" y="76"/>
                      <a:pt x="878" y="0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4" name="Google Shape;1091;p26"/>
              <p:cNvSpPr/>
              <p:nvPr/>
            </p:nvSpPr>
            <p:spPr>
              <a:xfrm>
                <a:off x="2810118" y="1769349"/>
                <a:ext cx="23315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76" y="477"/>
                      <a:pt x="176" y="552"/>
                      <a:pt x="276" y="653"/>
                    </a:cubicBezTo>
                    <a:lnTo>
                      <a:pt x="1179" y="277"/>
                    </a:lnTo>
                    <a:cubicBezTo>
                      <a:pt x="1078" y="176"/>
                      <a:pt x="978" y="101"/>
                      <a:pt x="878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5" name="Google Shape;1092;p26"/>
              <p:cNvSpPr/>
              <p:nvPr/>
            </p:nvSpPr>
            <p:spPr>
              <a:xfrm>
                <a:off x="2815576" y="1774807"/>
                <a:ext cx="23315" cy="1291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101" y="452"/>
                      <a:pt x="176" y="552"/>
                      <a:pt x="276" y="652"/>
                    </a:cubicBezTo>
                    <a:lnTo>
                      <a:pt x="1178" y="276"/>
                    </a:lnTo>
                    <a:cubicBezTo>
                      <a:pt x="1078" y="176"/>
                      <a:pt x="978" y="76"/>
                      <a:pt x="903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6" name="Google Shape;1093;p26"/>
              <p:cNvSpPr/>
              <p:nvPr/>
            </p:nvSpPr>
            <p:spPr>
              <a:xfrm>
                <a:off x="2821014" y="1780266"/>
                <a:ext cx="23315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678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7"/>
                      <a:pt x="202" y="577"/>
                      <a:pt x="277" y="677"/>
                    </a:cubicBezTo>
                    <a:lnTo>
                      <a:pt x="1179" y="301"/>
                    </a:lnTo>
                    <a:cubicBezTo>
                      <a:pt x="1079" y="201"/>
                      <a:pt x="1004" y="101"/>
                      <a:pt x="903" y="0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7" name="Google Shape;1094;p26"/>
              <p:cNvSpPr/>
              <p:nvPr/>
            </p:nvSpPr>
            <p:spPr>
              <a:xfrm>
                <a:off x="2826472" y="1786218"/>
                <a:ext cx="23315" cy="13882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702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476"/>
                      <a:pt x="201" y="577"/>
                      <a:pt x="301" y="702"/>
                    </a:cubicBezTo>
                    <a:lnTo>
                      <a:pt x="1179" y="301"/>
                    </a:lnTo>
                    <a:cubicBezTo>
                      <a:pt x="1103" y="201"/>
                      <a:pt x="1003" y="100"/>
                      <a:pt x="903" y="0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8" name="Google Shape;1095;p26"/>
              <p:cNvSpPr/>
              <p:nvPr/>
            </p:nvSpPr>
            <p:spPr>
              <a:xfrm>
                <a:off x="2832425" y="1792151"/>
                <a:ext cx="2282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8" extrusionOk="0">
                    <a:moveTo>
                      <a:pt x="878" y="1"/>
                    </a:moveTo>
                    <a:lnTo>
                      <a:pt x="0" y="402"/>
                    </a:lnTo>
                    <a:cubicBezTo>
                      <a:pt x="76" y="502"/>
                      <a:pt x="176" y="602"/>
                      <a:pt x="276" y="728"/>
                    </a:cubicBezTo>
                    <a:lnTo>
                      <a:pt x="1153" y="352"/>
                    </a:lnTo>
                    <a:cubicBezTo>
                      <a:pt x="1078" y="226"/>
                      <a:pt x="978" y="126"/>
                      <a:pt x="878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599" name="Google Shape;1096;p26"/>
              <p:cNvSpPr/>
              <p:nvPr/>
            </p:nvSpPr>
            <p:spPr>
              <a:xfrm>
                <a:off x="2837883" y="1799092"/>
                <a:ext cx="22820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03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75" y="477"/>
                      <a:pt x="176" y="602"/>
                      <a:pt x="251" y="703"/>
                    </a:cubicBezTo>
                    <a:lnTo>
                      <a:pt x="1153" y="327"/>
                    </a:lnTo>
                    <a:cubicBezTo>
                      <a:pt x="1053" y="226"/>
                      <a:pt x="978" y="101"/>
                      <a:pt x="877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0" name="Google Shape;1097;p26"/>
              <p:cNvSpPr/>
              <p:nvPr/>
            </p:nvSpPr>
            <p:spPr>
              <a:xfrm>
                <a:off x="2842827" y="1805539"/>
                <a:ext cx="2282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76" y="502"/>
                      <a:pt x="176" y="602"/>
                      <a:pt x="251" y="727"/>
                    </a:cubicBezTo>
                    <a:lnTo>
                      <a:pt x="1154" y="351"/>
                    </a:lnTo>
                    <a:cubicBezTo>
                      <a:pt x="1078" y="226"/>
                      <a:pt x="978" y="12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1" name="Google Shape;1098;p26"/>
              <p:cNvSpPr/>
              <p:nvPr/>
            </p:nvSpPr>
            <p:spPr>
              <a:xfrm>
                <a:off x="2847791" y="1812480"/>
                <a:ext cx="22326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28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76" y="477"/>
                      <a:pt x="176" y="602"/>
                      <a:pt x="251" y="727"/>
                    </a:cubicBezTo>
                    <a:lnTo>
                      <a:pt x="1128" y="351"/>
                    </a:lnTo>
                    <a:cubicBezTo>
                      <a:pt x="1053" y="226"/>
                      <a:pt x="978" y="101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2" name="Google Shape;1099;p26"/>
              <p:cNvSpPr/>
              <p:nvPr/>
            </p:nvSpPr>
            <p:spPr>
              <a:xfrm>
                <a:off x="2852755" y="1819422"/>
                <a:ext cx="22306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128" h="728" extrusionOk="0">
                    <a:moveTo>
                      <a:pt x="877" y="0"/>
                    </a:moveTo>
                    <a:lnTo>
                      <a:pt x="0" y="376"/>
                    </a:lnTo>
                    <a:cubicBezTo>
                      <a:pt x="75" y="477"/>
                      <a:pt x="150" y="602"/>
                      <a:pt x="226" y="727"/>
                    </a:cubicBezTo>
                    <a:lnTo>
                      <a:pt x="1128" y="351"/>
                    </a:lnTo>
                    <a:cubicBezTo>
                      <a:pt x="1053" y="226"/>
                      <a:pt x="977" y="101"/>
                      <a:pt x="877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3" name="Google Shape;1100;p26"/>
              <p:cNvSpPr/>
              <p:nvPr/>
            </p:nvSpPr>
            <p:spPr>
              <a:xfrm>
                <a:off x="2857204" y="1826363"/>
                <a:ext cx="2232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76" y="501"/>
                      <a:pt x="151" y="627"/>
                      <a:pt x="226" y="752"/>
                    </a:cubicBezTo>
                    <a:lnTo>
                      <a:pt x="1128" y="376"/>
                    </a:lnTo>
                    <a:cubicBezTo>
                      <a:pt x="1053" y="251"/>
                      <a:pt x="978" y="126"/>
                      <a:pt x="903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4" name="Google Shape;1101;p26"/>
              <p:cNvSpPr/>
              <p:nvPr/>
            </p:nvSpPr>
            <p:spPr>
              <a:xfrm>
                <a:off x="2861674" y="1833799"/>
                <a:ext cx="22820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8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100" y="526"/>
                      <a:pt x="176" y="677"/>
                      <a:pt x="276" y="827"/>
                    </a:cubicBezTo>
                    <a:lnTo>
                      <a:pt x="1153" y="451"/>
                    </a:lnTo>
                    <a:cubicBezTo>
                      <a:pt x="1078" y="301"/>
                      <a:pt x="1003" y="151"/>
                      <a:pt x="902" y="0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5" name="Google Shape;1102;p26"/>
              <p:cNvSpPr/>
              <p:nvPr/>
            </p:nvSpPr>
            <p:spPr>
              <a:xfrm>
                <a:off x="2867112" y="1842718"/>
                <a:ext cx="24798" cy="21317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78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126" y="602"/>
                      <a:pt x="251" y="852"/>
                      <a:pt x="352" y="1078"/>
                    </a:cubicBezTo>
                    <a:lnTo>
                      <a:pt x="1254" y="702"/>
                    </a:lnTo>
                    <a:cubicBezTo>
                      <a:pt x="1129" y="476"/>
                      <a:pt x="1028" y="226"/>
                      <a:pt x="878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6" name="Google Shape;1103;p26"/>
              <p:cNvSpPr/>
              <p:nvPr/>
            </p:nvSpPr>
            <p:spPr>
              <a:xfrm>
                <a:off x="2874053" y="1856601"/>
                <a:ext cx="26301" cy="25292"/>
              </a:xfrm>
              <a:custGeom>
                <a:avLst/>
                <a:gdLst/>
                <a:ahLst/>
                <a:cxnLst/>
                <a:rect l="l" t="t" r="r" b="b"/>
                <a:pathLst>
                  <a:path w="1330" h="1279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51" y="677"/>
                      <a:pt x="301" y="977"/>
                      <a:pt x="427" y="1278"/>
                    </a:cubicBezTo>
                    <a:lnTo>
                      <a:pt x="1329" y="902"/>
                    </a:lnTo>
                    <a:cubicBezTo>
                      <a:pt x="1204" y="602"/>
                      <a:pt x="1053" y="301"/>
                      <a:pt x="903" y="0"/>
                    </a:cubicBez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7" name="Google Shape;1104;p26"/>
              <p:cNvSpPr/>
              <p:nvPr/>
            </p:nvSpPr>
            <p:spPr>
              <a:xfrm>
                <a:off x="2882478" y="1874438"/>
                <a:ext cx="23315" cy="20823"/>
              </a:xfrm>
              <a:custGeom>
                <a:avLst/>
                <a:gdLst/>
                <a:ahLst/>
                <a:cxnLst/>
                <a:rect l="l" t="t" r="r" b="b"/>
                <a:pathLst>
                  <a:path w="1179" h="1053" extrusionOk="0">
                    <a:moveTo>
                      <a:pt x="903" y="0"/>
                    </a:moveTo>
                    <a:lnTo>
                      <a:pt x="1" y="376"/>
                    </a:lnTo>
                    <a:cubicBezTo>
                      <a:pt x="101" y="602"/>
                      <a:pt x="176" y="827"/>
                      <a:pt x="276" y="1053"/>
                    </a:cubicBezTo>
                    <a:lnTo>
                      <a:pt x="1179" y="677"/>
                    </a:lnTo>
                    <a:cubicBezTo>
                      <a:pt x="1078" y="451"/>
                      <a:pt x="1003" y="226"/>
                      <a:pt x="903" y="0"/>
                    </a:cubicBez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8" name="Google Shape;1105;p26"/>
              <p:cNvSpPr/>
              <p:nvPr/>
            </p:nvSpPr>
            <p:spPr>
              <a:xfrm>
                <a:off x="2887936" y="1887807"/>
                <a:ext cx="20843" cy="16393"/>
              </a:xfrm>
              <a:custGeom>
                <a:avLst/>
                <a:gdLst/>
                <a:ahLst/>
                <a:cxnLst/>
                <a:rect l="l" t="t" r="r" b="b"/>
                <a:pathLst>
                  <a:path w="1054" h="829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51" y="527"/>
                      <a:pt x="101" y="678"/>
                      <a:pt x="176" y="828"/>
                    </a:cubicBezTo>
                    <a:lnTo>
                      <a:pt x="1053" y="452"/>
                    </a:lnTo>
                    <a:cubicBezTo>
                      <a:pt x="1003" y="302"/>
                      <a:pt x="953" y="151"/>
                      <a:pt x="903" y="1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09" name="Google Shape;1106;p26"/>
              <p:cNvSpPr/>
              <p:nvPr/>
            </p:nvSpPr>
            <p:spPr>
              <a:xfrm>
                <a:off x="2891397" y="1896746"/>
                <a:ext cx="20348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78" extrusionOk="0">
                    <a:moveTo>
                      <a:pt x="878" y="0"/>
                    </a:moveTo>
                    <a:lnTo>
                      <a:pt x="1" y="376"/>
                    </a:lnTo>
                    <a:cubicBezTo>
                      <a:pt x="26" y="526"/>
                      <a:pt x="76" y="652"/>
                      <a:pt x="126" y="777"/>
                    </a:cubicBezTo>
                    <a:lnTo>
                      <a:pt x="1028" y="401"/>
                    </a:lnTo>
                    <a:cubicBezTo>
                      <a:pt x="978" y="276"/>
                      <a:pt x="928" y="151"/>
                      <a:pt x="878" y="0"/>
                    </a:cubicBez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0" name="Google Shape;1107;p26"/>
              <p:cNvSpPr/>
              <p:nvPr/>
            </p:nvSpPr>
            <p:spPr>
              <a:xfrm>
                <a:off x="2893889" y="1904676"/>
                <a:ext cx="1983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25" y="501"/>
                      <a:pt x="75" y="627"/>
                      <a:pt x="100" y="752"/>
                    </a:cubicBezTo>
                    <a:lnTo>
                      <a:pt x="1003" y="376"/>
                    </a:lnTo>
                    <a:cubicBezTo>
                      <a:pt x="978" y="251"/>
                      <a:pt x="928" y="125"/>
                      <a:pt x="902" y="0"/>
                    </a:cubicBez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1" name="Google Shape;1108;p26"/>
              <p:cNvSpPr/>
              <p:nvPr/>
            </p:nvSpPr>
            <p:spPr>
              <a:xfrm>
                <a:off x="2895866" y="1912111"/>
                <a:ext cx="19834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27" extrusionOk="0">
                    <a:moveTo>
                      <a:pt x="903" y="0"/>
                    </a:moveTo>
                    <a:lnTo>
                      <a:pt x="0" y="376"/>
                    </a:lnTo>
                    <a:cubicBezTo>
                      <a:pt x="51" y="501"/>
                      <a:pt x="76" y="602"/>
                      <a:pt x="101" y="727"/>
                    </a:cubicBezTo>
                    <a:lnTo>
                      <a:pt x="1003" y="351"/>
                    </a:lnTo>
                    <a:cubicBezTo>
                      <a:pt x="978" y="226"/>
                      <a:pt x="953" y="125"/>
                      <a:pt x="903" y="0"/>
                    </a:cubicBez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2" name="Google Shape;1109;p26"/>
              <p:cNvSpPr/>
              <p:nvPr/>
            </p:nvSpPr>
            <p:spPr>
              <a:xfrm>
                <a:off x="2897844" y="1919033"/>
                <a:ext cx="19854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51" y="502"/>
                      <a:pt x="76" y="628"/>
                      <a:pt x="101" y="753"/>
                    </a:cubicBezTo>
                    <a:lnTo>
                      <a:pt x="1003" y="377"/>
                    </a:lnTo>
                    <a:cubicBezTo>
                      <a:pt x="978" y="252"/>
                      <a:pt x="953" y="126"/>
                      <a:pt x="903" y="1"/>
                    </a:cubicBez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3" name="Google Shape;1110;p26"/>
              <p:cNvSpPr/>
              <p:nvPr/>
            </p:nvSpPr>
            <p:spPr>
              <a:xfrm>
                <a:off x="2899821" y="1926469"/>
                <a:ext cx="1936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79" h="72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76" y="627"/>
                      <a:pt x="101" y="728"/>
                    </a:cubicBezTo>
                    <a:lnTo>
                      <a:pt x="978" y="352"/>
                    </a:lnTo>
                    <a:cubicBezTo>
                      <a:pt x="953" y="226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4" name="Google Shape;1111;p26"/>
              <p:cNvSpPr/>
              <p:nvPr/>
            </p:nvSpPr>
            <p:spPr>
              <a:xfrm>
                <a:off x="2901819" y="1933410"/>
                <a:ext cx="19340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78" extrusionOk="0">
                    <a:moveTo>
                      <a:pt x="877" y="1"/>
                    </a:moveTo>
                    <a:lnTo>
                      <a:pt x="0" y="377"/>
                    </a:lnTo>
                    <a:cubicBezTo>
                      <a:pt x="25" y="502"/>
                      <a:pt x="50" y="627"/>
                      <a:pt x="75" y="778"/>
                    </a:cubicBezTo>
                    <a:lnTo>
                      <a:pt x="978" y="377"/>
                    </a:lnTo>
                    <a:cubicBezTo>
                      <a:pt x="953" y="251"/>
                      <a:pt x="928" y="126"/>
                      <a:pt x="877" y="1"/>
                    </a:cubicBez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5" name="Google Shape;1112;p26"/>
              <p:cNvSpPr/>
              <p:nvPr/>
            </p:nvSpPr>
            <p:spPr>
              <a:xfrm>
                <a:off x="2903302" y="1941340"/>
                <a:ext cx="1884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53" extrusionOk="0">
                    <a:moveTo>
                      <a:pt x="903" y="1"/>
                    </a:moveTo>
                    <a:lnTo>
                      <a:pt x="0" y="377"/>
                    </a:lnTo>
                    <a:cubicBezTo>
                      <a:pt x="25" y="502"/>
                      <a:pt x="51" y="627"/>
                      <a:pt x="76" y="753"/>
                    </a:cubicBezTo>
                    <a:lnTo>
                      <a:pt x="953" y="377"/>
                    </a:lnTo>
                    <a:cubicBezTo>
                      <a:pt x="953" y="251"/>
                      <a:pt x="928" y="126"/>
                      <a:pt x="903" y="1"/>
                    </a:cubicBez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6" name="Google Shape;1113;p26"/>
              <p:cNvSpPr/>
              <p:nvPr/>
            </p:nvSpPr>
            <p:spPr>
              <a:xfrm>
                <a:off x="2904785" y="1948776"/>
                <a:ext cx="18846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53" h="753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02"/>
                      <a:pt x="26" y="627"/>
                      <a:pt x="51" y="753"/>
                    </a:cubicBezTo>
                    <a:lnTo>
                      <a:pt x="953" y="377"/>
                    </a:lnTo>
                    <a:cubicBezTo>
                      <a:pt x="928" y="251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7" name="Google Shape;1114;p26"/>
              <p:cNvSpPr/>
              <p:nvPr/>
            </p:nvSpPr>
            <p:spPr>
              <a:xfrm>
                <a:off x="2905774" y="1956212"/>
                <a:ext cx="18865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78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27"/>
                      <a:pt x="26" y="652"/>
                      <a:pt x="51" y="778"/>
                    </a:cubicBezTo>
                    <a:lnTo>
                      <a:pt x="953" y="402"/>
                    </a:lnTo>
                    <a:cubicBezTo>
                      <a:pt x="928" y="276"/>
                      <a:pt x="928" y="151"/>
                      <a:pt x="903" y="1"/>
                    </a:cubicBez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8" name="Google Shape;1115;p26"/>
              <p:cNvSpPr/>
              <p:nvPr/>
            </p:nvSpPr>
            <p:spPr>
              <a:xfrm>
                <a:off x="2906763" y="1964142"/>
                <a:ext cx="18371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53" extrusionOk="0">
                    <a:moveTo>
                      <a:pt x="903" y="1"/>
                    </a:moveTo>
                    <a:lnTo>
                      <a:pt x="1" y="377"/>
                    </a:lnTo>
                    <a:cubicBezTo>
                      <a:pt x="26" y="502"/>
                      <a:pt x="26" y="627"/>
                      <a:pt x="51" y="753"/>
                    </a:cubicBezTo>
                    <a:lnTo>
                      <a:pt x="928" y="377"/>
                    </a:lnTo>
                    <a:cubicBezTo>
                      <a:pt x="928" y="251"/>
                      <a:pt x="903" y="126"/>
                      <a:pt x="903" y="1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19" name="Google Shape;1116;p26"/>
              <p:cNvSpPr/>
              <p:nvPr/>
            </p:nvSpPr>
            <p:spPr>
              <a:xfrm>
                <a:off x="2907751" y="1971578"/>
                <a:ext cx="18371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78" extrusionOk="0">
                    <a:moveTo>
                      <a:pt x="878" y="1"/>
                    </a:moveTo>
                    <a:lnTo>
                      <a:pt x="1" y="377"/>
                    </a:lnTo>
                    <a:cubicBezTo>
                      <a:pt x="1" y="527"/>
                      <a:pt x="1" y="652"/>
                      <a:pt x="26" y="778"/>
                    </a:cubicBezTo>
                    <a:lnTo>
                      <a:pt x="928" y="402"/>
                    </a:lnTo>
                    <a:cubicBezTo>
                      <a:pt x="903" y="276"/>
                      <a:pt x="903" y="126"/>
                      <a:pt x="878" y="1"/>
                    </a:cubicBez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0" name="Google Shape;1117;p26"/>
              <p:cNvSpPr/>
              <p:nvPr/>
            </p:nvSpPr>
            <p:spPr>
              <a:xfrm>
                <a:off x="2908266" y="1979508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1"/>
                    </a:moveTo>
                    <a:lnTo>
                      <a:pt x="0" y="377"/>
                    </a:lnTo>
                    <a:cubicBezTo>
                      <a:pt x="0" y="502"/>
                      <a:pt x="0" y="602"/>
                      <a:pt x="0" y="727"/>
                    </a:cubicBezTo>
                    <a:lnTo>
                      <a:pt x="902" y="351"/>
                    </a:lnTo>
                    <a:cubicBezTo>
                      <a:pt x="902" y="226"/>
                      <a:pt x="902" y="126"/>
                      <a:pt x="902" y="1"/>
                    </a:cubicBez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1" name="Google Shape;1118;p26"/>
              <p:cNvSpPr/>
              <p:nvPr/>
            </p:nvSpPr>
            <p:spPr>
              <a:xfrm>
                <a:off x="2908266" y="1986449"/>
                <a:ext cx="17857" cy="14891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53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502"/>
                      <a:pt x="25" y="627"/>
                      <a:pt x="25" y="752"/>
                    </a:cubicBezTo>
                    <a:lnTo>
                      <a:pt x="902" y="376"/>
                    </a:lnTo>
                    <a:cubicBezTo>
                      <a:pt x="902" y="251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9898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2" name="Google Shape;1119;p26"/>
              <p:cNvSpPr/>
              <p:nvPr/>
            </p:nvSpPr>
            <p:spPr>
              <a:xfrm>
                <a:off x="2908266" y="1993885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0"/>
                    </a:moveTo>
                    <a:lnTo>
                      <a:pt x="25" y="376"/>
                    </a:lnTo>
                    <a:cubicBezTo>
                      <a:pt x="25" y="502"/>
                      <a:pt x="0" y="602"/>
                      <a:pt x="0" y="727"/>
                    </a:cubicBezTo>
                    <a:lnTo>
                      <a:pt x="902" y="351"/>
                    </a:lnTo>
                    <a:cubicBezTo>
                      <a:pt x="902" y="226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3" name="Google Shape;1120;p26"/>
              <p:cNvSpPr/>
              <p:nvPr/>
            </p:nvSpPr>
            <p:spPr>
              <a:xfrm>
                <a:off x="2908266" y="2000826"/>
                <a:ext cx="17857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03" h="728" extrusionOk="0">
                    <a:moveTo>
                      <a:pt x="902" y="0"/>
                    </a:moveTo>
                    <a:lnTo>
                      <a:pt x="0" y="376"/>
                    </a:lnTo>
                    <a:cubicBezTo>
                      <a:pt x="0" y="502"/>
                      <a:pt x="0" y="602"/>
                      <a:pt x="0" y="727"/>
                    </a:cubicBezTo>
                    <a:lnTo>
                      <a:pt x="877" y="351"/>
                    </a:lnTo>
                    <a:cubicBezTo>
                      <a:pt x="902" y="226"/>
                      <a:pt x="902" y="126"/>
                      <a:pt x="902" y="0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4" name="Google Shape;1121;p26"/>
              <p:cNvSpPr/>
              <p:nvPr/>
            </p:nvSpPr>
            <p:spPr>
              <a:xfrm>
                <a:off x="2907257" y="2007768"/>
                <a:ext cx="18371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8" extrusionOk="0">
                    <a:moveTo>
                      <a:pt x="928" y="0"/>
                    </a:moveTo>
                    <a:lnTo>
                      <a:pt x="51" y="376"/>
                    </a:lnTo>
                    <a:cubicBezTo>
                      <a:pt x="26" y="501"/>
                      <a:pt x="26" y="602"/>
                      <a:pt x="1" y="727"/>
                    </a:cubicBezTo>
                    <a:lnTo>
                      <a:pt x="903" y="351"/>
                    </a:lnTo>
                    <a:cubicBezTo>
                      <a:pt x="928" y="226"/>
                      <a:pt x="928" y="126"/>
                      <a:pt x="928" y="0"/>
                    </a:cubicBez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5" name="Google Shape;1122;p26"/>
              <p:cNvSpPr/>
              <p:nvPr/>
            </p:nvSpPr>
            <p:spPr>
              <a:xfrm>
                <a:off x="2906763" y="2014709"/>
                <a:ext cx="18371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929" h="727" extrusionOk="0">
                    <a:moveTo>
                      <a:pt x="928" y="0"/>
                    </a:moveTo>
                    <a:lnTo>
                      <a:pt x="26" y="376"/>
                    </a:lnTo>
                    <a:cubicBezTo>
                      <a:pt x="26" y="476"/>
                      <a:pt x="26" y="577"/>
                      <a:pt x="1" y="702"/>
                    </a:cubicBezTo>
                    <a:cubicBezTo>
                      <a:pt x="1" y="702"/>
                      <a:pt x="1" y="702"/>
                      <a:pt x="1" y="727"/>
                    </a:cubicBezTo>
                    <a:lnTo>
                      <a:pt x="903" y="326"/>
                    </a:lnTo>
                    <a:cubicBezTo>
                      <a:pt x="903" y="201"/>
                      <a:pt x="928" y="100"/>
                      <a:pt x="928" y="0"/>
                    </a:cubicBez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6" name="Google Shape;1123;p26"/>
              <p:cNvSpPr/>
              <p:nvPr/>
            </p:nvSpPr>
            <p:spPr>
              <a:xfrm>
                <a:off x="2905774" y="2021136"/>
                <a:ext cx="18865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54" h="728" extrusionOk="0">
                    <a:moveTo>
                      <a:pt x="953" y="1"/>
                    </a:moveTo>
                    <a:lnTo>
                      <a:pt x="51" y="402"/>
                    </a:lnTo>
                    <a:cubicBezTo>
                      <a:pt x="26" y="502"/>
                      <a:pt x="26" y="627"/>
                      <a:pt x="1" y="728"/>
                    </a:cubicBezTo>
                    <a:lnTo>
                      <a:pt x="903" y="352"/>
                    </a:lnTo>
                    <a:cubicBezTo>
                      <a:pt x="903" y="252"/>
                      <a:pt x="928" y="126"/>
                      <a:pt x="953" y="1"/>
                    </a:cubicBez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7" name="Google Shape;1124;p26"/>
              <p:cNvSpPr/>
              <p:nvPr/>
            </p:nvSpPr>
            <p:spPr>
              <a:xfrm>
                <a:off x="2904291" y="2028077"/>
                <a:ext cx="19340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28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1" y="502"/>
                      <a:pt x="26" y="602"/>
                      <a:pt x="1" y="728"/>
                    </a:cubicBezTo>
                    <a:lnTo>
                      <a:pt x="903" y="352"/>
                    </a:lnTo>
                    <a:cubicBezTo>
                      <a:pt x="928" y="226"/>
                      <a:pt x="953" y="126"/>
                      <a:pt x="978" y="1"/>
                    </a:cubicBez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8" name="Google Shape;1125;p26"/>
              <p:cNvSpPr/>
              <p:nvPr/>
            </p:nvSpPr>
            <p:spPr>
              <a:xfrm>
                <a:off x="2902808" y="2035019"/>
                <a:ext cx="19340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978" h="703" extrusionOk="0">
                    <a:moveTo>
                      <a:pt x="978" y="1"/>
                    </a:moveTo>
                    <a:lnTo>
                      <a:pt x="76" y="377"/>
                    </a:lnTo>
                    <a:cubicBezTo>
                      <a:pt x="50" y="477"/>
                      <a:pt x="25" y="602"/>
                      <a:pt x="0" y="702"/>
                    </a:cubicBezTo>
                    <a:lnTo>
                      <a:pt x="903" y="326"/>
                    </a:lnTo>
                    <a:cubicBezTo>
                      <a:pt x="928" y="226"/>
                      <a:pt x="953" y="101"/>
                      <a:pt x="978" y="1"/>
                    </a:cubicBez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29" name="Google Shape;1126;p26"/>
              <p:cNvSpPr/>
              <p:nvPr/>
            </p:nvSpPr>
            <p:spPr>
              <a:xfrm>
                <a:off x="2900830" y="2041466"/>
                <a:ext cx="19834" cy="13902"/>
              </a:xfrm>
              <a:custGeom>
                <a:avLst/>
                <a:gdLst/>
                <a:ahLst/>
                <a:cxnLst/>
                <a:rect l="l" t="t" r="r" b="b"/>
                <a:pathLst>
                  <a:path w="1003" h="703" extrusionOk="0">
                    <a:moveTo>
                      <a:pt x="1003" y="0"/>
                    </a:moveTo>
                    <a:lnTo>
                      <a:pt x="100" y="376"/>
                    </a:lnTo>
                    <a:cubicBezTo>
                      <a:pt x="75" y="502"/>
                      <a:pt x="50" y="602"/>
                      <a:pt x="0" y="702"/>
                    </a:cubicBezTo>
                    <a:lnTo>
                      <a:pt x="902" y="326"/>
                    </a:lnTo>
                    <a:cubicBezTo>
                      <a:pt x="927" y="226"/>
                      <a:pt x="978" y="126"/>
                      <a:pt x="1003" y="0"/>
                    </a:cubicBez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0" name="Google Shape;1127;p26"/>
              <p:cNvSpPr/>
              <p:nvPr/>
            </p:nvSpPr>
            <p:spPr>
              <a:xfrm>
                <a:off x="2898833" y="2047913"/>
                <a:ext cx="19854" cy="14396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728" extrusionOk="0">
                    <a:moveTo>
                      <a:pt x="1003" y="0"/>
                    </a:moveTo>
                    <a:lnTo>
                      <a:pt x="101" y="376"/>
                    </a:lnTo>
                    <a:cubicBezTo>
                      <a:pt x="76" y="502"/>
                      <a:pt x="26" y="627"/>
                      <a:pt x="1" y="727"/>
                    </a:cubicBezTo>
                    <a:lnTo>
                      <a:pt x="878" y="351"/>
                    </a:lnTo>
                    <a:cubicBezTo>
                      <a:pt x="928" y="226"/>
                      <a:pt x="978" y="126"/>
                      <a:pt x="1003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1" name="Google Shape;1128;p26"/>
              <p:cNvSpPr/>
              <p:nvPr/>
            </p:nvSpPr>
            <p:spPr>
              <a:xfrm>
                <a:off x="2895866" y="2054854"/>
                <a:ext cx="20348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29" h="727" extrusionOk="0">
                    <a:moveTo>
                      <a:pt x="1028" y="0"/>
                    </a:moveTo>
                    <a:lnTo>
                      <a:pt x="151" y="376"/>
                    </a:lnTo>
                    <a:cubicBezTo>
                      <a:pt x="101" y="501"/>
                      <a:pt x="51" y="602"/>
                      <a:pt x="0" y="727"/>
                    </a:cubicBezTo>
                    <a:lnTo>
                      <a:pt x="903" y="351"/>
                    </a:lnTo>
                    <a:cubicBezTo>
                      <a:pt x="953" y="226"/>
                      <a:pt x="1003" y="125"/>
                      <a:pt x="1028" y="0"/>
                    </a:cubicBezTo>
                    <a:close/>
                  </a:path>
                </a:pathLst>
              </a:custGeom>
              <a:solidFill>
                <a:srgbClr val="67676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2" name="Google Shape;1129;p26"/>
              <p:cNvSpPr/>
              <p:nvPr/>
            </p:nvSpPr>
            <p:spPr>
              <a:xfrm>
                <a:off x="2892405" y="2061795"/>
                <a:ext cx="21317" cy="14376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727" extrusionOk="0">
                    <a:moveTo>
                      <a:pt x="1078" y="0"/>
                    </a:moveTo>
                    <a:lnTo>
                      <a:pt x="175" y="376"/>
                    </a:lnTo>
                    <a:cubicBezTo>
                      <a:pt x="125" y="501"/>
                      <a:pt x="50" y="627"/>
                      <a:pt x="0" y="727"/>
                    </a:cubicBezTo>
                    <a:lnTo>
                      <a:pt x="902" y="351"/>
                    </a:lnTo>
                    <a:cubicBezTo>
                      <a:pt x="952" y="251"/>
                      <a:pt x="1028" y="125"/>
                      <a:pt x="1078" y="0"/>
                    </a:cubicBez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3" name="Google Shape;1130;p26"/>
              <p:cNvSpPr/>
              <p:nvPr/>
            </p:nvSpPr>
            <p:spPr>
              <a:xfrm>
                <a:off x="2887936" y="2068717"/>
                <a:ext cx="22326" cy="15385"/>
              </a:xfrm>
              <a:custGeom>
                <a:avLst/>
                <a:gdLst/>
                <a:ahLst/>
                <a:cxnLst/>
                <a:rect l="l" t="t" r="r" b="b"/>
                <a:pathLst>
                  <a:path w="1129" h="778" extrusionOk="0">
                    <a:moveTo>
                      <a:pt x="1128" y="1"/>
                    </a:moveTo>
                    <a:lnTo>
                      <a:pt x="226" y="377"/>
                    </a:lnTo>
                    <a:cubicBezTo>
                      <a:pt x="151" y="527"/>
                      <a:pt x="76" y="653"/>
                      <a:pt x="0" y="778"/>
                    </a:cubicBezTo>
                    <a:lnTo>
                      <a:pt x="903" y="402"/>
                    </a:lnTo>
                    <a:cubicBezTo>
                      <a:pt x="978" y="277"/>
                      <a:pt x="1053" y="151"/>
                      <a:pt x="1128" y="1"/>
                    </a:cubicBez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4" name="Google Shape;1131;p26"/>
              <p:cNvSpPr/>
              <p:nvPr/>
            </p:nvSpPr>
            <p:spPr>
              <a:xfrm>
                <a:off x="2881489" y="2076647"/>
                <a:ext cx="24303" cy="16374"/>
              </a:xfrm>
              <a:custGeom>
                <a:avLst/>
                <a:gdLst/>
                <a:ahLst/>
                <a:cxnLst/>
                <a:rect l="l" t="t" r="r" b="b"/>
                <a:pathLst>
                  <a:path w="1229" h="828" extrusionOk="0">
                    <a:moveTo>
                      <a:pt x="1229" y="1"/>
                    </a:moveTo>
                    <a:lnTo>
                      <a:pt x="326" y="377"/>
                    </a:lnTo>
                    <a:cubicBezTo>
                      <a:pt x="226" y="527"/>
                      <a:pt x="126" y="678"/>
                      <a:pt x="1" y="828"/>
                    </a:cubicBezTo>
                    <a:lnTo>
                      <a:pt x="903" y="452"/>
                    </a:lnTo>
                    <a:cubicBezTo>
                      <a:pt x="1003" y="302"/>
                      <a:pt x="1128" y="151"/>
                      <a:pt x="1229" y="1"/>
                    </a:cubicBezTo>
                    <a:close/>
                  </a:path>
                </a:pathLst>
              </a:custGeom>
              <a:solidFill>
                <a:srgbClr val="5C5C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5" name="Google Shape;1132;p26"/>
              <p:cNvSpPr/>
              <p:nvPr/>
            </p:nvSpPr>
            <p:spPr>
              <a:xfrm>
                <a:off x="2853743" y="2085586"/>
                <a:ext cx="45601" cy="27764"/>
              </a:xfrm>
              <a:custGeom>
                <a:avLst/>
                <a:gdLst/>
                <a:ahLst/>
                <a:cxnLst/>
                <a:rect l="l" t="t" r="r" b="b"/>
                <a:pathLst>
                  <a:path w="2306" h="1404" extrusionOk="0">
                    <a:moveTo>
                      <a:pt x="2306" y="0"/>
                    </a:moveTo>
                    <a:lnTo>
                      <a:pt x="1404" y="376"/>
                    </a:lnTo>
                    <a:cubicBezTo>
                      <a:pt x="1047" y="800"/>
                      <a:pt x="630" y="1124"/>
                      <a:pt x="172" y="1332"/>
                    </a:cubicBezTo>
                    <a:lnTo>
                      <a:pt x="172" y="1332"/>
                    </a:lnTo>
                    <a:lnTo>
                      <a:pt x="902" y="1028"/>
                    </a:lnTo>
                    <a:cubicBezTo>
                      <a:pt x="1429" y="827"/>
                      <a:pt x="1905" y="476"/>
                      <a:pt x="2306" y="0"/>
                    </a:cubicBezTo>
                    <a:close/>
                    <a:moveTo>
                      <a:pt x="172" y="1332"/>
                    </a:moveTo>
                    <a:lnTo>
                      <a:pt x="0" y="1404"/>
                    </a:lnTo>
                    <a:cubicBezTo>
                      <a:pt x="58" y="1381"/>
                      <a:pt x="115" y="1358"/>
                      <a:pt x="172" y="133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6" name="Google Shape;1133;p26"/>
              <p:cNvSpPr/>
              <p:nvPr/>
            </p:nvSpPr>
            <p:spPr>
              <a:xfrm>
                <a:off x="2634171" y="1738637"/>
                <a:ext cx="284503" cy="380293"/>
              </a:xfrm>
              <a:custGeom>
                <a:avLst/>
                <a:gdLst/>
                <a:ahLst/>
                <a:cxnLst/>
                <a:rect l="l" t="t" r="r" b="b"/>
                <a:pathLst>
                  <a:path w="14387" h="19231" extrusionOk="0">
                    <a:moveTo>
                      <a:pt x="5190" y="2004"/>
                    </a:moveTo>
                    <a:cubicBezTo>
                      <a:pt x="6065" y="2004"/>
                      <a:pt x="7046" y="2368"/>
                      <a:pt x="8045" y="3133"/>
                    </a:cubicBezTo>
                    <a:cubicBezTo>
                      <a:pt x="10928" y="5338"/>
                      <a:pt x="12883" y="10025"/>
                      <a:pt x="12406" y="13609"/>
                    </a:cubicBezTo>
                    <a:cubicBezTo>
                      <a:pt x="12096" y="15933"/>
                      <a:pt x="10834" y="17220"/>
                      <a:pt x="9193" y="17220"/>
                    </a:cubicBezTo>
                    <a:cubicBezTo>
                      <a:pt x="8321" y="17220"/>
                      <a:pt x="7342" y="16856"/>
                      <a:pt x="6341" y="16090"/>
                    </a:cubicBezTo>
                    <a:cubicBezTo>
                      <a:pt x="3459" y="13885"/>
                      <a:pt x="1504" y="9198"/>
                      <a:pt x="1955" y="5639"/>
                    </a:cubicBezTo>
                    <a:cubicBezTo>
                      <a:pt x="2266" y="3298"/>
                      <a:pt x="3540" y="2004"/>
                      <a:pt x="5190" y="2004"/>
                    </a:cubicBezTo>
                    <a:close/>
                    <a:moveTo>
                      <a:pt x="4647" y="1"/>
                    </a:moveTo>
                    <a:cubicBezTo>
                      <a:pt x="2567" y="1"/>
                      <a:pt x="969" y="1627"/>
                      <a:pt x="577" y="4587"/>
                    </a:cubicBezTo>
                    <a:cubicBezTo>
                      <a:pt x="0" y="9098"/>
                      <a:pt x="2456" y="15013"/>
                      <a:pt x="6116" y="17820"/>
                    </a:cubicBezTo>
                    <a:cubicBezTo>
                      <a:pt x="7375" y="18775"/>
                      <a:pt x="8610" y="19231"/>
                      <a:pt x="9712" y="19231"/>
                    </a:cubicBezTo>
                    <a:cubicBezTo>
                      <a:pt x="11789" y="19231"/>
                      <a:pt x="13392" y="17610"/>
                      <a:pt x="13785" y="14662"/>
                    </a:cubicBezTo>
                    <a:cubicBezTo>
                      <a:pt x="14386" y="10125"/>
                      <a:pt x="11905" y="4211"/>
                      <a:pt x="8271" y="1429"/>
                    </a:cubicBezTo>
                    <a:cubicBezTo>
                      <a:pt x="6999" y="462"/>
                      <a:pt x="5755" y="1"/>
                      <a:pt x="4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7" name="Google Shape;1134;p26"/>
              <p:cNvSpPr/>
              <p:nvPr/>
            </p:nvSpPr>
            <p:spPr>
              <a:xfrm>
                <a:off x="2663914" y="1778288"/>
                <a:ext cx="225020" cy="322155"/>
              </a:xfrm>
              <a:custGeom>
                <a:avLst/>
                <a:gdLst/>
                <a:ahLst/>
                <a:cxnLst/>
                <a:rect l="l" t="t" r="r" b="b"/>
                <a:pathLst>
                  <a:path w="11379" h="16291" extrusionOk="0">
                    <a:moveTo>
                      <a:pt x="451" y="3634"/>
                    </a:moveTo>
                    <a:cubicBezTo>
                      <a:pt x="0" y="7193"/>
                      <a:pt x="1955" y="11880"/>
                      <a:pt x="4837" y="14085"/>
                    </a:cubicBezTo>
                    <a:lnTo>
                      <a:pt x="4837" y="14085"/>
                    </a:lnTo>
                    <a:cubicBezTo>
                      <a:pt x="7719" y="16291"/>
                      <a:pt x="10426" y="15163"/>
                      <a:pt x="10902" y="11604"/>
                    </a:cubicBezTo>
                    <a:lnTo>
                      <a:pt x="10902" y="11604"/>
                    </a:lnTo>
                    <a:cubicBezTo>
                      <a:pt x="11379" y="8020"/>
                      <a:pt x="9424" y="3333"/>
                      <a:pt x="6541" y="1128"/>
                    </a:cubicBezTo>
                    <a:lnTo>
                      <a:pt x="6541" y="1128"/>
                    </a:lnTo>
                    <a:cubicBezTo>
                      <a:pt x="5539" y="376"/>
                      <a:pt x="4562" y="0"/>
                      <a:pt x="3684" y="0"/>
                    </a:cubicBezTo>
                    <a:lnTo>
                      <a:pt x="3684" y="0"/>
                    </a:lnTo>
                    <a:cubicBezTo>
                      <a:pt x="2030" y="0"/>
                      <a:pt x="777" y="1303"/>
                      <a:pt x="451" y="3634"/>
                    </a:cubicBezTo>
                    <a:moveTo>
                      <a:pt x="5038" y="12506"/>
                    </a:moveTo>
                    <a:cubicBezTo>
                      <a:pt x="2857" y="10852"/>
                      <a:pt x="1379" y="7293"/>
                      <a:pt x="1729" y="4587"/>
                    </a:cubicBezTo>
                    <a:lnTo>
                      <a:pt x="1729" y="4587"/>
                    </a:lnTo>
                    <a:cubicBezTo>
                      <a:pt x="2080" y="1880"/>
                      <a:pt x="4135" y="1028"/>
                      <a:pt x="6341" y="2707"/>
                    </a:cubicBezTo>
                    <a:lnTo>
                      <a:pt x="6341" y="2707"/>
                    </a:lnTo>
                    <a:cubicBezTo>
                      <a:pt x="8521" y="4361"/>
                      <a:pt x="10000" y="7920"/>
                      <a:pt x="9624" y="10627"/>
                    </a:cubicBezTo>
                    <a:lnTo>
                      <a:pt x="9624" y="10627"/>
                    </a:lnTo>
                    <a:cubicBezTo>
                      <a:pt x="9399" y="12406"/>
                      <a:pt x="8446" y="13384"/>
                      <a:pt x="7193" y="13384"/>
                    </a:cubicBezTo>
                    <a:lnTo>
                      <a:pt x="7193" y="13384"/>
                    </a:lnTo>
                    <a:cubicBezTo>
                      <a:pt x="6541" y="13384"/>
                      <a:pt x="5790" y="13108"/>
                      <a:pt x="5038" y="12506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8" name="Google Shape;1135;p26"/>
              <p:cNvSpPr/>
              <p:nvPr/>
            </p:nvSpPr>
            <p:spPr>
              <a:xfrm>
                <a:off x="2691166" y="1814755"/>
                <a:ext cx="170520" cy="227907"/>
              </a:xfrm>
              <a:custGeom>
                <a:avLst/>
                <a:gdLst/>
                <a:ahLst/>
                <a:cxnLst/>
                <a:rect l="l" t="t" r="r" b="b"/>
                <a:pathLst>
                  <a:path w="8623" h="11525" extrusionOk="0">
                    <a:moveTo>
                      <a:pt x="3292" y="1914"/>
                    </a:moveTo>
                    <a:cubicBezTo>
                      <a:pt x="3735" y="1914"/>
                      <a:pt x="4232" y="2100"/>
                      <a:pt x="4737" y="2492"/>
                    </a:cubicBezTo>
                    <a:cubicBezTo>
                      <a:pt x="6191" y="3595"/>
                      <a:pt x="7194" y="5976"/>
                      <a:pt x="6943" y="7780"/>
                    </a:cubicBezTo>
                    <a:cubicBezTo>
                      <a:pt x="6796" y="8975"/>
                      <a:pt x="6157" y="9625"/>
                      <a:pt x="5319" y="9625"/>
                    </a:cubicBezTo>
                    <a:cubicBezTo>
                      <a:pt x="4874" y="9625"/>
                      <a:pt x="4373" y="9441"/>
                      <a:pt x="3860" y="9058"/>
                    </a:cubicBezTo>
                    <a:cubicBezTo>
                      <a:pt x="2407" y="7931"/>
                      <a:pt x="1429" y="5550"/>
                      <a:pt x="1655" y="3745"/>
                    </a:cubicBezTo>
                    <a:cubicBezTo>
                      <a:pt x="1818" y="2568"/>
                      <a:pt x="2461" y="1914"/>
                      <a:pt x="3292" y="1914"/>
                    </a:cubicBezTo>
                    <a:close/>
                    <a:moveTo>
                      <a:pt x="2781" y="1"/>
                    </a:moveTo>
                    <a:cubicBezTo>
                      <a:pt x="1534" y="1"/>
                      <a:pt x="580" y="977"/>
                      <a:pt x="351" y="2743"/>
                    </a:cubicBezTo>
                    <a:cubicBezTo>
                      <a:pt x="1" y="5449"/>
                      <a:pt x="1479" y="9008"/>
                      <a:pt x="3660" y="10662"/>
                    </a:cubicBezTo>
                    <a:cubicBezTo>
                      <a:pt x="4418" y="11247"/>
                      <a:pt x="5162" y="11524"/>
                      <a:pt x="5823" y="11524"/>
                    </a:cubicBezTo>
                    <a:cubicBezTo>
                      <a:pt x="7064" y="11524"/>
                      <a:pt x="8017" y="10548"/>
                      <a:pt x="8246" y="8783"/>
                    </a:cubicBezTo>
                    <a:cubicBezTo>
                      <a:pt x="8622" y="6076"/>
                      <a:pt x="7143" y="2517"/>
                      <a:pt x="4963" y="863"/>
                    </a:cubicBezTo>
                    <a:cubicBezTo>
                      <a:pt x="4196" y="279"/>
                      <a:pt x="3447" y="1"/>
                      <a:pt x="27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9" name="Google Shape;1136;p26"/>
              <p:cNvSpPr/>
              <p:nvPr/>
            </p:nvSpPr>
            <p:spPr>
              <a:xfrm>
                <a:off x="2605417" y="1700964"/>
                <a:ext cx="341494" cy="455873"/>
              </a:xfrm>
              <a:custGeom>
                <a:avLst/>
                <a:gdLst/>
                <a:ahLst/>
                <a:cxnLst/>
                <a:rect l="l" t="t" r="r" b="b"/>
                <a:pathLst>
                  <a:path w="17269" h="23053" extrusionOk="0">
                    <a:moveTo>
                      <a:pt x="6101" y="1906"/>
                    </a:moveTo>
                    <a:cubicBezTo>
                      <a:pt x="7209" y="1906"/>
                      <a:pt x="8453" y="2367"/>
                      <a:pt x="9725" y="3334"/>
                    </a:cubicBezTo>
                    <a:cubicBezTo>
                      <a:pt x="13359" y="6116"/>
                      <a:pt x="15840" y="12030"/>
                      <a:pt x="15239" y="16567"/>
                    </a:cubicBezTo>
                    <a:cubicBezTo>
                      <a:pt x="14838" y="19524"/>
                      <a:pt x="13259" y="21128"/>
                      <a:pt x="11179" y="21128"/>
                    </a:cubicBezTo>
                    <a:cubicBezTo>
                      <a:pt x="10051" y="21128"/>
                      <a:pt x="8823" y="20677"/>
                      <a:pt x="7570" y="19725"/>
                    </a:cubicBezTo>
                    <a:cubicBezTo>
                      <a:pt x="3910" y="16918"/>
                      <a:pt x="1454" y="11003"/>
                      <a:pt x="2031" y="6492"/>
                    </a:cubicBezTo>
                    <a:cubicBezTo>
                      <a:pt x="2423" y="3532"/>
                      <a:pt x="4021" y="1906"/>
                      <a:pt x="6101" y="1906"/>
                    </a:cubicBezTo>
                    <a:close/>
                    <a:moveTo>
                      <a:pt x="5615" y="0"/>
                    </a:moveTo>
                    <a:cubicBezTo>
                      <a:pt x="3108" y="0"/>
                      <a:pt x="1204" y="1955"/>
                      <a:pt x="728" y="5489"/>
                    </a:cubicBezTo>
                    <a:cubicBezTo>
                      <a:pt x="1" y="10903"/>
                      <a:pt x="2983" y="17995"/>
                      <a:pt x="7344" y="21329"/>
                    </a:cubicBezTo>
                    <a:cubicBezTo>
                      <a:pt x="8861" y="22497"/>
                      <a:pt x="10351" y="23053"/>
                      <a:pt x="11678" y="23053"/>
                    </a:cubicBezTo>
                    <a:cubicBezTo>
                      <a:pt x="14167" y="23053"/>
                      <a:pt x="16084" y="21100"/>
                      <a:pt x="16542" y="17569"/>
                    </a:cubicBezTo>
                    <a:cubicBezTo>
                      <a:pt x="17269" y="12131"/>
                      <a:pt x="14312" y="5038"/>
                      <a:pt x="9926" y="1705"/>
                    </a:cubicBezTo>
                    <a:cubicBezTo>
                      <a:pt x="8422" y="552"/>
                      <a:pt x="6943" y="0"/>
                      <a:pt x="561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31AFDD"/>
                  </a:gs>
                  <a:gs pos="100000">
                    <a:srgbClr val="195B73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0" name="Google Shape;1137;p26"/>
              <p:cNvSpPr/>
              <p:nvPr/>
            </p:nvSpPr>
            <p:spPr>
              <a:xfrm>
                <a:off x="2745193" y="1887411"/>
                <a:ext cx="61975" cy="82857"/>
              </a:xfrm>
              <a:custGeom>
                <a:avLst/>
                <a:gdLst/>
                <a:ahLst/>
                <a:cxnLst/>
                <a:rect l="l" t="t" r="r" b="b"/>
                <a:pathLst>
                  <a:path w="3134" h="4190" extrusionOk="0">
                    <a:moveTo>
                      <a:pt x="1016" y="1"/>
                    </a:moveTo>
                    <a:cubicBezTo>
                      <a:pt x="567" y="1"/>
                      <a:pt x="224" y="361"/>
                      <a:pt x="126" y="998"/>
                    </a:cubicBezTo>
                    <a:cubicBezTo>
                      <a:pt x="0" y="1976"/>
                      <a:pt x="552" y="3279"/>
                      <a:pt x="1329" y="3881"/>
                    </a:cubicBezTo>
                    <a:cubicBezTo>
                      <a:pt x="1607" y="4089"/>
                      <a:pt x="1879" y="4189"/>
                      <a:pt x="2121" y="4189"/>
                    </a:cubicBezTo>
                    <a:cubicBezTo>
                      <a:pt x="2577" y="4189"/>
                      <a:pt x="2926" y="3834"/>
                      <a:pt x="3008" y="3179"/>
                    </a:cubicBezTo>
                    <a:cubicBezTo>
                      <a:pt x="3133" y="2201"/>
                      <a:pt x="2607" y="923"/>
                      <a:pt x="1805" y="322"/>
                    </a:cubicBezTo>
                    <a:cubicBezTo>
                      <a:pt x="1526" y="104"/>
                      <a:pt x="1256" y="1"/>
                      <a:pt x="101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1" name="Google Shape;1138;p26"/>
              <p:cNvSpPr/>
              <p:nvPr/>
            </p:nvSpPr>
            <p:spPr>
              <a:xfrm>
                <a:off x="2468133" y="1923997"/>
                <a:ext cx="309281" cy="185885"/>
              </a:xfrm>
              <a:custGeom>
                <a:avLst/>
                <a:gdLst/>
                <a:ahLst/>
                <a:cxnLst/>
                <a:rect l="l" t="t" r="r" b="b"/>
                <a:pathLst>
                  <a:path w="15640" h="9400" extrusionOk="0">
                    <a:moveTo>
                      <a:pt x="15138" y="26"/>
                    </a:moveTo>
                    <a:lnTo>
                      <a:pt x="0" y="8773"/>
                    </a:lnTo>
                    <a:lnTo>
                      <a:pt x="376" y="9399"/>
                    </a:lnTo>
                    <a:lnTo>
                      <a:pt x="15514" y="652"/>
                    </a:lnTo>
                    <a:cubicBezTo>
                      <a:pt x="15639" y="602"/>
                      <a:pt x="15639" y="402"/>
                      <a:pt x="15539" y="226"/>
                    </a:cubicBezTo>
                    <a:lnTo>
                      <a:pt x="15539" y="226"/>
                    </a:lnTo>
                    <a:cubicBezTo>
                      <a:pt x="15464" y="101"/>
                      <a:pt x="15339" y="1"/>
                      <a:pt x="15238" y="1"/>
                    </a:cubicBezTo>
                    <a:lnTo>
                      <a:pt x="15238" y="1"/>
                    </a:lnTo>
                    <a:cubicBezTo>
                      <a:pt x="15213" y="1"/>
                      <a:pt x="15163" y="26"/>
                      <a:pt x="15138" y="26"/>
                    </a:cubicBezTo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2" name="Google Shape;1139;p26"/>
              <p:cNvSpPr/>
              <p:nvPr/>
            </p:nvSpPr>
            <p:spPr>
              <a:xfrm>
                <a:off x="2465641" y="2096977"/>
                <a:ext cx="11924" cy="13407"/>
              </a:xfrm>
              <a:custGeom>
                <a:avLst/>
                <a:gdLst/>
                <a:ahLst/>
                <a:cxnLst/>
                <a:rect l="l" t="t" r="r" b="b"/>
                <a:pathLst>
                  <a:path w="603" h="678" extrusionOk="0">
                    <a:moveTo>
                      <a:pt x="205" y="0"/>
                    </a:moveTo>
                    <a:cubicBezTo>
                      <a:pt x="176" y="0"/>
                      <a:pt x="149" y="8"/>
                      <a:pt x="126" y="26"/>
                    </a:cubicBezTo>
                    <a:cubicBezTo>
                      <a:pt x="1" y="101"/>
                      <a:pt x="1" y="276"/>
                      <a:pt x="101" y="452"/>
                    </a:cubicBezTo>
                    <a:cubicBezTo>
                      <a:pt x="178" y="587"/>
                      <a:pt x="300" y="677"/>
                      <a:pt x="410" y="677"/>
                    </a:cubicBezTo>
                    <a:cubicBezTo>
                      <a:pt x="442" y="677"/>
                      <a:pt x="473" y="669"/>
                      <a:pt x="502" y="652"/>
                    </a:cubicBezTo>
                    <a:cubicBezTo>
                      <a:pt x="602" y="602"/>
                      <a:pt x="602" y="401"/>
                      <a:pt x="502" y="226"/>
                    </a:cubicBezTo>
                    <a:cubicBezTo>
                      <a:pt x="425" y="91"/>
                      <a:pt x="303" y="0"/>
                      <a:pt x="205" y="0"/>
                    </a:cubicBez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43" name="Google Shape;1140;p26"/>
              <p:cNvSpPr/>
              <p:nvPr/>
            </p:nvSpPr>
            <p:spPr>
              <a:xfrm>
                <a:off x="2376926" y="2093516"/>
                <a:ext cx="103107" cy="67907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3434" extrusionOk="0">
                    <a:moveTo>
                      <a:pt x="5214" y="0"/>
                    </a:moveTo>
                    <a:lnTo>
                      <a:pt x="3008" y="627"/>
                    </a:lnTo>
                    <a:lnTo>
                      <a:pt x="1" y="2356"/>
                    </a:lnTo>
                    <a:lnTo>
                      <a:pt x="1404" y="2506"/>
                    </a:lnTo>
                    <a:lnTo>
                      <a:pt x="1880" y="3434"/>
                    </a:lnTo>
                    <a:lnTo>
                      <a:pt x="4913" y="1629"/>
                    </a:lnTo>
                    <a:lnTo>
                      <a:pt x="5214" y="0"/>
                    </a:lnTo>
                    <a:close/>
                  </a:path>
                </a:pathLst>
              </a:custGeom>
              <a:gradFill>
                <a:gsLst>
                  <a:gs pos="0">
                    <a:srgbClr val="1A85C8"/>
                  </a:gs>
                  <a:gs pos="100000">
                    <a:srgbClr val="0F375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cxnSp>
          <p:nvCxnSpPr>
            <p:cNvPr id="30" name="Google Shape;1141;p26"/>
            <p:cNvCxnSpPr/>
            <p:nvPr/>
          </p:nvCxnSpPr>
          <p:spPr>
            <a:xfrm>
              <a:off x="3907550" y="2174425"/>
              <a:ext cx="0" cy="3471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dash"/>
              <a:round/>
              <a:headEnd type="none" w="med" len="med"/>
              <a:tailEnd type="oval" w="med" len="med"/>
            </a:ln>
          </p:spPr>
        </p:cxnSp>
      </p:grpSp>
      <p:sp>
        <p:nvSpPr>
          <p:cNvPr id="649" name="Google Shape;1153;p26"/>
          <p:cNvSpPr txBox="1"/>
          <p:nvPr/>
        </p:nvSpPr>
        <p:spPr>
          <a:xfrm>
            <a:off x="-118410" y="4133760"/>
            <a:ext cx="4364202" cy="1052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Ta’lim</a:t>
            </a:r>
            <a:r>
              <a:rPr lang="de-DE" sz="2400" b="1" dirty="0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jarayonini</a:t>
            </a:r>
            <a:r>
              <a:rPr lang="de-DE" sz="2400" b="1" dirty="0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takomillashtirishga</a:t>
            </a:r>
            <a:r>
              <a:rPr lang="de-DE" sz="2400" b="1" dirty="0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yo‘naltirilgan</a:t>
            </a:r>
            <a:r>
              <a:rPr lang="de-DE" sz="2400" b="1" dirty="0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axborot</a:t>
            </a:r>
            <a:r>
              <a:rPr lang="de-DE" sz="2400" b="1" dirty="0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6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resurslari</a:t>
            </a:r>
            <a:endParaRPr sz="2133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0" name="Google Shape;1154;p26"/>
          <p:cNvSpPr txBox="1"/>
          <p:nvPr/>
        </p:nvSpPr>
        <p:spPr>
          <a:xfrm>
            <a:off x="2008591" y="5375352"/>
            <a:ext cx="8021782" cy="13857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Ta’lim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muassasasini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samarali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tashkil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etishda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Googie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Form,Googi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Calendar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Zoom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dasturiy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mahsulotlaridan</a:t>
            </a:r>
            <a:r>
              <a:rPr lang="de-DE" sz="2400" b="1" dirty="0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400" b="1" dirty="0" err="1" smtClean="0">
                <a:solidFill>
                  <a:schemeClr val="accent5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foydalanish</a:t>
            </a:r>
            <a:endParaRPr sz="2133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1" name="Google Shape;1155;p26"/>
          <p:cNvSpPr txBox="1"/>
          <p:nvPr/>
        </p:nvSpPr>
        <p:spPr>
          <a:xfrm>
            <a:off x="7694122" y="4374025"/>
            <a:ext cx="4294628" cy="51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400" b="1" smtClean="0">
                <a:solidFill>
                  <a:schemeClr val="accent4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Ta’lim muassasasi faoliyatini samarali tashkil etish va boshqarishga oid dasturiy mahsulotlar</a:t>
            </a:r>
            <a:endParaRPr sz="2133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3" name="Google Shape;515;p26"/>
          <p:cNvSpPr/>
          <p:nvPr/>
        </p:nvSpPr>
        <p:spPr>
          <a:xfrm>
            <a:off x="3894166" y="3071590"/>
            <a:ext cx="353551" cy="755985"/>
          </a:xfrm>
          <a:custGeom>
            <a:avLst/>
            <a:gdLst/>
            <a:ahLst/>
            <a:cxnLst/>
            <a:rect l="l" t="t" r="r" b="b"/>
            <a:pathLst>
              <a:path w="13409" h="28672" extrusionOk="0">
                <a:moveTo>
                  <a:pt x="6366" y="0"/>
                </a:moveTo>
                <a:lnTo>
                  <a:pt x="0" y="3709"/>
                </a:lnTo>
                <a:cubicBezTo>
                  <a:pt x="226" y="3960"/>
                  <a:pt x="451" y="4236"/>
                  <a:pt x="677" y="4511"/>
                </a:cubicBezTo>
                <a:cubicBezTo>
                  <a:pt x="727" y="4587"/>
                  <a:pt x="777" y="4637"/>
                  <a:pt x="827" y="4712"/>
                </a:cubicBezTo>
                <a:cubicBezTo>
                  <a:pt x="1053" y="4963"/>
                  <a:pt x="1253" y="5213"/>
                  <a:pt x="1429" y="5489"/>
                </a:cubicBezTo>
                <a:cubicBezTo>
                  <a:pt x="1454" y="5514"/>
                  <a:pt x="1479" y="5539"/>
                  <a:pt x="1504" y="5564"/>
                </a:cubicBezTo>
                <a:cubicBezTo>
                  <a:pt x="1579" y="5664"/>
                  <a:pt x="1654" y="5790"/>
                  <a:pt x="1730" y="5890"/>
                </a:cubicBezTo>
                <a:cubicBezTo>
                  <a:pt x="1905" y="6115"/>
                  <a:pt x="2055" y="6341"/>
                  <a:pt x="2231" y="6592"/>
                </a:cubicBezTo>
                <a:cubicBezTo>
                  <a:pt x="2256" y="6617"/>
                  <a:pt x="2281" y="6667"/>
                  <a:pt x="2306" y="6692"/>
                </a:cubicBezTo>
                <a:cubicBezTo>
                  <a:pt x="2632" y="7193"/>
                  <a:pt x="2958" y="7694"/>
                  <a:pt x="3258" y="8221"/>
                </a:cubicBezTo>
                <a:cubicBezTo>
                  <a:pt x="3309" y="8296"/>
                  <a:pt x="3359" y="8396"/>
                  <a:pt x="3409" y="8471"/>
                </a:cubicBezTo>
                <a:cubicBezTo>
                  <a:pt x="3509" y="8647"/>
                  <a:pt x="3609" y="8822"/>
                  <a:pt x="3685" y="8973"/>
                </a:cubicBezTo>
                <a:cubicBezTo>
                  <a:pt x="3785" y="9173"/>
                  <a:pt x="3910" y="9374"/>
                  <a:pt x="4010" y="9574"/>
                </a:cubicBezTo>
                <a:cubicBezTo>
                  <a:pt x="4061" y="9649"/>
                  <a:pt x="4086" y="9725"/>
                  <a:pt x="4136" y="9825"/>
                </a:cubicBezTo>
                <a:cubicBezTo>
                  <a:pt x="4286" y="10126"/>
                  <a:pt x="4436" y="10426"/>
                  <a:pt x="4587" y="10727"/>
                </a:cubicBezTo>
                <a:cubicBezTo>
                  <a:pt x="4587" y="10727"/>
                  <a:pt x="4587" y="10752"/>
                  <a:pt x="4612" y="10752"/>
                </a:cubicBezTo>
                <a:cubicBezTo>
                  <a:pt x="4762" y="11103"/>
                  <a:pt x="4913" y="11429"/>
                  <a:pt x="5063" y="11755"/>
                </a:cubicBezTo>
                <a:cubicBezTo>
                  <a:pt x="5063" y="11805"/>
                  <a:pt x="5088" y="11855"/>
                  <a:pt x="5113" y="11880"/>
                </a:cubicBezTo>
                <a:cubicBezTo>
                  <a:pt x="5238" y="12206"/>
                  <a:pt x="5364" y="12532"/>
                  <a:pt x="5489" y="12857"/>
                </a:cubicBezTo>
                <a:cubicBezTo>
                  <a:pt x="5514" y="12908"/>
                  <a:pt x="5539" y="12983"/>
                  <a:pt x="5564" y="13033"/>
                </a:cubicBezTo>
                <a:cubicBezTo>
                  <a:pt x="5665" y="13359"/>
                  <a:pt x="5790" y="13684"/>
                  <a:pt x="5890" y="13985"/>
                </a:cubicBezTo>
                <a:cubicBezTo>
                  <a:pt x="5915" y="14060"/>
                  <a:pt x="5940" y="14111"/>
                  <a:pt x="5940" y="14186"/>
                </a:cubicBezTo>
                <a:cubicBezTo>
                  <a:pt x="6066" y="14512"/>
                  <a:pt x="6166" y="14837"/>
                  <a:pt x="6241" y="15163"/>
                </a:cubicBezTo>
                <a:cubicBezTo>
                  <a:pt x="6266" y="15188"/>
                  <a:pt x="6266" y="15213"/>
                  <a:pt x="6266" y="15238"/>
                </a:cubicBezTo>
                <a:cubicBezTo>
                  <a:pt x="6366" y="15564"/>
                  <a:pt x="6441" y="15890"/>
                  <a:pt x="6517" y="16216"/>
                </a:cubicBezTo>
                <a:cubicBezTo>
                  <a:pt x="6517" y="16266"/>
                  <a:pt x="6542" y="16316"/>
                  <a:pt x="6542" y="16366"/>
                </a:cubicBezTo>
                <a:cubicBezTo>
                  <a:pt x="6617" y="16692"/>
                  <a:pt x="6667" y="17018"/>
                  <a:pt x="6742" y="17344"/>
                </a:cubicBezTo>
                <a:cubicBezTo>
                  <a:pt x="6742" y="17394"/>
                  <a:pt x="6767" y="17444"/>
                  <a:pt x="6767" y="17519"/>
                </a:cubicBezTo>
                <a:cubicBezTo>
                  <a:pt x="6817" y="17820"/>
                  <a:pt x="6868" y="18146"/>
                  <a:pt x="6893" y="18471"/>
                </a:cubicBezTo>
                <a:cubicBezTo>
                  <a:pt x="6918" y="18522"/>
                  <a:pt x="6918" y="18572"/>
                  <a:pt x="6918" y="18622"/>
                </a:cubicBezTo>
                <a:cubicBezTo>
                  <a:pt x="6968" y="18948"/>
                  <a:pt x="6993" y="19273"/>
                  <a:pt x="7018" y="19599"/>
                </a:cubicBezTo>
                <a:cubicBezTo>
                  <a:pt x="7018" y="19624"/>
                  <a:pt x="7018" y="19649"/>
                  <a:pt x="7018" y="19674"/>
                </a:cubicBezTo>
                <a:cubicBezTo>
                  <a:pt x="7043" y="20025"/>
                  <a:pt x="7043" y="20351"/>
                  <a:pt x="7043" y="20702"/>
                </a:cubicBezTo>
                <a:cubicBezTo>
                  <a:pt x="7043" y="21153"/>
                  <a:pt x="7018" y="21604"/>
                  <a:pt x="6968" y="22055"/>
                </a:cubicBezTo>
                <a:cubicBezTo>
                  <a:pt x="6968" y="22106"/>
                  <a:pt x="6968" y="22131"/>
                  <a:pt x="6968" y="22181"/>
                </a:cubicBezTo>
                <a:cubicBezTo>
                  <a:pt x="6918" y="22582"/>
                  <a:pt x="6868" y="22958"/>
                  <a:pt x="6792" y="23334"/>
                </a:cubicBezTo>
                <a:cubicBezTo>
                  <a:pt x="6792" y="23384"/>
                  <a:pt x="6767" y="23434"/>
                  <a:pt x="6767" y="23484"/>
                </a:cubicBezTo>
                <a:cubicBezTo>
                  <a:pt x="6692" y="23835"/>
                  <a:pt x="6592" y="24186"/>
                  <a:pt x="6492" y="24512"/>
                </a:cubicBezTo>
                <a:cubicBezTo>
                  <a:pt x="6467" y="24562"/>
                  <a:pt x="6441" y="24637"/>
                  <a:pt x="6441" y="24687"/>
                </a:cubicBezTo>
                <a:cubicBezTo>
                  <a:pt x="6316" y="25013"/>
                  <a:pt x="6216" y="25314"/>
                  <a:pt x="6066" y="25614"/>
                </a:cubicBezTo>
                <a:cubicBezTo>
                  <a:pt x="6066" y="25639"/>
                  <a:pt x="6066" y="25664"/>
                  <a:pt x="6040" y="25664"/>
                </a:cubicBezTo>
                <a:cubicBezTo>
                  <a:pt x="5890" y="25990"/>
                  <a:pt x="5715" y="26291"/>
                  <a:pt x="5539" y="26592"/>
                </a:cubicBezTo>
                <a:cubicBezTo>
                  <a:pt x="5514" y="26642"/>
                  <a:pt x="5464" y="26667"/>
                  <a:pt x="5439" y="26717"/>
                </a:cubicBezTo>
                <a:cubicBezTo>
                  <a:pt x="5289" y="26943"/>
                  <a:pt x="5138" y="27143"/>
                  <a:pt x="4988" y="27344"/>
                </a:cubicBezTo>
                <a:cubicBezTo>
                  <a:pt x="4913" y="27419"/>
                  <a:pt x="4837" y="27469"/>
                  <a:pt x="4787" y="27544"/>
                </a:cubicBezTo>
                <a:cubicBezTo>
                  <a:pt x="4637" y="27720"/>
                  <a:pt x="4487" y="27870"/>
                  <a:pt x="4311" y="27995"/>
                </a:cubicBezTo>
                <a:cubicBezTo>
                  <a:pt x="4236" y="28070"/>
                  <a:pt x="4186" y="28121"/>
                  <a:pt x="4111" y="28171"/>
                </a:cubicBezTo>
                <a:cubicBezTo>
                  <a:pt x="3885" y="28371"/>
                  <a:pt x="3634" y="28522"/>
                  <a:pt x="3384" y="28672"/>
                </a:cubicBezTo>
                <a:lnTo>
                  <a:pt x="9775" y="24963"/>
                </a:lnTo>
                <a:cubicBezTo>
                  <a:pt x="10025" y="24837"/>
                  <a:pt x="10251" y="24662"/>
                  <a:pt x="10477" y="24461"/>
                </a:cubicBezTo>
                <a:cubicBezTo>
                  <a:pt x="10552" y="24411"/>
                  <a:pt x="10627" y="24361"/>
                  <a:pt x="10702" y="24286"/>
                </a:cubicBezTo>
                <a:cubicBezTo>
                  <a:pt x="10853" y="24161"/>
                  <a:pt x="11003" y="24010"/>
                  <a:pt x="11153" y="23835"/>
                </a:cubicBezTo>
                <a:cubicBezTo>
                  <a:pt x="11228" y="23760"/>
                  <a:pt x="11304" y="23710"/>
                  <a:pt x="11354" y="23634"/>
                </a:cubicBezTo>
                <a:cubicBezTo>
                  <a:pt x="11529" y="23434"/>
                  <a:pt x="11680" y="23233"/>
                  <a:pt x="11830" y="23008"/>
                </a:cubicBezTo>
                <a:cubicBezTo>
                  <a:pt x="11855" y="22958"/>
                  <a:pt x="11880" y="22933"/>
                  <a:pt x="11930" y="22882"/>
                </a:cubicBezTo>
                <a:cubicBezTo>
                  <a:pt x="11930" y="22857"/>
                  <a:pt x="11930" y="22857"/>
                  <a:pt x="11930" y="22857"/>
                </a:cubicBezTo>
                <a:cubicBezTo>
                  <a:pt x="12106" y="22582"/>
                  <a:pt x="12281" y="22281"/>
                  <a:pt x="12406" y="21980"/>
                </a:cubicBezTo>
                <a:lnTo>
                  <a:pt x="12431" y="21980"/>
                </a:lnTo>
                <a:cubicBezTo>
                  <a:pt x="12431" y="21955"/>
                  <a:pt x="12431" y="21930"/>
                  <a:pt x="12457" y="21905"/>
                </a:cubicBezTo>
                <a:cubicBezTo>
                  <a:pt x="12532" y="21705"/>
                  <a:pt x="12632" y="21504"/>
                  <a:pt x="12707" y="21278"/>
                </a:cubicBezTo>
                <a:cubicBezTo>
                  <a:pt x="12757" y="21178"/>
                  <a:pt x="12782" y="21078"/>
                  <a:pt x="12807" y="21003"/>
                </a:cubicBezTo>
                <a:cubicBezTo>
                  <a:pt x="12832" y="20928"/>
                  <a:pt x="12858" y="20877"/>
                  <a:pt x="12883" y="20802"/>
                </a:cubicBezTo>
                <a:cubicBezTo>
                  <a:pt x="12883" y="20752"/>
                  <a:pt x="12908" y="20677"/>
                  <a:pt x="12933" y="20627"/>
                </a:cubicBezTo>
                <a:cubicBezTo>
                  <a:pt x="12983" y="20426"/>
                  <a:pt x="13058" y="20201"/>
                  <a:pt x="13108" y="20000"/>
                </a:cubicBezTo>
                <a:cubicBezTo>
                  <a:pt x="13108" y="19925"/>
                  <a:pt x="13133" y="19850"/>
                  <a:pt x="13133" y="19775"/>
                </a:cubicBezTo>
                <a:cubicBezTo>
                  <a:pt x="13158" y="19725"/>
                  <a:pt x="13158" y="19674"/>
                  <a:pt x="13158" y="19624"/>
                </a:cubicBezTo>
                <a:cubicBezTo>
                  <a:pt x="13183" y="19549"/>
                  <a:pt x="13208" y="19474"/>
                  <a:pt x="13208" y="19374"/>
                </a:cubicBezTo>
                <a:cubicBezTo>
                  <a:pt x="13259" y="19198"/>
                  <a:pt x="13284" y="18998"/>
                  <a:pt x="13309" y="18797"/>
                </a:cubicBezTo>
                <a:cubicBezTo>
                  <a:pt x="13309" y="18697"/>
                  <a:pt x="13334" y="18572"/>
                  <a:pt x="13334" y="18471"/>
                </a:cubicBezTo>
                <a:cubicBezTo>
                  <a:pt x="13334" y="18421"/>
                  <a:pt x="13359" y="18396"/>
                  <a:pt x="13359" y="18346"/>
                </a:cubicBezTo>
                <a:cubicBezTo>
                  <a:pt x="13359" y="18296"/>
                  <a:pt x="13359" y="18246"/>
                  <a:pt x="13359" y="18196"/>
                </a:cubicBezTo>
                <a:cubicBezTo>
                  <a:pt x="13384" y="17995"/>
                  <a:pt x="13384" y="17820"/>
                  <a:pt x="13409" y="17619"/>
                </a:cubicBezTo>
                <a:cubicBezTo>
                  <a:pt x="13409" y="17419"/>
                  <a:pt x="13409" y="17218"/>
                  <a:pt x="13409" y="17018"/>
                </a:cubicBezTo>
                <a:lnTo>
                  <a:pt x="13409" y="16993"/>
                </a:lnTo>
                <a:cubicBezTo>
                  <a:pt x="13409" y="16792"/>
                  <a:pt x="13409" y="16617"/>
                  <a:pt x="13409" y="16441"/>
                </a:cubicBezTo>
                <a:cubicBezTo>
                  <a:pt x="13409" y="16291"/>
                  <a:pt x="13409" y="16116"/>
                  <a:pt x="13384" y="15965"/>
                </a:cubicBezTo>
                <a:cubicBezTo>
                  <a:pt x="13384" y="15940"/>
                  <a:pt x="13384" y="15915"/>
                  <a:pt x="13384" y="15890"/>
                </a:cubicBezTo>
                <a:cubicBezTo>
                  <a:pt x="13384" y="15865"/>
                  <a:pt x="13384" y="15865"/>
                  <a:pt x="13384" y="15840"/>
                </a:cubicBezTo>
                <a:cubicBezTo>
                  <a:pt x="13359" y="15639"/>
                  <a:pt x="13359" y="15439"/>
                  <a:pt x="13334" y="15238"/>
                </a:cubicBezTo>
                <a:cubicBezTo>
                  <a:pt x="13334" y="15138"/>
                  <a:pt x="13309" y="15013"/>
                  <a:pt x="13309" y="14913"/>
                </a:cubicBezTo>
                <a:cubicBezTo>
                  <a:pt x="13284" y="14862"/>
                  <a:pt x="13284" y="14812"/>
                  <a:pt x="13284" y="14762"/>
                </a:cubicBezTo>
                <a:cubicBezTo>
                  <a:pt x="13284" y="14712"/>
                  <a:pt x="13284" y="14687"/>
                  <a:pt x="13259" y="14637"/>
                </a:cubicBezTo>
                <a:cubicBezTo>
                  <a:pt x="13233" y="14436"/>
                  <a:pt x="13208" y="14211"/>
                  <a:pt x="13183" y="14010"/>
                </a:cubicBezTo>
                <a:cubicBezTo>
                  <a:pt x="13158" y="13935"/>
                  <a:pt x="13158" y="13885"/>
                  <a:pt x="13133" y="13810"/>
                </a:cubicBezTo>
                <a:cubicBezTo>
                  <a:pt x="13133" y="13735"/>
                  <a:pt x="13133" y="13684"/>
                  <a:pt x="13108" y="13634"/>
                </a:cubicBezTo>
                <a:cubicBezTo>
                  <a:pt x="13108" y="13534"/>
                  <a:pt x="13083" y="13459"/>
                  <a:pt x="13083" y="13384"/>
                </a:cubicBezTo>
                <a:cubicBezTo>
                  <a:pt x="13033" y="13183"/>
                  <a:pt x="12983" y="12958"/>
                  <a:pt x="12933" y="12757"/>
                </a:cubicBezTo>
                <a:cubicBezTo>
                  <a:pt x="12933" y="12707"/>
                  <a:pt x="12933" y="12682"/>
                  <a:pt x="12908" y="12657"/>
                </a:cubicBezTo>
                <a:cubicBezTo>
                  <a:pt x="12908" y="12607"/>
                  <a:pt x="12908" y="12557"/>
                  <a:pt x="12883" y="12507"/>
                </a:cubicBezTo>
                <a:cubicBezTo>
                  <a:pt x="12858" y="12381"/>
                  <a:pt x="12832" y="12231"/>
                  <a:pt x="12782" y="12080"/>
                </a:cubicBezTo>
                <a:cubicBezTo>
                  <a:pt x="12732" y="11905"/>
                  <a:pt x="12682" y="11730"/>
                  <a:pt x="12657" y="11554"/>
                </a:cubicBezTo>
                <a:cubicBezTo>
                  <a:pt x="12632" y="11529"/>
                  <a:pt x="12632" y="11504"/>
                  <a:pt x="12632" y="11479"/>
                </a:cubicBezTo>
                <a:cubicBezTo>
                  <a:pt x="12632" y="11454"/>
                  <a:pt x="12607" y="11454"/>
                  <a:pt x="12607" y="11429"/>
                </a:cubicBezTo>
                <a:cubicBezTo>
                  <a:pt x="12557" y="11203"/>
                  <a:pt x="12482" y="11003"/>
                  <a:pt x="12431" y="10777"/>
                </a:cubicBezTo>
                <a:cubicBezTo>
                  <a:pt x="12381" y="10677"/>
                  <a:pt x="12356" y="10577"/>
                  <a:pt x="12331" y="10476"/>
                </a:cubicBezTo>
                <a:cubicBezTo>
                  <a:pt x="12306" y="10401"/>
                  <a:pt x="12281" y="10351"/>
                  <a:pt x="12256" y="10301"/>
                </a:cubicBezTo>
                <a:cubicBezTo>
                  <a:pt x="12256" y="10226"/>
                  <a:pt x="12231" y="10176"/>
                  <a:pt x="12206" y="10126"/>
                </a:cubicBezTo>
                <a:cubicBezTo>
                  <a:pt x="12156" y="9925"/>
                  <a:pt x="12081" y="9699"/>
                  <a:pt x="12005" y="9499"/>
                </a:cubicBezTo>
                <a:cubicBezTo>
                  <a:pt x="11980" y="9449"/>
                  <a:pt x="11955" y="9374"/>
                  <a:pt x="11930" y="9324"/>
                </a:cubicBezTo>
                <a:cubicBezTo>
                  <a:pt x="11905" y="9273"/>
                  <a:pt x="11880" y="9223"/>
                  <a:pt x="11880" y="9148"/>
                </a:cubicBezTo>
                <a:cubicBezTo>
                  <a:pt x="11830" y="9073"/>
                  <a:pt x="11805" y="8973"/>
                  <a:pt x="11755" y="8872"/>
                </a:cubicBezTo>
                <a:cubicBezTo>
                  <a:pt x="11680" y="8672"/>
                  <a:pt x="11604" y="8471"/>
                  <a:pt x="11529" y="8271"/>
                </a:cubicBezTo>
                <a:cubicBezTo>
                  <a:pt x="11504" y="8246"/>
                  <a:pt x="11504" y="8221"/>
                  <a:pt x="11479" y="8196"/>
                </a:cubicBezTo>
                <a:cubicBezTo>
                  <a:pt x="11454" y="8146"/>
                  <a:pt x="11454" y="8095"/>
                  <a:pt x="11429" y="8070"/>
                </a:cubicBezTo>
                <a:cubicBezTo>
                  <a:pt x="11379" y="7920"/>
                  <a:pt x="11329" y="7795"/>
                  <a:pt x="11254" y="7669"/>
                </a:cubicBezTo>
                <a:cubicBezTo>
                  <a:pt x="11178" y="7469"/>
                  <a:pt x="11078" y="7268"/>
                  <a:pt x="10978" y="7068"/>
                </a:cubicBezTo>
                <a:cubicBezTo>
                  <a:pt x="10978" y="7068"/>
                  <a:pt x="10978" y="7068"/>
                  <a:pt x="10978" y="7043"/>
                </a:cubicBezTo>
                <a:cubicBezTo>
                  <a:pt x="10978" y="7043"/>
                  <a:pt x="10978" y="7018"/>
                  <a:pt x="10953" y="7018"/>
                </a:cubicBezTo>
                <a:cubicBezTo>
                  <a:pt x="10878" y="6817"/>
                  <a:pt x="10777" y="6617"/>
                  <a:pt x="10677" y="6441"/>
                </a:cubicBezTo>
                <a:cubicBezTo>
                  <a:pt x="10627" y="6316"/>
                  <a:pt x="10577" y="6216"/>
                  <a:pt x="10502" y="6115"/>
                </a:cubicBezTo>
                <a:cubicBezTo>
                  <a:pt x="10477" y="6015"/>
                  <a:pt x="10426" y="5940"/>
                  <a:pt x="10376" y="5865"/>
                </a:cubicBezTo>
                <a:cubicBezTo>
                  <a:pt x="10351" y="5815"/>
                  <a:pt x="10326" y="5740"/>
                  <a:pt x="10301" y="5689"/>
                </a:cubicBezTo>
                <a:cubicBezTo>
                  <a:pt x="10226" y="5539"/>
                  <a:pt x="10151" y="5414"/>
                  <a:pt x="10076" y="5263"/>
                </a:cubicBezTo>
                <a:cubicBezTo>
                  <a:pt x="9975" y="5113"/>
                  <a:pt x="9875" y="4938"/>
                  <a:pt x="9800" y="4787"/>
                </a:cubicBezTo>
                <a:cubicBezTo>
                  <a:pt x="9775" y="4737"/>
                  <a:pt x="9750" y="4687"/>
                  <a:pt x="9725" y="4662"/>
                </a:cubicBezTo>
                <a:cubicBezTo>
                  <a:pt x="9700" y="4612"/>
                  <a:pt x="9650" y="4562"/>
                  <a:pt x="9624" y="4511"/>
                </a:cubicBezTo>
                <a:cubicBezTo>
                  <a:pt x="9324" y="3985"/>
                  <a:pt x="8998" y="3484"/>
                  <a:pt x="8672" y="3008"/>
                </a:cubicBezTo>
                <a:cubicBezTo>
                  <a:pt x="8672" y="2983"/>
                  <a:pt x="8647" y="2933"/>
                  <a:pt x="8622" y="2907"/>
                </a:cubicBezTo>
                <a:cubicBezTo>
                  <a:pt x="8622" y="2907"/>
                  <a:pt x="8597" y="2882"/>
                  <a:pt x="8597" y="2882"/>
                </a:cubicBezTo>
                <a:cubicBezTo>
                  <a:pt x="8446" y="2632"/>
                  <a:pt x="8271" y="2406"/>
                  <a:pt x="8121" y="2181"/>
                </a:cubicBezTo>
                <a:cubicBezTo>
                  <a:pt x="8045" y="2080"/>
                  <a:pt x="7970" y="1980"/>
                  <a:pt x="7895" y="1880"/>
                </a:cubicBezTo>
                <a:cubicBezTo>
                  <a:pt x="7870" y="1830"/>
                  <a:pt x="7845" y="1805"/>
                  <a:pt x="7820" y="1780"/>
                </a:cubicBezTo>
                <a:cubicBezTo>
                  <a:pt x="7670" y="1579"/>
                  <a:pt x="7519" y="1379"/>
                  <a:pt x="7369" y="1178"/>
                </a:cubicBezTo>
                <a:cubicBezTo>
                  <a:pt x="7319" y="1128"/>
                  <a:pt x="7269" y="1053"/>
                  <a:pt x="7218" y="1003"/>
                </a:cubicBezTo>
                <a:cubicBezTo>
                  <a:pt x="7168" y="927"/>
                  <a:pt x="7118" y="877"/>
                  <a:pt x="7068" y="802"/>
                </a:cubicBezTo>
                <a:cubicBezTo>
                  <a:pt x="6993" y="727"/>
                  <a:pt x="6943" y="652"/>
                  <a:pt x="6868" y="577"/>
                </a:cubicBezTo>
                <a:cubicBezTo>
                  <a:pt x="6717" y="401"/>
                  <a:pt x="6567" y="201"/>
                  <a:pt x="6391" y="25"/>
                </a:cubicBezTo>
                <a:cubicBezTo>
                  <a:pt x="6391" y="0"/>
                  <a:pt x="6391" y="0"/>
                  <a:pt x="6366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4" name="Google Shape;516;p26"/>
          <p:cNvSpPr/>
          <p:nvPr/>
        </p:nvSpPr>
        <p:spPr>
          <a:xfrm>
            <a:off x="3276919" y="2237574"/>
            <a:ext cx="808876" cy="931798"/>
          </a:xfrm>
          <a:custGeom>
            <a:avLst/>
            <a:gdLst/>
            <a:ahLst/>
            <a:cxnLst/>
            <a:rect l="l" t="t" r="r" b="b"/>
            <a:pathLst>
              <a:path w="30678" h="35340" extrusionOk="0">
                <a:moveTo>
                  <a:pt x="10076" y="1"/>
                </a:moveTo>
                <a:cubicBezTo>
                  <a:pt x="10026" y="1"/>
                  <a:pt x="9976" y="26"/>
                  <a:pt x="9926" y="26"/>
                </a:cubicBezTo>
                <a:cubicBezTo>
                  <a:pt x="9775" y="26"/>
                  <a:pt x="9625" y="26"/>
                  <a:pt x="9474" y="51"/>
                </a:cubicBezTo>
                <a:lnTo>
                  <a:pt x="9249" y="51"/>
                </a:lnTo>
                <a:cubicBezTo>
                  <a:pt x="9048" y="76"/>
                  <a:pt x="8823" y="101"/>
                  <a:pt x="8622" y="151"/>
                </a:cubicBezTo>
                <a:lnTo>
                  <a:pt x="8547" y="151"/>
                </a:lnTo>
                <a:cubicBezTo>
                  <a:pt x="8522" y="151"/>
                  <a:pt x="8522" y="176"/>
                  <a:pt x="8522" y="176"/>
                </a:cubicBezTo>
                <a:cubicBezTo>
                  <a:pt x="8221" y="226"/>
                  <a:pt x="7921" y="302"/>
                  <a:pt x="7645" y="402"/>
                </a:cubicBezTo>
                <a:cubicBezTo>
                  <a:pt x="7620" y="402"/>
                  <a:pt x="7595" y="427"/>
                  <a:pt x="7545" y="427"/>
                </a:cubicBezTo>
                <a:cubicBezTo>
                  <a:pt x="7520" y="427"/>
                  <a:pt x="7494" y="452"/>
                  <a:pt x="7469" y="452"/>
                </a:cubicBezTo>
                <a:cubicBezTo>
                  <a:pt x="7344" y="502"/>
                  <a:pt x="7219" y="552"/>
                  <a:pt x="7093" y="602"/>
                </a:cubicBezTo>
                <a:cubicBezTo>
                  <a:pt x="7043" y="653"/>
                  <a:pt x="6968" y="678"/>
                  <a:pt x="6918" y="703"/>
                </a:cubicBezTo>
                <a:cubicBezTo>
                  <a:pt x="6718" y="778"/>
                  <a:pt x="6542" y="878"/>
                  <a:pt x="6367" y="978"/>
                </a:cubicBezTo>
                <a:lnTo>
                  <a:pt x="1" y="4688"/>
                </a:lnTo>
                <a:cubicBezTo>
                  <a:pt x="176" y="4587"/>
                  <a:pt x="352" y="4487"/>
                  <a:pt x="527" y="4412"/>
                </a:cubicBezTo>
                <a:cubicBezTo>
                  <a:pt x="602" y="4362"/>
                  <a:pt x="652" y="4337"/>
                  <a:pt x="702" y="4312"/>
                </a:cubicBezTo>
                <a:cubicBezTo>
                  <a:pt x="853" y="4262"/>
                  <a:pt x="978" y="4211"/>
                  <a:pt x="1103" y="4161"/>
                </a:cubicBezTo>
                <a:cubicBezTo>
                  <a:pt x="1154" y="4136"/>
                  <a:pt x="1204" y="4136"/>
                  <a:pt x="1254" y="4111"/>
                </a:cubicBezTo>
                <a:cubicBezTo>
                  <a:pt x="1555" y="4011"/>
                  <a:pt x="1830" y="3936"/>
                  <a:pt x="2131" y="3886"/>
                </a:cubicBezTo>
                <a:cubicBezTo>
                  <a:pt x="2181" y="3861"/>
                  <a:pt x="2206" y="3861"/>
                  <a:pt x="2256" y="3861"/>
                </a:cubicBezTo>
                <a:cubicBezTo>
                  <a:pt x="2457" y="3810"/>
                  <a:pt x="2657" y="3785"/>
                  <a:pt x="2883" y="3760"/>
                </a:cubicBezTo>
                <a:cubicBezTo>
                  <a:pt x="2958" y="3760"/>
                  <a:pt x="3033" y="3760"/>
                  <a:pt x="3108" y="3735"/>
                </a:cubicBezTo>
                <a:lnTo>
                  <a:pt x="3535" y="3735"/>
                </a:lnTo>
                <a:cubicBezTo>
                  <a:pt x="3635" y="3735"/>
                  <a:pt x="3710" y="3710"/>
                  <a:pt x="3785" y="3710"/>
                </a:cubicBezTo>
                <a:cubicBezTo>
                  <a:pt x="3910" y="3710"/>
                  <a:pt x="4036" y="3735"/>
                  <a:pt x="4161" y="3735"/>
                </a:cubicBezTo>
                <a:cubicBezTo>
                  <a:pt x="4261" y="3735"/>
                  <a:pt x="4362" y="3735"/>
                  <a:pt x="4462" y="3760"/>
                </a:cubicBezTo>
                <a:cubicBezTo>
                  <a:pt x="4562" y="3760"/>
                  <a:pt x="4662" y="3760"/>
                  <a:pt x="4763" y="3785"/>
                </a:cubicBezTo>
                <a:cubicBezTo>
                  <a:pt x="4888" y="3785"/>
                  <a:pt x="4988" y="3810"/>
                  <a:pt x="5113" y="3810"/>
                </a:cubicBezTo>
                <a:cubicBezTo>
                  <a:pt x="5189" y="3836"/>
                  <a:pt x="5289" y="3861"/>
                  <a:pt x="5364" y="3861"/>
                </a:cubicBezTo>
                <a:cubicBezTo>
                  <a:pt x="5489" y="3886"/>
                  <a:pt x="5615" y="3911"/>
                  <a:pt x="5740" y="3936"/>
                </a:cubicBezTo>
                <a:cubicBezTo>
                  <a:pt x="5840" y="3961"/>
                  <a:pt x="5916" y="3961"/>
                  <a:pt x="5991" y="3986"/>
                </a:cubicBezTo>
                <a:cubicBezTo>
                  <a:pt x="6141" y="4011"/>
                  <a:pt x="6266" y="4061"/>
                  <a:pt x="6392" y="4086"/>
                </a:cubicBezTo>
                <a:cubicBezTo>
                  <a:pt x="6467" y="4111"/>
                  <a:pt x="6567" y="4136"/>
                  <a:pt x="6642" y="4161"/>
                </a:cubicBezTo>
                <a:cubicBezTo>
                  <a:pt x="6793" y="4186"/>
                  <a:pt x="6918" y="4237"/>
                  <a:pt x="7068" y="4287"/>
                </a:cubicBezTo>
                <a:cubicBezTo>
                  <a:pt x="7144" y="4312"/>
                  <a:pt x="7219" y="4337"/>
                  <a:pt x="7269" y="4362"/>
                </a:cubicBezTo>
                <a:cubicBezTo>
                  <a:pt x="7494" y="4437"/>
                  <a:pt x="7695" y="4512"/>
                  <a:pt x="7895" y="4587"/>
                </a:cubicBezTo>
                <a:lnTo>
                  <a:pt x="7921" y="4587"/>
                </a:lnTo>
                <a:cubicBezTo>
                  <a:pt x="8146" y="4688"/>
                  <a:pt x="8372" y="4788"/>
                  <a:pt x="8572" y="4888"/>
                </a:cubicBezTo>
                <a:cubicBezTo>
                  <a:pt x="8647" y="4913"/>
                  <a:pt x="8723" y="4938"/>
                  <a:pt x="8773" y="4963"/>
                </a:cubicBezTo>
                <a:cubicBezTo>
                  <a:pt x="8948" y="5039"/>
                  <a:pt x="9098" y="5114"/>
                  <a:pt x="9249" y="5214"/>
                </a:cubicBezTo>
                <a:cubicBezTo>
                  <a:pt x="9324" y="5239"/>
                  <a:pt x="9399" y="5289"/>
                  <a:pt x="9474" y="5314"/>
                </a:cubicBezTo>
                <a:cubicBezTo>
                  <a:pt x="9700" y="5440"/>
                  <a:pt x="9900" y="5540"/>
                  <a:pt x="10101" y="5665"/>
                </a:cubicBezTo>
                <a:cubicBezTo>
                  <a:pt x="10577" y="5941"/>
                  <a:pt x="11053" y="6242"/>
                  <a:pt x="11530" y="6567"/>
                </a:cubicBezTo>
                <a:cubicBezTo>
                  <a:pt x="11555" y="6592"/>
                  <a:pt x="11580" y="6618"/>
                  <a:pt x="11605" y="6643"/>
                </a:cubicBezTo>
                <a:cubicBezTo>
                  <a:pt x="12056" y="6943"/>
                  <a:pt x="12482" y="7269"/>
                  <a:pt x="12908" y="7595"/>
                </a:cubicBezTo>
                <a:cubicBezTo>
                  <a:pt x="12958" y="7645"/>
                  <a:pt x="13008" y="7670"/>
                  <a:pt x="13058" y="7720"/>
                </a:cubicBezTo>
                <a:cubicBezTo>
                  <a:pt x="13459" y="8046"/>
                  <a:pt x="13860" y="8397"/>
                  <a:pt x="14261" y="8773"/>
                </a:cubicBezTo>
                <a:cubicBezTo>
                  <a:pt x="14312" y="8823"/>
                  <a:pt x="14362" y="8873"/>
                  <a:pt x="14387" y="8898"/>
                </a:cubicBezTo>
                <a:cubicBezTo>
                  <a:pt x="14813" y="9274"/>
                  <a:pt x="15189" y="9675"/>
                  <a:pt x="15590" y="10076"/>
                </a:cubicBezTo>
                <a:cubicBezTo>
                  <a:pt x="15615" y="10126"/>
                  <a:pt x="15640" y="10151"/>
                  <a:pt x="15665" y="10201"/>
                </a:cubicBezTo>
                <a:cubicBezTo>
                  <a:pt x="16091" y="10628"/>
                  <a:pt x="16492" y="11079"/>
                  <a:pt x="16868" y="11555"/>
                </a:cubicBezTo>
                <a:cubicBezTo>
                  <a:pt x="16893" y="11555"/>
                  <a:pt x="16893" y="11555"/>
                  <a:pt x="16893" y="11580"/>
                </a:cubicBezTo>
                <a:cubicBezTo>
                  <a:pt x="17294" y="12056"/>
                  <a:pt x="17670" y="12557"/>
                  <a:pt x="18046" y="13059"/>
                </a:cubicBezTo>
                <a:cubicBezTo>
                  <a:pt x="18397" y="13510"/>
                  <a:pt x="18723" y="13986"/>
                  <a:pt x="19048" y="14487"/>
                </a:cubicBezTo>
                <a:cubicBezTo>
                  <a:pt x="19249" y="14788"/>
                  <a:pt x="19424" y="15089"/>
                  <a:pt x="19625" y="15389"/>
                </a:cubicBezTo>
                <a:cubicBezTo>
                  <a:pt x="19775" y="15640"/>
                  <a:pt x="19951" y="15916"/>
                  <a:pt x="20101" y="16166"/>
                </a:cubicBezTo>
                <a:cubicBezTo>
                  <a:pt x="20176" y="16292"/>
                  <a:pt x="20226" y="16417"/>
                  <a:pt x="20302" y="16542"/>
                </a:cubicBezTo>
                <a:cubicBezTo>
                  <a:pt x="20552" y="16968"/>
                  <a:pt x="20803" y="17420"/>
                  <a:pt x="21028" y="17871"/>
                </a:cubicBezTo>
                <a:cubicBezTo>
                  <a:pt x="21053" y="17921"/>
                  <a:pt x="21078" y="17971"/>
                  <a:pt x="21104" y="18021"/>
                </a:cubicBezTo>
                <a:cubicBezTo>
                  <a:pt x="21379" y="18547"/>
                  <a:pt x="21630" y="19099"/>
                  <a:pt x="21881" y="19650"/>
                </a:cubicBezTo>
                <a:cubicBezTo>
                  <a:pt x="21881" y="19675"/>
                  <a:pt x="21906" y="19725"/>
                  <a:pt x="21906" y="19750"/>
                </a:cubicBezTo>
                <a:cubicBezTo>
                  <a:pt x="22156" y="20277"/>
                  <a:pt x="22357" y="20828"/>
                  <a:pt x="22557" y="21379"/>
                </a:cubicBezTo>
                <a:cubicBezTo>
                  <a:pt x="22582" y="21430"/>
                  <a:pt x="22607" y="21455"/>
                  <a:pt x="22607" y="21505"/>
                </a:cubicBezTo>
                <a:cubicBezTo>
                  <a:pt x="22808" y="22056"/>
                  <a:pt x="23008" y="22633"/>
                  <a:pt x="23184" y="23184"/>
                </a:cubicBezTo>
                <a:cubicBezTo>
                  <a:pt x="23184" y="23234"/>
                  <a:pt x="23209" y="23259"/>
                  <a:pt x="23209" y="23284"/>
                </a:cubicBezTo>
                <a:cubicBezTo>
                  <a:pt x="23359" y="23836"/>
                  <a:pt x="23510" y="24387"/>
                  <a:pt x="23635" y="24913"/>
                </a:cubicBezTo>
                <a:cubicBezTo>
                  <a:pt x="23660" y="24963"/>
                  <a:pt x="23660" y="25039"/>
                  <a:pt x="23685" y="25089"/>
                </a:cubicBezTo>
                <a:cubicBezTo>
                  <a:pt x="23810" y="25640"/>
                  <a:pt x="23911" y="26192"/>
                  <a:pt x="24011" y="26743"/>
                </a:cubicBezTo>
                <a:cubicBezTo>
                  <a:pt x="24011" y="26768"/>
                  <a:pt x="24011" y="26768"/>
                  <a:pt x="24011" y="26793"/>
                </a:cubicBezTo>
                <a:cubicBezTo>
                  <a:pt x="24111" y="27344"/>
                  <a:pt x="24161" y="27896"/>
                  <a:pt x="24211" y="28447"/>
                </a:cubicBezTo>
                <a:cubicBezTo>
                  <a:pt x="24211" y="28497"/>
                  <a:pt x="24211" y="28547"/>
                  <a:pt x="24236" y="28598"/>
                </a:cubicBezTo>
                <a:cubicBezTo>
                  <a:pt x="24261" y="29149"/>
                  <a:pt x="24287" y="29700"/>
                  <a:pt x="24287" y="30227"/>
                </a:cubicBezTo>
                <a:cubicBezTo>
                  <a:pt x="24287" y="30728"/>
                  <a:pt x="24261" y="31179"/>
                  <a:pt x="24236" y="31630"/>
                </a:cubicBezTo>
                <a:cubicBezTo>
                  <a:pt x="24236" y="31655"/>
                  <a:pt x="24236" y="31680"/>
                  <a:pt x="24211" y="31705"/>
                </a:cubicBezTo>
                <a:cubicBezTo>
                  <a:pt x="24186" y="32156"/>
                  <a:pt x="24136" y="32557"/>
                  <a:pt x="24061" y="32958"/>
                </a:cubicBezTo>
                <a:cubicBezTo>
                  <a:pt x="24061" y="32984"/>
                  <a:pt x="24036" y="33009"/>
                  <a:pt x="24036" y="33034"/>
                </a:cubicBezTo>
                <a:cubicBezTo>
                  <a:pt x="23986" y="33410"/>
                  <a:pt x="23886" y="33761"/>
                  <a:pt x="23810" y="34086"/>
                </a:cubicBezTo>
                <a:cubicBezTo>
                  <a:pt x="23785" y="34136"/>
                  <a:pt x="23785" y="34212"/>
                  <a:pt x="23760" y="34262"/>
                </a:cubicBezTo>
                <a:cubicBezTo>
                  <a:pt x="23660" y="34638"/>
                  <a:pt x="23535" y="34989"/>
                  <a:pt x="23409" y="35339"/>
                </a:cubicBezTo>
                <a:lnTo>
                  <a:pt x="29775" y="31630"/>
                </a:lnTo>
                <a:cubicBezTo>
                  <a:pt x="29800" y="31580"/>
                  <a:pt x="29825" y="31530"/>
                  <a:pt x="29850" y="31480"/>
                </a:cubicBezTo>
                <a:cubicBezTo>
                  <a:pt x="29951" y="31204"/>
                  <a:pt x="30026" y="30953"/>
                  <a:pt x="30101" y="30678"/>
                </a:cubicBezTo>
                <a:cubicBezTo>
                  <a:pt x="30126" y="30628"/>
                  <a:pt x="30126" y="30603"/>
                  <a:pt x="30126" y="30552"/>
                </a:cubicBezTo>
                <a:cubicBezTo>
                  <a:pt x="30151" y="30502"/>
                  <a:pt x="30176" y="30452"/>
                  <a:pt x="30176" y="30377"/>
                </a:cubicBezTo>
                <a:cubicBezTo>
                  <a:pt x="30226" y="30227"/>
                  <a:pt x="30277" y="30076"/>
                  <a:pt x="30302" y="29926"/>
                </a:cubicBezTo>
                <a:cubicBezTo>
                  <a:pt x="30352" y="29725"/>
                  <a:pt x="30377" y="29525"/>
                  <a:pt x="30427" y="29324"/>
                </a:cubicBezTo>
                <a:cubicBezTo>
                  <a:pt x="30427" y="29299"/>
                  <a:pt x="30427" y="29274"/>
                  <a:pt x="30427" y="29249"/>
                </a:cubicBezTo>
                <a:cubicBezTo>
                  <a:pt x="30427" y="29249"/>
                  <a:pt x="30452" y="29224"/>
                  <a:pt x="30452" y="29224"/>
                </a:cubicBezTo>
                <a:cubicBezTo>
                  <a:pt x="30477" y="28999"/>
                  <a:pt x="30527" y="28773"/>
                  <a:pt x="30552" y="28547"/>
                </a:cubicBezTo>
                <a:cubicBezTo>
                  <a:pt x="30577" y="28372"/>
                  <a:pt x="30577" y="28197"/>
                  <a:pt x="30602" y="28021"/>
                </a:cubicBezTo>
                <a:cubicBezTo>
                  <a:pt x="30602" y="27971"/>
                  <a:pt x="30602" y="27946"/>
                  <a:pt x="30602" y="27921"/>
                </a:cubicBezTo>
                <a:cubicBezTo>
                  <a:pt x="30602" y="27921"/>
                  <a:pt x="30602" y="27896"/>
                  <a:pt x="30602" y="27871"/>
                </a:cubicBezTo>
                <a:cubicBezTo>
                  <a:pt x="30627" y="27670"/>
                  <a:pt x="30652" y="27445"/>
                  <a:pt x="30652" y="27219"/>
                </a:cubicBezTo>
                <a:cubicBezTo>
                  <a:pt x="30652" y="27019"/>
                  <a:pt x="30678" y="26793"/>
                  <a:pt x="30678" y="26567"/>
                </a:cubicBezTo>
                <a:lnTo>
                  <a:pt x="30678" y="26517"/>
                </a:lnTo>
                <a:cubicBezTo>
                  <a:pt x="30678" y="26317"/>
                  <a:pt x="30678" y="26091"/>
                  <a:pt x="30652" y="25891"/>
                </a:cubicBezTo>
                <a:cubicBezTo>
                  <a:pt x="30652" y="25665"/>
                  <a:pt x="30652" y="25440"/>
                  <a:pt x="30627" y="25189"/>
                </a:cubicBezTo>
                <a:cubicBezTo>
                  <a:pt x="30627" y="25089"/>
                  <a:pt x="30602" y="24989"/>
                  <a:pt x="30602" y="24888"/>
                </a:cubicBezTo>
                <a:cubicBezTo>
                  <a:pt x="30602" y="24838"/>
                  <a:pt x="30602" y="24788"/>
                  <a:pt x="30602" y="24738"/>
                </a:cubicBezTo>
                <a:cubicBezTo>
                  <a:pt x="30577" y="24663"/>
                  <a:pt x="30577" y="24588"/>
                  <a:pt x="30577" y="24512"/>
                </a:cubicBezTo>
                <a:cubicBezTo>
                  <a:pt x="30552" y="24287"/>
                  <a:pt x="30527" y="24036"/>
                  <a:pt x="30502" y="23811"/>
                </a:cubicBezTo>
                <a:cubicBezTo>
                  <a:pt x="30477" y="23585"/>
                  <a:pt x="30427" y="23334"/>
                  <a:pt x="30402" y="23109"/>
                </a:cubicBezTo>
                <a:cubicBezTo>
                  <a:pt x="30402" y="23084"/>
                  <a:pt x="30402" y="23084"/>
                  <a:pt x="30402" y="23084"/>
                </a:cubicBezTo>
                <a:cubicBezTo>
                  <a:pt x="30377" y="23059"/>
                  <a:pt x="30377" y="23059"/>
                  <a:pt x="30377" y="23059"/>
                </a:cubicBezTo>
                <a:cubicBezTo>
                  <a:pt x="30352" y="22833"/>
                  <a:pt x="30302" y="22608"/>
                  <a:pt x="30277" y="22382"/>
                </a:cubicBezTo>
                <a:cubicBezTo>
                  <a:pt x="30226" y="22131"/>
                  <a:pt x="30176" y="21881"/>
                  <a:pt x="30126" y="21630"/>
                </a:cubicBezTo>
                <a:cubicBezTo>
                  <a:pt x="30101" y="21555"/>
                  <a:pt x="30076" y="21455"/>
                  <a:pt x="30051" y="21379"/>
                </a:cubicBezTo>
                <a:cubicBezTo>
                  <a:pt x="30051" y="21329"/>
                  <a:pt x="30026" y="21279"/>
                  <a:pt x="30026" y="21204"/>
                </a:cubicBezTo>
                <a:cubicBezTo>
                  <a:pt x="30001" y="21104"/>
                  <a:pt x="29976" y="21004"/>
                  <a:pt x="29951" y="20903"/>
                </a:cubicBezTo>
                <a:cubicBezTo>
                  <a:pt x="29876" y="20628"/>
                  <a:pt x="29825" y="20377"/>
                  <a:pt x="29750" y="20126"/>
                </a:cubicBezTo>
                <a:cubicBezTo>
                  <a:pt x="29700" y="19951"/>
                  <a:pt x="29650" y="19775"/>
                  <a:pt x="29575" y="19575"/>
                </a:cubicBezTo>
                <a:cubicBezTo>
                  <a:pt x="29575" y="19550"/>
                  <a:pt x="29575" y="19525"/>
                  <a:pt x="29550" y="19475"/>
                </a:cubicBezTo>
                <a:cubicBezTo>
                  <a:pt x="29550" y="19450"/>
                  <a:pt x="29525" y="19425"/>
                  <a:pt x="29525" y="19374"/>
                </a:cubicBezTo>
                <a:cubicBezTo>
                  <a:pt x="29449" y="19149"/>
                  <a:pt x="29374" y="18898"/>
                  <a:pt x="29299" y="18648"/>
                </a:cubicBezTo>
                <a:cubicBezTo>
                  <a:pt x="29199" y="18397"/>
                  <a:pt x="29124" y="18171"/>
                  <a:pt x="29048" y="17921"/>
                </a:cubicBezTo>
                <a:cubicBezTo>
                  <a:pt x="29023" y="17871"/>
                  <a:pt x="28998" y="17821"/>
                  <a:pt x="28998" y="17796"/>
                </a:cubicBezTo>
                <a:cubicBezTo>
                  <a:pt x="28973" y="17745"/>
                  <a:pt x="28948" y="17720"/>
                  <a:pt x="28948" y="17670"/>
                </a:cubicBezTo>
                <a:cubicBezTo>
                  <a:pt x="28898" y="17520"/>
                  <a:pt x="28823" y="17369"/>
                  <a:pt x="28773" y="17219"/>
                </a:cubicBezTo>
                <a:cubicBezTo>
                  <a:pt x="28698" y="16993"/>
                  <a:pt x="28597" y="16768"/>
                  <a:pt x="28497" y="16542"/>
                </a:cubicBezTo>
                <a:cubicBezTo>
                  <a:pt x="28422" y="16367"/>
                  <a:pt x="28347" y="16191"/>
                  <a:pt x="28297" y="16041"/>
                </a:cubicBezTo>
                <a:cubicBezTo>
                  <a:pt x="28272" y="16016"/>
                  <a:pt x="28272" y="15991"/>
                  <a:pt x="28246" y="15941"/>
                </a:cubicBezTo>
                <a:cubicBezTo>
                  <a:pt x="28246" y="15916"/>
                  <a:pt x="28221" y="15891"/>
                  <a:pt x="28196" y="15866"/>
                </a:cubicBezTo>
                <a:cubicBezTo>
                  <a:pt x="28096" y="15615"/>
                  <a:pt x="27996" y="15389"/>
                  <a:pt x="27896" y="15164"/>
                </a:cubicBezTo>
                <a:cubicBezTo>
                  <a:pt x="27770" y="14913"/>
                  <a:pt x="27645" y="14663"/>
                  <a:pt x="27520" y="14412"/>
                </a:cubicBezTo>
                <a:cubicBezTo>
                  <a:pt x="27520" y="14387"/>
                  <a:pt x="27495" y="14337"/>
                  <a:pt x="27470" y="14312"/>
                </a:cubicBezTo>
                <a:cubicBezTo>
                  <a:pt x="27444" y="14262"/>
                  <a:pt x="27419" y="14212"/>
                  <a:pt x="27394" y="14161"/>
                </a:cubicBezTo>
                <a:cubicBezTo>
                  <a:pt x="27294" y="13961"/>
                  <a:pt x="27194" y="13760"/>
                  <a:pt x="27094" y="13560"/>
                </a:cubicBezTo>
                <a:cubicBezTo>
                  <a:pt x="26968" y="13309"/>
                  <a:pt x="26818" y="13084"/>
                  <a:pt x="26667" y="12833"/>
                </a:cubicBezTo>
                <a:cubicBezTo>
                  <a:pt x="26617" y="12708"/>
                  <a:pt x="26542" y="12582"/>
                  <a:pt x="26467" y="12457"/>
                </a:cubicBezTo>
                <a:cubicBezTo>
                  <a:pt x="26442" y="12407"/>
                  <a:pt x="26417" y="12357"/>
                  <a:pt x="26392" y="12307"/>
                </a:cubicBezTo>
                <a:cubicBezTo>
                  <a:pt x="26266" y="12106"/>
                  <a:pt x="26116" y="11906"/>
                  <a:pt x="25991" y="11680"/>
                </a:cubicBezTo>
                <a:cubicBezTo>
                  <a:pt x="25815" y="11379"/>
                  <a:pt x="25615" y="11079"/>
                  <a:pt x="25414" y="10778"/>
                </a:cubicBezTo>
                <a:cubicBezTo>
                  <a:pt x="25389" y="10728"/>
                  <a:pt x="25364" y="10678"/>
                  <a:pt x="25339" y="10628"/>
                </a:cubicBezTo>
                <a:cubicBezTo>
                  <a:pt x="25038" y="10201"/>
                  <a:pt x="24738" y="9775"/>
                  <a:pt x="24437" y="9349"/>
                </a:cubicBezTo>
                <a:cubicBezTo>
                  <a:pt x="24211" y="9074"/>
                  <a:pt x="24011" y="8798"/>
                  <a:pt x="23785" y="8522"/>
                </a:cubicBezTo>
                <a:cubicBezTo>
                  <a:pt x="23635" y="8297"/>
                  <a:pt x="23459" y="8071"/>
                  <a:pt x="23259" y="7871"/>
                </a:cubicBezTo>
                <a:cubicBezTo>
                  <a:pt x="23259" y="7846"/>
                  <a:pt x="23259" y="7846"/>
                  <a:pt x="23259" y="7846"/>
                </a:cubicBezTo>
                <a:cubicBezTo>
                  <a:pt x="23058" y="7620"/>
                  <a:pt x="22883" y="7394"/>
                  <a:pt x="22708" y="7194"/>
                </a:cubicBezTo>
                <a:cubicBezTo>
                  <a:pt x="22507" y="6993"/>
                  <a:pt x="22332" y="6768"/>
                  <a:pt x="22156" y="6567"/>
                </a:cubicBezTo>
                <a:cubicBezTo>
                  <a:pt x="22106" y="6542"/>
                  <a:pt x="22081" y="6517"/>
                  <a:pt x="22056" y="6492"/>
                </a:cubicBezTo>
                <a:cubicBezTo>
                  <a:pt x="22031" y="6442"/>
                  <a:pt x="21981" y="6417"/>
                  <a:pt x="21956" y="6392"/>
                </a:cubicBezTo>
                <a:cubicBezTo>
                  <a:pt x="21830" y="6242"/>
                  <a:pt x="21705" y="6116"/>
                  <a:pt x="21555" y="5966"/>
                </a:cubicBezTo>
                <a:cubicBezTo>
                  <a:pt x="21354" y="5765"/>
                  <a:pt x="21154" y="5565"/>
                  <a:pt x="20953" y="5364"/>
                </a:cubicBezTo>
                <a:cubicBezTo>
                  <a:pt x="20903" y="5314"/>
                  <a:pt x="20828" y="5264"/>
                  <a:pt x="20778" y="5214"/>
                </a:cubicBezTo>
                <a:cubicBezTo>
                  <a:pt x="20728" y="5164"/>
                  <a:pt x="20677" y="5114"/>
                  <a:pt x="20627" y="5064"/>
                </a:cubicBezTo>
                <a:cubicBezTo>
                  <a:pt x="20527" y="4988"/>
                  <a:pt x="20427" y="4888"/>
                  <a:pt x="20327" y="4788"/>
                </a:cubicBezTo>
                <a:cubicBezTo>
                  <a:pt x="20126" y="4612"/>
                  <a:pt x="19926" y="4412"/>
                  <a:pt x="19700" y="4237"/>
                </a:cubicBezTo>
                <a:cubicBezTo>
                  <a:pt x="19600" y="4161"/>
                  <a:pt x="19525" y="4086"/>
                  <a:pt x="19424" y="4011"/>
                </a:cubicBezTo>
                <a:cubicBezTo>
                  <a:pt x="19374" y="3986"/>
                  <a:pt x="19324" y="3936"/>
                  <a:pt x="19274" y="3886"/>
                </a:cubicBezTo>
                <a:cubicBezTo>
                  <a:pt x="19224" y="3836"/>
                  <a:pt x="19149" y="3785"/>
                  <a:pt x="19073" y="3735"/>
                </a:cubicBezTo>
                <a:cubicBezTo>
                  <a:pt x="18873" y="3560"/>
                  <a:pt x="18647" y="3409"/>
                  <a:pt x="18447" y="3259"/>
                </a:cubicBezTo>
                <a:cubicBezTo>
                  <a:pt x="18297" y="3134"/>
                  <a:pt x="18146" y="3034"/>
                  <a:pt x="17996" y="2933"/>
                </a:cubicBezTo>
                <a:cubicBezTo>
                  <a:pt x="17971" y="2908"/>
                  <a:pt x="17946" y="2883"/>
                  <a:pt x="17921" y="2858"/>
                </a:cubicBezTo>
                <a:cubicBezTo>
                  <a:pt x="17870" y="2858"/>
                  <a:pt x="17845" y="2833"/>
                  <a:pt x="17820" y="2808"/>
                </a:cubicBezTo>
                <a:cubicBezTo>
                  <a:pt x="17620" y="2683"/>
                  <a:pt x="17419" y="2532"/>
                  <a:pt x="17219" y="2407"/>
                </a:cubicBezTo>
                <a:cubicBezTo>
                  <a:pt x="17018" y="2282"/>
                  <a:pt x="16818" y="2156"/>
                  <a:pt x="16617" y="2031"/>
                </a:cubicBezTo>
                <a:cubicBezTo>
                  <a:pt x="16567" y="2006"/>
                  <a:pt x="16542" y="1981"/>
                  <a:pt x="16492" y="1956"/>
                </a:cubicBezTo>
                <a:cubicBezTo>
                  <a:pt x="16342" y="1881"/>
                  <a:pt x="16191" y="1780"/>
                  <a:pt x="16041" y="1705"/>
                </a:cubicBezTo>
                <a:cubicBezTo>
                  <a:pt x="15966" y="1680"/>
                  <a:pt x="15916" y="1655"/>
                  <a:pt x="15865" y="1605"/>
                </a:cubicBezTo>
                <a:cubicBezTo>
                  <a:pt x="15790" y="1580"/>
                  <a:pt x="15715" y="1530"/>
                  <a:pt x="15640" y="1505"/>
                </a:cubicBezTo>
                <a:cubicBezTo>
                  <a:pt x="15565" y="1480"/>
                  <a:pt x="15515" y="1430"/>
                  <a:pt x="15439" y="1404"/>
                </a:cubicBezTo>
                <a:cubicBezTo>
                  <a:pt x="15339" y="1354"/>
                  <a:pt x="15264" y="1304"/>
                  <a:pt x="15164" y="1279"/>
                </a:cubicBezTo>
                <a:cubicBezTo>
                  <a:pt x="15088" y="1229"/>
                  <a:pt x="15013" y="1204"/>
                  <a:pt x="14963" y="1179"/>
                </a:cubicBezTo>
                <a:cubicBezTo>
                  <a:pt x="14938" y="1154"/>
                  <a:pt x="14913" y="1154"/>
                  <a:pt x="14888" y="1129"/>
                </a:cubicBezTo>
                <a:cubicBezTo>
                  <a:pt x="14687" y="1054"/>
                  <a:pt x="14487" y="978"/>
                  <a:pt x="14312" y="903"/>
                </a:cubicBezTo>
                <a:cubicBezTo>
                  <a:pt x="14286" y="878"/>
                  <a:pt x="14286" y="878"/>
                  <a:pt x="14286" y="878"/>
                </a:cubicBezTo>
                <a:cubicBezTo>
                  <a:pt x="14111" y="803"/>
                  <a:pt x="13911" y="753"/>
                  <a:pt x="13735" y="678"/>
                </a:cubicBezTo>
                <a:cubicBezTo>
                  <a:pt x="13710" y="678"/>
                  <a:pt x="13685" y="653"/>
                  <a:pt x="13660" y="653"/>
                </a:cubicBezTo>
                <a:cubicBezTo>
                  <a:pt x="13585" y="627"/>
                  <a:pt x="13510" y="602"/>
                  <a:pt x="13459" y="577"/>
                </a:cubicBezTo>
                <a:cubicBezTo>
                  <a:pt x="13359" y="552"/>
                  <a:pt x="13259" y="527"/>
                  <a:pt x="13159" y="502"/>
                </a:cubicBezTo>
                <a:cubicBezTo>
                  <a:pt x="13109" y="477"/>
                  <a:pt x="13058" y="477"/>
                  <a:pt x="13008" y="452"/>
                </a:cubicBezTo>
                <a:cubicBezTo>
                  <a:pt x="12933" y="427"/>
                  <a:pt x="12858" y="402"/>
                  <a:pt x="12783" y="377"/>
                </a:cubicBezTo>
                <a:cubicBezTo>
                  <a:pt x="12708" y="377"/>
                  <a:pt x="12657" y="352"/>
                  <a:pt x="12582" y="327"/>
                </a:cubicBezTo>
                <a:cubicBezTo>
                  <a:pt x="12507" y="327"/>
                  <a:pt x="12457" y="302"/>
                  <a:pt x="12382" y="277"/>
                </a:cubicBezTo>
                <a:cubicBezTo>
                  <a:pt x="12281" y="277"/>
                  <a:pt x="12206" y="252"/>
                  <a:pt x="12131" y="226"/>
                </a:cubicBezTo>
                <a:cubicBezTo>
                  <a:pt x="12081" y="226"/>
                  <a:pt x="12031" y="201"/>
                  <a:pt x="12006" y="201"/>
                </a:cubicBezTo>
                <a:cubicBezTo>
                  <a:pt x="11906" y="176"/>
                  <a:pt x="11830" y="176"/>
                  <a:pt x="11755" y="151"/>
                </a:cubicBezTo>
                <a:cubicBezTo>
                  <a:pt x="11655" y="151"/>
                  <a:pt x="11580" y="126"/>
                  <a:pt x="11479" y="126"/>
                </a:cubicBezTo>
                <a:cubicBezTo>
                  <a:pt x="11454" y="101"/>
                  <a:pt x="11404" y="101"/>
                  <a:pt x="11379" y="101"/>
                </a:cubicBezTo>
                <a:cubicBezTo>
                  <a:pt x="11304" y="101"/>
                  <a:pt x="11229" y="76"/>
                  <a:pt x="11129" y="76"/>
                </a:cubicBezTo>
                <a:cubicBezTo>
                  <a:pt x="11028" y="51"/>
                  <a:pt x="10928" y="51"/>
                  <a:pt x="10828" y="51"/>
                </a:cubicBezTo>
                <a:cubicBezTo>
                  <a:pt x="10803" y="51"/>
                  <a:pt x="10778" y="26"/>
                  <a:pt x="10753" y="26"/>
                </a:cubicBezTo>
                <a:lnTo>
                  <a:pt x="10176" y="26"/>
                </a:lnTo>
                <a:cubicBezTo>
                  <a:pt x="10151" y="26"/>
                  <a:pt x="10101" y="1"/>
                  <a:pt x="10076" y="1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5" name="Google Shape;517;p26"/>
          <p:cNvSpPr/>
          <p:nvPr/>
        </p:nvSpPr>
        <p:spPr>
          <a:xfrm>
            <a:off x="2583022" y="2238919"/>
            <a:ext cx="1497468" cy="1611215"/>
          </a:xfrm>
          <a:custGeom>
            <a:avLst/>
            <a:gdLst/>
            <a:ahLst/>
            <a:cxnLst/>
            <a:rect l="l" t="t" r="r" b="b"/>
            <a:pathLst>
              <a:path w="56794" h="61108" extrusionOk="0">
                <a:moveTo>
                  <a:pt x="12958" y="0"/>
                </a:moveTo>
                <a:cubicBezTo>
                  <a:pt x="8948" y="0"/>
                  <a:pt x="6191" y="3183"/>
                  <a:pt x="6166" y="8672"/>
                </a:cubicBezTo>
                <a:cubicBezTo>
                  <a:pt x="6166" y="9348"/>
                  <a:pt x="6216" y="10025"/>
                  <a:pt x="6292" y="10727"/>
                </a:cubicBezTo>
                <a:cubicBezTo>
                  <a:pt x="2582" y="11078"/>
                  <a:pt x="51" y="14261"/>
                  <a:pt x="26" y="19524"/>
                </a:cubicBezTo>
                <a:cubicBezTo>
                  <a:pt x="1" y="27394"/>
                  <a:pt x="5615" y="37118"/>
                  <a:pt x="12482" y="41078"/>
                </a:cubicBezTo>
                <a:lnTo>
                  <a:pt x="44237" y="59399"/>
                </a:lnTo>
                <a:cubicBezTo>
                  <a:pt x="46236" y="60559"/>
                  <a:pt x="48132" y="61108"/>
                  <a:pt x="49815" y="61108"/>
                </a:cubicBezTo>
                <a:cubicBezTo>
                  <a:pt x="53912" y="61108"/>
                  <a:pt x="56750" y="57859"/>
                  <a:pt x="56768" y="52281"/>
                </a:cubicBezTo>
                <a:cubicBezTo>
                  <a:pt x="56793" y="46617"/>
                  <a:pt x="53886" y="40025"/>
                  <a:pt x="49725" y="35288"/>
                </a:cubicBezTo>
                <a:cubicBezTo>
                  <a:pt x="50277" y="33860"/>
                  <a:pt x="50603" y="32156"/>
                  <a:pt x="50603" y="30176"/>
                </a:cubicBezTo>
                <a:cubicBezTo>
                  <a:pt x="50628" y="21153"/>
                  <a:pt x="44287" y="10150"/>
                  <a:pt x="36417" y="5614"/>
                </a:cubicBezTo>
                <a:cubicBezTo>
                  <a:pt x="34126" y="4292"/>
                  <a:pt x="31961" y="3668"/>
                  <a:pt x="30043" y="3668"/>
                </a:cubicBezTo>
                <a:cubicBezTo>
                  <a:pt x="27596" y="3668"/>
                  <a:pt x="25552" y="4684"/>
                  <a:pt x="24161" y="6567"/>
                </a:cubicBezTo>
                <a:cubicBezTo>
                  <a:pt x="22457" y="4561"/>
                  <a:pt x="20527" y="2857"/>
                  <a:pt x="18472" y="1679"/>
                </a:cubicBezTo>
                <a:cubicBezTo>
                  <a:pt x="16492" y="526"/>
                  <a:pt x="14612" y="0"/>
                  <a:pt x="12958" y="0"/>
                </a:cubicBezTo>
                <a:close/>
              </a:path>
            </a:pathLst>
          </a:custGeom>
          <a:gradFill>
            <a:gsLst>
              <a:gs pos="0">
                <a:srgbClr val="ADD8EB"/>
              </a:gs>
              <a:gs pos="100000">
                <a:srgbClr val="4BA4CA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6" name="Google Shape;518;p26"/>
          <p:cNvSpPr/>
          <p:nvPr/>
        </p:nvSpPr>
        <p:spPr>
          <a:xfrm>
            <a:off x="2910933" y="2828438"/>
            <a:ext cx="715697" cy="334383"/>
          </a:xfrm>
          <a:custGeom>
            <a:avLst/>
            <a:gdLst/>
            <a:ahLst/>
            <a:cxnLst/>
            <a:rect l="l" t="t" r="r" b="b"/>
            <a:pathLst>
              <a:path w="27144" h="12682" extrusionOk="0">
                <a:moveTo>
                  <a:pt x="3986" y="0"/>
                </a:moveTo>
                <a:lnTo>
                  <a:pt x="1" y="3910"/>
                </a:lnTo>
                <a:lnTo>
                  <a:pt x="2381" y="7293"/>
                </a:lnTo>
                <a:lnTo>
                  <a:pt x="4813" y="4913"/>
                </a:lnTo>
                <a:lnTo>
                  <a:pt x="9600" y="10702"/>
                </a:lnTo>
                <a:lnTo>
                  <a:pt x="13184" y="6617"/>
                </a:lnTo>
                <a:lnTo>
                  <a:pt x="17344" y="12682"/>
                </a:lnTo>
                <a:lnTo>
                  <a:pt x="24863" y="7268"/>
                </a:lnTo>
                <a:lnTo>
                  <a:pt x="26016" y="9073"/>
                </a:lnTo>
                <a:lnTo>
                  <a:pt x="26567" y="6141"/>
                </a:lnTo>
                <a:lnTo>
                  <a:pt x="27144" y="3208"/>
                </a:lnTo>
                <a:lnTo>
                  <a:pt x="24412" y="2707"/>
                </a:lnTo>
                <a:lnTo>
                  <a:pt x="21680" y="2206"/>
                </a:lnTo>
                <a:lnTo>
                  <a:pt x="22632" y="3735"/>
                </a:lnTo>
                <a:lnTo>
                  <a:pt x="16968" y="7845"/>
                </a:lnTo>
                <a:lnTo>
                  <a:pt x="12482" y="1303"/>
                </a:lnTo>
                <a:lnTo>
                  <a:pt x="8647" y="5664"/>
                </a:lnTo>
                <a:lnTo>
                  <a:pt x="3986" y="0"/>
                </a:ln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7" name="Прямоугольник с двумя скругленными противолежащими углами 656"/>
          <p:cNvSpPr/>
          <p:nvPr/>
        </p:nvSpPr>
        <p:spPr>
          <a:xfrm>
            <a:off x="5101187" y="1428991"/>
            <a:ext cx="1376681" cy="715089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6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6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8" name="Google Shape;480;p26"/>
          <p:cNvCxnSpPr/>
          <p:nvPr/>
        </p:nvCxnSpPr>
        <p:spPr>
          <a:xfrm>
            <a:off x="3043045" y="3395980"/>
            <a:ext cx="0" cy="46280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dash"/>
            <a:round/>
            <a:headEnd type="none" w="med" len="med"/>
            <a:tailEnd type="oval" w="med" len="med"/>
          </a:ln>
        </p:spPr>
      </p:cxnSp>
    </p:spTree>
    <p:extLst>
      <p:ext uri="{BB962C8B-B14F-4D97-AF65-F5344CB8AC3E}">
        <p14:creationId xmlns:p14="http://schemas.microsoft.com/office/powerpoint/2010/main" val="23801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5" name="Google Shape;1005;p28"/>
          <p:cNvGrpSpPr/>
          <p:nvPr/>
        </p:nvGrpSpPr>
        <p:grpSpPr>
          <a:xfrm>
            <a:off x="7477778" y="3594234"/>
            <a:ext cx="4346880" cy="554856"/>
            <a:chOff x="4418898" y="1865512"/>
            <a:chExt cx="3260160" cy="416142"/>
          </a:xfrm>
        </p:grpSpPr>
        <p:grpSp>
          <p:nvGrpSpPr>
            <p:cNvPr id="1006" name="Google Shape;1006;p28"/>
            <p:cNvGrpSpPr/>
            <p:nvPr/>
          </p:nvGrpSpPr>
          <p:grpSpPr>
            <a:xfrm>
              <a:off x="4418898" y="1865512"/>
              <a:ext cx="306226" cy="306236"/>
              <a:chOff x="3390772" y="1072425"/>
              <a:chExt cx="524001" cy="524017"/>
            </a:xfrm>
          </p:grpSpPr>
          <p:sp>
            <p:nvSpPr>
              <p:cNvPr id="1007" name="Google Shape;1007;p28"/>
              <p:cNvSpPr/>
              <p:nvPr/>
            </p:nvSpPr>
            <p:spPr>
              <a:xfrm>
                <a:off x="3390772" y="1072425"/>
                <a:ext cx="524001" cy="524017"/>
              </a:xfrm>
              <a:custGeom>
                <a:avLst/>
                <a:gdLst/>
                <a:ahLst/>
                <a:cxnLst/>
                <a:rect l="l" t="t" r="r" b="b"/>
                <a:pathLst>
                  <a:path w="3149" h="3149" extrusionOk="0">
                    <a:moveTo>
                      <a:pt x="1574" y="1"/>
                    </a:moveTo>
                    <a:cubicBezTo>
                      <a:pt x="709" y="1"/>
                      <a:pt x="0" y="710"/>
                      <a:pt x="0" y="1575"/>
                    </a:cubicBezTo>
                    <a:cubicBezTo>
                      <a:pt x="0" y="2441"/>
                      <a:pt x="709" y="3148"/>
                      <a:pt x="1574" y="3148"/>
                    </a:cubicBezTo>
                    <a:cubicBezTo>
                      <a:pt x="2466" y="3148"/>
                      <a:pt x="3148" y="2441"/>
                      <a:pt x="3148" y="1575"/>
                    </a:cubicBezTo>
                    <a:cubicBezTo>
                      <a:pt x="3148" y="710"/>
                      <a:pt x="2466" y="1"/>
                      <a:pt x="157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08" name="Google Shape;1008;p28"/>
              <p:cNvSpPr/>
              <p:nvPr/>
            </p:nvSpPr>
            <p:spPr>
              <a:xfrm>
                <a:off x="3460496" y="1142316"/>
                <a:ext cx="384390" cy="384235"/>
              </a:xfrm>
              <a:custGeom>
                <a:avLst/>
                <a:gdLst/>
                <a:ahLst/>
                <a:cxnLst/>
                <a:rect l="l" t="t" r="r" b="b"/>
                <a:pathLst>
                  <a:path w="2310" h="2309" extrusionOk="0">
                    <a:moveTo>
                      <a:pt x="1155" y="0"/>
                    </a:moveTo>
                    <a:cubicBezTo>
                      <a:pt x="525" y="0"/>
                      <a:pt x="1" y="500"/>
                      <a:pt x="1" y="1155"/>
                    </a:cubicBezTo>
                    <a:cubicBezTo>
                      <a:pt x="1" y="1784"/>
                      <a:pt x="525" y="2309"/>
                      <a:pt x="1155" y="2309"/>
                    </a:cubicBezTo>
                    <a:cubicBezTo>
                      <a:pt x="1812" y="2309"/>
                      <a:pt x="2309" y="1784"/>
                      <a:pt x="2309" y="1155"/>
                    </a:cubicBezTo>
                    <a:cubicBezTo>
                      <a:pt x="2309" y="500"/>
                      <a:pt x="1812" y="0"/>
                      <a:pt x="115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009" name="Google Shape;1009;p28"/>
            <p:cNvSpPr txBox="1"/>
            <p:nvPr/>
          </p:nvSpPr>
          <p:spPr>
            <a:xfrm>
              <a:off x="6226901" y="1980154"/>
              <a:ext cx="1452157" cy="30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Masofaviy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platformasi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010" name="Google Shape;1010;p28"/>
          <p:cNvGrpSpPr/>
          <p:nvPr/>
        </p:nvGrpSpPr>
        <p:grpSpPr>
          <a:xfrm>
            <a:off x="6139004" y="5650138"/>
            <a:ext cx="5728707" cy="491403"/>
            <a:chOff x="4418898" y="2440797"/>
            <a:chExt cx="4296530" cy="368552"/>
          </a:xfrm>
        </p:grpSpPr>
        <p:grpSp>
          <p:nvGrpSpPr>
            <p:cNvPr id="1011" name="Google Shape;1011;p28"/>
            <p:cNvGrpSpPr/>
            <p:nvPr/>
          </p:nvGrpSpPr>
          <p:grpSpPr>
            <a:xfrm>
              <a:off x="4418898" y="2440797"/>
              <a:ext cx="306226" cy="306236"/>
              <a:chOff x="3390772" y="1849380"/>
              <a:chExt cx="524001" cy="524017"/>
            </a:xfrm>
          </p:grpSpPr>
          <p:sp>
            <p:nvSpPr>
              <p:cNvPr id="1012" name="Google Shape;1012;p28"/>
              <p:cNvSpPr/>
              <p:nvPr/>
            </p:nvSpPr>
            <p:spPr>
              <a:xfrm>
                <a:off x="3390772" y="1849380"/>
                <a:ext cx="524001" cy="524017"/>
              </a:xfrm>
              <a:custGeom>
                <a:avLst/>
                <a:gdLst/>
                <a:ahLst/>
                <a:cxnLst/>
                <a:rect l="l" t="t" r="r" b="b"/>
                <a:pathLst>
                  <a:path w="3149" h="3149" extrusionOk="0">
                    <a:moveTo>
                      <a:pt x="1574" y="1"/>
                    </a:moveTo>
                    <a:cubicBezTo>
                      <a:pt x="709" y="1"/>
                      <a:pt x="0" y="710"/>
                      <a:pt x="0" y="1575"/>
                    </a:cubicBezTo>
                    <a:cubicBezTo>
                      <a:pt x="0" y="2442"/>
                      <a:pt x="709" y="3149"/>
                      <a:pt x="1574" y="3149"/>
                    </a:cubicBezTo>
                    <a:cubicBezTo>
                      <a:pt x="2466" y="3149"/>
                      <a:pt x="3148" y="2442"/>
                      <a:pt x="3148" y="1575"/>
                    </a:cubicBezTo>
                    <a:cubicBezTo>
                      <a:pt x="3148" y="710"/>
                      <a:pt x="2466" y="1"/>
                      <a:pt x="157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13" name="Google Shape;1013;p28"/>
              <p:cNvSpPr/>
              <p:nvPr/>
            </p:nvSpPr>
            <p:spPr>
              <a:xfrm>
                <a:off x="3460496" y="1919271"/>
                <a:ext cx="384390" cy="384401"/>
              </a:xfrm>
              <a:custGeom>
                <a:avLst/>
                <a:gdLst/>
                <a:ahLst/>
                <a:cxnLst/>
                <a:rect l="l" t="t" r="r" b="b"/>
                <a:pathLst>
                  <a:path w="2310" h="2310" extrusionOk="0">
                    <a:moveTo>
                      <a:pt x="1155" y="1"/>
                    </a:moveTo>
                    <a:cubicBezTo>
                      <a:pt x="525" y="1"/>
                      <a:pt x="1" y="525"/>
                      <a:pt x="1" y="1155"/>
                    </a:cubicBezTo>
                    <a:cubicBezTo>
                      <a:pt x="1" y="1785"/>
                      <a:pt x="525" y="2309"/>
                      <a:pt x="1155" y="2309"/>
                    </a:cubicBezTo>
                    <a:cubicBezTo>
                      <a:pt x="1812" y="2309"/>
                      <a:pt x="2309" y="1785"/>
                      <a:pt x="2309" y="1155"/>
                    </a:cubicBezTo>
                    <a:cubicBezTo>
                      <a:pt x="2309" y="525"/>
                      <a:pt x="1812" y="1"/>
                      <a:pt x="115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014" name="Google Shape;1014;p28"/>
            <p:cNvSpPr txBox="1"/>
            <p:nvPr/>
          </p:nvSpPr>
          <p:spPr>
            <a:xfrm>
              <a:off x="6653011" y="2507849"/>
              <a:ext cx="2062417" cy="30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faol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salohiyatli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pedagog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murabbiylarni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qo‘llab-quvvatlash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,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rag‘batlantirish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portali</a:t>
              </a:r>
              <a:endParaRPr sz="20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015" name="Google Shape;1015;p28"/>
          <p:cNvGrpSpPr/>
          <p:nvPr/>
        </p:nvGrpSpPr>
        <p:grpSpPr>
          <a:xfrm flipH="1">
            <a:off x="190125" y="1698697"/>
            <a:ext cx="5759652" cy="457254"/>
            <a:chOff x="4123493" y="2988712"/>
            <a:chExt cx="4445856" cy="342940"/>
          </a:xfrm>
        </p:grpSpPr>
        <p:grpSp>
          <p:nvGrpSpPr>
            <p:cNvPr id="1016" name="Google Shape;1016;p28"/>
            <p:cNvGrpSpPr/>
            <p:nvPr/>
          </p:nvGrpSpPr>
          <p:grpSpPr>
            <a:xfrm>
              <a:off x="4123493" y="3015239"/>
              <a:ext cx="306226" cy="316413"/>
              <a:chOff x="2885265" y="2633751"/>
              <a:chExt cx="524001" cy="528677"/>
            </a:xfrm>
          </p:grpSpPr>
          <p:sp>
            <p:nvSpPr>
              <p:cNvPr id="1017" name="Google Shape;1017;p28"/>
              <p:cNvSpPr/>
              <p:nvPr/>
            </p:nvSpPr>
            <p:spPr>
              <a:xfrm>
                <a:off x="2885265" y="2633751"/>
                <a:ext cx="524001" cy="528677"/>
              </a:xfrm>
              <a:custGeom>
                <a:avLst/>
                <a:gdLst/>
                <a:ahLst/>
                <a:cxnLst/>
                <a:rect l="l" t="t" r="r" b="b"/>
                <a:pathLst>
                  <a:path w="3149" h="3177" extrusionOk="0">
                    <a:moveTo>
                      <a:pt x="1574" y="1"/>
                    </a:moveTo>
                    <a:cubicBezTo>
                      <a:pt x="709" y="1"/>
                      <a:pt x="0" y="710"/>
                      <a:pt x="0" y="1602"/>
                    </a:cubicBezTo>
                    <a:cubicBezTo>
                      <a:pt x="0" y="2467"/>
                      <a:pt x="709" y="3176"/>
                      <a:pt x="1574" y="3176"/>
                    </a:cubicBezTo>
                    <a:cubicBezTo>
                      <a:pt x="2466" y="3176"/>
                      <a:pt x="3148" y="2467"/>
                      <a:pt x="3148" y="1602"/>
                    </a:cubicBezTo>
                    <a:cubicBezTo>
                      <a:pt x="3148" y="710"/>
                      <a:pt x="2466" y="1"/>
                      <a:pt x="157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endParaRPr sz="2400"/>
              </a:p>
            </p:txBody>
          </p:sp>
          <p:sp>
            <p:nvSpPr>
              <p:cNvPr id="1018" name="Google Shape;1018;p28"/>
              <p:cNvSpPr/>
              <p:nvPr/>
            </p:nvSpPr>
            <p:spPr>
              <a:xfrm>
                <a:off x="2946053" y="2692459"/>
                <a:ext cx="384390" cy="384402"/>
              </a:xfrm>
              <a:custGeom>
                <a:avLst/>
                <a:gdLst/>
                <a:ahLst/>
                <a:cxnLst/>
                <a:rect l="l" t="t" r="r" b="b"/>
                <a:pathLst>
                  <a:path w="2310" h="2310" extrusionOk="0">
                    <a:moveTo>
                      <a:pt x="1155" y="1"/>
                    </a:moveTo>
                    <a:cubicBezTo>
                      <a:pt x="525" y="1"/>
                      <a:pt x="1" y="498"/>
                      <a:pt x="1" y="1155"/>
                    </a:cubicBezTo>
                    <a:cubicBezTo>
                      <a:pt x="1" y="1785"/>
                      <a:pt x="525" y="2309"/>
                      <a:pt x="1155" y="2309"/>
                    </a:cubicBezTo>
                    <a:cubicBezTo>
                      <a:pt x="1812" y="2309"/>
                      <a:pt x="2309" y="1785"/>
                      <a:pt x="2309" y="1155"/>
                    </a:cubicBezTo>
                    <a:cubicBezTo>
                      <a:pt x="2309" y="498"/>
                      <a:pt x="1812" y="1"/>
                      <a:pt x="1155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endParaRPr sz="2400"/>
              </a:p>
            </p:txBody>
          </p:sp>
        </p:grpSp>
        <p:sp>
          <p:nvSpPr>
            <p:cNvPr id="1019" name="Google Shape;1019;p28"/>
            <p:cNvSpPr txBox="1"/>
            <p:nvPr/>
          </p:nvSpPr>
          <p:spPr>
            <a:xfrm>
              <a:off x="6815822" y="2988712"/>
              <a:ext cx="1753527" cy="30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2400" b="1" dirty="0" smtClean="0">
                  <a:solidFill>
                    <a:srgbClr val="7030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Onlinedu.uz</a:t>
              </a:r>
            </a:p>
            <a:p>
              <a:pPr algn="ctr"/>
              <a:r>
                <a:rPr lang="de-DE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Uzluksiz</a:t>
              </a:r>
              <a:r>
                <a:rPr lang="de-DE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kasbiy</a:t>
              </a:r>
              <a:r>
                <a:rPr lang="de-DE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</a:t>
              </a:r>
              <a:r>
                <a:rPr lang="de-DE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platformasi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020" name="Google Shape;1020;p28"/>
          <p:cNvGrpSpPr/>
          <p:nvPr/>
        </p:nvGrpSpPr>
        <p:grpSpPr>
          <a:xfrm flipH="1">
            <a:off x="197867" y="3685804"/>
            <a:ext cx="4405479" cy="572675"/>
            <a:chOff x="4418898" y="3601543"/>
            <a:chExt cx="3254251" cy="429506"/>
          </a:xfrm>
        </p:grpSpPr>
        <p:grpSp>
          <p:nvGrpSpPr>
            <p:cNvPr id="1021" name="Google Shape;1021;p28"/>
            <p:cNvGrpSpPr/>
            <p:nvPr/>
          </p:nvGrpSpPr>
          <p:grpSpPr>
            <a:xfrm>
              <a:off x="4418898" y="3601543"/>
              <a:ext cx="306226" cy="306191"/>
              <a:chOff x="3390772" y="3425589"/>
              <a:chExt cx="524001" cy="523851"/>
            </a:xfrm>
          </p:grpSpPr>
          <p:sp>
            <p:nvSpPr>
              <p:cNvPr id="1022" name="Google Shape;1022;p28"/>
              <p:cNvSpPr/>
              <p:nvPr/>
            </p:nvSpPr>
            <p:spPr>
              <a:xfrm>
                <a:off x="3390772" y="3425589"/>
                <a:ext cx="524001" cy="523851"/>
              </a:xfrm>
              <a:custGeom>
                <a:avLst/>
                <a:gdLst/>
                <a:ahLst/>
                <a:cxnLst/>
                <a:rect l="l" t="t" r="r" b="b"/>
                <a:pathLst>
                  <a:path w="3149" h="3148" extrusionOk="0">
                    <a:moveTo>
                      <a:pt x="1574" y="0"/>
                    </a:moveTo>
                    <a:cubicBezTo>
                      <a:pt x="709" y="0"/>
                      <a:pt x="0" y="707"/>
                      <a:pt x="0" y="1574"/>
                    </a:cubicBezTo>
                    <a:cubicBezTo>
                      <a:pt x="0" y="2439"/>
                      <a:pt x="709" y="3148"/>
                      <a:pt x="1574" y="3148"/>
                    </a:cubicBezTo>
                    <a:cubicBezTo>
                      <a:pt x="2466" y="3148"/>
                      <a:pt x="3148" y="2439"/>
                      <a:pt x="3148" y="1574"/>
                    </a:cubicBezTo>
                    <a:cubicBezTo>
                      <a:pt x="3148" y="707"/>
                      <a:pt x="2466" y="0"/>
                      <a:pt x="15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23" name="Google Shape;1023;p28"/>
              <p:cNvSpPr/>
              <p:nvPr/>
            </p:nvSpPr>
            <p:spPr>
              <a:xfrm>
                <a:off x="3460496" y="3495314"/>
                <a:ext cx="384390" cy="384401"/>
              </a:xfrm>
              <a:custGeom>
                <a:avLst/>
                <a:gdLst/>
                <a:ahLst/>
                <a:cxnLst/>
                <a:rect l="l" t="t" r="r" b="b"/>
                <a:pathLst>
                  <a:path w="2310" h="2310" extrusionOk="0">
                    <a:moveTo>
                      <a:pt x="1155" y="1"/>
                    </a:moveTo>
                    <a:cubicBezTo>
                      <a:pt x="525" y="1"/>
                      <a:pt x="1" y="525"/>
                      <a:pt x="1" y="1155"/>
                    </a:cubicBezTo>
                    <a:cubicBezTo>
                      <a:pt x="1" y="1785"/>
                      <a:pt x="525" y="2309"/>
                      <a:pt x="1155" y="2309"/>
                    </a:cubicBezTo>
                    <a:cubicBezTo>
                      <a:pt x="1812" y="2309"/>
                      <a:pt x="2309" y="1785"/>
                      <a:pt x="2309" y="1155"/>
                    </a:cubicBezTo>
                    <a:cubicBezTo>
                      <a:pt x="2309" y="525"/>
                      <a:pt x="1812" y="1"/>
                      <a:pt x="115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024" name="Google Shape;1024;p28"/>
            <p:cNvSpPr txBox="1"/>
            <p:nvPr/>
          </p:nvSpPr>
          <p:spPr>
            <a:xfrm>
              <a:off x="5729870" y="3729549"/>
              <a:ext cx="1943279" cy="30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Dasturlashni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o‘rganish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uchun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ochiq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bepul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onlayn</a:t>
              </a:r>
              <a:r>
                <a:rPr lang="de-DE" dirty="0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026" name="Google Shape;1026;p28"/>
          <p:cNvGrpSpPr/>
          <p:nvPr/>
        </p:nvGrpSpPr>
        <p:grpSpPr>
          <a:xfrm flipH="1">
            <a:off x="5557255" y="5674481"/>
            <a:ext cx="434130" cy="408314"/>
            <a:chOff x="3390772" y="4206704"/>
            <a:chExt cx="524001" cy="524017"/>
          </a:xfrm>
        </p:grpSpPr>
        <p:sp>
          <p:nvSpPr>
            <p:cNvPr id="1027" name="Google Shape;1027;p28"/>
            <p:cNvSpPr/>
            <p:nvPr/>
          </p:nvSpPr>
          <p:spPr>
            <a:xfrm>
              <a:off x="3390772" y="4206704"/>
              <a:ext cx="524001" cy="524017"/>
            </a:xfrm>
            <a:custGeom>
              <a:avLst/>
              <a:gdLst/>
              <a:ahLst/>
              <a:cxnLst/>
              <a:rect l="l" t="t" r="r" b="b"/>
              <a:pathLst>
                <a:path w="3149" h="3149" extrusionOk="0">
                  <a:moveTo>
                    <a:pt x="1574" y="1"/>
                  </a:moveTo>
                  <a:cubicBezTo>
                    <a:pt x="709" y="1"/>
                    <a:pt x="0" y="683"/>
                    <a:pt x="0" y="1575"/>
                  </a:cubicBezTo>
                  <a:cubicBezTo>
                    <a:pt x="0" y="2441"/>
                    <a:pt x="709" y="3149"/>
                    <a:pt x="1574" y="3149"/>
                  </a:cubicBezTo>
                  <a:cubicBezTo>
                    <a:pt x="2466" y="3149"/>
                    <a:pt x="3148" y="2441"/>
                    <a:pt x="3148" y="1575"/>
                  </a:cubicBezTo>
                  <a:cubicBezTo>
                    <a:pt x="3148" y="683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28" name="Google Shape;1028;p28"/>
            <p:cNvSpPr/>
            <p:nvPr/>
          </p:nvSpPr>
          <p:spPr>
            <a:xfrm>
              <a:off x="3460496" y="4276595"/>
              <a:ext cx="384390" cy="384235"/>
            </a:xfrm>
            <a:custGeom>
              <a:avLst/>
              <a:gdLst/>
              <a:ahLst/>
              <a:cxnLst/>
              <a:rect l="l" t="t" r="r" b="b"/>
              <a:pathLst>
                <a:path w="2310" h="2309" extrusionOk="0">
                  <a:moveTo>
                    <a:pt x="1155" y="0"/>
                  </a:moveTo>
                  <a:cubicBezTo>
                    <a:pt x="525" y="0"/>
                    <a:pt x="1" y="500"/>
                    <a:pt x="1" y="1155"/>
                  </a:cubicBezTo>
                  <a:cubicBezTo>
                    <a:pt x="1" y="1784"/>
                    <a:pt x="525" y="2309"/>
                    <a:pt x="1155" y="2309"/>
                  </a:cubicBezTo>
                  <a:cubicBezTo>
                    <a:pt x="1812" y="2309"/>
                    <a:pt x="2309" y="1784"/>
                    <a:pt x="2309" y="1155"/>
                  </a:cubicBezTo>
                  <a:cubicBezTo>
                    <a:pt x="2309" y="500"/>
                    <a:pt x="1812" y="0"/>
                    <a:pt x="11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030" name="Google Shape;1030;p28"/>
          <p:cNvGrpSpPr/>
          <p:nvPr/>
        </p:nvGrpSpPr>
        <p:grpSpPr>
          <a:xfrm>
            <a:off x="6209757" y="1607720"/>
            <a:ext cx="5437151" cy="985956"/>
            <a:chOff x="4657317" y="1205790"/>
            <a:chExt cx="4077863" cy="739466"/>
          </a:xfrm>
        </p:grpSpPr>
        <p:grpSp>
          <p:nvGrpSpPr>
            <p:cNvPr id="1031" name="Google Shape;1031;p28"/>
            <p:cNvGrpSpPr/>
            <p:nvPr/>
          </p:nvGrpSpPr>
          <p:grpSpPr>
            <a:xfrm>
              <a:off x="4657317" y="1300549"/>
              <a:ext cx="306226" cy="306236"/>
              <a:chOff x="3798745" y="1090120"/>
              <a:chExt cx="524001" cy="524017"/>
            </a:xfrm>
          </p:grpSpPr>
          <p:sp>
            <p:nvSpPr>
              <p:cNvPr id="1032" name="Google Shape;1032;p28"/>
              <p:cNvSpPr/>
              <p:nvPr/>
            </p:nvSpPr>
            <p:spPr>
              <a:xfrm>
                <a:off x="3798745" y="1090120"/>
                <a:ext cx="524001" cy="524017"/>
              </a:xfrm>
              <a:custGeom>
                <a:avLst/>
                <a:gdLst/>
                <a:ahLst/>
                <a:cxnLst/>
                <a:rect l="l" t="t" r="r" b="b"/>
                <a:pathLst>
                  <a:path w="3149" h="3149" extrusionOk="0">
                    <a:moveTo>
                      <a:pt x="1574" y="1"/>
                    </a:moveTo>
                    <a:cubicBezTo>
                      <a:pt x="709" y="1"/>
                      <a:pt x="0" y="710"/>
                      <a:pt x="0" y="1575"/>
                    </a:cubicBezTo>
                    <a:cubicBezTo>
                      <a:pt x="0" y="2441"/>
                      <a:pt x="709" y="3148"/>
                      <a:pt x="1574" y="3148"/>
                    </a:cubicBezTo>
                    <a:cubicBezTo>
                      <a:pt x="2466" y="3148"/>
                      <a:pt x="3148" y="2441"/>
                      <a:pt x="3148" y="1575"/>
                    </a:cubicBezTo>
                    <a:cubicBezTo>
                      <a:pt x="3148" y="710"/>
                      <a:pt x="2466" y="1"/>
                      <a:pt x="157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33" name="Google Shape;1033;p28"/>
              <p:cNvSpPr/>
              <p:nvPr/>
            </p:nvSpPr>
            <p:spPr>
              <a:xfrm>
                <a:off x="3902294" y="1158477"/>
                <a:ext cx="384390" cy="384235"/>
              </a:xfrm>
              <a:custGeom>
                <a:avLst/>
                <a:gdLst/>
                <a:ahLst/>
                <a:cxnLst/>
                <a:rect l="l" t="t" r="r" b="b"/>
                <a:pathLst>
                  <a:path w="2310" h="2309" extrusionOk="0">
                    <a:moveTo>
                      <a:pt x="1155" y="0"/>
                    </a:moveTo>
                    <a:cubicBezTo>
                      <a:pt x="525" y="0"/>
                      <a:pt x="1" y="500"/>
                      <a:pt x="1" y="1155"/>
                    </a:cubicBezTo>
                    <a:cubicBezTo>
                      <a:pt x="1" y="1784"/>
                      <a:pt x="525" y="2309"/>
                      <a:pt x="1155" y="2309"/>
                    </a:cubicBezTo>
                    <a:cubicBezTo>
                      <a:pt x="1812" y="2309"/>
                      <a:pt x="2309" y="1784"/>
                      <a:pt x="2309" y="1155"/>
                    </a:cubicBezTo>
                    <a:cubicBezTo>
                      <a:pt x="2309" y="500"/>
                      <a:pt x="1812" y="0"/>
                      <a:pt x="11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034" name="Google Shape;1034;p28"/>
            <p:cNvSpPr txBox="1"/>
            <p:nvPr/>
          </p:nvSpPr>
          <p:spPr>
            <a:xfrm>
              <a:off x="6384160" y="1205790"/>
              <a:ext cx="2351020" cy="7394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Ijtimoiy-psixologik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,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tibbiy-psixologik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,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psixologik-pedagogik</a:t>
              </a:r>
              <a:r>
                <a:rPr lang="de-DE" sz="2000" dirty="0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modullar</a:t>
              </a:r>
              <a:endParaRPr sz="20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035" name="Google Shape;1035;p28"/>
          <p:cNvGrpSpPr/>
          <p:nvPr/>
        </p:nvGrpSpPr>
        <p:grpSpPr>
          <a:xfrm>
            <a:off x="4852252" y="2567200"/>
            <a:ext cx="2453713" cy="2462382"/>
            <a:chOff x="778254" y="1226247"/>
            <a:chExt cx="3171385" cy="3303493"/>
          </a:xfrm>
        </p:grpSpPr>
        <p:sp>
          <p:nvSpPr>
            <p:cNvPr id="1036" name="Google Shape;1036;p28"/>
            <p:cNvSpPr/>
            <p:nvPr/>
          </p:nvSpPr>
          <p:spPr>
            <a:xfrm>
              <a:off x="3021440" y="1390179"/>
              <a:ext cx="867320" cy="2975617"/>
            </a:xfrm>
            <a:custGeom>
              <a:avLst/>
              <a:gdLst/>
              <a:ahLst/>
              <a:cxnLst/>
              <a:rect l="l" t="t" r="r" b="b"/>
              <a:pathLst>
                <a:path w="3961" h="13589" extrusionOk="0">
                  <a:moveTo>
                    <a:pt x="1" y="0"/>
                  </a:moveTo>
                  <a:cubicBezTo>
                    <a:pt x="1180" y="682"/>
                    <a:pt x="2177" y="1652"/>
                    <a:pt x="2859" y="2833"/>
                  </a:cubicBezTo>
                  <a:cubicBezTo>
                    <a:pt x="3568" y="4013"/>
                    <a:pt x="3936" y="5404"/>
                    <a:pt x="3936" y="6793"/>
                  </a:cubicBezTo>
                  <a:cubicBezTo>
                    <a:pt x="3936" y="8185"/>
                    <a:pt x="3568" y="9574"/>
                    <a:pt x="2859" y="10756"/>
                  </a:cubicBezTo>
                  <a:cubicBezTo>
                    <a:pt x="2177" y="11935"/>
                    <a:pt x="1207" y="12907"/>
                    <a:pt x="26" y="13561"/>
                  </a:cubicBezTo>
                  <a:lnTo>
                    <a:pt x="53" y="13589"/>
                  </a:lnTo>
                  <a:cubicBezTo>
                    <a:pt x="1207" y="12907"/>
                    <a:pt x="2204" y="11935"/>
                    <a:pt x="2886" y="10781"/>
                  </a:cubicBezTo>
                  <a:cubicBezTo>
                    <a:pt x="3594" y="9574"/>
                    <a:pt x="3961" y="8210"/>
                    <a:pt x="3961" y="6793"/>
                  </a:cubicBezTo>
                  <a:cubicBezTo>
                    <a:pt x="3961" y="5404"/>
                    <a:pt x="3594" y="4013"/>
                    <a:pt x="2859" y="2806"/>
                  </a:cubicBezTo>
                  <a:cubicBezTo>
                    <a:pt x="2177" y="1652"/>
                    <a:pt x="1180" y="655"/>
                    <a:pt x="26" y="0"/>
                  </a:cubicBezTo>
                  <a:close/>
                </a:path>
              </a:pathLst>
            </a:custGeom>
            <a:solidFill>
              <a:schemeClr val="dk2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037" name="Google Shape;1037;p28"/>
            <p:cNvGrpSpPr/>
            <p:nvPr/>
          </p:nvGrpSpPr>
          <p:grpSpPr>
            <a:xfrm>
              <a:off x="2895146" y="1290161"/>
              <a:ext cx="258602" cy="228611"/>
              <a:chOff x="2068177" y="1681974"/>
              <a:chExt cx="196521" cy="173729"/>
            </a:xfrm>
          </p:grpSpPr>
          <p:sp>
            <p:nvSpPr>
              <p:cNvPr id="1038" name="Google Shape;1038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39" name="Google Shape;1039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040" name="Google Shape;1040;p28"/>
            <p:cNvGrpSpPr/>
            <p:nvPr/>
          </p:nvGrpSpPr>
          <p:grpSpPr>
            <a:xfrm>
              <a:off x="3377694" y="1713172"/>
              <a:ext cx="258602" cy="228611"/>
              <a:chOff x="2068177" y="1681974"/>
              <a:chExt cx="196521" cy="173729"/>
            </a:xfrm>
          </p:grpSpPr>
          <p:sp>
            <p:nvSpPr>
              <p:cNvPr id="1041" name="Google Shape;1041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42" name="Google Shape;1042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043" name="Google Shape;1043;p28"/>
            <p:cNvGrpSpPr/>
            <p:nvPr/>
          </p:nvGrpSpPr>
          <p:grpSpPr>
            <a:xfrm>
              <a:off x="3691036" y="2361789"/>
              <a:ext cx="258602" cy="228611"/>
              <a:chOff x="2068177" y="1681974"/>
              <a:chExt cx="196521" cy="173729"/>
            </a:xfrm>
          </p:grpSpPr>
          <p:sp>
            <p:nvSpPr>
              <p:cNvPr id="1044" name="Google Shape;1044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45" name="Google Shape;1045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046" name="Google Shape;1046;p28"/>
            <p:cNvGrpSpPr/>
            <p:nvPr/>
          </p:nvGrpSpPr>
          <p:grpSpPr>
            <a:xfrm flipH="1">
              <a:off x="3678395" y="3182743"/>
              <a:ext cx="258602" cy="228611"/>
              <a:chOff x="2068177" y="1681974"/>
              <a:chExt cx="196521" cy="173729"/>
            </a:xfrm>
          </p:grpSpPr>
          <p:sp>
            <p:nvSpPr>
              <p:cNvPr id="1047" name="Google Shape;1047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48" name="Google Shape;1048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049" name="Google Shape;1049;p28"/>
            <p:cNvGrpSpPr/>
            <p:nvPr/>
          </p:nvGrpSpPr>
          <p:grpSpPr>
            <a:xfrm flipH="1">
              <a:off x="3421454" y="3768692"/>
              <a:ext cx="258602" cy="228611"/>
              <a:chOff x="2068177" y="1681974"/>
              <a:chExt cx="196521" cy="173729"/>
            </a:xfrm>
          </p:grpSpPr>
          <p:sp>
            <p:nvSpPr>
              <p:cNvPr id="1050" name="Google Shape;1050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51" name="Google Shape;1051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052" name="Google Shape;1052;p28"/>
            <p:cNvGrpSpPr/>
            <p:nvPr/>
          </p:nvGrpSpPr>
          <p:grpSpPr>
            <a:xfrm flipH="1">
              <a:off x="2882504" y="4254371"/>
              <a:ext cx="258602" cy="228611"/>
              <a:chOff x="2068177" y="1681974"/>
              <a:chExt cx="196521" cy="173729"/>
            </a:xfrm>
          </p:grpSpPr>
          <p:sp>
            <p:nvSpPr>
              <p:cNvPr id="1053" name="Google Shape;1053;p28"/>
              <p:cNvSpPr/>
              <p:nvPr/>
            </p:nvSpPr>
            <p:spPr>
              <a:xfrm>
                <a:off x="2068177" y="1681974"/>
                <a:ext cx="196521" cy="173729"/>
              </a:xfrm>
              <a:custGeom>
                <a:avLst/>
                <a:gdLst/>
                <a:ahLst/>
                <a:cxnLst/>
                <a:rect l="l" t="t" r="r" b="b"/>
                <a:pathLst>
                  <a:path w="1181" h="1044" extrusionOk="0">
                    <a:moveTo>
                      <a:pt x="592" y="1"/>
                    </a:moveTo>
                    <a:cubicBezTo>
                      <a:pt x="407" y="1"/>
                      <a:pt x="221" y="94"/>
                      <a:pt x="131" y="272"/>
                    </a:cubicBezTo>
                    <a:cubicBezTo>
                      <a:pt x="1" y="510"/>
                      <a:pt x="78" y="824"/>
                      <a:pt x="315" y="982"/>
                    </a:cubicBezTo>
                    <a:cubicBezTo>
                      <a:pt x="399" y="1023"/>
                      <a:pt x="488" y="1044"/>
                      <a:pt x="575" y="1044"/>
                    </a:cubicBezTo>
                    <a:cubicBezTo>
                      <a:pt x="760" y="1044"/>
                      <a:pt x="934" y="951"/>
                      <a:pt x="1023" y="772"/>
                    </a:cubicBezTo>
                    <a:cubicBezTo>
                      <a:pt x="1180" y="535"/>
                      <a:pt x="1102" y="220"/>
                      <a:pt x="840" y="63"/>
                    </a:cubicBezTo>
                    <a:cubicBezTo>
                      <a:pt x="764" y="21"/>
                      <a:pt x="678" y="1"/>
                      <a:pt x="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54" name="Google Shape;1054;p28"/>
              <p:cNvSpPr/>
              <p:nvPr/>
            </p:nvSpPr>
            <p:spPr>
              <a:xfrm>
                <a:off x="2103122" y="1713924"/>
                <a:ext cx="122306" cy="108831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54" extrusionOk="0">
                    <a:moveTo>
                      <a:pt x="352" y="1"/>
                    </a:moveTo>
                    <a:cubicBezTo>
                      <a:pt x="247" y="1"/>
                      <a:pt x="146" y="59"/>
                      <a:pt x="78" y="160"/>
                    </a:cubicBezTo>
                    <a:cubicBezTo>
                      <a:pt x="0" y="318"/>
                      <a:pt x="53" y="527"/>
                      <a:pt x="210" y="605"/>
                    </a:cubicBezTo>
                    <a:cubicBezTo>
                      <a:pt x="261" y="639"/>
                      <a:pt x="315" y="654"/>
                      <a:pt x="368" y="654"/>
                    </a:cubicBezTo>
                    <a:cubicBezTo>
                      <a:pt x="478" y="654"/>
                      <a:pt x="584" y="590"/>
                      <a:pt x="655" y="500"/>
                    </a:cubicBezTo>
                    <a:cubicBezTo>
                      <a:pt x="735" y="343"/>
                      <a:pt x="682" y="133"/>
                      <a:pt x="525" y="55"/>
                    </a:cubicBezTo>
                    <a:cubicBezTo>
                      <a:pt x="469" y="18"/>
                      <a:pt x="410" y="1"/>
                      <a:pt x="35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055" name="Google Shape;1055;p28"/>
            <p:cNvSpPr/>
            <p:nvPr/>
          </p:nvSpPr>
          <p:spPr>
            <a:xfrm>
              <a:off x="778254" y="1483594"/>
              <a:ext cx="2788800" cy="27888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056" name="Google Shape;1056;p28"/>
            <p:cNvGrpSpPr/>
            <p:nvPr/>
          </p:nvGrpSpPr>
          <p:grpSpPr>
            <a:xfrm>
              <a:off x="1160390" y="1226247"/>
              <a:ext cx="2024528" cy="3303493"/>
              <a:chOff x="2204182" y="238125"/>
              <a:chExt cx="3207935" cy="5234500"/>
            </a:xfrm>
          </p:grpSpPr>
          <p:sp>
            <p:nvSpPr>
              <p:cNvPr id="1057" name="Google Shape;1057;p28"/>
              <p:cNvSpPr/>
              <p:nvPr/>
            </p:nvSpPr>
            <p:spPr>
              <a:xfrm>
                <a:off x="3350050" y="3643150"/>
                <a:ext cx="923150" cy="93950"/>
              </a:xfrm>
              <a:custGeom>
                <a:avLst/>
                <a:gdLst/>
                <a:ahLst/>
                <a:cxnLst/>
                <a:rect l="l" t="t" r="r" b="b"/>
                <a:pathLst>
                  <a:path w="36926" h="3758" extrusionOk="0">
                    <a:moveTo>
                      <a:pt x="1069" y="0"/>
                    </a:moveTo>
                    <a:lnTo>
                      <a:pt x="0" y="3758"/>
                    </a:lnTo>
                    <a:lnTo>
                      <a:pt x="36926" y="3758"/>
                    </a:lnTo>
                    <a:lnTo>
                      <a:pt x="36028" y="0"/>
                    </a:lnTo>
                    <a:close/>
                  </a:path>
                </a:pathLst>
              </a:custGeom>
              <a:solidFill>
                <a:srgbClr val="81995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58" name="Google Shape;1058;p28"/>
              <p:cNvSpPr/>
              <p:nvPr/>
            </p:nvSpPr>
            <p:spPr>
              <a:xfrm>
                <a:off x="3281350" y="3737075"/>
                <a:ext cx="1055050" cy="248425"/>
              </a:xfrm>
              <a:custGeom>
                <a:avLst/>
                <a:gdLst/>
                <a:ahLst/>
                <a:cxnLst/>
                <a:rect l="l" t="t" r="r" b="b"/>
                <a:pathLst>
                  <a:path w="42202" h="9937" extrusionOk="0">
                    <a:moveTo>
                      <a:pt x="2748" y="1"/>
                    </a:moveTo>
                    <a:lnTo>
                      <a:pt x="1" y="9936"/>
                    </a:lnTo>
                    <a:lnTo>
                      <a:pt x="42202" y="9936"/>
                    </a:lnTo>
                    <a:lnTo>
                      <a:pt x="3967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59" name="Google Shape;1059;p28"/>
              <p:cNvSpPr/>
              <p:nvPr/>
            </p:nvSpPr>
            <p:spPr>
              <a:xfrm>
                <a:off x="3177525" y="3985475"/>
                <a:ext cx="1261225" cy="78575"/>
              </a:xfrm>
              <a:custGeom>
                <a:avLst/>
                <a:gdLst/>
                <a:ahLst/>
                <a:cxnLst/>
                <a:rect l="l" t="t" r="r" b="b"/>
                <a:pathLst>
                  <a:path w="50449" h="3143" extrusionOk="0">
                    <a:moveTo>
                      <a:pt x="1572" y="0"/>
                    </a:moveTo>
                    <a:cubicBezTo>
                      <a:pt x="728" y="0"/>
                      <a:pt x="1" y="727"/>
                      <a:pt x="1" y="1571"/>
                    </a:cubicBezTo>
                    <a:cubicBezTo>
                      <a:pt x="1" y="2469"/>
                      <a:pt x="728" y="3143"/>
                      <a:pt x="1572" y="3143"/>
                    </a:cubicBezTo>
                    <a:lnTo>
                      <a:pt x="48878" y="3143"/>
                    </a:lnTo>
                    <a:cubicBezTo>
                      <a:pt x="49775" y="3143"/>
                      <a:pt x="50449" y="2469"/>
                      <a:pt x="50449" y="1571"/>
                    </a:cubicBezTo>
                    <a:cubicBezTo>
                      <a:pt x="50449" y="727"/>
                      <a:pt x="49775" y="0"/>
                      <a:pt x="48878" y="0"/>
                    </a:cubicBezTo>
                    <a:close/>
                  </a:path>
                </a:pathLst>
              </a:custGeom>
              <a:solidFill>
                <a:srgbClr val="819958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0" name="Google Shape;1060;p28"/>
              <p:cNvSpPr/>
              <p:nvPr/>
            </p:nvSpPr>
            <p:spPr>
              <a:xfrm>
                <a:off x="3138250" y="4064025"/>
                <a:ext cx="1341250" cy="1408600"/>
              </a:xfrm>
              <a:custGeom>
                <a:avLst/>
                <a:gdLst/>
                <a:ahLst/>
                <a:cxnLst/>
                <a:rect l="l" t="t" r="r" b="b"/>
                <a:pathLst>
                  <a:path w="53650" h="56344" extrusionOk="0">
                    <a:moveTo>
                      <a:pt x="4827" y="1"/>
                    </a:moveTo>
                    <a:cubicBezTo>
                      <a:pt x="1" y="12850"/>
                      <a:pt x="4544" y="28001"/>
                      <a:pt x="7408" y="31817"/>
                    </a:cubicBezTo>
                    <a:lnTo>
                      <a:pt x="10102" y="27835"/>
                    </a:lnTo>
                    <a:cubicBezTo>
                      <a:pt x="10102" y="35804"/>
                      <a:pt x="19696" y="49439"/>
                      <a:pt x="26825" y="56343"/>
                    </a:cubicBezTo>
                    <a:cubicBezTo>
                      <a:pt x="33896" y="49439"/>
                      <a:pt x="43490" y="35804"/>
                      <a:pt x="43490" y="27835"/>
                    </a:cubicBezTo>
                    <a:lnTo>
                      <a:pt x="46242" y="31817"/>
                    </a:lnTo>
                    <a:cubicBezTo>
                      <a:pt x="49102" y="28001"/>
                      <a:pt x="53650" y="12850"/>
                      <a:pt x="4882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1" name="Google Shape;1061;p28"/>
              <p:cNvSpPr/>
              <p:nvPr/>
            </p:nvSpPr>
            <p:spPr>
              <a:xfrm>
                <a:off x="3382375" y="4064025"/>
                <a:ext cx="851550" cy="895125"/>
              </a:xfrm>
              <a:custGeom>
                <a:avLst/>
                <a:gdLst/>
                <a:ahLst/>
                <a:cxnLst/>
                <a:rect l="l" t="t" r="r" b="b"/>
                <a:pathLst>
                  <a:path w="34062" h="35805" extrusionOk="0">
                    <a:moveTo>
                      <a:pt x="3084" y="1"/>
                    </a:moveTo>
                    <a:cubicBezTo>
                      <a:pt x="0" y="8194"/>
                      <a:pt x="2918" y="17788"/>
                      <a:pt x="4714" y="20203"/>
                    </a:cubicBezTo>
                    <a:lnTo>
                      <a:pt x="6452" y="17676"/>
                    </a:lnTo>
                    <a:cubicBezTo>
                      <a:pt x="6452" y="22726"/>
                      <a:pt x="12512" y="31369"/>
                      <a:pt x="17060" y="35804"/>
                    </a:cubicBezTo>
                    <a:cubicBezTo>
                      <a:pt x="21550" y="31369"/>
                      <a:pt x="27664" y="22726"/>
                      <a:pt x="27664" y="17676"/>
                    </a:cubicBezTo>
                    <a:lnTo>
                      <a:pt x="29406" y="20203"/>
                    </a:lnTo>
                    <a:cubicBezTo>
                      <a:pt x="31202" y="17788"/>
                      <a:pt x="34062" y="8194"/>
                      <a:pt x="3103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2" name="Google Shape;1062;p28"/>
              <p:cNvSpPr/>
              <p:nvPr/>
            </p:nvSpPr>
            <p:spPr>
              <a:xfrm>
                <a:off x="2988075" y="741825"/>
                <a:ext cx="1641475" cy="2902700"/>
              </a:xfrm>
              <a:custGeom>
                <a:avLst/>
                <a:gdLst/>
                <a:ahLst/>
                <a:cxnLst/>
                <a:rect l="l" t="t" r="r" b="b"/>
                <a:pathLst>
                  <a:path w="65659" h="116108" extrusionOk="0">
                    <a:moveTo>
                      <a:pt x="11673" y="1"/>
                    </a:moveTo>
                    <a:cubicBezTo>
                      <a:pt x="4041" y="11278"/>
                      <a:pt x="1" y="24580"/>
                      <a:pt x="1" y="38215"/>
                    </a:cubicBezTo>
                    <a:lnTo>
                      <a:pt x="1" y="108812"/>
                    </a:lnTo>
                    <a:cubicBezTo>
                      <a:pt x="1" y="112852"/>
                      <a:pt x="3256" y="116107"/>
                      <a:pt x="7296" y="116107"/>
                    </a:cubicBezTo>
                    <a:lnTo>
                      <a:pt x="58310" y="116107"/>
                    </a:lnTo>
                    <a:cubicBezTo>
                      <a:pt x="62350" y="116107"/>
                      <a:pt x="65659" y="112852"/>
                      <a:pt x="65659" y="108812"/>
                    </a:cubicBezTo>
                    <a:lnTo>
                      <a:pt x="65659" y="38215"/>
                    </a:lnTo>
                    <a:cubicBezTo>
                      <a:pt x="65659" y="24580"/>
                      <a:pt x="61565" y="11278"/>
                      <a:pt x="53933" y="55"/>
                    </a:cubicBezTo>
                    <a:lnTo>
                      <a:pt x="53933" y="1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3" name="Google Shape;1063;p28"/>
              <p:cNvSpPr/>
              <p:nvPr/>
            </p:nvSpPr>
            <p:spPr>
              <a:xfrm>
                <a:off x="3279900" y="238125"/>
                <a:ext cx="1056500" cy="503725"/>
              </a:xfrm>
              <a:custGeom>
                <a:avLst/>
                <a:gdLst/>
                <a:ahLst/>
                <a:cxnLst/>
                <a:rect l="l" t="t" r="r" b="b"/>
                <a:pathLst>
                  <a:path w="42260" h="20149" extrusionOk="0">
                    <a:moveTo>
                      <a:pt x="21159" y="0"/>
                    </a:moveTo>
                    <a:cubicBezTo>
                      <a:pt x="16724" y="0"/>
                      <a:pt x="12292" y="2079"/>
                      <a:pt x="9487" y="6231"/>
                    </a:cubicBezTo>
                    <a:lnTo>
                      <a:pt x="0" y="20149"/>
                    </a:lnTo>
                    <a:lnTo>
                      <a:pt x="42260" y="20149"/>
                    </a:lnTo>
                    <a:lnTo>
                      <a:pt x="32832" y="6231"/>
                    </a:lnTo>
                    <a:cubicBezTo>
                      <a:pt x="30026" y="2079"/>
                      <a:pt x="25590" y="0"/>
                      <a:pt x="2115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4" name="Google Shape;1064;p28"/>
              <p:cNvSpPr/>
              <p:nvPr/>
            </p:nvSpPr>
            <p:spPr>
              <a:xfrm>
                <a:off x="3301000" y="1478325"/>
                <a:ext cx="1011500" cy="1011625"/>
              </a:xfrm>
              <a:custGeom>
                <a:avLst/>
                <a:gdLst/>
                <a:ahLst/>
                <a:cxnLst/>
                <a:rect l="l" t="t" r="r" b="b"/>
                <a:pathLst>
                  <a:path w="40460" h="40465" extrusionOk="0">
                    <a:moveTo>
                      <a:pt x="20257" y="1"/>
                    </a:moveTo>
                    <a:cubicBezTo>
                      <a:pt x="9033" y="1"/>
                      <a:pt x="0" y="9038"/>
                      <a:pt x="0" y="20203"/>
                    </a:cubicBezTo>
                    <a:cubicBezTo>
                      <a:pt x="0" y="31427"/>
                      <a:pt x="9033" y="40464"/>
                      <a:pt x="20257" y="40464"/>
                    </a:cubicBezTo>
                    <a:cubicBezTo>
                      <a:pt x="31427" y="40464"/>
                      <a:pt x="40459" y="31427"/>
                      <a:pt x="40459" y="20203"/>
                    </a:cubicBezTo>
                    <a:cubicBezTo>
                      <a:pt x="40459" y="9038"/>
                      <a:pt x="31427" y="1"/>
                      <a:pt x="2025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5" name="Google Shape;1065;p28"/>
              <p:cNvSpPr/>
              <p:nvPr/>
            </p:nvSpPr>
            <p:spPr>
              <a:xfrm>
                <a:off x="3400550" y="1576525"/>
                <a:ext cx="813725" cy="813750"/>
              </a:xfrm>
              <a:custGeom>
                <a:avLst/>
                <a:gdLst/>
                <a:ahLst/>
                <a:cxnLst/>
                <a:rect l="l" t="t" r="r" b="b"/>
                <a:pathLst>
                  <a:path w="32549" h="32550" extrusionOk="0">
                    <a:moveTo>
                      <a:pt x="16275" y="1"/>
                    </a:moveTo>
                    <a:cubicBezTo>
                      <a:pt x="7242" y="1"/>
                      <a:pt x="0" y="7296"/>
                      <a:pt x="0" y="16275"/>
                    </a:cubicBezTo>
                    <a:cubicBezTo>
                      <a:pt x="0" y="17397"/>
                      <a:pt x="113" y="18520"/>
                      <a:pt x="283" y="19588"/>
                    </a:cubicBezTo>
                    <a:cubicBezTo>
                      <a:pt x="1855" y="26996"/>
                      <a:pt x="8364" y="32549"/>
                      <a:pt x="16275" y="32549"/>
                    </a:cubicBezTo>
                    <a:lnTo>
                      <a:pt x="16894" y="32549"/>
                    </a:lnTo>
                    <a:cubicBezTo>
                      <a:pt x="25590" y="32213"/>
                      <a:pt x="32549" y="25088"/>
                      <a:pt x="32549" y="16275"/>
                    </a:cubicBezTo>
                    <a:cubicBezTo>
                      <a:pt x="32549" y="12010"/>
                      <a:pt x="30865" y="8140"/>
                      <a:pt x="28172" y="5222"/>
                    </a:cubicBezTo>
                    <a:cubicBezTo>
                      <a:pt x="25927" y="2807"/>
                      <a:pt x="22897" y="1069"/>
                      <a:pt x="19530" y="338"/>
                    </a:cubicBezTo>
                    <a:cubicBezTo>
                      <a:pt x="18466" y="113"/>
                      <a:pt x="17397" y="1"/>
                      <a:pt x="1627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6" name="Google Shape;1066;p28"/>
              <p:cNvSpPr/>
              <p:nvPr/>
            </p:nvSpPr>
            <p:spPr>
              <a:xfrm>
                <a:off x="4644618" y="2550175"/>
                <a:ext cx="164250" cy="805325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32213" extrusionOk="0">
                    <a:moveTo>
                      <a:pt x="1" y="1"/>
                    </a:moveTo>
                    <a:lnTo>
                      <a:pt x="1" y="32213"/>
                    </a:lnTo>
                    <a:lnTo>
                      <a:pt x="6569" y="32213"/>
                    </a:lnTo>
                    <a:lnTo>
                      <a:pt x="6569" y="3426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7" name="Google Shape;1067;p28"/>
              <p:cNvSpPr/>
              <p:nvPr/>
            </p:nvSpPr>
            <p:spPr>
              <a:xfrm>
                <a:off x="2807432" y="2550175"/>
                <a:ext cx="165575" cy="805325"/>
              </a:xfrm>
              <a:custGeom>
                <a:avLst/>
                <a:gdLst/>
                <a:ahLst/>
                <a:cxnLst/>
                <a:rect l="l" t="t" r="r" b="b"/>
                <a:pathLst>
                  <a:path w="6623" h="32213" extrusionOk="0">
                    <a:moveTo>
                      <a:pt x="6623" y="1"/>
                    </a:moveTo>
                    <a:lnTo>
                      <a:pt x="1" y="3426"/>
                    </a:lnTo>
                    <a:lnTo>
                      <a:pt x="1" y="32213"/>
                    </a:lnTo>
                    <a:lnTo>
                      <a:pt x="6623" y="32213"/>
                    </a:lnTo>
                    <a:lnTo>
                      <a:pt x="6623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8" name="Google Shape;1068;p28"/>
              <p:cNvSpPr/>
              <p:nvPr/>
            </p:nvSpPr>
            <p:spPr>
              <a:xfrm>
                <a:off x="4808843" y="2635825"/>
                <a:ext cx="603275" cy="719675"/>
              </a:xfrm>
              <a:custGeom>
                <a:avLst/>
                <a:gdLst/>
                <a:ahLst/>
                <a:cxnLst/>
                <a:rect l="l" t="t" r="r" b="b"/>
                <a:pathLst>
                  <a:path w="24131" h="28787" extrusionOk="0">
                    <a:moveTo>
                      <a:pt x="0" y="0"/>
                    </a:moveTo>
                    <a:lnTo>
                      <a:pt x="0" y="28787"/>
                    </a:lnTo>
                    <a:lnTo>
                      <a:pt x="18744" y="28787"/>
                    </a:lnTo>
                    <a:cubicBezTo>
                      <a:pt x="21716" y="28787"/>
                      <a:pt x="24131" y="26376"/>
                      <a:pt x="24131" y="23399"/>
                    </a:cubicBezTo>
                    <a:lnTo>
                      <a:pt x="24131" y="18573"/>
                    </a:lnTo>
                    <a:cubicBezTo>
                      <a:pt x="24131" y="14928"/>
                      <a:pt x="22111" y="11615"/>
                      <a:pt x="18910" y="993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69" name="Google Shape;1069;p28"/>
              <p:cNvSpPr/>
              <p:nvPr/>
            </p:nvSpPr>
            <p:spPr>
              <a:xfrm>
                <a:off x="2204182" y="2635825"/>
                <a:ext cx="603275" cy="719675"/>
              </a:xfrm>
              <a:custGeom>
                <a:avLst/>
                <a:gdLst/>
                <a:ahLst/>
                <a:cxnLst/>
                <a:rect l="l" t="t" r="r" b="b"/>
                <a:pathLst>
                  <a:path w="24131" h="28787" extrusionOk="0">
                    <a:moveTo>
                      <a:pt x="24131" y="0"/>
                    </a:moveTo>
                    <a:lnTo>
                      <a:pt x="5221" y="9931"/>
                    </a:lnTo>
                    <a:cubicBezTo>
                      <a:pt x="2020" y="11615"/>
                      <a:pt x="0" y="14928"/>
                      <a:pt x="0" y="18573"/>
                    </a:cubicBezTo>
                    <a:lnTo>
                      <a:pt x="0" y="23399"/>
                    </a:lnTo>
                    <a:cubicBezTo>
                      <a:pt x="0" y="26376"/>
                      <a:pt x="2415" y="28787"/>
                      <a:pt x="5446" y="28787"/>
                    </a:cubicBezTo>
                    <a:lnTo>
                      <a:pt x="24131" y="28787"/>
                    </a:lnTo>
                    <a:lnTo>
                      <a:pt x="241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70" name="Google Shape;1070;p28"/>
              <p:cNvSpPr/>
              <p:nvPr/>
            </p:nvSpPr>
            <p:spPr>
              <a:xfrm>
                <a:off x="3719075" y="2964100"/>
                <a:ext cx="179600" cy="855850"/>
              </a:xfrm>
              <a:custGeom>
                <a:avLst/>
                <a:gdLst/>
                <a:ahLst/>
                <a:cxnLst/>
                <a:rect l="l" t="t" r="r" b="b"/>
                <a:pathLst>
                  <a:path w="7184" h="34234" extrusionOk="0">
                    <a:moveTo>
                      <a:pt x="3592" y="1"/>
                    </a:moveTo>
                    <a:cubicBezTo>
                      <a:pt x="1626" y="1"/>
                      <a:pt x="1" y="1572"/>
                      <a:pt x="1" y="3593"/>
                    </a:cubicBezTo>
                    <a:lnTo>
                      <a:pt x="1" y="30642"/>
                    </a:lnTo>
                    <a:cubicBezTo>
                      <a:pt x="1" y="32662"/>
                      <a:pt x="1626" y="34233"/>
                      <a:pt x="3592" y="34233"/>
                    </a:cubicBezTo>
                    <a:cubicBezTo>
                      <a:pt x="5554" y="34233"/>
                      <a:pt x="7184" y="32662"/>
                      <a:pt x="7184" y="30642"/>
                    </a:cubicBezTo>
                    <a:lnTo>
                      <a:pt x="7184" y="3593"/>
                    </a:lnTo>
                    <a:cubicBezTo>
                      <a:pt x="7184" y="1572"/>
                      <a:pt x="5554" y="1"/>
                      <a:pt x="35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071" name="Google Shape;1071;p28"/>
              <p:cNvSpPr/>
              <p:nvPr/>
            </p:nvSpPr>
            <p:spPr>
              <a:xfrm>
                <a:off x="3763975" y="3337300"/>
                <a:ext cx="85550" cy="429325"/>
              </a:xfrm>
              <a:custGeom>
                <a:avLst/>
                <a:gdLst/>
                <a:ahLst/>
                <a:cxnLst/>
                <a:rect l="l" t="t" r="r" b="b"/>
                <a:pathLst>
                  <a:path w="3422" h="17173" extrusionOk="0">
                    <a:moveTo>
                      <a:pt x="113" y="0"/>
                    </a:moveTo>
                    <a:cubicBezTo>
                      <a:pt x="54" y="0"/>
                      <a:pt x="0" y="54"/>
                      <a:pt x="0" y="113"/>
                    </a:cubicBezTo>
                    <a:lnTo>
                      <a:pt x="0" y="17060"/>
                    </a:lnTo>
                    <a:cubicBezTo>
                      <a:pt x="0" y="17114"/>
                      <a:pt x="54" y="17173"/>
                      <a:pt x="113" y="17173"/>
                    </a:cubicBezTo>
                    <a:lnTo>
                      <a:pt x="3255" y="17173"/>
                    </a:lnTo>
                    <a:cubicBezTo>
                      <a:pt x="3309" y="17173"/>
                      <a:pt x="3421" y="17114"/>
                      <a:pt x="3421" y="17060"/>
                    </a:cubicBezTo>
                    <a:lnTo>
                      <a:pt x="3421" y="113"/>
                    </a:lnTo>
                    <a:cubicBezTo>
                      <a:pt x="3421" y="54"/>
                      <a:pt x="3309" y="0"/>
                      <a:pt x="3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cxnSp>
        <p:nvCxnSpPr>
          <p:cNvPr id="71" name="Прямая соединительная линия 70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Рисунок 73" descr="log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549" y="1422556"/>
            <a:ext cx="1373843" cy="839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Рисунок 74" descr="log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830" y="2961487"/>
            <a:ext cx="1936619" cy="1704794"/>
          </a:xfrm>
          <a:prstGeom prst="rect">
            <a:avLst/>
          </a:prstGeom>
          <a:noFill/>
          <a:ln>
            <a:noFill/>
          </a:ln>
          <a:effectLst>
            <a:softEdge rad="114300"/>
          </a:effectLst>
        </p:spPr>
      </p:pic>
      <p:pic>
        <p:nvPicPr>
          <p:cNvPr id="76" name="Рисунок 75" descr="logo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80" y="3057503"/>
            <a:ext cx="1822589" cy="1700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Рисунок 7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095" y="1455180"/>
            <a:ext cx="2224405" cy="129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Рисунок 77" descr="logo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867" y="4947214"/>
            <a:ext cx="1777321" cy="162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Рисунок 78" descr="logo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594" y="4720740"/>
            <a:ext cx="2227997" cy="1803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O'zbekiston Respublikasi Xalq ta'limi vazirlig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4" y="2384926"/>
            <a:ext cx="2943107" cy="294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999122" y="3258886"/>
            <a:ext cx="1689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aktab.uz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1963" y="3159097"/>
            <a:ext cx="21098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8867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uzbekcoders.uz</a:t>
            </a:r>
            <a:endParaRPr lang="ru-RU" sz="2000" b="1" dirty="0">
              <a:solidFill>
                <a:srgbClr val="08867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9567" y="1298587"/>
            <a:ext cx="11977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b="1" i="0" dirty="0" err="1" smtClean="0">
                <a:solidFill>
                  <a:srgbClr val="7030A0"/>
                </a:solidFill>
                <a:effectLst/>
                <a:latin typeface="arial" panose="020B0604020202020204" pitchFamily="34" charset="0"/>
              </a:rPr>
              <a:t>Educare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7" y="5156740"/>
            <a:ext cx="1794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de-DE" sz="2000" b="1" i="0" dirty="0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ish</a:t>
            </a:r>
            <a:r>
              <a:rPr lang="de-DE" sz="2000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de-DE" sz="2000" b="1" i="0" dirty="0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uzedu</a:t>
            </a:r>
            <a:r>
              <a:rPr lang="de-DE" sz="2000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de-DE" sz="2000" b="1" i="0" dirty="0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uz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81483" y="5543477"/>
            <a:ext cx="24150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bo‘sh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o‘rinlari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dirty="0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</a:t>
            </a:r>
            <a:r>
              <a:rPr lang="en-US" dirty="0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beruvchi</a:t>
            </a:r>
            <a:r>
              <a:rPr lang="en-US" dirty="0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</a:t>
            </a:r>
            <a:r>
              <a:rPr lang="en-US" dirty="0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58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4" name="Google Shape;894;p26"/>
          <p:cNvGrpSpPr/>
          <p:nvPr/>
        </p:nvGrpSpPr>
        <p:grpSpPr>
          <a:xfrm>
            <a:off x="7740253" y="1577562"/>
            <a:ext cx="4095361" cy="1224270"/>
            <a:chOff x="5805190" y="421171"/>
            <a:chExt cx="3071521" cy="918202"/>
          </a:xfrm>
        </p:grpSpPr>
        <p:grpSp>
          <p:nvGrpSpPr>
            <p:cNvPr id="895" name="Google Shape;89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7829711" y="42117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00" name="Google Shape;900;p26"/>
            <p:cNvSpPr txBox="1"/>
            <p:nvPr/>
          </p:nvSpPr>
          <p:spPr>
            <a:xfrm>
              <a:off x="5805190" y="783125"/>
              <a:ext cx="2293830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de-DE" dirty="0" smtClean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Elektron </a:t>
              </a:r>
              <a:r>
                <a:rPr lang="de-DE" dirty="0" err="1" smtClean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shahodatnoma</a:t>
              </a:r>
              <a:r>
                <a:rPr lang="de-DE" dirty="0" smtClean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platformasi</a:t>
              </a:r>
              <a:endParaRPr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01" name="Google Shape;901;p26"/>
            <p:cNvSpPr txBox="1"/>
            <p:nvPr/>
          </p:nvSpPr>
          <p:spPr>
            <a:xfrm>
              <a:off x="5865284" y="459107"/>
              <a:ext cx="2051912" cy="36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de-DE" sz="2200" b="1" dirty="0" smtClean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attestat.uzedu.uz</a:t>
              </a:r>
              <a:endParaRPr sz="2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902" name="Google Shape;902;p26"/>
          <p:cNvGrpSpPr/>
          <p:nvPr/>
        </p:nvGrpSpPr>
        <p:grpSpPr>
          <a:xfrm>
            <a:off x="7541617" y="3125935"/>
            <a:ext cx="4335597" cy="1261819"/>
            <a:chOff x="5890727" y="393009"/>
            <a:chExt cx="3251698" cy="946364"/>
          </a:xfrm>
        </p:grpSpPr>
        <p:grpSp>
          <p:nvGrpSpPr>
            <p:cNvPr id="903" name="Google Shape;903;p26"/>
            <p:cNvGrpSpPr/>
            <p:nvPr/>
          </p:nvGrpSpPr>
          <p:grpSpPr>
            <a:xfrm>
              <a:off x="5890727" y="432300"/>
              <a:ext cx="2478936" cy="907073"/>
              <a:chOff x="6403647" y="456216"/>
              <a:chExt cx="2006424" cy="734175"/>
            </a:xfrm>
          </p:grpSpPr>
          <p:sp>
            <p:nvSpPr>
              <p:cNvPr id="904" name="Google Shape;904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05" name="Google Shape;905;p26"/>
              <p:cNvSpPr/>
              <p:nvPr/>
            </p:nvSpPr>
            <p:spPr>
              <a:xfrm>
                <a:off x="6719656" y="456216"/>
                <a:ext cx="1690415" cy="73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06" name="Google Shape;906;p26"/>
            <p:cNvSpPr/>
            <p:nvPr/>
          </p:nvSpPr>
          <p:spPr>
            <a:xfrm>
              <a:off x="8095425" y="432340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08" name="Google Shape;908;p26"/>
            <p:cNvSpPr txBox="1"/>
            <p:nvPr/>
          </p:nvSpPr>
          <p:spPr>
            <a:xfrm>
              <a:off x="6257270" y="608084"/>
              <a:ext cx="1884200" cy="5299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kitobxonlikni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yanada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kengaytirish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bo‘yicha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elektron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portal</a:t>
              </a:r>
              <a:r>
                <a:rPr lang="en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endParaRPr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09" name="Google Shape;909;p26"/>
            <p:cNvSpPr txBox="1"/>
            <p:nvPr/>
          </p:nvSpPr>
          <p:spPr>
            <a:xfrm>
              <a:off x="6336975" y="393009"/>
              <a:ext cx="1337100" cy="36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de-DE" sz="24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</a:t>
              </a:r>
              <a:r>
                <a:rPr lang="en" sz="2400" b="1" dirty="0" smtClean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itob.uz</a:t>
              </a:r>
              <a:endParaRPr sz="24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910" name="Google Shape;910;p26"/>
          <p:cNvGrpSpPr/>
          <p:nvPr/>
        </p:nvGrpSpPr>
        <p:grpSpPr>
          <a:xfrm>
            <a:off x="7616404" y="4745275"/>
            <a:ext cx="4322203" cy="1546972"/>
            <a:chOff x="5712302" y="396655"/>
            <a:chExt cx="3241652" cy="1160229"/>
          </a:xfrm>
        </p:grpSpPr>
        <p:grpSp>
          <p:nvGrpSpPr>
            <p:cNvPr id="911" name="Google Shape;911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7906954" y="432380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16" name="Google Shape;916;p26"/>
            <p:cNvSpPr txBox="1"/>
            <p:nvPr/>
          </p:nvSpPr>
          <p:spPr>
            <a:xfrm>
              <a:off x="5712302" y="598036"/>
              <a:ext cx="2617516" cy="9588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Xalq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ta’limi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tizimini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</a:p>
            <a:p>
              <a:pPr algn="ctr"/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boshqarishning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dasturiy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</a:p>
            <a:p>
              <a:pPr algn="ctr"/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majmuasi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endParaRPr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17" name="Google Shape;917;p26"/>
            <p:cNvSpPr txBox="1"/>
            <p:nvPr/>
          </p:nvSpPr>
          <p:spPr>
            <a:xfrm>
              <a:off x="6166113" y="396655"/>
              <a:ext cx="1625797" cy="3173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" sz="2267" b="1" dirty="0" smtClean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erp.uzedu.uz</a:t>
              </a:r>
              <a:endParaRPr sz="2267" b="1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918" name="Google Shape;918;p26"/>
          <p:cNvGrpSpPr/>
          <p:nvPr/>
        </p:nvGrpSpPr>
        <p:grpSpPr>
          <a:xfrm flipH="1">
            <a:off x="326803" y="1563632"/>
            <a:ext cx="3979475" cy="1238200"/>
            <a:chOff x="5890727" y="410723"/>
            <a:chExt cx="2984606" cy="928650"/>
          </a:xfrm>
        </p:grpSpPr>
        <p:grpSp>
          <p:nvGrpSpPr>
            <p:cNvPr id="919" name="Google Shape;919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0" name="Google Shape;920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1" name="Google Shape;921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22" name="Google Shape;922;p26"/>
            <p:cNvSpPr/>
            <p:nvPr/>
          </p:nvSpPr>
          <p:spPr>
            <a:xfrm>
              <a:off x="7828333" y="432287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24" name="Google Shape;924;p26"/>
            <p:cNvSpPr txBox="1"/>
            <p:nvPr/>
          </p:nvSpPr>
          <p:spPr>
            <a:xfrm>
              <a:off x="6006688" y="742959"/>
              <a:ext cx="1839324" cy="5492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Fan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olimpiadalarining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onlayn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platformasi</a:t>
              </a:r>
              <a:r>
                <a:rPr lang="de-DE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endParaRPr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25" name="Google Shape;925;p26"/>
            <p:cNvSpPr txBox="1"/>
            <p:nvPr/>
          </p:nvSpPr>
          <p:spPr>
            <a:xfrm>
              <a:off x="6034944" y="410723"/>
              <a:ext cx="1805205" cy="36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de-DE" sz="20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olimpiada.edu.uz</a:t>
              </a:r>
              <a:endParaRPr sz="2000" b="1" dirty="0">
                <a:solidFill>
                  <a:schemeClr val="bg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926" name="Google Shape;926;p26"/>
          <p:cNvGrpSpPr/>
          <p:nvPr/>
        </p:nvGrpSpPr>
        <p:grpSpPr>
          <a:xfrm flipH="1">
            <a:off x="285473" y="3189309"/>
            <a:ext cx="4355517" cy="1212723"/>
            <a:chOff x="5890727" y="429831"/>
            <a:chExt cx="3014120" cy="909542"/>
          </a:xfrm>
        </p:grpSpPr>
        <p:grpSp>
          <p:nvGrpSpPr>
            <p:cNvPr id="927" name="Google Shape;927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8" name="Google Shape;928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9" name="Google Shape;929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0" name="Google Shape;930;p26"/>
            <p:cNvSpPr/>
            <p:nvPr/>
          </p:nvSpPr>
          <p:spPr>
            <a:xfrm>
              <a:off x="7857847" y="42983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934" name="Google Shape;934;p26"/>
          <p:cNvGrpSpPr/>
          <p:nvPr/>
        </p:nvGrpSpPr>
        <p:grpSpPr>
          <a:xfrm flipH="1">
            <a:off x="217995" y="4792801"/>
            <a:ext cx="4088285" cy="1209431"/>
            <a:chOff x="5890727" y="432300"/>
            <a:chExt cx="3066214" cy="907073"/>
          </a:xfrm>
        </p:grpSpPr>
        <p:grpSp>
          <p:nvGrpSpPr>
            <p:cNvPr id="935" name="Google Shape;93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36" name="Google Shape;93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37" name="Google Shape;93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8" name="Google Shape;938;p26"/>
            <p:cNvSpPr/>
            <p:nvPr/>
          </p:nvSpPr>
          <p:spPr>
            <a:xfrm>
              <a:off x="7891363" y="432380"/>
              <a:ext cx="1065578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40" name="Google Shape;940;p26"/>
            <p:cNvSpPr txBox="1"/>
            <p:nvPr/>
          </p:nvSpPr>
          <p:spPr>
            <a:xfrm>
              <a:off x="6103195" y="733351"/>
              <a:ext cx="1685373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de-DE" sz="2000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Elektron </a:t>
              </a:r>
              <a:r>
                <a:rPr lang="de-DE" sz="2000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baholash</a:t>
              </a:r>
              <a:r>
                <a:rPr lang="de-DE" sz="2000" dirty="0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sz="2000" dirty="0" err="1" smtClean="0">
                  <a:solidFill>
                    <a:schemeClr val="lt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tizimi</a:t>
              </a:r>
              <a:endParaRPr sz="2000"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41" name="Google Shape;941;p26"/>
            <p:cNvSpPr txBox="1"/>
            <p:nvPr/>
          </p:nvSpPr>
          <p:spPr>
            <a:xfrm>
              <a:off x="6221581" y="443689"/>
              <a:ext cx="1431935" cy="36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kundalik.com</a:t>
              </a:r>
              <a:endParaRPr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942" name="Google Shape;942;p26"/>
          <p:cNvGrpSpPr/>
          <p:nvPr/>
        </p:nvGrpSpPr>
        <p:grpSpPr>
          <a:xfrm>
            <a:off x="4306279" y="2197177"/>
            <a:ext cx="3548824" cy="3200400"/>
            <a:chOff x="3229709" y="1647883"/>
            <a:chExt cx="2661618" cy="2400300"/>
          </a:xfrm>
        </p:grpSpPr>
        <p:sp>
          <p:nvSpPr>
            <p:cNvPr id="943" name="Google Shape;943;p26"/>
            <p:cNvSpPr/>
            <p:nvPr/>
          </p:nvSpPr>
          <p:spPr>
            <a:xfrm flipH="1">
              <a:off x="3928475" y="2354046"/>
              <a:ext cx="1272900" cy="97318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cxnSp>
          <p:nvCxnSpPr>
            <p:cNvPr id="944" name="Google Shape;944;p26"/>
            <p:cNvCxnSpPr>
              <a:stCxn id="920" idx="3"/>
              <a:endCxn id="936" idx="3"/>
            </p:cNvCxnSpPr>
            <p:nvPr/>
          </p:nvCxnSpPr>
          <p:spPr>
            <a:xfrm>
              <a:off x="3229709" y="1647883"/>
              <a:ext cx="600" cy="2400300"/>
            </a:xfrm>
            <a:prstGeom prst="bentConnector3">
              <a:avLst>
                <a:gd name="adj1" fmla="val 396875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5" name="Google Shape;945;p26"/>
            <p:cNvCxnSpPr>
              <a:stCxn id="928" idx="3"/>
            </p:cNvCxnSpPr>
            <p:nvPr/>
          </p:nvCxnSpPr>
          <p:spPr>
            <a:xfrm>
              <a:off x="3480742" y="2848035"/>
              <a:ext cx="443467" cy="599"/>
            </a:xfrm>
            <a:prstGeom prst="bentConnector3">
              <a:avLst>
                <a:gd name="adj1" fmla="val 500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46" name="Google Shape;946;p26"/>
            <p:cNvSpPr txBox="1"/>
            <p:nvPr/>
          </p:nvSpPr>
          <p:spPr>
            <a:xfrm>
              <a:off x="4079675" y="2602275"/>
              <a:ext cx="970500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16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Earth is the only planet with life</a:t>
              </a:r>
              <a:endPara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947" name="Google Shape;947;p26"/>
            <p:cNvCxnSpPr>
              <a:stCxn id="943" idx="3"/>
            </p:cNvCxnSpPr>
            <p:nvPr/>
          </p:nvCxnSpPr>
          <p:spPr>
            <a:xfrm>
              <a:off x="5201375" y="2840637"/>
              <a:ext cx="454838" cy="7399"/>
            </a:xfrm>
            <a:prstGeom prst="bentConnector3">
              <a:avLst>
                <a:gd name="adj1" fmla="val 500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8" name="Google Shape;948;p26"/>
            <p:cNvCxnSpPr>
              <a:stCxn id="896" idx="3"/>
              <a:endCxn id="912" idx="3"/>
            </p:cNvCxnSpPr>
            <p:nvPr/>
          </p:nvCxnSpPr>
          <p:spPr>
            <a:xfrm>
              <a:off x="5890727" y="1647883"/>
              <a:ext cx="600" cy="2400300"/>
            </a:xfrm>
            <a:prstGeom prst="bentConnector3">
              <a:avLst>
                <a:gd name="adj1" fmla="val -396875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cxnSp>
        <p:nvCxnSpPr>
          <p:cNvPr id="59" name="Прямая соединительная линия 58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рямоугольник 59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61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358" y="3138729"/>
            <a:ext cx="2112709" cy="1395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4" name="Рисунок 63" descr="log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60" y="1595552"/>
            <a:ext cx="1265306" cy="1209324"/>
          </a:xfrm>
          <a:prstGeom prst="rect">
            <a:avLst/>
          </a:prstGeom>
          <a:noFill/>
          <a:ln>
            <a:noFill/>
          </a:ln>
          <a:effectLst>
            <a:softEdge rad="165100"/>
          </a:effectLst>
        </p:spPr>
      </p:pic>
      <p:pic>
        <p:nvPicPr>
          <p:cNvPr id="65" name="Рисунок 64" descr="logo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27" y="3129777"/>
            <a:ext cx="1365885" cy="1306524"/>
          </a:xfrm>
          <a:prstGeom prst="rect">
            <a:avLst/>
          </a:prstGeom>
          <a:noFill/>
          <a:ln>
            <a:noFill/>
          </a:ln>
          <a:effectLst>
            <a:softEdge rad="1778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533274" y="3535750"/>
            <a:ext cx="3040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xalq</a:t>
            </a:r>
            <a:r>
              <a:rPr lang="en-US" dirty="0" smtClean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</a:t>
            </a:r>
            <a:r>
              <a:rPr lang="ru-RU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limi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tizimini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</a:t>
            </a:r>
            <a:r>
              <a:rPr lang="ru-RU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yicha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</a:t>
            </a:r>
            <a:r>
              <a:rPr lang="ru-RU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oya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takliflarini</a:t>
            </a:r>
            <a:r>
              <a:rPr lang="en-US" dirty="0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125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shakllantirish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35997" y="3192477"/>
            <a:ext cx="15808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idea.edu.uz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9" name="Рисунок 68" descr="logo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78" y="4732230"/>
            <a:ext cx="1500617" cy="1209431"/>
          </a:xfrm>
          <a:prstGeom prst="rect">
            <a:avLst/>
          </a:prstGeom>
          <a:noFill/>
          <a:ln>
            <a:noFill/>
          </a:ln>
          <a:effectLst>
            <a:softEdge rad="177800"/>
          </a:effectLst>
        </p:spPr>
      </p:pic>
      <p:pic>
        <p:nvPicPr>
          <p:cNvPr id="71" name="Рисунок 70" descr="logo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765" y="1401579"/>
            <a:ext cx="1416897" cy="1561166"/>
          </a:xfrm>
          <a:prstGeom prst="rect">
            <a:avLst/>
          </a:prstGeom>
          <a:noFill/>
          <a:ln>
            <a:noFill/>
          </a:ln>
          <a:effectLst>
            <a:softEdge rad="203200"/>
          </a:effectLst>
        </p:spPr>
      </p:pic>
      <p:pic>
        <p:nvPicPr>
          <p:cNvPr id="72" name="Рисунок 71" descr="logo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181" y="3294698"/>
            <a:ext cx="1022065" cy="102224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73" name="Рисунок 72" descr="logo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181" y="4812261"/>
            <a:ext cx="1171554" cy="1170386"/>
          </a:xfrm>
          <a:prstGeom prst="rect">
            <a:avLst/>
          </a:prstGeom>
          <a:noFill/>
          <a:ln>
            <a:noFill/>
          </a:ln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351644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Google Form là gì? Tìm hiểu chi tiết về Google Form">
            <a:extLst>
              <a:ext uri="{FF2B5EF4-FFF2-40B4-BE49-F238E27FC236}">
                <a16:creationId xmlns:a16="http://schemas.microsoft.com/office/drawing/2014/main" id="{2C1EC852-36D0-4FA4-B016-6F6403A00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900" y="2408439"/>
            <a:ext cx="2576082" cy="1382547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ow to Add and Edit Images in Google Forms">
            <a:extLst>
              <a:ext uri="{FF2B5EF4-FFF2-40B4-BE49-F238E27FC236}">
                <a16:creationId xmlns:a16="http://schemas.microsoft.com/office/drawing/2014/main" id="{0DF79672-CD55-4673-9596-68C182E95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35" y="2368670"/>
            <a:ext cx="2528562" cy="1422316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463031" y="1228666"/>
            <a:ext cx="3377823" cy="715089"/>
          </a:xfrm>
          <a:prstGeom prst="round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</a:t>
            </a:r>
          </a:p>
        </p:txBody>
      </p:sp>
      <p:cxnSp>
        <p:nvCxnSpPr>
          <p:cNvPr id="9" name="Прямая со стрелкой 8"/>
          <p:cNvCxnSpPr>
            <a:stCxn id="7" idx="2"/>
            <a:endCxn id="5" idx="0"/>
          </p:cNvCxnSpPr>
          <p:nvPr/>
        </p:nvCxnSpPr>
        <p:spPr>
          <a:xfrm>
            <a:off x="6151943" y="1943755"/>
            <a:ext cx="2199998" cy="464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7" idx="2"/>
            <a:endCxn id="6" idx="0"/>
          </p:cNvCxnSpPr>
          <p:nvPr/>
        </p:nvCxnSpPr>
        <p:spPr>
          <a:xfrm flipH="1">
            <a:off x="4144116" y="1943755"/>
            <a:ext cx="2007827" cy="424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265953" y="2900044"/>
            <a:ext cx="2384346" cy="510778"/>
          </a:xfrm>
          <a:prstGeom prst="round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So‘rovnomalar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914822" y="3027502"/>
            <a:ext cx="1152524" cy="510778"/>
          </a:xfrm>
          <a:prstGeom prst="round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testlar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Google Shape;1425;p29"/>
          <p:cNvSpPr/>
          <p:nvPr/>
        </p:nvSpPr>
        <p:spPr>
          <a:xfrm>
            <a:off x="4970019" y="5740149"/>
            <a:ext cx="1411767" cy="806233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</a:t>
            </a:r>
            <a:endParaRPr sz="2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Google Shape;1425;p29"/>
          <p:cNvSpPr/>
          <p:nvPr/>
        </p:nvSpPr>
        <p:spPr>
          <a:xfrm>
            <a:off x="752242" y="5479930"/>
            <a:ext cx="1411767" cy="806233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docs</a:t>
            </a:r>
            <a:endParaRPr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Google Shape;1425;p29"/>
          <p:cNvSpPr/>
          <p:nvPr/>
        </p:nvSpPr>
        <p:spPr>
          <a:xfrm>
            <a:off x="3083311" y="5024593"/>
            <a:ext cx="1411767" cy="806233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</a:t>
            </a:r>
            <a:endParaRPr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Google Shape;1425;p29"/>
          <p:cNvSpPr/>
          <p:nvPr/>
        </p:nvSpPr>
        <p:spPr>
          <a:xfrm>
            <a:off x="7078907" y="4941301"/>
            <a:ext cx="1411767" cy="806233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classroom</a:t>
            </a:r>
            <a:endParaRPr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Google Shape;1425;p29"/>
          <p:cNvSpPr/>
          <p:nvPr/>
        </p:nvSpPr>
        <p:spPr>
          <a:xfrm>
            <a:off x="9187796" y="5270504"/>
            <a:ext cx="1411767" cy="806233"/>
          </a:xfrm>
          <a:custGeom>
            <a:avLst/>
            <a:gdLst/>
            <a:ahLst/>
            <a:cxnLst/>
            <a:rect l="l" t="t" r="r" b="b"/>
            <a:pathLst>
              <a:path w="42353" h="24187" extrusionOk="0">
                <a:moveTo>
                  <a:pt x="27070" y="1"/>
                </a:moveTo>
                <a:cubicBezTo>
                  <a:pt x="24092" y="1"/>
                  <a:pt x="21506" y="1631"/>
                  <a:pt x="20142" y="4060"/>
                </a:cubicBezTo>
                <a:cubicBezTo>
                  <a:pt x="18935" y="3214"/>
                  <a:pt x="17462" y="2712"/>
                  <a:pt x="15879" y="2712"/>
                </a:cubicBezTo>
                <a:cubicBezTo>
                  <a:pt x="12289" y="2712"/>
                  <a:pt x="9295" y="5236"/>
                  <a:pt x="8559" y="8606"/>
                </a:cubicBezTo>
                <a:cubicBezTo>
                  <a:pt x="8167" y="8543"/>
                  <a:pt x="7775" y="8496"/>
                  <a:pt x="7352" y="8496"/>
                </a:cubicBezTo>
                <a:cubicBezTo>
                  <a:pt x="3292" y="8496"/>
                  <a:pt x="0" y="11788"/>
                  <a:pt x="0" y="15863"/>
                </a:cubicBezTo>
                <a:cubicBezTo>
                  <a:pt x="0" y="19923"/>
                  <a:pt x="3292" y="23214"/>
                  <a:pt x="7352" y="23214"/>
                </a:cubicBezTo>
                <a:cubicBezTo>
                  <a:pt x="8809" y="23214"/>
                  <a:pt x="10157" y="22791"/>
                  <a:pt x="11286" y="22070"/>
                </a:cubicBezTo>
                <a:cubicBezTo>
                  <a:pt x="12305" y="23355"/>
                  <a:pt x="13872" y="24186"/>
                  <a:pt x="15643" y="24186"/>
                </a:cubicBezTo>
                <a:cubicBezTo>
                  <a:pt x="17274" y="24186"/>
                  <a:pt x="18731" y="23481"/>
                  <a:pt x="19750" y="22368"/>
                </a:cubicBezTo>
                <a:cubicBezTo>
                  <a:pt x="20910" y="23496"/>
                  <a:pt x="22493" y="24186"/>
                  <a:pt x="24249" y="24186"/>
                </a:cubicBezTo>
                <a:cubicBezTo>
                  <a:pt x="26506" y="24186"/>
                  <a:pt x="28481" y="23026"/>
                  <a:pt x="29641" y="21286"/>
                </a:cubicBezTo>
                <a:cubicBezTo>
                  <a:pt x="30989" y="22478"/>
                  <a:pt x="32760" y="23214"/>
                  <a:pt x="34719" y="23214"/>
                </a:cubicBezTo>
                <a:cubicBezTo>
                  <a:pt x="38935" y="23214"/>
                  <a:pt x="42352" y="19797"/>
                  <a:pt x="42352" y="15565"/>
                </a:cubicBezTo>
                <a:cubicBezTo>
                  <a:pt x="42352" y="11443"/>
                  <a:pt x="39092" y="8089"/>
                  <a:pt x="35001" y="7947"/>
                </a:cubicBezTo>
                <a:cubicBezTo>
                  <a:pt x="35001" y="7932"/>
                  <a:pt x="35001" y="7932"/>
                  <a:pt x="35001" y="7932"/>
                </a:cubicBezTo>
                <a:cubicBezTo>
                  <a:pt x="35001" y="3543"/>
                  <a:pt x="31443" y="1"/>
                  <a:pt x="27070" y="1"/>
                </a:cubicBezTo>
                <a:close/>
              </a:path>
            </a:pathLst>
          </a:custGeom>
          <a:gradFill>
            <a:gsLst>
              <a:gs pos="0">
                <a:srgbClr val="1A85C8"/>
              </a:gs>
              <a:gs pos="100000">
                <a:srgbClr val="0F3750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sites</a:t>
            </a:r>
            <a:endParaRPr sz="2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1544062" y="4245321"/>
            <a:ext cx="9097362" cy="442674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Googlening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dasturlari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integratsiyaga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78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p42"/>
          <p:cNvSpPr/>
          <p:nvPr/>
        </p:nvSpPr>
        <p:spPr>
          <a:xfrm>
            <a:off x="2114498" y="2477623"/>
            <a:ext cx="3970837" cy="856987"/>
          </a:xfrm>
          <a:custGeom>
            <a:avLst/>
            <a:gdLst/>
            <a:ahLst/>
            <a:cxnLst/>
            <a:rect l="l" t="t" r="r" b="b"/>
            <a:pathLst>
              <a:path w="113539" h="24504" extrusionOk="0">
                <a:moveTo>
                  <a:pt x="113539" y="1"/>
                </a:moveTo>
                <a:lnTo>
                  <a:pt x="92429" y="20944"/>
                </a:lnTo>
                <a:cubicBezTo>
                  <a:pt x="90131" y="23230"/>
                  <a:pt x="87035" y="24504"/>
                  <a:pt x="83797" y="24504"/>
                </a:cubicBezTo>
                <a:lnTo>
                  <a:pt x="12252" y="24504"/>
                </a:lnTo>
                <a:cubicBezTo>
                  <a:pt x="5477" y="24504"/>
                  <a:pt x="1" y="19015"/>
                  <a:pt x="1" y="12252"/>
                </a:cubicBezTo>
                <a:lnTo>
                  <a:pt x="1" y="12252"/>
                </a:lnTo>
                <a:cubicBezTo>
                  <a:pt x="1" y="5478"/>
                  <a:pt x="5477" y="1"/>
                  <a:pt x="12252" y="1"/>
                </a:cubicBezTo>
                <a:lnTo>
                  <a:pt x="113539" y="1"/>
                </a:lnTo>
                <a:close/>
              </a:path>
            </a:pathLst>
          </a:custGeom>
          <a:gradFill>
            <a:gsLst>
              <a:gs pos="0">
                <a:srgbClr val="7DB1E5"/>
              </a:gs>
              <a:gs pos="100000">
                <a:srgbClr val="2D70B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487667" bIns="121900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sz="16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79" name="Google Shape;1079;p42"/>
          <p:cNvSpPr/>
          <p:nvPr/>
        </p:nvSpPr>
        <p:spPr>
          <a:xfrm>
            <a:off x="4528393" y="1568211"/>
            <a:ext cx="1556943" cy="857407"/>
          </a:xfrm>
          <a:custGeom>
            <a:avLst/>
            <a:gdLst/>
            <a:ahLst/>
            <a:cxnLst/>
            <a:rect l="l" t="t" r="r" b="b"/>
            <a:pathLst>
              <a:path w="44518" h="24516" extrusionOk="0">
                <a:moveTo>
                  <a:pt x="0" y="12252"/>
                </a:moveTo>
                <a:lnTo>
                  <a:pt x="0" y="12252"/>
                </a:lnTo>
                <a:cubicBezTo>
                  <a:pt x="0" y="19027"/>
                  <a:pt x="5489" y="24516"/>
                  <a:pt x="12252" y="24516"/>
                </a:cubicBezTo>
                <a:lnTo>
                  <a:pt x="44518" y="24516"/>
                </a:lnTo>
                <a:lnTo>
                  <a:pt x="23408" y="3561"/>
                </a:lnTo>
                <a:cubicBezTo>
                  <a:pt x="21110" y="1275"/>
                  <a:pt x="18014" y="1"/>
                  <a:pt x="14776" y="1"/>
                </a:cubicBezTo>
                <a:lnTo>
                  <a:pt x="12252" y="1"/>
                </a:lnTo>
                <a:cubicBezTo>
                  <a:pt x="5489" y="1"/>
                  <a:pt x="0" y="5489"/>
                  <a:pt x="0" y="12252"/>
                </a:cubicBezTo>
                <a:close/>
              </a:path>
            </a:pathLst>
          </a:custGeom>
          <a:gradFill>
            <a:gsLst>
              <a:gs pos="0">
                <a:srgbClr val="7DB1E5"/>
              </a:gs>
              <a:gs pos="100000">
                <a:srgbClr val="2D70B3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0" name="Google Shape;1080;p42"/>
          <p:cNvSpPr/>
          <p:nvPr/>
        </p:nvSpPr>
        <p:spPr>
          <a:xfrm>
            <a:off x="4629151" y="1668970"/>
            <a:ext cx="1211336" cy="655471"/>
          </a:xfrm>
          <a:custGeom>
            <a:avLst/>
            <a:gdLst/>
            <a:ahLst/>
            <a:cxnLst/>
            <a:rect l="l" t="t" r="r" b="b"/>
            <a:pathLst>
              <a:path w="34636" h="18742" extrusionOk="0">
                <a:moveTo>
                  <a:pt x="9371" y="1"/>
                </a:moveTo>
                <a:cubicBezTo>
                  <a:pt x="4203" y="1"/>
                  <a:pt x="0" y="4204"/>
                  <a:pt x="0" y="9371"/>
                </a:cubicBezTo>
                <a:cubicBezTo>
                  <a:pt x="0" y="14538"/>
                  <a:pt x="4203" y="18741"/>
                  <a:pt x="9371" y="18741"/>
                </a:cubicBezTo>
                <a:lnTo>
                  <a:pt x="34636" y="18741"/>
                </a:lnTo>
                <a:lnTo>
                  <a:pt x="18503" y="2727"/>
                </a:lnTo>
                <a:cubicBezTo>
                  <a:pt x="16729" y="965"/>
                  <a:pt x="14383" y="1"/>
                  <a:pt x="1189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" sz="2933" dirty="0" smtClean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2933" dirty="0">
              <a:solidFill>
                <a:schemeClr val="accent3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2" name="Google Shape;1082;p42"/>
          <p:cNvSpPr/>
          <p:nvPr/>
        </p:nvSpPr>
        <p:spPr>
          <a:xfrm>
            <a:off x="2114498" y="4462185"/>
            <a:ext cx="3970837" cy="857407"/>
          </a:xfrm>
          <a:custGeom>
            <a:avLst/>
            <a:gdLst/>
            <a:ahLst/>
            <a:cxnLst/>
            <a:rect l="l" t="t" r="r" b="b"/>
            <a:pathLst>
              <a:path w="113539" h="24516" extrusionOk="0">
                <a:moveTo>
                  <a:pt x="113539" y="1"/>
                </a:moveTo>
                <a:lnTo>
                  <a:pt x="92429" y="20956"/>
                </a:lnTo>
                <a:cubicBezTo>
                  <a:pt x="90131" y="23242"/>
                  <a:pt x="87035" y="24516"/>
                  <a:pt x="83797" y="24516"/>
                </a:cubicBezTo>
                <a:lnTo>
                  <a:pt x="12252" y="24516"/>
                </a:lnTo>
                <a:cubicBezTo>
                  <a:pt x="5477" y="24516"/>
                  <a:pt x="1" y="19027"/>
                  <a:pt x="1" y="12264"/>
                </a:cubicBezTo>
                <a:lnTo>
                  <a:pt x="1" y="12264"/>
                </a:lnTo>
                <a:cubicBezTo>
                  <a:pt x="1" y="5490"/>
                  <a:pt x="5477" y="1"/>
                  <a:pt x="12252" y="1"/>
                </a:cubicBezTo>
                <a:lnTo>
                  <a:pt x="113539" y="1"/>
                </a:lnTo>
                <a:close/>
              </a:path>
            </a:pathLst>
          </a:custGeom>
          <a:gradFill>
            <a:gsLst>
              <a:gs pos="0">
                <a:srgbClr val="5CCCDB"/>
              </a:gs>
              <a:gs pos="100000">
                <a:srgbClr val="27828E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487667" bIns="121900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sz="2267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3" name="Google Shape;1083;p42"/>
          <p:cNvSpPr/>
          <p:nvPr/>
        </p:nvSpPr>
        <p:spPr>
          <a:xfrm>
            <a:off x="4528393" y="3553192"/>
            <a:ext cx="1556943" cy="856987"/>
          </a:xfrm>
          <a:custGeom>
            <a:avLst/>
            <a:gdLst/>
            <a:ahLst/>
            <a:cxnLst/>
            <a:rect l="l" t="t" r="r" b="b"/>
            <a:pathLst>
              <a:path w="44518" h="24504" extrusionOk="0">
                <a:moveTo>
                  <a:pt x="0" y="12252"/>
                </a:moveTo>
                <a:lnTo>
                  <a:pt x="0" y="12252"/>
                </a:lnTo>
                <a:cubicBezTo>
                  <a:pt x="0" y="19015"/>
                  <a:pt x="5489" y="24504"/>
                  <a:pt x="12252" y="24504"/>
                </a:cubicBezTo>
                <a:lnTo>
                  <a:pt x="44518" y="24504"/>
                </a:lnTo>
                <a:lnTo>
                  <a:pt x="23408" y="3549"/>
                </a:lnTo>
                <a:cubicBezTo>
                  <a:pt x="21110" y="1275"/>
                  <a:pt x="18014" y="1"/>
                  <a:pt x="14776" y="1"/>
                </a:cubicBezTo>
                <a:lnTo>
                  <a:pt x="12252" y="1"/>
                </a:lnTo>
                <a:cubicBezTo>
                  <a:pt x="5489" y="1"/>
                  <a:pt x="0" y="5477"/>
                  <a:pt x="0" y="12252"/>
                </a:cubicBezTo>
                <a:close/>
              </a:path>
            </a:pathLst>
          </a:custGeom>
          <a:gradFill>
            <a:gsLst>
              <a:gs pos="0">
                <a:srgbClr val="5CCCDB"/>
              </a:gs>
              <a:gs pos="100000">
                <a:srgbClr val="27828E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4" name="Google Shape;1084;p42"/>
          <p:cNvSpPr/>
          <p:nvPr/>
        </p:nvSpPr>
        <p:spPr>
          <a:xfrm>
            <a:off x="4629151" y="3653951"/>
            <a:ext cx="1211336" cy="655471"/>
          </a:xfrm>
          <a:custGeom>
            <a:avLst/>
            <a:gdLst/>
            <a:ahLst/>
            <a:cxnLst/>
            <a:rect l="l" t="t" r="r" b="b"/>
            <a:pathLst>
              <a:path w="34636" h="18742" extrusionOk="0">
                <a:moveTo>
                  <a:pt x="9371" y="1"/>
                </a:moveTo>
                <a:cubicBezTo>
                  <a:pt x="4203" y="1"/>
                  <a:pt x="0" y="4204"/>
                  <a:pt x="0" y="9371"/>
                </a:cubicBezTo>
                <a:cubicBezTo>
                  <a:pt x="0" y="14538"/>
                  <a:pt x="4203" y="18741"/>
                  <a:pt x="9371" y="18741"/>
                </a:cubicBezTo>
                <a:lnTo>
                  <a:pt x="34636" y="18741"/>
                </a:lnTo>
                <a:lnTo>
                  <a:pt x="18503" y="2716"/>
                </a:lnTo>
                <a:cubicBezTo>
                  <a:pt x="16729" y="965"/>
                  <a:pt x="14383" y="1"/>
                  <a:pt x="1189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SzPts val="1100"/>
            </a:pPr>
            <a:r>
              <a:rPr lang="en" sz="2933" dirty="0" smtClean="0">
                <a:solidFill>
                  <a:schemeClr val="accent5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2933" dirty="0">
              <a:solidFill>
                <a:schemeClr val="accent5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6" name="Google Shape;1086;p42"/>
          <p:cNvSpPr/>
          <p:nvPr/>
        </p:nvSpPr>
        <p:spPr>
          <a:xfrm>
            <a:off x="6106096" y="3469922"/>
            <a:ext cx="3971257" cy="857407"/>
          </a:xfrm>
          <a:custGeom>
            <a:avLst/>
            <a:gdLst/>
            <a:ahLst/>
            <a:cxnLst/>
            <a:rect l="l" t="t" r="r" b="b"/>
            <a:pathLst>
              <a:path w="113551" h="24516" extrusionOk="0">
                <a:moveTo>
                  <a:pt x="1" y="0"/>
                </a:moveTo>
                <a:lnTo>
                  <a:pt x="21111" y="20955"/>
                </a:lnTo>
                <a:cubicBezTo>
                  <a:pt x="23409" y="23229"/>
                  <a:pt x="26504" y="24515"/>
                  <a:pt x="29743" y="24515"/>
                </a:cubicBezTo>
                <a:lnTo>
                  <a:pt x="101287" y="24515"/>
                </a:lnTo>
                <a:cubicBezTo>
                  <a:pt x="108062" y="24515"/>
                  <a:pt x="113551" y="19027"/>
                  <a:pt x="113551" y="12252"/>
                </a:cubicBezTo>
                <a:lnTo>
                  <a:pt x="113551" y="12252"/>
                </a:lnTo>
                <a:cubicBezTo>
                  <a:pt x="113551" y="5489"/>
                  <a:pt x="108062" y="0"/>
                  <a:pt x="101287" y="0"/>
                </a:cubicBezTo>
                <a:lnTo>
                  <a:pt x="1" y="0"/>
                </a:lnTo>
                <a:close/>
              </a:path>
            </a:pathLst>
          </a:custGeom>
          <a:gradFill>
            <a:gsLst>
              <a:gs pos="0">
                <a:srgbClr val="BEB5ED"/>
              </a:gs>
              <a:gs pos="100000">
                <a:srgbClr val="6553CD"/>
              </a:gs>
            </a:gsLst>
            <a:lin ang="5400012" scaled="0"/>
          </a:gradFill>
          <a:ln>
            <a:noFill/>
          </a:ln>
        </p:spPr>
        <p:txBody>
          <a:bodyPr spcFirstLastPara="1" wrap="square" lIns="487667" tIns="121900" rIns="121900" bIns="121900" anchor="ctr" anchorCtr="0">
            <a:noAutofit/>
          </a:bodyPr>
          <a:lstStyle/>
          <a:p>
            <a:pPr algn="ctr"/>
            <a:endParaRPr sz="2267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7" name="Google Shape;1087;p42"/>
          <p:cNvSpPr/>
          <p:nvPr/>
        </p:nvSpPr>
        <p:spPr>
          <a:xfrm>
            <a:off x="6106096" y="2560510"/>
            <a:ext cx="1556977" cy="857407"/>
          </a:xfrm>
          <a:custGeom>
            <a:avLst/>
            <a:gdLst/>
            <a:ahLst/>
            <a:cxnLst/>
            <a:rect l="l" t="t" r="r" b="b"/>
            <a:pathLst>
              <a:path w="44519" h="24516" extrusionOk="0">
                <a:moveTo>
                  <a:pt x="44518" y="12264"/>
                </a:moveTo>
                <a:lnTo>
                  <a:pt x="44518" y="12264"/>
                </a:lnTo>
                <a:cubicBezTo>
                  <a:pt x="44518" y="19026"/>
                  <a:pt x="39030" y="24515"/>
                  <a:pt x="32267" y="24515"/>
                </a:cubicBezTo>
                <a:lnTo>
                  <a:pt x="1" y="24515"/>
                </a:lnTo>
                <a:lnTo>
                  <a:pt x="21111" y="3560"/>
                </a:lnTo>
                <a:cubicBezTo>
                  <a:pt x="23409" y="1286"/>
                  <a:pt x="26504" y="0"/>
                  <a:pt x="29743" y="0"/>
                </a:cubicBezTo>
                <a:lnTo>
                  <a:pt x="32267" y="0"/>
                </a:lnTo>
                <a:cubicBezTo>
                  <a:pt x="39030" y="0"/>
                  <a:pt x="44518" y="5489"/>
                  <a:pt x="44518" y="12264"/>
                </a:cubicBezTo>
                <a:close/>
              </a:path>
            </a:pathLst>
          </a:custGeom>
          <a:gradFill>
            <a:gsLst>
              <a:gs pos="0">
                <a:srgbClr val="BEB5ED"/>
              </a:gs>
              <a:gs pos="100000">
                <a:srgbClr val="6553CD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88" name="Google Shape;1088;p42"/>
          <p:cNvSpPr/>
          <p:nvPr/>
        </p:nvSpPr>
        <p:spPr>
          <a:xfrm>
            <a:off x="6350943" y="2661269"/>
            <a:ext cx="1211336" cy="655855"/>
          </a:xfrm>
          <a:custGeom>
            <a:avLst/>
            <a:gdLst/>
            <a:ahLst/>
            <a:cxnLst/>
            <a:rect l="l" t="t" r="r" b="b"/>
            <a:pathLst>
              <a:path w="34636" h="18753" extrusionOk="0">
                <a:moveTo>
                  <a:pt x="22742" y="0"/>
                </a:moveTo>
                <a:cubicBezTo>
                  <a:pt x="20253" y="0"/>
                  <a:pt x="17908" y="977"/>
                  <a:pt x="16146" y="2727"/>
                </a:cubicBezTo>
                <a:lnTo>
                  <a:pt x="1" y="18753"/>
                </a:lnTo>
                <a:lnTo>
                  <a:pt x="25266" y="18753"/>
                </a:lnTo>
                <a:cubicBezTo>
                  <a:pt x="30433" y="18753"/>
                  <a:pt x="34636" y="14550"/>
                  <a:pt x="34636" y="9383"/>
                </a:cubicBezTo>
                <a:cubicBezTo>
                  <a:pt x="34636" y="4215"/>
                  <a:pt x="30433" y="0"/>
                  <a:pt x="2526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>
              <a:buClr>
                <a:srgbClr val="000000"/>
              </a:buClr>
              <a:buSzPts val="1100"/>
            </a:pPr>
            <a:r>
              <a:rPr lang="en" sz="2933" dirty="0" smtClean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2933" dirty="0">
              <a:solidFill>
                <a:schemeClr val="accent6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0" name="Google Shape;1090;p42"/>
          <p:cNvSpPr/>
          <p:nvPr/>
        </p:nvSpPr>
        <p:spPr>
          <a:xfrm>
            <a:off x="6106096" y="5454903"/>
            <a:ext cx="3971257" cy="856987"/>
          </a:xfrm>
          <a:custGeom>
            <a:avLst/>
            <a:gdLst/>
            <a:ahLst/>
            <a:cxnLst/>
            <a:rect l="l" t="t" r="r" b="b"/>
            <a:pathLst>
              <a:path w="113551" h="24504" extrusionOk="0">
                <a:moveTo>
                  <a:pt x="1" y="0"/>
                </a:moveTo>
                <a:lnTo>
                  <a:pt x="21111" y="20955"/>
                </a:lnTo>
                <a:cubicBezTo>
                  <a:pt x="23409" y="23229"/>
                  <a:pt x="26504" y="24503"/>
                  <a:pt x="29743" y="24503"/>
                </a:cubicBezTo>
                <a:lnTo>
                  <a:pt x="101287" y="24503"/>
                </a:lnTo>
                <a:cubicBezTo>
                  <a:pt x="108062" y="24503"/>
                  <a:pt x="113551" y="19026"/>
                  <a:pt x="113551" y="12252"/>
                </a:cubicBezTo>
                <a:lnTo>
                  <a:pt x="113551" y="12252"/>
                </a:lnTo>
                <a:cubicBezTo>
                  <a:pt x="113551" y="5489"/>
                  <a:pt x="108062" y="0"/>
                  <a:pt x="101287" y="0"/>
                </a:cubicBezTo>
                <a:lnTo>
                  <a:pt x="1" y="0"/>
                </a:lnTo>
                <a:close/>
              </a:path>
            </a:pathLst>
          </a:custGeom>
          <a:gradFill>
            <a:gsLst>
              <a:gs pos="0">
                <a:srgbClr val="3E74D2"/>
              </a:gs>
              <a:gs pos="100000">
                <a:srgbClr val="203C6E"/>
              </a:gs>
            </a:gsLst>
            <a:lin ang="5400012" scaled="0"/>
          </a:gradFill>
          <a:ln>
            <a:noFill/>
          </a:ln>
        </p:spPr>
        <p:txBody>
          <a:bodyPr spcFirstLastPara="1" wrap="square" lIns="487667" tIns="121900" rIns="121900" bIns="121900" anchor="ctr" anchorCtr="0">
            <a:noAutofit/>
          </a:bodyPr>
          <a:lstStyle/>
          <a:p>
            <a:pPr algn="ctr"/>
            <a:endParaRPr sz="2267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1" name="Google Shape;1091;p42"/>
          <p:cNvSpPr/>
          <p:nvPr/>
        </p:nvSpPr>
        <p:spPr>
          <a:xfrm>
            <a:off x="6106096" y="4545491"/>
            <a:ext cx="1556977" cy="857407"/>
          </a:xfrm>
          <a:custGeom>
            <a:avLst/>
            <a:gdLst/>
            <a:ahLst/>
            <a:cxnLst/>
            <a:rect l="l" t="t" r="r" b="b"/>
            <a:pathLst>
              <a:path w="44519" h="24516" extrusionOk="0">
                <a:moveTo>
                  <a:pt x="44518" y="12252"/>
                </a:moveTo>
                <a:lnTo>
                  <a:pt x="44518" y="12252"/>
                </a:lnTo>
                <a:cubicBezTo>
                  <a:pt x="44518" y="19026"/>
                  <a:pt x="39030" y="24515"/>
                  <a:pt x="32267" y="24515"/>
                </a:cubicBezTo>
                <a:lnTo>
                  <a:pt x="1" y="24515"/>
                </a:lnTo>
                <a:lnTo>
                  <a:pt x="21111" y="3560"/>
                </a:lnTo>
                <a:cubicBezTo>
                  <a:pt x="23409" y="1274"/>
                  <a:pt x="26504" y="0"/>
                  <a:pt x="29743" y="0"/>
                </a:cubicBezTo>
                <a:lnTo>
                  <a:pt x="32267" y="0"/>
                </a:lnTo>
                <a:cubicBezTo>
                  <a:pt x="39030" y="0"/>
                  <a:pt x="44518" y="5489"/>
                  <a:pt x="44518" y="12252"/>
                </a:cubicBezTo>
                <a:close/>
              </a:path>
            </a:pathLst>
          </a:custGeom>
          <a:gradFill>
            <a:gsLst>
              <a:gs pos="0">
                <a:srgbClr val="3E74D2"/>
              </a:gs>
              <a:gs pos="100000">
                <a:srgbClr val="203C6E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2" name="Google Shape;1092;p42"/>
          <p:cNvSpPr/>
          <p:nvPr/>
        </p:nvSpPr>
        <p:spPr>
          <a:xfrm>
            <a:off x="6350943" y="4646250"/>
            <a:ext cx="1211336" cy="655855"/>
          </a:xfrm>
          <a:custGeom>
            <a:avLst/>
            <a:gdLst/>
            <a:ahLst/>
            <a:cxnLst/>
            <a:rect l="l" t="t" r="r" b="b"/>
            <a:pathLst>
              <a:path w="34636" h="18753" extrusionOk="0">
                <a:moveTo>
                  <a:pt x="22742" y="0"/>
                </a:moveTo>
                <a:cubicBezTo>
                  <a:pt x="20253" y="0"/>
                  <a:pt x="17908" y="965"/>
                  <a:pt x="16146" y="2727"/>
                </a:cubicBezTo>
                <a:lnTo>
                  <a:pt x="1" y="18753"/>
                </a:lnTo>
                <a:lnTo>
                  <a:pt x="25266" y="18753"/>
                </a:lnTo>
                <a:cubicBezTo>
                  <a:pt x="30433" y="18753"/>
                  <a:pt x="34636" y="14538"/>
                  <a:pt x="34636" y="9371"/>
                </a:cubicBezTo>
                <a:cubicBezTo>
                  <a:pt x="34636" y="4203"/>
                  <a:pt x="30433" y="0"/>
                  <a:pt x="2526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>
              <a:buClr>
                <a:srgbClr val="000000"/>
              </a:buClr>
              <a:buSzPts val="1100"/>
            </a:pPr>
            <a:r>
              <a:rPr lang="en" sz="2933" b="1" dirty="0" smtClean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r>
              <a:rPr lang="en" sz="2933" dirty="0" smtClean="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endParaRPr sz="2000" dirty="0">
              <a:solidFill>
                <a:schemeClr val="accent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4" name="Google Shape;1094;p42"/>
          <p:cNvSpPr txBox="1"/>
          <p:nvPr/>
        </p:nvSpPr>
        <p:spPr>
          <a:xfrm>
            <a:off x="2466109" y="2499129"/>
            <a:ext cx="2882291" cy="8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turli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so‘rovnomalar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tashkil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095" name="Google Shape;1095;p42"/>
          <p:cNvSpPr txBox="1"/>
          <p:nvPr/>
        </p:nvSpPr>
        <p:spPr>
          <a:xfrm>
            <a:off x="7145233" y="3452110"/>
            <a:ext cx="2512800" cy="8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ularni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tahlil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096" name="Google Shape;1096;p42"/>
          <p:cNvSpPr txBox="1"/>
          <p:nvPr/>
        </p:nvSpPr>
        <p:spPr>
          <a:xfrm>
            <a:off x="6840433" y="5454901"/>
            <a:ext cx="3051712" cy="8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tadbirlar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taklifnomalar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yaratish</a:t>
            </a:r>
            <a:r>
              <a:rPr lang="de-DE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097" name="Google Shape;1097;p42"/>
          <p:cNvSpPr txBox="1"/>
          <p:nvPr/>
        </p:nvSpPr>
        <p:spPr>
          <a:xfrm>
            <a:off x="2835600" y="4462201"/>
            <a:ext cx="2512800" cy="8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testlar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sz="2000" dirty="0">
              <a:solidFill>
                <a:schemeClr val="bg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6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55587" y="157214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" descr="Icon Quiz Questions - Free vector graphic on Pixabay">
            <a:extLst>
              <a:ext uri="{FF2B5EF4-FFF2-40B4-BE49-F238E27FC236}">
                <a16:creationId xmlns:a16="http://schemas.microsoft.com/office/drawing/2014/main" id="{072155CE-7F35-4462-917A-A252F8A42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64" y="1830568"/>
            <a:ext cx="1294110" cy="12941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Forms Png Transparent Images – Free PNG Images Vector, PSD, Clipart,  Templates">
            <a:extLst>
              <a:ext uri="{FF2B5EF4-FFF2-40B4-BE49-F238E27FC236}">
                <a16:creationId xmlns:a16="http://schemas.microsoft.com/office/drawing/2014/main" id="{B8460DC8-0B26-424F-844A-1642A0245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9899" y="1670551"/>
            <a:ext cx="1510133" cy="1510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290" y="4483899"/>
            <a:ext cx="1675321" cy="18379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4712" y="4307953"/>
            <a:ext cx="1606515" cy="19883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413592" y="1124241"/>
            <a:ext cx="5676554" cy="442674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platformasini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ta’limda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55587" y="157214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Fill Up Form Png Clipart , Png Download - Fill Up Form Png, Transparent Png  , Transparent Png Image - PNGitem">
            <a:extLst>
              <a:ext uri="{FF2B5EF4-FFF2-40B4-BE49-F238E27FC236}">
                <a16:creationId xmlns:a16="http://schemas.microsoft.com/office/drawing/2014/main" id="{519F9316-460C-437D-9075-AED07F073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62" y="2662793"/>
            <a:ext cx="3103547" cy="2641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9FD0F4-85DA-4E8F-A083-8B7FD30B6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724" y="2064077"/>
            <a:ext cx="7337113" cy="4369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1A9D3A73-9B29-4860-AAB5-E4CD77BF462E}"/>
              </a:ext>
            </a:extLst>
          </p:cNvPr>
          <p:cNvSpPr/>
          <p:nvPr/>
        </p:nvSpPr>
        <p:spPr>
          <a:xfrm>
            <a:off x="7219711" y="2168643"/>
            <a:ext cx="546205" cy="4653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C22142F-C625-41AB-B8BE-E2B2804FAFAA}"/>
              </a:ext>
            </a:extLst>
          </p:cNvPr>
          <p:cNvSpPr/>
          <p:nvPr/>
        </p:nvSpPr>
        <p:spPr>
          <a:xfrm>
            <a:off x="5455354" y="3983712"/>
            <a:ext cx="3681099" cy="4239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A8299784-CD71-4AF7-8CF1-83BE185D5C74}"/>
              </a:ext>
            </a:extLst>
          </p:cNvPr>
          <p:cNvSpPr/>
          <p:nvPr/>
        </p:nvSpPr>
        <p:spPr>
          <a:xfrm>
            <a:off x="8917037" y="3973750"/>
            <a:ext cx="546205" cy="4653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2386BB7-BA7F-41B6-9C48-A1AB34AA3075}"/>
              </a:ext>
            </a:extLst>
          </p:cNvPr>
          <p:cNvSpPr/>
          <p:nvPr/>
        </p:nvSpPr>
        <p:spPr>
          <a:xfrm>
            <a:off x="5315744" y="2160031"/>
            <a:ext cx="1764357" cy="4331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2398511" y="1194540"/>
            <a:ext cx="7394973" cy="578882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platformasidan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5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55587" y="157214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ED3642B-82C5-4418-B19A-4330F15A02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772" y="2048995"/>
            <a:ext cx="9768408" cy="4539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C22142F-C625-41AB-B8BE-E2B2804FAFAA}"/>
              </a:ext>
            </a:extLst>
          </p:cNvPr>
          <p:cNvSpPr/>
          <p:nvPr/>
        </p:nvSpPr>
        <p:spPr>
          <a:xfrm>
            <a:off x="3482387" y="5870828"/>
            <a:ext cx="1805114" cy="5299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8299784-CD71-4AF7-8CF1-83BE185D5C74}"/>
              </a:ext>
            </a:extLst>
          </p:cNvPr>
          <p:cNvSpPr/>
          <p:nvPr/>
        </p:nvSpPr>
        <p:spPr>
          <a:xfrm>
            <a:off x="5287501" y="5827695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4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2386BB7-BA7F-41B6-9C48-A1AB34AA3075}"/>
              </a:ext>
            </a:extLst>
          </p:cNvPr>
          <p:cNvSpPr/>
          <p:nvPr/>
        </p:nvSpPr>
        <p:spPr>
          <a:xfrm>
            <a:off x="6785638" y="2070148"/>
            <a:ext cx="1433530" cy="4331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1A9D3A73-9B29-4860-AAB5-E4CD77BF462E}"/>
              </a:ext>
            </a:extLst>
          </p:cNvPr>
          <p:cNvSpPr/>
          <p:nvPr/>
        </p:nvSpPr>
        <p:spPr>
          <a:xfrm>
            <a:off x="8295335" y="2048995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2398511" y="1194540"/>
            <a:ext cx="7394973" cy="578882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platformasidan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45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55587" y="157214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6817BA2-0559-4C2C-96B3-A65186FD2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895" y="1847727"/>
            <a:ext cx="10639572" cy="4840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2386BB7-BA7F-41B6-9C48-A1AB34AA3075}"/>
              </a:ext>
            </a:extLst>
          </p:cNvPr>
          <p:cNvSpPr/>
          <p:nvPr/>
        </p:nvSpPr>
        <p:spPr>
          <a:xfrm>
            <a:off x="2357145" y="2512314"/>
            <a:ext cx="7056784" cy="12961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A9D3A73-9B29-4860-AAB5-E4CD77BF462E}"/>
              </a:ext>
            </a:extLst>
          </p:cNvPr>
          <p:cNvSpPr/>
          <p:nvPr/>
        </p:nvSpPr>
        <p:spPr>
          <a:xfrm>
            <a:off x="9624614" y="2922646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C22142F-C625-41AB-B8BE-E2B2804FAFAA}"/>
              </a:ext>
            </a:extLst>
          </p:cNvPr>
          <p:cNvSpPr/>
          <p:nvPr/>
        </p:nvSpPr>
        <p:spPr>
          <a:xfrm>
            <a:off x="1542549" y="3918636"/>
            <a:ext cx="7056784" cy="27695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A8299784-CD71-4AF7-8CF1-83BE185D5C74}"/>
              </a:ext>
            </a:extLst>
          </p:cNvPr>
          <p:cNvSpPr/>
          <p:nvPr/>
        </p:nvSpPr>
        <p:spPr>
          <a:xfrm>
            <a:off x="8794491" y="5150991"/>
            <a:ext cx="619438" cy="57093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2398511" y="1194540"/>
            <a:ext cx="7394973" cy="578882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platformasidan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04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143936-4F2D-4D9D-9925-AB25C5BB9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091" y="2523313"/>
            <a:ext cx="10729364" cy="3942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2386BB7-BA7F-41B6-9C48-A1AB34AA3075}"/>
              </a:ext>
            </a:extLst>
          </p:cNvPr>
          <p:cNvSpPr/>
          <p:nvPr/>
        </p:nvSpPr>
        <p:spPr>
          <a:xfrm>
            <a:off x="880773" y="2621877"/>
            <a:ext cx="823335" cy="27790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1A9D3A73-9B29-4860-AAB5-E4CD77BF462E}"/>
              </a:ext>
            </a:extLst>
          </p:cNvPr>
          <p:cNvSpPr/>
          <p:nvPr/>
        </p:nvSpPr>
        <p:spPr>
          <a:xfrm>
            <a:off x="950359" y="2089633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C22142F-C625-41AB-B8BE-E2B2804FAFAA}"/>
              </a:ext>
            </a:extLst>
          </p:cNvPr>
          <p:cNvSpPr/>
          <p:nvPr/>
        </p:nvSpPr>
        <p:spPr>
          <a:xfrm>
            <a:off x="5024120" y="2975824"/>
            <a:ext cx="576064" cy="13564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A8299784-CD71-4AF7-8CF1-83BE185D5C74}"/>
              </a:ext>
            </a:extLst>
          </p:cNvPr>
          <p:cNvSpPr/>
          <p:nvPr/>
        </p:nvSpPr>
        <p:spPr>
          <a:xfrm>
            <a:off x="5060124" y="2424299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5326B2D4-564C-4216-9F47-BBD3087312E0}"/>
              </a:ext>
            </a:extLst>
          </p:cNvPr>
          <p:cNvSpPr/>
          <p:nvPr/>
        </p:nvSpPr>
        <p:spPr>
          <a:xfrm>
            <a:off x="8789101" y="5295284"/>
            <a:ext cx="504056" cy="4754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C22142F-C625-41AB-B8BE-E2B2804FAFAA}"/>
              </a:ext>
            </a:extLst>
          </p:cNvPr>
          <p:cNvSpPr/>
          <p:nvPr/>
        </p:nvSpPr>
        <p:spPr>
          <a:xfrm>
            <a:off x="3172691" y="3209793"/>
            <a:ext cx="5209309" cy="26856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1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55587" y="157214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3532B94-3290-40F6-A06E-8661B081625D}"/>
              </a:ext>
            </a:extLst>
          </p:cNvPr>
          <p:cNvSpPr/>
          <p:nvPr/>
        </p:nvSpPr>
        <p:spPr>
          <a:xfrm>
            <a:off x="6785638" y="262861"/>
            <a:ext cx="5256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GOOGLE FORM</a:t>
            </a:r>
            <a:r>
              <a:rPr lang="uz-Cyrl-UZ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ONLAYN TEST VA </a:t>
            </a:r>
            <a:endParaRPr lang="en-US" b="1" dirty="0">
              <a:solidFill>
                <a:srgbClr val="002E6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>
                <a:solidFill>
                  <a:srgbClr val="002E6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SO‘ROVNOMALAR YARATISH</a:t>
            </a:r>
            <a:endParaRPr lang="en-US" b="1" dirty="0">
              <a:solidFill>
                <a:srgbClr val="002E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2509347" y="1316860"/>
            <a:ext cx="7394973" cy="578882"/>
          </a:xfrm>
          <a:prstGeom prst="round2Diag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Forms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platformasidan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7B20A3E8-F422-47BD-8ACB-32E08AB17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937" y="1232340"/>
            <a:ext cx="529354" cy="7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26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32913" y="126259"/>
            <a:ext cx="46590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VIDEOKONFERENSIYA 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 ETUVCHI AMALIY DASTURLAR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✓Zoom – dasturidan foydalanish – Nodirbek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900" y="1395164"/>
            <a:ext cx="3591502" cy="228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53" y="3986450"/>
            <a:ext cx="4086874" cy="2590617"/>
          </a:xfrm>
          <a:prstGeom prst="rect">
            <a:avLst/>
          </a:prstGeom>
        </p:spPr>
      </p:pic>
      <p:pic>
        <p:nvPicPr>
          <p:cNvPr id="10244" name="Picture 4" descr="10 Herramientas de Google Suite que ayudarán a ser más eficiente a tu  empresa a través del uso de tecnología - Ti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92" y="1395164"/>
            <a:ext cx="4613564" cy="259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oogle Hangouts now lets App customers video chat with up to 25  participants - 9to5Goog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415" y="3778185"/>
            <a:ext cx="4608583" cy="300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9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0" y="104477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429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353079" y="1008608"/>
            <a:ext cx="114858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Sinxron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etishda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qo‘llanilaniladigan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</a:t>
            </a:r>
            <a:r>
              <a:rPr lang="en-US" sz="2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057" y="1693241"/>
            <a:ext cx="9789430" cy="498563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3020" y="283899"/>
            <a:ext cx="3395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DASTURIY VOSITALAR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1387" y="1958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463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10465BC-E881-4023-A500-86A656D17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9934" y="112287"/>
            <a:ext cx="4832066" cy="960107"/>
          </a:xfrm>
        </p:spPr>
        <p:txBody>
          <a:bodyPr>
            <a:noAutofit/>
          </a:bodyPr>
          <a:lstStyle/>
          <a:p>
            <a:pPr algn="ctr"/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endParaRPr lang="ru-RU" sz="18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471ED767-5EE0-483A-9F14-1CA79F8A5BB0}"/>
              </a:ext>
            </a:extLst>
          </p:cNvPr>
          <p:cNvCxnSpPr>
            <a:cxnSpLocks/>
          </p:cNvCxnSpPr>
          <p:nvPr/>
        </p:nvCxnSpPr>
        <p:spPr>
          <a:xfrm>
            <a:off x="0" y="1019543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4A7772-9D6C-4C3A-B1E2-81C249431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4086" y="2864410"/>
            <a:ext cx="4494853" cy="377728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86C893E-7BCB-4EE1-AD1E-C323D72358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575" y="1316766"/>
            <a:ext cx="5568619" cy="394496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63EC684-A19E-446D-88B1-FA38CF7D76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203" y="1072394"/>
            <a:ext cx="2527469" cy="168392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F96F568-3F92-4520-BB10-F09AC8C9E1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5467" y="4763699"/>
            <a:ext cx="3360373" cy="206382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0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212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165B72-A0DE-46E0-985A-8BD2458F9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83" y="1084734"/>
            <a:ext cx="5396927" cy="279032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460D8C-0B91-4D4C-AB08-E762FE5B6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9989" y="3593249"/>
            <a:ext cx="5396928" cy="286774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710861-230A-413F-8A68-9B72911B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6254" y="27775"/>
            <a:ext cx="4405745" cy="11430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5E9CAA89-F8D9-45DD-A986-4DCC185D444B}"/>
              </a:ext>
            </a:extLst>
          </p:cNvPr>
          <p:cNvCxnSpPr>
            <a:cxnSpLocks/>
          </p:cNvCxnSpPr>
          <p:nvPr/>
        </p:nvCxnSpPr>
        <p:spPr>
          <a:xfrm>
            <a:off x="0" y="1074764"/>
            <a:ext cx="12192000" cy="1993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F99118E-288A-47AE-BC32-1C49A41168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0097" y="1170775"/>
            <a:ext cx="3664463" cy="209397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37665F-DE5A-4D09-97EC-38B57545C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433" y="4005065"/>
            <a:ext cx="3651824" cy="243302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15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8FDDE1B4-C23D-4EB7-9903-3B658891CD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C619C1-197C-4BB1-A6F6-840DEEEBB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381" y="1545999"/>
            <a:ext cx="6624736" cy="336667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927FA74-FA57-4FF5-BFC6-18F55621D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46" y="5468178"/>
            <a:ext cx="10011309" cy="856364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E1FC791-06AC-4DD6-99FF-B0648C8C5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0" y="0"/>
            <a:ext cx="4162128" cy="11430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C2BBBB93-EBBE-4E12-B4F8-79877B4B9E37}"/>
              </a:ext>
            </a:extLst>
          </p:cNvPr>
          <p:cNvCxnSpPr>
            <a:cxnSpLocks/>
          </p:cNvCxnSpPr>
          <p:nvPr/>
        </p:nvCxnSpPr>
        <p:spPr>
          <a:xfrm>
            <a:off x="0" y="1052452"/>
            <a:ext cx="12192000" cy="1993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E8B11DE-BC09-44CE-A59C-724821C04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1835" y="1412777"/>
            <a:ext cx="5002784" cy="2817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11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6B3CFA-4EC3-472C-A4C4-D738A7FFE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36" y="2149831"/>
            <a:ext cx="3740240" cy="35689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994E65-8384-40EF-AD75-A73F677B6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8288" y="2084851"/>
            <a:ext cx="3134995" cy="3449925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071A022-1DB4-4D3B-8D0A-A7E76CC9F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8723" y="115570"/>
            <a:ext cx="4184073" cy="11430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91B980C-64C4-47FC-99F1-7126A4C36F29}"/>
              </a:ext>
            </a:extLst>
          </p:cNvPr>
          <p:cNvCxnSpPr>
            <a:cxnSpLocks/>
          </p:cNvCxnSpPr>
          <p:nvPr/>
        </p:nvCxnSpPr>
        <p:spPr>
          <a:xfrm>
            <a:off x="0" y="1139236"/>
            <a:ext cx="12192000" cy="1993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08EAF2F-F702-4EF3-A248-62B7DB7C89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3872" y="1617631"/>
            <a:ext cx="3244851" cy="306705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1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69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948143-C0CE-4B76-A38C-C85C41122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34" y="3115660"/>
            <a:ext cx="3012921" cy="33040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0810E3-28B6-44FF-B707-E7317660A2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0386" y="3365711"/>
            <a:ext cx="3851781" cy="2803956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789FB6CB-CB4B-4976-AB58-573D7F61E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0386" y="46965"/>
            <a:ext cx="4336473" cy="11430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545B5636-982D-4A23-9F5C-4C1871283AAD}"/>
              </a:ext>
            </a:extLst>
          </p:cNvPr>
          <p:cNvCxnSpPr>
            <a:cxnSpLocks/>
          </p:cNvCxnSpPr>
          <p:nvPr/>
        </p:nvCxnSpPr>
        <p:spPr>
          <a:xfrm>
            <a:off x="0" y="1139236"/>
            <a:ext cx="12192000" cy="1993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DD6BC1A-C9CB-4239-9C59-941B7D2795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670" y="1220755"/>
            <a:ext cx="5263573" cy="2631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0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277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Прямая соединительная линия 44"/>
          <p:cNvCxnSpPr/>
          <p:nvPr/>
        </p:nvCxnSpPr>
        <p:spPr>
          <a:xfrm>
            <a:off x="78947" y="117890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82147" y="1536980"/>
            <a:ext cx="11785600" cy="1569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kasbiy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faoliyatingizdan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kelib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chiqqan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holda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zoom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dasturi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qanday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mavzularda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onlayn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trening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mashg‘ulotlarini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shakllantirgan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bo‘lar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2667" b="1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edingiz</a:t>
            </a:r>
            <a:r>
              <a:rPr lang="de-DE" sz="2667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de-DE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tkazish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tartibini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chiqing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qo‘llab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ko‘ring</a:t>
            </a: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Заголовок 1">
            <a:extLst>
              <a:ext uri="{FF2B5EF4-FFF2-40B4-BE49-F238E27FC236}">
                <a16:creationId xmlns:a16="http://schemas.microsoft.com/office/drawing/2014/main" id="{BB4EE172-C3C0-4A95-865C-4C17FD804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5309" y="35907"/>
            <a:ext cx="4696691" cy="11430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Zoom dasturi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interaktiv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tashkil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etish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yuzasidan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amaliy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topshiriq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: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729CFC-6CB6-46A3-8B0D-2AD2CE489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25" y="3429000"/>
            <a:ext cx="2976331" cy="28891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2DA7B6C-C8AB-438B-811F-944E7944B6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7957" y="3717032"/>
            <a:ext cx="3254444" cy="216789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DC76FD3-CE0D-47CE-ABE9-7C2F1CE0C5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2006" y="3717032"/>
            <a:ext cx="2781300" cy="2921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28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1">
            <a:extLst>
              <a:ext uri="{FF2B5EF4-FFF2-40B4-BE49-F238E27FC236}">
                <a16:creationId xmlns:a16="http://schemas.microsoft.com/office/drawing/2014/main" id="{91B3C0B5-117F-44C2-8C7C-7AD554287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defRPr/>
            </a:pPr>
            <a:fld id="{75FFD4EC-2FA0-40AC-893D-910960B33370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1FF01C84-98BB-4649-ADF8-214B4B0C30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86153"/>
          <a:stretch/>
        </p:blipFill>
        <p:spPr bwMode="auto">
          <a:xfrm>
            <a:off x="8182543" y="1740601"/>
            <a:ext cx="3171257" cy="461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29C3A20-5757-4BE8-A8AE-CE886D375EE1}"/>
              </a:ext>
            </a:extLst>
          </p:cNvPr>
          <p:cNvSpPr/>
          <p:nvPr/>
        </p:nvSpPr>
        <p:spPr>
          <a:xfrm>
            <a:off x="407368" y="2628259"/>
            <a:ext cx="7904714" cy="2171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5756" indent="-335756" algn="ctr">
              <a:lnSpc>
                <a:spcPct val="150000"/>
              </a:lnSpc>
            </a:pPr>
            <a:r>
              <a:rPr lang="en-US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</a:t>
            </a:r>
            <a:r>
              <a:rPr lang="uz-Latn-UZ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br>
              <a:rPr lang="en-US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RAHMAT</a:t>
            </a:r>
            <a:r>
              <a:rPr lang="ru-RU" sz="4800" b="1" dirty="0">
                <a:solidFill>
                  <a:srgbClr val="0019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uz-Cyrl-UZ" sz="4800" b="1" dirty="0">
              <a:solidFill>
                <a:srgbClr val="00194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0" y="119276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941388" y="195877"/>
            <a:ext cx="644638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401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d497ce0d416eaf82c55b897fc73eb7c9230c16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563</Words>
  <Application>Microsoft Office PowerPoint</Application>
  <PresentationFormat>Широкоэкранный</PresentationFormat>
  <Paragraphs>106</Paragraphs>
  <Slides>19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Arial</vt:lpstr>
      <vt:lpstr>Calibri</vt:lpstr>
      <vt:lpstr>Calibri Light</vt:lpstr>
      <vt:lpstr>Fira Sans Extra Condensed</vt:lpstr>
      <vt:lpstr>Fira Sans Extra Condensed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Zoom dasturi yordamida interaktiv onlayn trening mashg‘ulotlari tashkil etish</vt:lpstr>
      <vt:lpstr>Zoom dasturi yordamida interaktiv onlayn trening mashg‘ulotlari tashkil etish</vt:lpstr>
      <vt:lpstr>Zoom dasturi yordamida interaktiv onlayn trening mashg‘ulotlari tashkil etish</vt:lpstr>
      <vt:lpstr>Zoom dasturi yordamida interaktiv onlayn trening mashg‘ulotlari tashkil etish</vt:lpstr>
      <vt:lpstr>Zoom dasturi yordamida interaktiv onlayn trening mashg‘ulotlari tashkil etish</vt:lpstr>
      <vt:lpstr>Zoom dasturi yordamida interaktiv onlayn trening mashg‘ulotlari tashkil etish yuzasidan amaliy topshiriq: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ZARIFA</dc:creator>
  <cp:lastModifiedBy>ZARIFA</cp:lastModifiedBy>
  <cp:revision>67</cp:revision>
  <dcterms:created xsi:type="dcterms:W3CDTF">2022-07-02T07:18:20Z</dcterms:created>
  <dcterms:modified xsi:type="dcterms:W3CDTF">2022-07-06T06:38:39Z</dcterms:modified>
</cp:coreProperties>
</file>