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26"/>
  </p:notesMasterIdLst>
  <p:sldIdLst>
    <p:sldId id="272" r:id="rId3"/>
    <p:sldId id="273" r:id="rId4"/>
    <p:sldId id="274" r:id="rId5"/>
    <p:sldId id="271" r:id="rId6"/>
    <p:sldId id="257" r:id="rId7"/>
    <p:sldId id="258" r:id="rId8"/>
    <p:sldId id="278" r:id="rId9"/>
    <p:sldId id="259" r:id="rId10"/>
    <p:sldId id="277" r:id="rId11"/>
    <p:sldId id="279" r:id="rId12"/>
    <p:sldId id="260" r:id="rId13"/>
    <p:sldId id="268" r:id="rId14"/>
    <p:sldId id="280" r:id="rId15"/>
    <p:sldId id="261" r:id="rId16"/>
    <p:sldId id="262" r:id="rId17"/>
    <p:sldId id="269" r:id="rId18"/>
    <p:sldId id="270" r:id="rId19"/>
    <p:sldId id="263" r:id="rId20"/>
    <p:sldId id="264" r:id="rId21"/>
    <p:sldId id="265" r:id="rId22"/>
    <p:sldId id="266" r:id="rId23"/>
    <p:sldId id="275" r:id="rId24"/>
    <p:sldId id="276" r:id="rId25"/>
  </p:sldIdLst>
  <p:sldSz cx="9144000" cy="6858000" type="screen4x3"/>
  <p:notesSz cx="6858000" cy="9144000"/>
  <p:defaultTextStyle>
    <a:defPPr>
      <a:defRPr lang="ru-RU"/>
    </a:defPPr>
    <a:lvl1pPr marL="0" algn="l" defTabSz="914354" rtl="0" eaLnBrk="1" latinLnBrk="0" hangingPunct="1">
      <a:defRPr sz="1800" kern="1200">
        <a:solidFill>
          <a:schemeClr val="tx1"/>
        </a:solidFill>
        <a:latin typeface="+mn-lt"/>
        <a:ea typeface="+mn-ea"/>
        <a:cs typeface="+mn-cs"/>
      </a:defRPr>
    </a:lvl1pPr>
    <a:lvl2pPr marL="457177"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3"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7" algn="l" defTabSz="914354"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315"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CE133F-7D6A-426C-9768-8624A3D6E04A}" type="datetimeFigureOut">
              <a:rPr lang="ru-RU" smtClean="0"/>
              <a:t>12.01.2026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95270B-B160-4FD2-B86B-0DD0A88F81F5}" type="slidenum">
              <a:rPr lang="ru-RU" smtClean="0"/>
              <a:t>‹#›</a:t>
            </a:fld>
            <a:endParaRPr lang="ru-RU"/>
          </a:p>
        </p:txBody>
      </p:sp>
    </p:spTree>
    <p:extLst>
      <p:ext uri="{BB962C8B-B14F-4D97-AF65-F5344CB8AC3E}">
        <p14:creationId xmlns:p14="http://schemas.microsoft.com/office/powerpoint/2010/main" val="1002946697"/>
      </p:ext>
    </p:extLst>
  </p:cSld>
  <p:clrMap bg1="lt1" tx1="dk1" bg2="lt2" tx2="dk2" accent1="accent1" accent2="accent2" accent3="accent3" accent4="accent4" accent5="accent5" accent6="accent6" hlink="hlink" folHlink="folHlink"/>
  <p:notesStyle>
    <a:lvl1pPr marL="0" algn="l" defTabSz="914354" rtl="0" eaLnBrk="1" latinLnBrk="0" hangingPunct="1">
      <a:defRPr sz="1200" kern="1200">
        <a:solidFill>
          <a:schemeClr val="tx1"/>
        </a:solidFill>
        <a:latin typeface="+mn-lt"/>
        <a:ea typeface="+mn-ea"/>
        <a:cs typeface="+mn-cs"/>
      </a:defRPr>
    </a:lvl1pPr>
    <a:lvl2pPr marL="457177" algn="l" defTabSz="914354" rtl="0" eaLnBrk="1" latinLnBrk="0" hangingPunct="1">
      <a:defRPr sz="1200" kern="1200">
        <a:solidFill>
          <a:schemeClr val="tx1"/>
        </a:solidFill>
        <a:latin typeface="+mn-lt"/>
        <a:ea typeface="+mn-ea"/>
        <a:cs typeface="+mn-cs"/>
      </a:defRPr>
    </a:lvl2pPr>
    <a:lvl3pPr marL="914354" algn="l" defTabSz="914354" rtl="0" eaLnBrk="1" latinLnBrk="0" hangingPunct="1">
      <a:defRPr sz="1200" kern="1200">
        <a:solidFill>
          <a:schemeClr val="tx1"/>
        </a:solidFill>
        <a:latin typeface="+mn-lt"/>
        <a:ea typeface="+mn-ea"/>
        <a:cs typeface="+mn-cs"/>
      </a:defRPr>
    </a:lvl3pPr>
    <a:lvl4pPr marL="1371532" algn="l" defTabSz="914354" rtl="0" eaLnBrk="1" latinLnBrk="0" hangingPunct="1">
      <a:defRPr sz="1200" kern="1200">
        <a:solidFill>
          <a:schemeClr val="tx1"/>
        </a:solidFill>
        <a:latin typeface="+mn-lt"/>
        <a:ea typeface="+mn-ea"/>
        <a:cs typeface="+mn-cs"/>
      </a:defRPr>
    </a:lvl4pPr>
    <a:lvl5pPr marL="1828709" algn="l" defTabSz="914354" rtl="0" eaLnBrk="1" latinLnBrk="0" hangingPunct="1">
      <a:defRPr sz="1200" kern="1200">
        <a:solidFill>
          <a:schemeClr val="tx1"/>
        </a:solidFill>
        <a:latin typeface="+mn-lt"/>
        <a:ea typeface="+mn-ea"/>
        <a:cs typeface="+mn-cs"/>
      </a:defRPr>
    </a:lvl5pPr>
    <a:lvl6pPr marL="2285886" algn="l" defTabSz="914354" rtl="0" eaLnBrk="1" latinLnBrk="0" hangingPunct="1">
      <a:defRPr sz="1200" kern="1200">
        <a:solidFill>
          <a:schemeClr val="tx1"/>
        </a:solidFill>
        <a:latin typeface="+mn-lt"/>
        <a:ea typeface="+mn-ea"/>
        <a:cs typeface="+mn-cs"/>
      </a:defRPr>
    </a:lvl6pPr>
    <a:lvl7pPr marL="2743063" algn="l" defTabSz="914354" rtl="0" eaLnBrk="1" latinLnBrk="0" hangingPunct="1">
      <a:defRPr sz="1200" kern="1200">
        <a:solidFill>
          <a:schemeClr val="tx1"/>
        </a:solidFill>
        <a:latin typeface="+mn-lt"/>
        <a:ea typeface="+mn-ea"/>
        <a:cs typeface="+mn-cs"/>
      </a:defRPr>
    </a:lvl7pPr>
    <a:lvl8pPr marL="3200240" algn="l" defTabSz="914354" rtl="0" eaLnBrk="1" latinLnBrk="0" hangingPunct="1">
      <a:defRPr sz="1200" kern="1200">
        <a:solidFill>
          <a:schemeClr val="tx1"/>
        </a:solidFill>
        <a:latin typeface="+mn-lt"/>
        <a:ea typeface="+mn-ea"/>
        <a:cs typeface="+mn-cs"/>
      </a:defRPr>
    </a:lvl8pPr>
    <a:lvl9pPr marL="3657417" algn="l" defTabSz="914354"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2809292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hyperlink" Target="https://presentation-creation.ru/" TargetMode="Externa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8"/>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77" indent="0" algn="ctr">
              <a:buNone/>
              <a:defRPr>
                <a:solidFill>
                  <a:schemeClr val="tx1">
                    <a:tint val="75000"/>
                  </a:schemeClr>
                </a:solidFill>
              </a:defRPr>
            </a:lvl2pPr>
            <a:lvl3pPr marL="914354" indent="0" algn="ctr">
              <a:buNone/>
              <a:defRPr>
                <a:solidFill>
                  <a:schemeClr val="tx1">
                    <a:tint val="75000"/>
                  </a:schemeClr>
                </a:solidFill>
              </a:defRPr>
            </a:lvl3pPr>
            <a:lvl4pPr marL="1371532" indent="0" algn="ctr">
              <a:buNone/>
              <a:defRPr>
                <a:solidFill>
                  <a:schemeClr val="tx1">
                    <a:tint val="75000"/>
                  </a:schemeClr>
                </a:solidFill>
              </a:defRPr>
            </a:lvl4pPr>
            <a:lvl5pPr marL="1828709" indent="0" algn="ctr">
              <a:buNone/>
              <a:defRPr>
                <a:solidFill>
                  <a:schemeClr val="tx1">
                    <a:tint val="75000"/>
                  </a:schemeClr>
                </a:solidFill>
              </a:defRPr>
            </a:lvl5pPr>
            <a:lvl6pPr marL="2285886" indent="0" algn="ctr">
              <a:buNone/>
              <a:defRPr>
                <a:solidFill>
                  <a:schemeClr val="tx1">
                    <a:tint val="75000"/>
                  </a:schemeClr>
                </a:solidFill>
              </a:defRPr>
            </a:lvl6pPr>
            <a:lvl7pPr marL="2743063" indent="0" algn="ctr">
              <a:buNone/>
              <a:defRPr>
                <a:solidFill>
                  <a:schemeClr val="tx1">
                    <a:tint val="75000"/>
                  </a:schemeClr>
                </a:solidFill>
              </a:defRPr>
            </a:lvl7pPr>
            <a:lvl8pPr marL="3200240" indent="0" algn="ctr">
              <a:buNone/>
              <a:defRPr>
                <a:solidFill>
                  <a:schemeClr val="tx1">
                    <a:tint val="75000"/>
                  </a:schemeClr>
                </a:solidFill>
              </a:defRPr>
            </a:lvl8pPr>
            <a:lvl9pPr marL="3657417"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11.01.2026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11.01.2026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3"/>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77" indent="0">
              <a:buNone/>
              <a:defRPr sz="1800">
                <a:solidFill>
                  <a:schemeClr val="tx1">
                    <a:tint val="75000"/>
                  </a:schemeClr>
                </a:solidFill>
              </a:defRPr>
            </a:lvl2pPr>
            <a:lvl3pPr marL="914354" indent="0">
              <a:buNone/>
              <a:defRPr sz="1600">
                <a:solidFill>
                  <a:schemeClr val="tx1">
                    <a:tint val="75000"/>
                  </a:schemeClr>
                </a:solidFill>
              </a:defRPr>
            </a:lvl3pPr>
            <a:lvl4pPr marL="1371532" indent="0">
              <a:buNone/>
              <a:defRPr sz="1400">
                <a:solidFill>
                  <a:schemeClr val="tx1">
                    <a:tint val="75000"/>
                  </a:schemeClr>
                </a:solidFill>
              </a:defRPr>
            </a:lvl4pPr>
            <a:lvl5pPr marL="1828709" indent="0">
              <a:buNone/>
              <a:defRPr sz="1400">
                <a:solidFill>
                  <a:schemeClr val="tx1">
                    <a:tint val="75000"/>
                  </a:schemeClr>
                </a:solidFill>
              </a:defRPr>
            </a:lvl5pPr>
            <a:lvl6pPr marL="2285886" indent="0">
              <a:buNone/>
              <a:defRPr sz="1400">
                <a:solidFill>
                  <a:schemeClr val="tx1">
                    <a:tint val="75000"/>
                  </a:schemeClr>
                </a:solidFill>
              </a:defRPr>
            </a:lvl6pPr>
            <a:lvl7pPr marL="2743063" indent="0">
              <a:buNone/>
              <a:defRPr sz="1400">
                <a:solidFill>
                  <a:schemeClr val="tx1">
                    <a:tint val="75000"/>
                  </a:schemeClr>
                </a:solidFill>
              </a:defRPr>
            </a:lvl7pPr>
            <a:lvl8pPr marL="3200240" indent="0">
              <a:buNone/>
              <a:defRPr sz="1400">
                <a:solidFill>
                  <a:schemeClr val="tx1">
                    <a:tint val="75000"/>
                  </a:schemeClr>
                </a:solidFill>
              </a:defRPr>
            </a:lvl8pPr>
            <a:lvl9pPr marL="3657417"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11.01.2026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11.01.2026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177"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3" indent="0">
              <a:buNone/>
              <a:defRPr sz="1600" b="1"/>
            </a:lvl7pPr>
            <a:lvl8pPr marL="3200240" indent="0">
              <a:buNone/>
              <a:defRPr sz="1600" b="1"/>
            </a:lvl8pPr>
            <a:lvl9pPr marL="3657417"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7" y="1535113"/>
            <a:ext cx="4041775" cy="639762"/>
          </a:xfrm>
        </p:spPr>
        <p:txBody>
          <a:bodyPr anchor="b"/>
          <a:lstStyle>
            <a:lvl1pPr marL="0" indent="0">
              <a:buNone/>
              <a:defRPr sz="2400" b="1"/>
            </a:lvl1pPr>
            <a:lvl2pPr marL="457177"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3" indent="0">
              <a:buNone/>
              <a:defRPr sz="1600" b="1"/>
            </a:lvl7pPr>
            <a:lvl8pPr marL="3200240" indent="0">
              <a:buNone/>
              <a:defRPr sz="1600" b="1"/>
            </a:lvl8pPr>
            <a:lvl9pPr marL="3657417"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11.01.2026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11.01.2026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11.01.2026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2"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2" y="1435102"/>
            <a:ext cx="3008313" cy="4691063"/>
          </a:xfrm>
        </p:spPr>
        <p:txBody>
          <a:bodyPr/>
          <a:lstStyle>
            <a:lvl1pPr marL="0" indent="0">
              <a:buNone/>
              <a:defRPr sz="1400"/>
            </a:lvl1pPr>
            <a:lvl2pPr marL="457177" indent="0">
              <a:buNone/>
              <a:defRPr sz="1200"/>
            </a:lvl2pPr>
            <a:lvl3pPr marL="914354" indent="0">
              <a:buNone/>
              <a:defRPr sz="1000"/>
            </a:lvl3pPr>
            <a:lvl4pPr marL="1371532" indent="0">
              <a:buNone/>
              <a:defRPr sz="900"/>
            </a:lvl4pPr>
            <a:lvl5pPr marL="1828709" indent="0">
              <a:buNone/>
              <a:defRPr sz="900"/>
            </a:lvl5pPr>
            <a:lvl6pPr marL="2285886" indent="0">
              <a:buNone/>
              <a:defRPr sz="900"/>
            </a:lvl6pPr>
            <a:lvl7pPr marL="2743063" indent="0">
              <a:buNone/>
              <a:defRPr sz="900"/>
            </a:lvl7pPr>
            <a:lvl8pPr marL="3200240" indent="0">
              <a:buNone/>
              <a:defRPr sz="900"/>
            </a:lvl8pPr>
            <a:lvl9pPr marL="3657417"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11.01.2026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177" indent="0">
              <a:buNone/>
              <a:defRPr sz="2800"/>
            </a:lvl2pPr>
            <a:lvl3pPr marL="914354" indent="0">
              <a:buNone/>
              <a:defRPr sz="2400"/>
            </a:lvl3pPr>
            <a:lvl4pPr marL="1371532" indent="0">
              <a:buNone/>
              <a:defRPr sz="2000"/>
            </a:lvl4pPr>
            <a:lvl5pPr marL="1828709" indent="0">
              <a:buNone/>
              <a:defRPr sz="2000"/>
            </a:lvl5pPr>
            <a:lvl6pPr marL="2285886" indent="0">
              <a:buNone/>
              <a:defRPr sz="2000"/>
            </a:lvl6pPr>
            <a:lvl7pPr marL="2743063" indent="0">
              <a:buNone/>
              <a:defRPr sz="2000"/>
            </a:lvl7pPr>
            <a:lvl8pPr marL="3200240" indent="0">
              <a:buNone/>
              <a:defRPr sz="2000"/>
            </a:lvl8pPr>
            <a:lvl9pPr marL="3657417"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177" indent="0">
              <a:buNone/>
              <a:defRPr sz="1200"/>
            </a:lvl2pPr>
            <a:lvl3pPr marL="914354" indent="0">
              <a:buNone/>
              <a:defRPr sz="1000"/>
            </a:lvl3pPr>
            <a:lvl4pPr marL="1371532" indent="0">
              <a:buNone/>
              <a:defRPr sz="900"/>
            </a:lvl4pPr>
            <a:lvl5pPr marL="1828709" indent="0">
              <a:buNone/>
              <a:defRPr sz="900"/>
            </a:lvl5pPr>
            <a:lvl6pPr marL="2285886" indent="0">
              <a:buNone/>
              <a:defRPr sz="900"/>
            </a:lvl6pPr>
            <a:lvl7pPr marL="2743063" indent="0">
              <a:buNone/>
              <a:defRPr sz="900"/>
            </a:lvl7pPr>
            <a:lvl8pPr marL="3200240" indent="0">
              <a:buNone/>
              <a:defRPr sz="900"/>
            </a:lvl8pPr>
            <a:lvl9pPr marL="3657417"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11.01.2026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11.01.2026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0"/>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40"/>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11.01.2026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16 master">
    <p:spTree>
      <p:nvGrpSpPr>
        <p:cNvPr id="1" name=""/>
        <p:cNvGrpSpPr/>
        <p:nvPr/>
      </p:nvGrpSpPr>
      <p:grpSpPr>
        <a:xfrm>
          <a:off x="0" y="0"/>
          <a:ext cx="0" cy="0"/>
          <a:chOff x="0" y="0"/>
          <a:chExt cx="0" cy="0"/>
        </a:xfrm>
      </p:grpSpPr>
      <p:sp>
        <p:nvSpPr>
          <p:cNvPr id="2" name="Shape 0"/>
          <p:cNvSpPr/>
          <p:nvPr/>
        </p:nvSpPr>
        <p:spPr>
          <a:xfrm>
            <a:off x="0" y="0"/>
            <a:ext cx="9144000" cy="6858000"/>
          </a:xfrm>
          <a:prstGeom prst="rect">
            <a:avLst/>
          </a:prstGeom>
          <a:solidFill>
            <a:srgbClr val="F7EDE9"/>
          </a:solidFill>
          <a:ln/>
        </p:spPr>
      </p:sp>
      <p:sp>
        <p:nvSpPr>
          <p:cNvPr id="3" name="Shape 1"/>
          <p:cNvSpPr/>
          <p:nvPr/>
        </p:nvSpPr>
        <p:spPr>
          <a:xfrm>
            <a:off x="0" y="0"/>
            <a:ext cx="9144000" cy="6858000"/>
          </a:xfrm>
          <a:prstGeom prst="rect">
            <a:avLst/>
          </a:prstGeom>
          <a:solidFill>
            <a:srgbClr val="FFFCFA"/>
          </a:solidFill>
          <a:ln/>
        </p:spPr>
      </p:sp>
    </p:spTree>
    <p:extLst>
      <p:ext uri="{BB962C8B-B14F-4D97-AF65-F5344CB8AC3E}">
        <p14:creationId xmlns:p14="http://schemas.microsoft.com/office/powerpoint/2010/main" val="1222723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xmlns="" id="{9687A894-023D-4237-87D6-74D11C874380}"/>
              </a:ext>
            </a:extLst>
          </p:cNvPr>
          <p:cNvSpPr>
            <a:spLocks noGrp="1"/>
          </p:cNvSpPr>
          <p:nvPr>
            <p:ph type="title"/>
          </p:nvPr>
        </p:nvSpPr>
        <p:spPr>
          <a:xfrm>
            <a:off x="218250" y="63258"/>
            <a:ext cx="7757100" cy="1325563"/>
          </a:xfrm>
        </p:spPr>
        <p:txBody>
          <a:bodyPr>
            <a:normAutofit/>
          </a:bodyPr>
          <a:lstStyle>
            <a:lvl1pPr>
              <a:defRPr sz="6000" b="1">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320173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4EEB5F3-46D5-4827-9176-87B3ED40876A}"/>
              </a:ext>
            </a:extLst>
          </p:cNvPr>
          <p:cNvSpPr>
            <a:spLocks noGrp="1"/>
          </p:cNvSpPr>
          <p:nvPr>
            <p:ph type="ctrTitle"/>
          </p:nvPr>
        </p:nvSpPr>
        <p:spPr>
          <a:xfrm>
            <a:off x="1143000" y="1122363"/>
            <a:ext cx="6858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xmlns="" id="{E9C46714-EA01-4BA8-B3F4-1804E1ADDE45}"/>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7FFA0AC6-9EBA-40E1-BBC8-87B9F008BC42}"/>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5" name="Нижний колонтитул 4">
            <a:extLst>
              <a:ext uri="{FF2B5EF4-FFF2-40B4-BE49-F238E27FC236}">
                <a16:creationId xmlns:a16="http://schemas.microsoft.com/office/drawing/2014/main" xmlns="" id="{2BDAAFA1-B9E1-4CF6-9E6D-876137767616}"/>
              </a:ext>
            </a:extLst>
          </p:cNvPr>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a:extLst>
              <a:ext uri="{FF2B5EF4-FFF2-40B4-BE49-F238E27FC236}">
                <a16:creationId xmlns:a16="http://schemas.microsoft.com/office/drawing/2014/main" xmlns="" id="{A2847870-C82B-4F62-91CF-02C2A8DE6872}"/>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819919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BCF96D8-8510-4EF3-B422-332DC57E5B5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B3007763-0BB5-4DD5-BC47-1C50AB65A693}"/>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4" name="Нижний колонтитул 3">
            <a:extLst>
              <a:ext uri="{FF2B5EF4-FFF2-40B4-BE49-F238E27FC236}">
                <a16:creationId xmlns:a16="http://schemas.microsoft.com/office/drawing/2014/main" xmlns="" id="{1048DF2C-669A-4DCA-8793-1F7410D7F836}"/>
              </a:ext>
            </a:extLst>
          </p:cNvPr>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a:extLst>
              <a:ext uri="{FF2B5EF4-FFF2-40B4-BE49-F238E27FC236}">
                <a16:creationId xmlns:a16="http://schemas.microsoft.com/office/drawing/2014/main" xmlns="" id="{5933E309-0F6F-484F-98FA-46AB4551E6E4}"/>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458659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4EEB5F3-46D5-4827-9176-87B3ED40876A}"/>
              </a:ext>
            </a:extLst>
          </p:cNvPr>
          <p:cNvSpPr>
            <a:spLocks noGrp="1"/>
          </p:cNvSpPr>
          <p:nvPr>
            <p:ph type="ctrTitle"/>
          </p:nvPr>
        </p:nvSpPr>
        <p:spPr>
          <a:xfrm>
            <a:off x="117000" y="684000"/>
            <a:ext cx="5298750" cy="1305000"/>
          </a:xfrm>
        </p:spPr>
        <p:txBody>
          <a:bodyPr anchor="b"/>
          <a:lstStyle>
            <a:lvl1pPr algn="ctr">
              <a:defRPr sz="6000" b="1">
                <a:solidFill>
                  <a:schemeClr val="bg1"/>
                </a:solidFill>
                <a:effectLst/>
              </a:defRPr>
            </a:lvl1pPr>
          </a:lstStyle>
          <a:p>
            <a:r>
              <a:rPr lang="ru-RU" dirty="0"/>
              <a:t>Образец заголовка</a:t>
            </a:r>
          </a:p>
        </p:txBody>
      </p:sp>
    </p:spTree>
    <p:extLst>
      <p:ext uri="{BB962C8B-B14F-4D97-AF65-F5344CB8AC3E}">
        <p14:creationId xmlns:p14="http://schemas.microsoft.com/office/powerpoint/2010/main" val="1418294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BD4EC29-EC9D-4966-9B2F-5A81BAAA141E}"/>
              </a:ext>
            </a:extLst>
          </p:cNvPr>
          <p:cNvSpPr>
            <a:spLocks noGrp="1"/>
          </p:cNvSpPr>
          <p:nvPr>
            <p:ph type="title"/>
          </p:nvPr>
        </p:nvSpPr>
        <p:spPr>
          <a:xfrm>
            <a:off x="218250" y="63256"/>
            <a:ext cx="7757100" cy="1325563"/>
          </a:xfrm>
        </p:spPr>
        <p:txBody>
          <a:bodyPr>
            <a:normAutofit/>
          </a:bodyPr>
          <a:lstStyle>
            <a:lvl1pPr>
              <a:defRPr sz="6000" b="1">
                <a:solidFill>
                  <a:schemeClr val="bg1"/>
                </a:solidFill>
              </a:defRPr>
            </a:lvl1pPr>
          </a:lstStyle>
          <a:p>
            <a:r>
              <a:rPr lang="ru-RU" dirty="0"/>
              <a:t>Образец заголовка</a:t>
            </a:r>
          </a:p>
        </p:txBody>
      </p:sp>
      <p:sp>
        <p:nvSpPr>
          <p:cNvPr id="3" name="Объект 2">
            <a:extLst>
              <a:ext uri="{FF2B5EF4-FFF2-40B4-BE49-F238E27FC236}">
                <a16:creationId xmlns:a16="http://schemas.microsoft.com/office/drawing/2014/main" xmlns="" id="{C2AF823D-AA6C-41CE-8369-D43088671A37}"/>
              </a:ext>
            </a:extLst>
          </p:cNvPr>
          <p:cNvSpPr>
            <a:spLocks noGrp="1"/>
          </p:cNvSpPr>
          <p:nvPr>
            <p:ph idx="1"/>
          </p:nvPr>
        </p:nvSpPr>
        <p:spPr>
          <a:xfrm>
            <a:off x="1095750" y="2034000"/>
            <a:ext cx="7886700" cy="4097963"/>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664248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xmlns="" id="{9687A894-023D-4237-87D6-74D11C874380}"/>
              </a:ext>
            </a:extLst>
          </p:cNvPr>
          <p:cNvSpPr>
            <a:spLocks noGrp="1"/>
          </p:cNvSpPr>
          <p:nvPr>
            <p:ph type="title"/>
          </p:nvPr>
        </p:nvSpPr>
        <p:spPr>
          <a:xfrm>
            <a:off x="218250" y="63256"/>
            <a:ext cx="7757100" cy="1325563"/>
          </a:xfrm>
        </p:spPr>
        <p:txBody>
          <a:bodyPr>
            <a:normAutofit/>
          </a:bodyPr>
          <a:lstStyle>
            <a:lvl1pPr>
              <a:defRPr sz="6000" b="1">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3942127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278A106-66FA-4DD6-BAB3-B8D8393A6AA1}"/>
              </a:ext>
            </a:extLst>
          </p:cNvPr>
          <p:cNvSpPr>
            <a:spLocks noGrp="1"/>
          </p:cNvSpPr>
          <p:nvPr>
            <p:ph type="title"/>
          </p:nvPr>
        </p:nvSpPr>
        <p:spPr>
          <a:xfrm>
            <a:off x="623888" y="1709739"/>
            <a:ext cx="78867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xmlns="" id="{1C6B7C11-BF9E-408C-887F-6B9BC1863748}"/>
              </a:ext>
            </a:extLst>
          </p:cNvPr>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0579E133-BC16-4FB3-9BC0-B6A568D98145}"/>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5" name="Нижний колонтитул 4">
            <a:extLst>
              <a:ext uri="{FF2B5EF4-FFF2-40B4-BE49-F238E27FC236}">
                <a16:creationId xmlns:a16="http://schemas.microsoft.com/office/drawing/2014/main" xmlns="" id="{F95CB5E0-055B-4886-BB25-0C7618D30064}"/>
              </a:ext>
            </a:extLst>
          </p:cNvPr>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a:extLst>
              <a:ext uri="{FF2B5EF4-FFF2-40B4-BE49-F238E27FC236}">
                <a16:creationId xmlns:a16="http://schemas.microsoft.com/office/drawing/2014/main" xmlns="" id="{5410B8AC-7215-4E96-8E27-FC440628EC60}"/>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856267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B456F72-33A8-4910-A853-F0EF915F065B}"/>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E3EF7DE8-23CA-4D99-8CC9-4903DDD552D2}"/>
              </a:ext>
            </a:extLst>
          </p:cNvPr>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38C177F8-D6AF-47A0-B490-1B3CDFEE6E6F}"/>
              </a:ext>
            </a:extLst>
          </p:cNvPr>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2B72E65B-AF1C-4F65-9941-D855AC96A780}"/>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6" name="Нижний колонтитул 5">
            <a:extLst>
              <a:ext uri="{FF2B5EF4-FFF2-40B4-BE49-F238E27FC236}">
                <a16:creationId xmlns:a16="http://schemas.microsoft.com/office/drawing/2014/main" xmlns="" id="{108AAEDA-38B0-46A7-BB17-DB378E2D8EBD}"/>
              </a:ext>
            </a:extLst>
          </p:cNvPr>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a:extLst>
              <a:ext uri="{FF2B5EF4-FFF2-40B4-BE49-F238E27FC236}">
                <a16:creationId xmlns:a16="http://schemas.microsoft.com/office/drawing/2014/main" xmlns="" id="{C07335DD-857A-49BC-BF94-7878B3D9B95E}"/>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954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27FFB23-FD3E-408F-A23F-4855215496BD}"/>
              </a:ext>
            </a:extLst>
          </p:cNvPr>
          <p:cNvSpPr>
            <a:spLocks noGrp="1"/>
          </p:cNvSpPr>
          <p:nvPr>
            <p:ph type="title"/>
          </p:nvPr>
        </p:nvSpPr>
        <p:spPr>
          <a:xfrm>
            <a:off x="629841" y="365126"/>
            <a:ext cx="78867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3557B89F-6135-4F2B-893F-E89610007DAC}"/>
              </a:ext>
            </a:extLst>
          </p:cNvPr>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F995CA68-6719-40C1-95A2-F647EA7FA467}"/>
              </a:ext>
            </a:extLst>
          </p:cNvPr>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2A4B353A-0A39-4E56-A1C1-2DDA22C594CC}"/>
              </a:ext>
            </a:extLst>
          </p:cNvPr>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B2A394CB-908A-4E67-874E-EA58FD2B2281}"/>
              </a:ext>
            </a:extLst>
          </p:cNvPr>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DA4D78FF-9BDC-47EE-AD08-F85FEF056D37}"/>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8" name="Нижний колонтитул 7">
            <a:extLst>
              <a:ext uri="{FF2B5EF4-FFF2-40B4-BE49-F238E27FC236}">
                <a16:creationId xmlns:a16="http://schemas.microsoft.com/office/drawing/2014/main" xmlns="" id="{8B64B697-85E0-44B7-99FA-9C7AC685928D}"/>
              </a:ext>
            </a:extLst>
          </p:cNvPr>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a:extLst>
              <a:ext uri="{FF2B5EF4-FFF2-40B4-BE49-F238E27FC236}">
                <a16:creationId xmlns:a16="http://schemas.microsoft.com/office/drawing/2014/main" xmlns="" id="{32D574AC-5168-4E22-8835-2D38CC2BBF14}"/>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866974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E9317D4-8ACB-498D-8524-4257775409B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358D9979-8217-47E8-9E8D-B2D0F8032BA7}"/>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4" name="Нижний колонтитул 3">
            <a:extLst>
              <a:ext uri="{FF2B5EF4-FFF2-40B4-BE49-F238E27FC236}">
                <a16:creationId xmlns:a16="http://schemas.microsoft.com/office/drawing/2014/main" xmlns="" id="{987BFD1B-2793-4D83-B874-8CE6EE8A1FB7}"/>
              </a:ext>
            </a:extLst>
          </p:cNvPr>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a:extLst>
              <a:ext uri="{FF2B5EF4-FFF2-40B4-BE49-F238E27FC236}">
                <a16:creationId xmlns:a16="http://schemas.microsoft.com/office/drawing/2014/main" xmlns="" id="{5293DF3D-5BBD-49D4-B217-881FB138978B}"/>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216589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4F60D616-074D-47B4-B726-E9928A98B061}"/>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3" name="Нижний колонтитул 2">
            <a:extLst>
              <a:ext uri="{FF2B5EF4-FFF2-40B4-BE49-F238E27FC236}">
                <a16:creationId xmlns:a16="http://schemas.microsoft.com/office/drawing/2014/main" xmlns="" id="{89EA2C6B-320E-404F-B8A0-821D10932802}"/>
              </a:ext>
            </a:extLst>
          </p:cNvPr>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a:extLst>
              <a:ext uri="{FF2B5EF4-FFF2-40B4-BE49-F238E27FC236}">
                <a16:creationId xmlns:a16="http://schemas.microsoft.com/office/drawing/2014/main" xmlns="" id="{ABFE942B-7393-4B73-A8D9-DB6C12184CBE}"/>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671693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87CEB6D-ED6D-4526-81A8-6B48D45004EB}"/>
              </a:ext>
            </a:extLst>
          </p:cNvPr>
          <p:cNvSpPr>
            <a:spLocks noGrp="1"/>
          </p:cNvSpPr>
          <p:nvPr>
            <p:ph type="title"/>
          </p:nvPr>
        </p:nvSpPr>
        <p:spPr>
          <a:xfrm>
            <a:off x="629841" y="457200"/>
            <a:ext cx="2949178"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B752732C-DB42-4FF4-B63F-BDB95C239D05}"/>
              </a:ext>
            </a:extLst>
          </p:cNvPr>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1D427B4B-0BA1-4E32-AC35-3A7656175DD5}"/>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C8EFE849-CF36-4DF7-B3AA-B5613D2784D0}"/>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6" name="Нижний колонтитул 5">
            <a:extLst>
              <a:ext uri="{FF2B5EF4-FFF2-40B4-BE49-F238E27FC236}">
                <a16:creationId xmlns:a16="http://schemas.microsoft.com/office/drawing/2014/main" xmlns="" id="{00B612AF-149D-40FD-81B8-0BEF0CA21FB9}"/>
              </a:ext>
            </a:extLst>
          </p:cNvPr>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a:extLst>
              <a:ext uri="{FF2B5EF4-FFF2-40B4-BE49-F238E27FC236}">
                <a16:creationId xmlns:a16="http://schemas.microsoft.com/office/drawing/2014/main" xmlns="" id="{2186FBBA-6EDD-41C1-83F2-A92D6A1E126C}"/>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388790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4E0E3E9-2EA0-4F93-ACF3-69B3BFD8106D}"/>
              </a:ext>
            </a:extLst>
          </p:cNvPr>
          <p:cNvSpPr>
            <a:spLocks noGrp="1"/>
          </p:cNvSpPr>
          <p:nvPr>
            <p:ph type="title"/>
          </p:nvPr>
        </p:nvSpPr>
        <p:spPr>
          <a:xfrm>
            <a:off x="629841" y="457200"/>
            <a:ext cx="2949178"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28FF30DC-8368-4617-B796-6D8CD1AA939B}"/>
              </a:ext>
            </a:extLst>
          </p:cNvPr>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990E88DC-1E9E-475D-B470-7C75BF6F8ADF}"/>
              </a:ext>
            </a:extLst>
          </p:cNvPr>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B7651535-13B0-4736-B6E0-8114A25C323A}"/>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6" name="Нижний колонтитул 5">
            <a:extLst>
              <a:ext uri="{FF2B5EF4-FFF2-40B4-BE49-F238E27FC236}">
                <a16:creationId xmlns:a16="http://schemas.microsoft.com/office/drawing/2014/main" xmlns="" id="{A85029B0-26CA-4FD7-8F74-A59107346729}"/>
              </a:ext>
            </a:extLst>
          </p:cNvPr>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a:extLst>
              <a:ext uri="{FF2B5EF4-FFF2-40B4-BE49-F238E27FC236}">
                <a16:creationId xmlns:a16="http://schemas.microsoft.com/office/drawing/2014/main" xmlns="" id="{5CFDCF4F-29F3-434F-93BF-7145496CAFAC}"/>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400502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5119624-59D1-41E3-AEA2-748028B57891}"/>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B761F556-4960-4FFB-84B0-6DD9DECFF68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BF3852AA-44AB-40DE-ABB5-D989F49F6D2F}"/>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5" name="Нижний колонтитул 4">
            <a:extLst>
              <a:ext uri="{FF2B5EF4-FFF2-40B4-BE49-F238E27FC236}">
                <a16:creationId xmlns:a16="http://schemas.microsoft.com/office/drawing/2014/main" xmlns="" id="{4FF99121-21B5-44CE-A3CC-FB750D001331}"/>
              </a:ext>
            </a:extLst>
          </p:cNvPr>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a:extLst>
              <a:ext uri="{FF2B5EF4-FFF2-40B4-BE49-F238E27FC236}">
                <a16:creationId xmlns:a16="http://schemas.microsoft.com/office/drawing/2014/main" xmlns="" id="{CBA2C88A-CBD1-4F5D-AFDA-B87C66F4D23A}"/>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518746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29D2C97F-DA00-4FE0-831A-7C4145CC8713}"/>
              </a:ext>
            </a:extLst>
          </p:cNvPr>
          <p:cNvSpPr>
            <a:spLocks noGrp="1"/>
          </p:cNvSpPr>
          <p:nvPr>
            <p:ph type="title" orient="vert"/>
          </p:nvPr>
        </p:nvSpPr>
        <p:spPr>
          <a:xfrm>
            <a:off x="6543675" y="365125"/>
            <a:ext cx="1971675"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69E203A0-4947-4CC0-B314-D5F901EC7BFF}"/>
              </a:ext>
            </a:extLst>
          </p:cNvPr>
          <p:cNvSpPr>
            <a:spLocks noGrp="1"/>
          </p:cNvSpPr>
          <p:nvPr>
            <p:ph type="body" orient="vert" idx="1"/>
          </p:nvPr>
        </p:nvSpPr>
        <p:spPr>
          <a:xfrm>
            <a:off x="628650" y="365125"/>
            <a:ext cx="58007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B39999C7-CA6F-4918-9A59-E4F9979B2FB3}"/>
              </a:ext>
            </a:extLst>
          </p:cNvPr>
          <p:cNvSpPr>
            <a:spLocks noGrp="1"/>
          </p:cNvSpPr>
          <p:nvPr>
            <p:ph type="dt" sz="half" idx="10"/>
          </p:nvPr>
        </p:nvSpPr>
        <p:spPr/>
        <p:txBody>
          <a:bodyPr/>
          <a:lstStyle/>
          <a:p>
            <a:fld id="{7D89DCA0-1BB0-4A78-B9FD-CBA4791AF177}" type="datetimeFigureOut">
              <a:rPr lang="ru-RU" smtClean="0">
                <a:solidFill>
                  <a:prstClr val="black">
                    <a:tint val="75000"/>
                  </a:prstClr>
                </a:solidFill>
              </a:rPr>
              <a:pPr/>
              <a:t>12.01.2026</a:t>
            </a:fld>
            <a:endParaRPr lang="ru-RU">
              <a:solidFill>
                <a:prstClr val="black">
                  <a:tint val="75000"/>
                </a:prstClr>
              </a:solidFill>
            </a:endParaRPr>
          </a:p>
        </p:txBody>
      </p:sp>
      <p:sp>
        <p:nvSpPr>
          <p:cNvPr id="5" name="Нижний колонтитул 4">
            <a:extLst>
              <a:ext uri="{FF2B5EF4-FFF2-40B4-BE49-F238E27FC236}">
                <a16:creationId xmlns:a16="http://schemas.microsoft.com/office/drawing/2014/main" xmlns="" id="{17F7D328-60F9-4536-BF6F-A153291207C3}"/>
              </a:ext>
            </a:extLst>
          </p:cNvPr>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a:extLst>
              <a:ext uri="{FF2B5EF4-FFF2-40B4-BE49-F238E27FC236}">
                <a16:creationId xmlns:a16="http://schemas.microsoft.com/office/drawing/2014/main" xmlns="" id="{CC5CB392-EC5F-4163-9BD2-AD0959FD76D0}"/>
              </a:ext>
            </a:extLst>
          </p:cNvPr>
          <p:cNvSpPr>
            <a:spLocks noGrp="1"/>
          </p:cNvSpPr>
          <p:nvPr>
            <p:ph type="sldNum" sz="quarter" idx="12"/>
          </p:nvPr>
        </p:nvSpPr>
        <p:spPr/>
        <p:txBody>
          <a:bodyPr/>
          <a:lstStyle/>
          <a:p>
            <a:fld id="{16941388-63F8-4FEC-99A6-4E4A5CF5E88B}"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837453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_Заголовок и объект">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31F919D-1603-4E3D-95FD-FB1F4E05547B}"/>
              </a:ext>
            </a:extLst>
          </p:cNvPr>
          <p:cNvSpPr>
            <a:spLocks noGrp="1"/>
          </p:cNvSpPr>
          <p:nvPr>
            <p:ph type="title"/>
          </p:nvPr>
        </p:nvSpPr>
        <p:spPr/>
        <p:txBody>
          <a:bodyPr/>
          <a:lstStyle>
            <a:lvl1pPr>
              <a:defRPr b="1"/>
            </a:lvl1pPr>
          </a:lstStyle>
          <a:p>
            <a:r>
              <a:rPr lang="ru-RU" dirty="0"/>
              <a:t>Образец заголовка</a:t>
            </a:r>
          </a:p>
        </p:txBody>
      </p:sp>
      <p:sp>
        <p:nvSpPr>
          <p:cNvPr id="5" name="Нижний колонтитул 4">
            <a:extLst>
              <a:ext uri="{FF2B5EF4-FFF2-40B4-BE49-F238E27FC236}">
                <a16:creationId xmlns:a16="http://schemas.microsoft.com/office/drawing/2014/main" xmlns="" id="{1BC8CEC0-0D0B-453B-8963-A2AED8FB3E64}"/>
              </a:ext>
            </a:extLst>
          </p:cNvPr>
          <p:cNvSpPr>
            <a:spLocks noGrp="1"/>
          </p:cNvSpPr>
          <p:nvPr>
            <p:ph type="ftr" sz="quarter" idx="11"/>
          </p:nvPr>
        </p:nvSpPr>
        <p:spPr>
          <a:xfrm>
            <a:off x="1703250" y="6356350"/>
            <a:ext cx="5737500" cy="365126"/>
          </a:xfrm>
        </p:spPr>
        <p:txBody>
          <a:bodyPr/>
          <a:lstStyle/>
          <a:p>
            <a:r>
              <a:rPr lang="ru-RU" dirty="0">
                <a:solidFill>
                  <a:prstClr val="black">
                    <a:tint val="75000"/>
                  </a:prstClr>
                </a:solidFill>
              </a:rPr>
              <a:t>Шаблоны презентаций с сайта </a:t>
            </a:r>
            <a:r>
              <a:rPr lang="en-US" dirty="0">
                <a:solidFill>
                  <a:prstClr val="black">
                    <a:tint val="75000"/>
                  </a:prstClr>
                </a:solidFill>
                <a:hlinkClick r:id="rId2"/>
              </a:rPr>
              <a:t>presentation-creation.ru</a:t>
            </a:r>
            <a:endParaRPr lang="ru-RU" dirty="0">
              <a:solidFill>
                <a:prstClr val="black">
                  <a:tint val="75000"/>
                </a:prstClr>
              </a:solidFill>
            </a:endParaRPr>
          </a:p>
        </p:txBody>
      </p:sp>
    </p:spTree>
    <p:extLst>
      <p:ext uri="{BB962C8B-B14F-4D97-AF65-F5344CB8AC3E}">
        <p14:creationId xmlns:p14="http://schemas.microsoft.com/office/powerpoint/2010/main" val="3165089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2_Титульный слайд">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xmlns="" id="{EE3021EE-7C82-1F21-CC36-4664BDF70D5B}"/>
              </a:ext>
            </a:extLst>
          </p:cNvPr>
          <p:cNvSpPr/>
          <p:nvPr userDrawn="1"/>
        </p:nvSpPr>
        <p:spPr>
          <a:xfrm>
            <a:off x="334567" y="4284663"/>
            <a:ext cx="8470106" cy="201136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6" name="Прямоугольник 5">
            <a:extLst>
              <a:ext uri="{FF2B5EF4-FFF2-40B4-BE49-F238E27FC236}">
                <a16:creationId xmlns:a16="http://schemas.microsoft.com/office/drawing/2014/main" xmlns="" id="{59DE5663-1E43-D08F-1637-9A8BB793D923}"/>
              </a:ext>
            </a:extLst>
          </p:cNvPr>
          <p:cNvSpPr/>
          <p:nvPr userDrawn="1"/>
        </p:nvSpPr>
        <p:spPr>
          <a:xfrm>
            <a:off x="334567" y="4114801"/>
            <a:ext cx="8470106" cy="9207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5" name="Рисунок 4"/>
          <p:cNvSpPr>
            <a:spLocks noGrp="1"/>
          </p:cNvSpPr>
          <p:nvPr>
            <p:ph type="pic" sz="quarter" idx="13"/>
          </p:nvPr>
        </p:nvSpPr>
        <p:spPr>
          <a:xfrm>
            <a:off x="0" y="0"/>
            <a:ext cx="9144000" cy="6858000"/>
          </a:xfrm>
        </p:spPr>
        <p:txBody>
          <a:bodyPr rtlCol="0">
            <a:normAutofit/>
          </a:bodyPr>
          <a:lstStyle>
            <a:lvl1pPr algn="ctr">
              <a:defRPr/>
            </a:lvl1pPr>
          </a:lstStyle>
          <a:p>
            <a:pPr lvl="0"/>
            <a:r>
              <a:rPr lang="ru-RU" noProof="0"/>
              <a:t>Вставка рисунка</a:t>
            </a:r>
            <a:endParaRPr lang="ru-RU" noProof="0" dirty="0"/>
          </a:p>
        </p:txBody>
      </p:sp>
      <p:sp>
        <p:nvSpPr>
          <p:cNvPr id="3" name="Подзаголовок 2"/>
          <p:cNvSpPr>
            <a:spLocks noGrp="1"/>
          </p:cNvSpPr>
          <p:nvPr>
            <p:ph type="subTitle" idx="1"/>
          </p:nvPr>
        </p:nvSpPr>
        <p:spPr>
          <a:xfrm>
            <a:off x="435895" y="5695850"/>
            <a:ext cx="8245160" cy="590321"/>
          </a:xfrm>
        </p:spPr>
        <p:txBody>
          <a:bodyPr rtlCol="0"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noProof="0"/>
              <a:t>Образец подзаголовка</a:t>
            </a:r>
            <a:endParaRPr lang="ru-RU" noProof="0" dirty="0"/>
          </a:p>
        </p:txBody>
      </p:sp>
      <p:sp>
        <p:nvSpPr>
          <p:cNvPr id="2" name="Заголовок 1"/>
          <p:cNvSpPr>
            <a:spLocks noGrp="1"/>
          </p:cNvSpPr>
          <p:nvPr>
            <p:ph type="ctrTitle"/>
          </p:nvPr>
        </p:nvSpPr>
        <p:spPr>
          <a:xfrm>
            <a:off x="435894" y="4220836"/>
            <a:ext cx="8245162" cy="1475013"/>
          </a:xfrm>
          <a:effectLst/>
        </p:spPr>
        <p:txBody>
          <a:bodyPr/>
          <a:lstStyle>
            <a:lvl1pPr>
              <a:defRPr sz="3600">
                <a:solidFill>
                  <a:schemeClr val="bg1"/>
                </a:solidFill>
              </a:defRPr>
            </a:lvl1pPr>
          </a:lstStyle>
          <a:p>
            <a:r>
              <a:rPr lang="ru-RU" noProof="0"/>
              <a:t>Образец заголовка</a:t>
            </a:r>
            <a:endParaRPr lang="ru-RU" noProof="0" dirty="0"/>
          </a:p>
        </p:txBody>
      </p:sp>
    </p:spTree>
    <p:extLst>
      <p:ext uri="{BB962C8B-B14F-4D97-AF65-F5344CB8AC3E}">
        <p14:creationId xmlns:p14="http://schemas.microsoft.com/office/powerpoint/2010/main" val="33729007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Product Overview">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xmlns="" id="{B4076C2D-3CFB-4EFB-8012-9F6E65333676}"/>
              </a:ext>
              <a:ext uri="{C183D7F6-B498-43B3-948B-1728B52AA6E4}">
                <adec:decorative xmlns:adec="http://schemas.microsoft.com/office/drawing/2017/decorative" xmlns=""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p:blipFill>
        <p:spPr>
          <a:xfrm>
            <a:off x="0" y="0"/>
            <a:ext cx="9144000" cy="6858000"/>
          </a:xfrm>
          <a:prstGeom prst="rect">
            <a:avLst/>
          </a:prstGeom>
        </p:spPr>
      </p:pic>
      <p:sp>
        <p:nvSpPr>
          <p:cNvPr id="3" name="Title 2">
            <a:extLst>
              <a:ext uri="{FF2B5EF4-FFF2-40B4-BE49-F238E27FC236}">
                <a16:creationId xmlns:a16="http://schemas.microsoft.com/office/drawing/2014/main" xmlns="" id="{D1D3A9EE-57EE-476A-A657-3A4019818918}"/>
              </a:ext>
            </a:extLst>
          </p:cNvPr>
          <p:cNvSpPr>
            <a:spLocks noGrp="1"/>
          </p:cNvSpPr>
          <p:nvPr>
            <p:ph type="title" hasCustomPrompt="1"/>
          </p:nvPr>
        </p:nvSpPr>
        <p:spPr>
          <a:xfrm>
            <a:off x="3147164" y="690802"/>
            <a:ext cx="3702208" cy="575890"/>
          </a:xfrm>
          <a:prstGeom prst="rect">
            <a:avLst/>
          </a:prstGeom>
        </p:spPr>
        <p:txBody>
          <a:bodyPr/>
          <a:lstStyle>
            <a:lvl1pPr algn="l">
              <a:defRPr sz="2800" cap="all" spc="400" baseline="0">
                <a:solidFill>
                  <a:schemeClr val="bg1"/>
                </a:solidFill>
              </a:defRPr>
            </a:lvl1pPr>
          </a:lstStyle>
          <a:p>
            <a:r>
              <a:rPr lang="en-US" dirty="0"/>
              <a:t>Click to add title</a:t>
            </a:r>
          </a:p>
        </p:txBody>
      </p:sp>
      <p:sp>
        <p:nvSpPr>
          <p:cNvPr id="33" name="Text Placeholder 14">
            <a:extLst>
              <a:ext uri="{FF2B5EF4-FFF2-40B4-BE49-F238E27FC236}">
                <a16:creationId xmlns:a16="http://schemas.microsoft.com/office/drawing/2014/main" xmlns="" id="{2A0CB777-EF14-4BA6-A19D-697B165B1D34}"/>
              </a:ext>
            </a:extLst>
          </p:cNvPr>
          <p:cNvSpPr>
            <a:spLocks noGrp="1"/>
          </p:cNvSpPr>
          <p:nvPr>
            <p:ph type="body" sz="quarter" idx="12" hasCustomPrompt="1"/>
          </p:nvPr>
        </p:nvSpPr>
        <p:spPr>
          <a:xfrm>
            <a:off x="3142552" y="2568679"/>
            <a:ext cx="2256473" cy="348162"/>
          </a:xfrm>
          <a:prstGeom prst="rect">
            <a:avLst/>
          </a:prstGeom>
        </p:spPr>
        <p:txBody>
          <a:bodyPr/>
          <a:lstStyle>
            <a:lvl1pPr marL="0" indent="0" algn="l">
              <a:buNone/>
              <a:defRPr sz="1600" cap="none" spc="200" baseline="0">
                <a:solidFill>
                  <a:schemeClr val="accent6"/>
                </a:solidFill>
                <a:latin typeface="+mj-lt"/>
              </a:defRPr>
            </a:lvl1pPr>
          </a:lstStyle>
          <a:p>
            <a:pPr lvl="0"/>
            <a:r>
              <a:rPr lang="en-US" dirty="0"/>
              <a:t>Click to add title</a:t>
            </a:r>
          </a:p>
        </p:txBody>
      </p:sp>
      <p:sp>
        <p:nvSpPr>
          <p:cNvPr id="32" name="Text Placeholder 14">
            <a:extLst>
              <a:ext uri="{FF2B5EF4-FFF2-40B4-BE49-F238E27FC236}">
                <a16:creationId xmlns:a16="http://schemas.microsoft.com/office/drawing/2014/main" xmlns="" id="{0053894D-FD48-4BB5-84D8-2EE54EC8D700}"/>
              </a:ext>
            </a:extLst>
          </p:cNvPr>
          <p:cNvSpPr>
            <a:spLocks noGrp="1"/>
          </p:cNvSpPr>
          <p:nvPr>
            <p:ph type="body" sz="quarter" idx="13" hasCustomPrompt="1"/>
          </p:nvPr>
        </p:nvSpPr>
        <p:spPr>
          <a:xfrm>
            <a:off x="3142552" y="2861988"/>
            <a:ext cx="2256473" cy="636682"/>
          </a:xfrm>
          <a:prstGeom prst="rect">
            <a:avLst/>
          </a:prstGeom>
        </p:spPr>
        <p:txBody>
          <a:bodyPr/>
          <a:lstStyle>
            <a:lvl1pPr marL="0" indent="0" algn="l">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58" name="Text Placeholder 14">
            <a:extLst>
              <a:ext uri="{FF2B5EF4-FFF2-40B4-BE49-F238E27FC236}">
                <a16:creationId xmlns:a16="http://schemas.microsoft.com/office/drawing/2014/main" xmlns="" id="{32A7FBEC-71F7-4A1F-82A1-C7FBFE05185C}"/>
              </a:ext>
            </a:extLst>
          </p:cNvPr>
          <p:cNvSpPr>
            <a:spLocks noGrp="1"/>
          </p:cNvSpPr>
          <p:nvPr>
            <p:ph type="body" sz="quarter" idx="21" hasCustomPrompt="1"/>
          </p:nvPr>
        </p:nvSpPr>
        <p:spPr>
          <a:xfrm>
            <a:off x="5935485" y="2568679"/>
            <a:ext cx="2256473" cy="348162"/>
          </a:xfrm>
          <a:prstGeom prst="rect">
            <a:avLst/>
          </a:prstGeom>
        </p:spPr>
        <p:txBody>
          <a:bodyPr/>
          <a:lstStyle>
            <a:lvl1pPr marL="0" indent="0" algn="l">
              <a:buNone/>
              <a:defRPr sz="1600" cap="none" spc="200" baseline="0">
                <a:solidFill>
                  <a:schemeClr val="accent6"/>
                </a:solidFill>
                <a:latin typeface="+mj-lt"/>
              </a:defRPr>
            </a:lvl1pPr>
          </a:lstStyle>
          <a:p>
            <a:pPr lvl="0"/>
            <a:r>
              <a:rPr lang="en-US" dirty="0"/>
              <a:t>Click to add title</a:t>
            </a:r>
          </a:p>
        </p:txBody>
      </p:sp>
      <p:sp>
        <p:nvSpPr>
          <p:cNvPr id="57" name="Text Placeholder 14">
            <a:extLst>
              <a:ext uri="{FF2B5EF4-FFF2-40B4-BE49-F238E27FC236}">
                <a16:creationId xmlns:a16="http://schemas.microsoft.com/office/drawing/2014/main" xmlns="" id="{00EDBC93-E454-47AD-B9C9-E7CCE8DE6B59}"/>
              </a:ext>
            </a:extLst>
          </p:cNvPr>
          <p:cNvSpPr>
            <a:spLocks noGrp="1"/>
          </p:cNvSpPr>
          <p:nvPr>
            <p:ph type="body" sz="quarter" idx="20" hasCustomPrompt="1"/>
          </p:nvPr>
        </p:nvSpPr>
        <p:spPr>
          <a:xfrm>
            <a:off x="5935484" y="2861988"/>
            <a:ext cx="2256473" cy="636682"/>
          </a:xfrm>
          <a:prstGeom prst="rect">
            <a:avLst/>
          </a:prstGeom>
        </p:spPr>
        <p:txBody>
          <a:bodyPr/>
          <a:lstStyle>
            <a:lvl1pPr marL="0" indent="0" algn="l">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64" name="Text Placeholder 14">
            <a:extLst>
              <a:ext uri="{FF2B5EF4-FFF2-40B4-BE49-F238E27FC236}">
                <a16:creationId xmlns:a16="http://schemas.microsoft.com/office/drawing/2014/main" xmlns="" id="{E792D94E-72D4-43F1-8063-14A3F6270A35}"/>
              </a:ext>
            </a:extLst>
          </p:cNvPr>
          <p:cNvSpPr>
            <a:spLocks noGrp="1"/>
          </p:cNvSpPr>
          <p:nvPr>
            <p:ph type="body" sz="quarter" idx="23" hasCustomPrompt="1"/>
          </p:nvPr>
        </p:nvSpPr>
        <p:spPr>
          <a:xfrm>
            <a:off x="3142552" y="5044309"/>
            <a:ext cx="2256473" cy="348162"/>
          </a:xfrm>
          <a:prstGeom prst="rect">
            <a:avLst/>
          </a:prstGeom>
        </p:spPr>
        <p:txBody>
          <a:bodyPr/>
          <a:lstStyle>
            <a:lvl1pPr marL="0" indent="0" algn="l">
              <a:buNone/>
              <a:defRPr sz="1600" cap="none" spc="200" baseline="0">
                <a:solidFill>
                  <a:schemeClr val="accent6"/>
                </a:solidFill>
                <a:latin typeface="+mj-lt"/>
              </a:defRPr>
            </a:lvl1pPr>
          </a:lstStyle>
          <a:p>
            <a:pPr lvl="0"/>
            <a:r>
              <a:rPr lang="en-US" dirty="0"/>
              <a:t>Click to add title</a:t>
            </a:r>
          </a:p>
        </p:txBody>
      </p:sp>
      <p:sp>
        <p:nvSpPr>
          <p:cNvPr id="63" name="Text Placeholder 14">
            <a:extLst>
              <a:ext uri="{FF2B5EF4-FFF2-40B4-BE49-F238E27FC236}">
                <a16:creationId xmlns:a16="http://schemas.microsoft.com/office/drawing/2014/main" xmlns="" id="{C18EBA8F-5A95-4501-A602-A9889F0CE3A0}"/>
              </a:ext>
            </a:extLst>
          </p:cNvPr>
          <p:cNvSpPr>
            <a:spLocks noGrp="1"/>
          </p:cNvSpPr>
          <p:nvPr>
            <p:ph type="body" sz="quarter" idx="22" hasCustomPrompt="1"/>
          </p:nvPr>
        </p:nvSpPr>
        <p:spPr>
          <a:xfrm>
            <a:off x="3142552" y="5337618"/>
            <a:ext cx="2256473" cy="636682"/>
          </a:xfrm>
          <a:prstGeom prst="rect">
            <a:avLst/>
          </a:prstGeom>
        </p:spPr>
        <p:txBody>
          <a:bodyPr/>
          <a:lstStyle>
            <a:lvl1pPr marL="0" indent="0" algn="l">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67" name="Text Placeholder 14">
            <a:extLst>
              <a:ext uri="{FF2B5EF4-FFF2-40B4-BE49-F238E27FC236}">
                <a16:creationId xmlns:a16="http://schemas.microsoft.com/office/drawing/2014/main" xmlns="" id="{AF03D6DF-70BB-4EC0-B7BF-94BB780FDF01}"/>
              </a:ext>
            </a:extLst>
          </p:cNvPr>
          <p:cNvSpPr>
            <a:spLocks noGrp="1"/>
          </p:cNvSpPr>
          <p:nvPr>
            <p:ph type="body" sz="quarter" idx="25" hasCustomPrompt="1"/>
          </p:nvPr>
        </p:nvSpPr>
        <p:spPr>
          <a:xfrm>
            <a:off x="5935486" y="5047681"/>
            <a:ext cx="2256473" cy="348162"/>
          </a:xfrm>
          <a:prstGeom prst="rect">
            <a:avLst/>
          </a:prstGeom>
        </p:spPr>
        <p:txBody>
          <a:bodyPr/>
          <a:lstStyle>
            <a:lvl1pPr marL="0" indent="0" algn="l">
              <a:buNone/>
              <a:defRPr sz="1600" cap="none" spc="200" baseline="0">
                <a:solidFill>
                  <a:schemeClr val="accent6"/>
                </a:solidFill>
                <a:latin typeface="+mj-lt"/>
              </a:defRPr>
            </a:lvl1pPr>
          </a:lstStyle>
          <a:p>
            <a:pPr lvl="0"/>
            <a:r>
              <a:rPr lang="en-US" dirty="0"/>
              <a:t>Click to add title</a:t>
            </a:r>
          </a:p>
        </p:txBody>
      </p:sp>
      <p:sp>
        <p:nvSpPr>
          <p:cNvPr id="66" name="Text Placeholder 14">
            <a:extLst>
              <a:ext uri="{FF2B5EF4-FFF2-40B4-BE49-F238E27FC236}">
                <a16:creationId xmlns:a16="http://schemas.microsoft.com/office/drawing/2014/main" xmlns="" id="{A21FAF3A-556C-4A61-B1C4-E6FB98BE40B2}"/>
              </a:ext>
            </a:extLst>
          </p:cNvPr>
          <p:cNvSpPr>
            <a:spLocks noGrp="1"/>
          </p:cNvSpPr>
          <p:nvPr>
            <p:ph type="body" sz="quarter" idx="24" hasCustomPrompt="1"/>
          </p:nvPr>
        </p:nvSpPr>
        <p:spPr>
          <a:xfrm>
            <a:off x="5935485" y="5340990"/>
            <a:ext cx="2256473" cy="636682"/>
          </a:xfrm>
          <a:prstGeom prst="rect">
            <a:avLst/>
          </a:prstGeom>
        </p:spPr>
        <p:txBody>
          <a:bodyPr/>
          <a:lstStyle>
            <a:lvl1pPr marL="0" indent="0" algn="l">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22" name="Footer Placeholder 15">
            <a:extLst>
              <a:ext uri="{FF2B5EF4-FFF2-40B4-BE49-F238E27FC236}">
                <a16:creationId xmlns:a16="http://schemas.microsoft.com/office/drawing/2014/main" xmlns="" id="{54442D89-5EE7-4BC5-A35D-B0F93DD36269}"/>
              </a:ext>
            </a:extLst>
          </p:cNvPr>
          <p:cNvSpPr>
            <a:spLocks noGrp="1"/>
          </p:cNvSpPr>
          <p:nvPr>
            <p:ph type="ftr" sz="quarter" idx="3"/>
          </p:nvPr>
        </p:nvSpPr>
        <p:spPr>
          <a:xfrm rot="5400000">
            <a:off x="7559533" y="1453817"/>
            <a:ext cx="2770499" cy="273844"/>
          </a:xfrm>
          <a:prstGeom prst="rect">
            <a:avLst/>
          </a:prstGeom>
        </p:spPr>
        <p:txBody>
          <a:bodyPr anchor="ctr"/>
          <a:lstStyle>
            <a:lvl1pPr algn="r">
              <a:defRPr sz="900" cap="all" spc="400" baseline="0">
                <a:solidFill>
                  <a:schemeClr val="bg1"/>
                </a:solidFill>
                <a:latin typeface="+mj-lt"/>
              </a:defRPr>
            </a:lvl1pPr>
          </a:lstStyle>
          <a:p>
            <a:r>
              <a:rPr lang="en-US" dirty="0">
                <a:solidFill>
                  <a:prstClr val="white"/>
                </a:solidFill>
              </a:rPr>
              <a:t>PRESENTATION TITLE</a:t>
            </a:r>
          </a:p>
        </p:txBody>
      </p:sp>
      <p:sp>
        <p:nvSpPr>
          <p:cNvPr id="23" name="Slide Number Placeholder 16">
            <a:extLst>
              <a:ext uri="{FF2B5EF4-FFF2-40B4-BE49-F238E27FC236}">
                <a16:creationId xmlns:a16="http://schemas.microsoft.com/office/drawing/2014/main" xmlns="" id="{DC13E404-DE29-4300-A8D5-25F34585A492}"/>
              </a:ext>
            </a:extLst>
          </p:cNvPr>
          <p:cNvSpPr>
            <a:spLocks noGrp="1"/>
          </p:cNvSpPr>
          <p:nvPr>
            <p:ph type="sldNum" sz="quarter" idx="4"/>
          </p:nvPr>
        </p:nvSpPr>
        <p:spPr>
          <a:xfrm>
            <a:off x="8639265" y="3164805"/>
            <a:ext cx="409433"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solidFill>
                  <a:srgbClr val="9D90A0"/>
                </a:solidFill>
              </a:rPr>
              <a:pPr>
                <a:defRPr/>
              </a:pPr>
              <a:t>‹#›</a:t>
            </a:fld>
            <a:endParaRPr lang="en-US" dirty="0">
              <a:solidFill>
                <a:srgbClr val="9D90A0"/>
              </a:solidFill>
            </a:endParaRPr>
          </a:p>
        </p:txBody>
      </p:sp>
      <p:sp>
        <p:nvSpPr>
          <p:cNvPr id="24" name="Date Placeholder 14">
            <a:extLst>
              <a:ext uri="{FF2B5EF4-FFF2-40B4-BE49-F238E27FC236}">
                <a16:creationId xmlns:a16="http://schemas.microsoft.com/office/drawing/2014/main" xmlns="" id="{1EAC24B5-8E72-46CA-9A6A-4A6D6EA2C064}"/>
              </a:ext>
            </a:extLst>
          </p:cNvPr>
          <p:cNvSpPr>
            <a:spLocks noGrp="1"/>
          </p:cNvSpPr>
          <p:nvPr>
            <p:ph type="dt" sz="half" idx="2"/>
          </p:nvPr>
        </p:nvSpPr>
        <p:spPr>
          <a:xfrm rot="5400000">
            <a:off x="7616035" y="5120561"/>
            <a:ext cx="2647667" cy="273844"/>
          </a:xfrm>
          <a:prstGeom prst="rect">
            <a:avLst/>
          </a:prstGeom>
        </p:spPr>
        <p:txBody>
          <a:bodyPr anchor="ctr"/>
          <a:lstStyle>
            <a:lvl1pPr>
              <a:defRPr sz="900" spc="400" baseline="0">
                <a:solidFill>
                  <a:schemeClr val="bg1"/>
                </a:solidFill>
                <a:latin typeface="+mj-lt"/>
              </a:defRPr>
            </a:lvl1pPr>
          </a:lstStyle>
          <a:p>
            <a:pPr>
              <a:defRPr/>
            </a:pPr>
            <a:r>
              <a:rPr lang="en-US" cap="all">
                <a:solidFill>
                  <a:prstClr val="white"/>
                </a:solidFill>
              </a:rPr>
              <a:t>May 21, 20xx</a:t>
            </a:r>
            <a:endParaRPr lang="en-US" cap="all" dirty="0">
              <a:solidFill>
                <a:prstClr val="white"/>
              </a:solidFill>
            </a:endParaRPr>
          </a:p>
        </p:txBody>
      </p:sp>
      <p:sp>
        <p:nvSpPr>
          <p:cNvPr id="5" name="Picture Placeholder 4">
            <a:extLst>
              <a:ext uri="{FF2B5EF4-FFF2-40B4-BE49-F238E27FC236}">
                <a16:creationId xmlns:a16="http://schemas.microsoft.com/office/drawing/2014/main" xmlns="" id="{C1F11D19-3D38-460E-A8AF-F6A30642EC0D}"/>
              </a:ext>
            </a:extLst>
          </p:cNvPr>
          <p:cNvSpPr>
            <a:spLocks noGrp="1"/>
          </p:cNvSpPr>
          <p:nvPr>
            <p:ph type="pic" sz="quarter" idx="26"/>
          </p:nvPr>
        </p:nvSpPr>
        <p:spPr>
          <a:xfrm>
            <a:off x="3142552" y="1818852"/>
            <a:ext cx="452628" cy="603504"/>
          </a:xfrm>
          <a:prstGeom prst="rect">
            <a:avLst/>
          </a:prstGeom>
        </p:spPr>
        <p:txBody>
          <a:bodyPr/>
          <a:lstStyle>
            <a:lvl1pPr marL="0" indent="0">
              <a:buNone/>
              <a:defRPr sz="1050">
                <a:solidFill>
                  <a:schemeClr val="bg1"/>
                </a:solidFill>
              </a:defRPr>
            </a:lvl1pPr>
          </a:lstStyle>
          <a:p>
            <a:endParaRPr lang="en-US" dirty="0"/>
          </a:p>
        </p:txBody>
      </p:sp>
      <p:sp>
        <p:nvSpPr>
          <p:cNvPr id="21" name="Picture Placeholder 4">
            <a:extLst>
              <a:ext uri="{FF2B5EF4-FFF2-40B4-BE49-F238E27FC236}">
                <a16:creationId xmlns:a16="http://schemas.microsoft.com/office/drawing/2014/main" xmlns="" id="{F915DDB2-3A13-4240-8ECB-677499946C14}"/>
              </a:ext>
            </a:extLst>
          </p:cNvPr>
          <p:cNvSpPr>
            <a:spLocks noGrp="1"/>
          </p:cNvSpPr>
          <p:nvPr>
            <p:ph type="pic" sz="quarter" idx="27"/>
          </p:nvPr>
        </p:nvSpPr>
        <p:spPr>
          <a:xfrm>
            <a:off x="5935484" y="1818852"/>
            <a:ext cx="452628" cy="603504"/>
          </a:xfrm>
          <a:prstGeom prst="rect">
            <a:avLst/>
          </a:prstGeom>
        </p:spPr>
        <p:txBody>
          <a:bodyPr/>
          <a:lstStyle>
            <a:lvl1pPr marL="0" indent="0">
              <a:buNone/>
              <a:defRPr sz="1050">
                <a:solidFill>
                  <a:schemeClr val="bg1"/>
                </a:solidFill>
              </a:defRPr>
            </a:lvl1pPr>
          </a:lstStyle>
          <a:p>
            <a:endParaRPr lang="en-US" dirty="0"/>
          </a:p>
        </p:txBody>
      </p:sp>
      <p:sp>
        <p:nvSpPr>
          <p:cNvPr id="25" name="Picture Placeholder 4">
            <a:extLst>
              <a:ext uri="{FF2B5EF4-FFF2-40B4-BE49-F238E27FC236}">
                <a16:creationId xmlns:a16="http://schemas.microsoft.com/office/drawing/2014/main" xmlns="" id="{E9059CA0-144F-4780-BA0D-005B827AAECE}"/>
              </a:ext>
            </a:extLst>
          </p:cNvPr>
          <p:cNvSpPr>
            <a:spLocks noGrp="1"/>
          </p:cNvSpPr>
          <p:nvPr>
            <p:ph type="pic" sz="quarter" idx="28"/>
          </p:nvPr>
        </p:nvSpPr>
        <p:spPr>
          <a:xfrm>
            <a:off x="3142552" y="4281832"/>
            <a:ext cx="452628" cy="603504"/>
          </a:xfrm>
          <a:prstGeom prst="rect">
            <a:avLst/>
          </a:prstGeom>
        </p:spPr>
        <p:txBody>
          <a:bodyPr/>
          <a:lstStyle>
            <a:lvl1pPr marL="0" indent="0">
              <a:buNone/>
              <a:defRPr sz="1050">
                <a:solidFill>
                  <a:schemeClr val="bg1"/>
                </a:solidFill>
              </a:defRPr>
            </a:lvl1pPr>
          </a:lstStyle>
          <a:p>
            <a:endParaRPr lang="en-US" dirty="0"/>
          </a:p>
        </p:txBody>
      </p:sp>
      <p:sp>
        <p:nvSpPr>
          <p:cNvPr id="26" name="Picture Placeholder 4">
            <a:extLst>
              <a:ext uri="{FF2B5EF4-FFF2-40B4-BE49-F238E27FC236}">
                <a16:creationId xmlns:a16="http://schemas.microsoft.com/office/drawing/2014/main" xmlns="" id="{B770164C-988C-4217-B0E9-7D0DC17C8BC6}"/>
              </a:ext>
            </a:extLst>
          </p:cNvPr>
          <p:cNvSpPr>
            <a:spLocks noGrp="1"/>
          </p:cNvSpPr>
          <p:nvPr>
            <p:ph type="pic" sz="quarter" idx="29"/>
          </p:nvPr>
        </p:nvSpPr>
        <p:spPr>
          <a:xfrm>
            <a:off x="5931086" y="4294030"/>
            <a:ext cx="452628" cy="603504"/>
          </a:xfrm>
          <a:prstGeom prst="rect">
            <a:avLst/>
          </a:prstGeom>
        </p:spPr>
        <p:txBody>
          <a:bodyPr/>
          <a:lstStyle>
            <a:lvl1pPr marL="0" indent="0">
              <a:buNone/>
              <a:defRPr sz="1050">
                <a:solidFill>
                  <a:schemeClr val="bg1"/>
                </a:solidFill>
              </a:defRPr>
            </a:lvl1pPr>
          </a:lstStyle>
          <a:p>
            <a:endParaRPr lang="en-US" dirty="0"/>
          </a:p>
        </p:txBody>
      </p:sp>
    </p:spTree>
    <p:extLst>
      <p:ext uri="{BB962C8B-B14F-4D97-AF65-F5344CB8AC3E}">
        <p14:creationId xmlns:p14="http://schemas.microsoft.com/office/powerpoint/2010/main" val="21966050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_Объект с подписью">
    <p:spTree>
      <p:nvGrpSpPr>
        <p:cNvPr id="1" name=""/>
        <p:cNvGrpSpPr/>
        <p:nvPr/>
      </p:nvGrpSpPr>
      <p:grpSpPr>
        <a:xfrm>
          <a:off x="0" y="0"/>
          <a:ext cx="0" cy="0"/>
          <a:chOff x="0" y="0"/>
          <a:chExt cx="0" cy="0"/>
        </a:xfrm>
      </p:grpSpPr>
      <p:sp>
        <p:nvSpPr>
          <p:cNvPr id="6" name="Рисунок 5"/>
          <p:cNvSpPr>
            <a:spLocks noGrp="1"/>
          </p:cNvSpPr>
          <p:nvPr>
            <p:ph type="pic" sz="quarter" idx="13"/>
          </p:nvPr>
        </p:nvSpPr>
        <p:spPr>
          <a:xfrm>
            <a:off x="1" y="0"/>
            <a:ext cx="3174206" cy="6858000"/>
          </a:xfrm>
        </p:spPr>
        <p:txBody>
          <a:bodyPr rtlCol="0">
            <a:normAutofit/>
          </a:bodyPr>
          <a:lstStyle/>
          <a:p>
            <a:pPr lvl="0"/>
            <a:r>
              <a:rPr lang="ru-RU" noProof="0"/>
              <a:t>Вставка рисунка</a:t>
            </a:r>
            <a:endParaRPr lang="ru-RU" noProof="0" dirty="0"/>
          </a:p>
        </p:txBody>
      </p:sp>
      <p:sp>
        <p:nvSpPr>
          <p:cNvPr id="2" name="Заголовок 1"/>
          <p:cNvSpPr>
            <a:spLocks noGrp="1"/>
          </p:cNvSpPr>
          <p:nvPr>
            <p:ph type="title"/>
          </p:nvPr>
        </p:nvSpPr>
        <p:spPr>
          <a:xfrm>
            <a:off x="3675696" y="709566"/>
            <a:ext cx="4988243" cy="699407"/>
          </a:xfrm>
        </p:spPr>
        <p:txBody>
          <a:bodyPr/>
          <a:lstStyle>
            <a:lvl1pPr algn="l">
              <a:defRPr sz="2400" b="0">
                <a:solidFill>
                  <a:schemeClr val="accent1"/>
                </a:solidFill>
              </a:defRPr>
            </a:lvl1pPr>
          </a:lstStyle>
          <a:p>
            <a:r>
              <a:rPr lang="ru-RU" noProof="0"/>
              <a:t>Образец заголовка</a:t>
            </a:r>
            <a:endParaRPr lang="ru-RU" noProof="0" dirty="0"/>
          </a:p>
        </p:txBody>
      </p:sp>
      <p:sp>
        <p:nvSpPr>
          <p:cNvPr id="3" name="Объект 2"/>
          <p:cNvSpPr>
            <a:spLocks noGrp="1"/>
          </p:cNvSpPr>
          <p:nvPr>
            <p:ph idx="1"/>
          </p:nvPr>
        </p:nvSpPr>
        <p:spPr>
          <a:xfrm>
            <a:off x="3675697" y="1632857"/>
            <a:ext cx="4988243" cy="4205188"/>
          </a:xfrm>
        </p:spPr>
        <p:txBody>
          <a:bodyPr rtlCol="0" anchor="t">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endParaRPr lang="ru-RU" noProof="0" dirty="0"/>
          </a:p>
        </p:txBody>
      </p:sp>
      <p:sp>
        <p:nvSpPr>
          <p:cNvPr id="4" name="Дата 7">
            <a:extLst>
              <a:ext uri="{FF2B5EF4-FFF2-40B4-BE49-F238E27FC236}">
                <a16:creationId xmlns:a16="http://schemas.microsoft.com/office/drawing/2014/main" xmlns="" id="{F33AEDFE-43D9-4B4F-AC0A-83D7E4789886}"/>
              </a:ext>
            </a:extLst>
          </p:cNvPr>
          <p:cNvSpPr>
            <a:spLocks noGrp="1"/>
          </p:cNvSpPr>
          <p:nvPr>
            <p:ph type="dt" sz="half" idx="14"/>
          </p:nvPr>
        </p:nvSpPr>
        <p:spPr>
          <a:xfrm>
            <a:off x="5704285" y="6456364"/>
            <a:ext cx="2133600" cy="365125"/>
          </a:xfrm>
        </p:spPr>
        <p:txBody>
          <a:bodyPr/>
          <a:lstStyle>
            <a:lvl1pPr>
              <a:defRPr/>
            </a:lvl1pPr>
          </a:lstStyle>
          <a:p>
            <a:pPr>
              <a:defRPr/>
            </a:pPr>
            <a:fld id="{94D92DF4-956B-4C94-BD59-70DE022D77CB}" type="datetime1">
              <a:rPr lang="ru-RU">
                <a:solidFill>
                  <a:prstClr val="black">
                    <a:tint val="75000"/>
                  </a:prstClr>
                </a:solidFill>
              </a:rPr>
              <a:pPr>
                <a:defRPr/>
              </a:pPr>
              <a:t>12.01.2026</a:t>
            </a:fld>
            <a:endParaRPr lang="ru-RU" dirty="0">
              <a:solidFill>
                <a:prstClr val="black">
                  <a:tint val="75000"/>
                </a:prstClr>
              </a:solidFill>
            </a:endParaRPr>
          </a:p>
        </p:txBody>
      </p:sp>
      <p:sp>
        <p:nvSpPr>
          <p:cNvPr id="5" name="Нижний колонтитул 9">
            <a:extLst>
              <a:ext uri="{FF2B5EF4-FFF2-40B4-BE49-F238E27FC236}">
                <a16:creationId xmlns:a16="http://schemas.microsoft.com/office/drawing/2014/main" xmlns="" id="{4D513673-847E-DEB8-3A85-B3157036D599}"/>
              </a:ext>
            </a:extLst>
          </p:cNvPr>
          <p:cNvSpPr>
            <a:spLocks noGrp="1"/>
          </p:cNvSpPr>
          <p:nvPr>
            <p:ph type="ftr" sz="quarter" idx="15"/>
          </p:nvPr>
        </p:nvSpPr>
        <p:spPr>
          <a:xfrm>
            <a:off x="435768" y="6453189"/>
            <a:ext cx="5187554" cy="365125"/>
          </a:xfrm>
        </p:spPr>
        <p:txBody>
          <a:bodyPr/>
          <a:lstStyle>
            <a:lvl1pPr>
              <a:defRPr/>
            </a:lvl1pPr>
          </a:lstStyle>
          <a:p>
            <a:pPr>
              <a:defRPr/>
            </a:pPr>
            <a:endParaRPr lang="ru-RU">
              <a:solidFill>
                <a:prstClr val="black">
                  <a:tint val="75000"/>
                </a:prstClr>
              </a:solidFill>
            </a:endParaRPr>
          </a:p>
        </p:txBody>
      </p:sp>
      <p:sp>
        <p:nvSpPr>
          <p:cNvPr id="7" name="Номер слайда 10">
            <a:extLst>
              <a:ext uri="{FF2B5EF4-FFF2-40B4-BE49-F238E27FC236}">
                <a16:creationId xmlns:a16="http://schemas.microsoft.com/office/drawing/2014/main" xmlns="" id="{84FF3E9D-DF86-EF3A-63E6-AD9D0253E31E}"/>
              </a:ext>
            </a:extLst>
          </p:cNvPr>
          <p:cNvSpPr>
            <a:spLocks noGrp="1"/>
          </p:cNvSpPr>
          <p:nvPr>
            <p:ph type="sldNum" sz="quarter" idx="16"/>
          </p:nvPr>
        </p:nvSpPr>
        <p:spPr>
          <a:xfrm>
            <a:off x="7918847" y="6456364"/>
            <a:ext cx="789384" cy="365125"/>
          </a:xfrm>
        </p:spPr>
        <p:txBody>
          <a:bodyPr/>
          <a:lstStyle>
            <a:lvl1pPr>
              <a:defRPr/>
            </a:lvl1pPr>
          </a:lstStyle>
          <a:p>
            <a:pPr>
              <a:defRPr/>
            </a:pPr>
            <a:fld id="{2DD63C2B-E399-4FBB-A926-66F2C9BA1945}"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6463503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E5BFE49F-B5E6-4A85-B42A-DBDD013F84AA}"/>
              </a:ext>
            </a:extLst>
          </p:cNvPr>
          <p:cNvSpPr>
            <a:spLocks noGrp="1"/>
          </p:cNvSpPr>
          <p:nvPr>
            <p:ph type="body" sz="quarter" idx="10" hasCustomPrompt="1"/>
          </p:nvPr>
        </p:nvSpPr>
        <p:spPr>
          <a:xfrm>
            <a:off x="242647" y="287256"/>
            <a:ext cx="8679898"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18989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35" tIns="45718" rIns="91435" bIns="45718"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2"/>
            <a:ext cx="8229600" cy="4525963"/>
          </a:xfrm>
          <a:prstGeom prst="rect">
            <a:avLst/>
          </a:prstGeom>
        </p:spPr>
        <p:txBody>
          <a:bodyPr vert="horz" lIns="91435" tIns="45718" rIns="91435" bIns="45718"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3"/>
            <a:ext cx="2133600" cy="365125"/>
          </a:xfrm>
          <a:prstGeom prst="rect">
            <a:avLst/>
          </a:prstGeom>
        </p:spPr>
        <p:txBody>
          <a:bodyPr vert="horz" lIns="91435" tIns="45718" rIns="91435" bIns="45718" rtlCol="0" anchor="ctr"/>
          <a:lstStyle>
            <a:lvl1pPr algn="l">
              <a:defRPr sz="1200">
                <a:solidFill>
                  <a:schemeClr val="tx1">
                    <a:tint val="75000"/>
                  </a:schemeClr>
                </a:solidFill>
              </a:defRPr>
            </a:lvl1pPr>
          </a:lstStyle>
          <a:p>
            <a:fld id="{B4C71EC6-210F-42DE-9C53-41977AD35B3D}" type="datetimeFigureOut">
              <a:rPr lang="ru-RU" smtClean="0"/>
              <a:t>11.01.2026</a:t>
            </a:fld>
            <a:endParaRPr lang="ru-RU"/>
          </a:p>
        </p:txBody>
      </p:sp>
      <p:sp>
        <p:nvSpPr>
          <p:cNvPr id="5" name="Нижний колонтитул 4"/>
          <p:cNvSpPr>
            <a:spLocks noGrp="1"/>
          </p:cNvSpPr>
          <p:nvPr>
            <p:ph type="ftr" sz="quarter" idx="3"/>
          </p:nvPr>
        </p:nvSpPr>
        <p:spPr>
          <a:xfrm>
            <a:off x="3124200" y="6356353"/>
            <a:ext cx="2895600" cy="365125"/>
          </a:xfrm>
          <a:prstGeom prst="rect">
            <a:avLst/>
          </a:prstGeom>
        </p:spPr>
        <p:txBody>
          <a:bodyPr vert="horz" lIns="91435" tIns="45718" rIns="91435" bIns="45718"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3"/>
            <a:ext cx="2133600" cy="365125"/>
          </a:xfrm>
          <a:prstGeom prst="rect">
            <a:avLst/>
          </a:prstGeom>
        </p:spPr>
        <p:txBody>
          <a:bodyPr vert="horz" lIns="91435" tIns="45718" rIns="91435" bIns="45718"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p:txStyles>
    <p:titleStyle>
      <a:lvl1pPr algn="ctr" defTabSz="914354" rtl="0" eaLnBrk="1" latinLnBrk="0" hangingPunct="1">
        <a:spcBef>
          <a:spcPct val="0"/>
        </a:spcBef>
        <a:buNone/>
        <a:defRPr sz="4400" kern="1200">
          <a:solidFill>
            <a:schemeClr val="tx1"/>
          </a:solidFill>
          <a:latin typeface="+mj-lt"/>
          <a:ea typeface="+mj-ea"/>
          <a:cs typeface="+mj-cs"/>
        </a:defRPr>
      </a:lvl1pPr>
    </p:titleStyle>
    <p:bodyStyle>
      <a:lvl1pPr marL="342883" indent="-342883" algn="l" defTabSz="914354"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13" indent="-285736" algn="l" defTabSz="914354"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943" indent="-228589" algn="l" defTabSz="914354"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120"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297"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474"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51"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29"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06" indent="-228589" algn="l" defTabSz="914354"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354" rtl="0" eaLnBrk="1" latinLnBrk="0" hangingPunct="1">
        <a:defRPr sz="1800" kern="1200">
          <a:solidFill>
            <a:schemeClr val="tx1"/>
          </a:solidFill>
          <a:latin typeface="+mn-lt"/>
          <a:ea typeface="+mn-ea"/>
          <a:cs typeface="+mn-cs"/>
        </a:defRPr>
      </a:lvl1pPr>
      <a:lvl2pPr marL="457177"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3"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7" algn="l" defTabSz="914354"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97ACF60-303D-438B-ADDF-FD8A00C5B57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9D57D61A-5D1E-48D1-8F9F-72DCC613125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66FE97FC-8D71-4940-B6BB-6862C7659418}"/>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7D89DCA0-1BB0-4A78-B9FD-CBA4791AF177}" type="datetimeFigureOut">
              <a:rPr lang="ru-RU" smtClean="0">
                <a:solidFill>
                  <a:prstClr val="black">
                    <a:tint val="75000"/>
                  </a:prstClr>
                </a:solidFill>
              </a:rPr>
              <a:pPr defTabSz="914400"/>
              <a:t>12.01.2026</a:t>
            </a:fld>
            <a:endParaRPr lang="ru-RU">
              <a:solidFill>
                <a:prstClr val="black">
                  <a:tint val="75000"/>
                </a:prstClr>
              </a:solidFill>
            </a:endParaRPr>
          </a:p>
        </p:txBody>
      </p:sp>
      <p:sp>
        <p:nvSpPr>
          <p:cNvPr id="5" name="Нижний колонтитул 4">
            <a:extLst>
              <a:ext uri="{FF2B5EF4-FFF2-40B4-BE49-F238E27FC236}">
                <a16:creationId xmlns:a16="http://schemas.microsoft.com/office/drawing/2014/main" xmlns="" id="{05017A4A-6BE4-47CB-9CD4-A285E2D43DB1}"/>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ru-RU">
              <a:solidFill>
                <a:prstClr val="black">
                  <a:tint val="75000"/>
                </a:prstClr>
              </a:solidFill>
            </a:endParaRPr>
          </a:p>
        </p:txBody>
      </p:sp>
      <p:sp>
        <p:nvSpPr>
          <p:cNvPr id="6" name="Номер слайда 5">
            <a:extLst>
              <a:ext uri="{FF2B5EF4-FFF2-40B4-BE49-F238E27FC236}">
                <a16:creationId xmlns:a16="http://schemas.microsoft.com/office/drawing/2014/main" xmlns="" id="{99B2747D-D825-4A66-8A60-C4EE4BC74664}"/>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16941388-63F8-4FEC-99A6-4E4A5CF5E88B}" type="slidenum">
              <a:rPr lang="ru-RU" smtClean="0">
                <a:solidFill>
                  <a:prstClr val="black">
                    <a:tint val="75000"/>
                  </a:prstClr>
                </a:solidFill>
              </a:rPr>
              <a:pPr defTabSz="914400"/>
              <a:t>‹#›</a:t>
            </a:fld>
            <a:endParaRPr lang="ru-RU">
              <a:solidFill>
                <a:prstClr val="black">
                  <a:tint val="75000"/>
                </a:prstClr>
              </a:solidFill>
            </a:endParaRPr>
          </a:p>
        </p:txBody>
      </p:sp>
    </p:spTree>
    <p:extLst>
      <p:ext uri="{BB962C8B-B14F-4D97-AF65-F5344CB8AC3E}">
        <p14:creationId xmlns:p14="http://schemas.microsoft.com/office/powerpoint/2010/main" val="198262661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82" r:id="rId1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84.svg"/><Relationship Id="rId3" Type="http://schemas.openxmlformats.org/officeDocument/2006/relationships/slideLayout" Target="../slideLayouts/slideLayout7.xml"/><Relationship Id="rId7" Type="http://schemas.openxmlformats.org/officeDocument/2006/relationships/image" Target="../media/image1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107504" y="980729"/>
            <a:ext cx="8712968" cy="4176464"/>
          </a:xfrm>
          <a:solidFill>
            <a:schemeClr val="accent2">
              <a:lumMod val="20000"/>
              <a:lumOff val="80000"/>
            </a:schemeClr>
          </a:solidFill>
        </p:spPr>
        <p:txBody>
          <a:bodyPr anchor="ctr">
            <a:normAutofit/>
          </a:bodyPr>
          <a:lstStyle/>
          <a:p>
            <a:pPr lvl="0" algn="ctr"/>
            <a:r>
              <a:rPr lang="en-US" altLang="ru-RU" dirty="0" err="1">
                <a:solidFill>
                  <a:srgbClr val="002060"/>
                </a:solidFill>
                <a:latin typeface="Times New Roman" panose="02020603050405020304" pitchFamily="18" charset="0"/>
                <a:cs typeface="Times New Roman" panose="02020603050405020304" pitchFamily="18" charset="0"/>
              </a:rPr>
              <a:t>Maktabgacha</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boshlang’ich</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va</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maxsus</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ta’lim</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metodikalari</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kafedrasi</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o’qituvchisi</a:t>
            </a:r>
            <a:r>
              <a:rPr lang="en-US" altLang="ru-RU" dirty="0">
                <a:solidFill>
                  <a:srgbClr val="002060"/>
                </a:solidFill>
                <a:latin typeface="Times New Roman" panose="02020603050405020304" pitchFamily="18" charset="0"/>
                <a:cs typeface="Times New Roman" panose="02020603050405020304" pitchFamily="18" charset="0"/>
              </a:rPr>
              <a:t> </a:t>
            </a:r>
            <a:br>
              <a:rPr lang="en-US" altLang="ru-RU" dirty="0">
                <a:solidFill>
                  <a:srgbClr val="002060"/>
                </a:solidFill>
                <a:latin typeface="Times New Roman" panose="02020603050405020304" pitchFamily="18" charset="0"/>
                <a:cs typeface="Times New Roman" panose="02020603050405020304" pitchFamily="18" charset="0"/>
              </a:rPr>
            </a:br>
            <a:r>
              <a:rPr lang="uz-Latn-UZ" altLang="ru-RU" dirty="0">
                <a:solidFill>
                  <a:srgbClr val="002060"/>
                </a:solidFill>
                <a:latin typeface="Times New Roman" panose="02020603050405020304" pitchFamily="18" charset="0"/>
                <a:cs typeface="Times New Roman" panose="02020603050405020304" pitchFamily="18" charset="0"/>
              </a:rPr>
              <a:t>O’</a:t>
            </a:r>
            <a:r>
              <a:rPr lang="en-US" altLang="ru-RU" dirty="0" err="1">
                <a:solidFill>
                  <a:srgbClr val="002060"/>
                </a:solidFill>
                <a:latin typeface="Times New Roman" panose="02020603050405020304" pitchFamily="18" charset="0"/>
                <a:cs typeface="Times New Roman" panose="02020603050405020304" pitchFamily="18" charset="0"/>
              </a:rPr>
              <a:t>smanova</a:t>
            </a:r>
            <a:r>
              <a:rPr lang="en-US" altLang="ru-RU" dirty="0">
                <a:solidFill>
                  <a:srgbClr val="002060"/>
                </a:solidFill>
                <a:latin typeface="Times New Roman" panose="02020603050405020304" pitchFamily="18" charset="0"/>
                <a:cs typeface="Times New Roman" panose="02020603050405020304" pitchFamily="18" charset="0"/>
              </a:rPr>
              <a:t> </a:t>
            </a:r>
            <a:r>
              <a:rPr lang="en-US" altLang="ru-RU" dirty="0" err="1" smtClean="0">
                <a:solidFill>
                  <a:srgbClr val="002060"/>
                </a:solidFill>
                <a:latin typeface="Times New Roman" panose="02020603050405020304" pitchFamily="18" charset="0"/>
                <a:cs typeface="Times New Roman" panose="02020603050405020304" pitchFamily="18" charset="0"/>
              </a:rPr>
              <a:t>Dilorom</a:t>
            </a:r>
            <a:r>
              <a:rPr lang="uz-Latn-UZ" altLang="ru-RU" dirty="0" smtClean="0">
                <a:solidFill>
                  <a:srgbClr val="002060"/>
                </a:solidFill>
                <a:latin typeface="Times New Roman" panose="02020603050405020304" pitchFamily="18" charset="0"/>
                <a:cs typeface="Times New Roman" panose="02020603050405020304" pitchFamily="18" charset="0"/>
              </a:rPr>
              <a:t>xon</a:t>
            </a:r>
            <a:r>
              <a:rPr lang="en-US" altLang="ru-RU" dirty="0" smtClean="0">
                <a:solidFill>
                  <a:srgbClr val="002060"/>
                </a:solidFill>
                <a:latin typeface="Times New Roman" panose="02020603050405020304" pitchFamily="18" charset="0"/>
                <a:cs typeface="Times New Roman" panose="02020603050405020304" pitchFamily="18" charset="0"/>
              </a:rPr>
              <a:t> </a:t>
            </a:r>
            <a:r>
              <a:rPr lang="en-US" altLang="ru-RU" dirty="0" err="1">
                <a:solidFill>
                  <a:srgbClr val="002060"/>
                </a:solidFill>
                <a:latin typeface="Times New Roman" panose="02020603050405020304" pitchFamily="18" charset="0"/>
                <a:cs typeface="Times New Roman" panose="02020603050405020304" pitchFamily="18" charset="0"/>
              </a:rPr>
              <a:t>Ziyodinovna</a:t>
            </a:r>
            <a:r>
              <a:rPr lang="en-US" altLang="ru-RU" dirty="0">
                <a:latin typeface="Times New Roman" pitchFamily="18" charset="0"/>
                <a:cs typeface="Times New Roman" pitchFamily="18" charset="0"/>
              </a:rPr>
              <a:t> </a:t>
            </a:r>
            <a:r>
              <a:rPr lang="ru-RU" altLang="ru-RU" dirty="0">
                <a:latin typeface="Times New Roman" pitchFamily="18" charset="0"/>
                <a:cs typeface="Times New Roman" pitchFamily="18" charset="0"/>
              </a:rPr>
              <a:t/>
            </a:r>
            <a:br>
              <a:rPr lang="ru-RU" altLang="ru-RU" dirty="0">
                <a:latin typeface="Times New Roman" pitchFamily="18" charset="0"/>
                <a:cs typeface="Times New Roman" pitchFamily="18" charset="0"/>
              </a:rPr>
            </a:br>
            <a:endParaRPr lang="ru-RU" dirty="0"/>
          </a:p>
        </p:txBody>
      </p:sp>
    </p:spTree>
    <p:extLst>
      <p:ext uri="{BB962C8B-B14F-4D97-AF65-F5344CB8AC3E}">
        <p14:creationId xmlns:p14="http://schemas.microsoft.com/office/powerpoint/2010/main" val="13870469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882554"/>
          </a:xfrm>
        </p:spPr>
        <p:txBody>
          <a:bodyPr>
            <a:normAutofit/>
          </a:bodyPr>
          <a:lstStyle/>
          <a:p>
            <a:r>
              <a:rPr lang="uz-Latn-UZ" b="1" dirty="0"/>
              <a:t>II</a:t>
            </a:r>
            <a:r>
              <a:rPr lang="uz-Latn-UZ" b="1" dirty="0" smtClean="0"/>
              <a:t>. </a:t>
            </a:r>
            <a:r>
              <a:rPr lang="uz-Cyrl-UZ" b="1" dirty="0" smtClean="0"/>
              <a:t>UMUMKASBIY </a:t>
            </a:r>
            <a:r>
              <a:rPr lang="uz-Cyrl-UZ" b="1" dirty="0"/>
              <a:t>KOʻNIKMALARNI RIVOJLANTIRISH</a:t>
            </a:r>
            <a:r>
              <a:rPr lang="ru-RU" dirty="0"/>
              <a:t/>
            </a:r>
            <a:br>
              <a:rPr lang="ru-RU" dirty="0"/>
            </a:br>
            <a:endParaRPr lang="ru-RU" dirty="0"/>
          </a:p>
        </p:txBody>
      </p:sp>
    </p:spTree>
    <p:extLst>
      <p:ext uri="{BB962C8B-B14F-4D97-AF65-F5344CB8AC3E}">
        <p14:creationId xmlns:p14="http://schemas.microsoft.com/office/powerpoint/2010/main" val="5157788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204864"/>
            <a:ext cx="8229600" cy="2146250"/>
          </a:xfrm>
        </p:spPr>
        <p:txBody>
          <a:bodyPr>
            <a:noAutofit/>
          </a:bodyPr>
          <a:lstStyle/>
          <a:p>
            <a:r>
              <a:rPr lang="en-US" sz="6600" b="1" dirty="0"/>
              <a:t>2.2.3</a:t>
            </a:r>
            <a:r>
              <a:rPr lang="uz-Latn-UZ" sz="6600" b="1" dirty="0" smtClean="0"/>
              <a:t>-MAVZU.</a:t>
            </a:r>
            <a:r>
              <a:rPr lang="uz-Latn-UZ" sz="6600" dirty="0" smtClean="0"/>
              <a:t> </a:t>
            </a:r>
            <a:r>
              <a:rPr lang="en-US" sz="6600" dirty="0" err="1" smtClean="0"/>
              <a:t>Oʻquvchilarda</a:t>
            </a:r>
            <a:r>
              <a:rPr lang="en-US" sz="6600" dirty="0" smtClean="0"/>
              <a:t> </a:t>
            </a:r>
            <a:r>
              <a:rPr lang="en-US" sz="6600" dirty="0"/>
              <a:t>XXI </a:t>
            </a:r>
            <a:r>
              <a:rPr lang="en-US" sz="6600" dirty="0" err="1"/>
              <a:t>asr</a:t>
            </a:r>
            <a:r>
              <a:rPr lang="en-US" sz="6600" dirty="0"/>
              <a:t> </a:t>
            </a:r>
            <a:r>
              <a:rPr lang="en-US" sz="6600" dirty="0" err="1"/>
              <a:t>koʻnikmalarini</a:t>
            </a:r>
            <a:r>
              <a:rPr lang="en-US" sz="6600" dirty="0"/>
              <a:t> </a:t>
            </a:r>
            <a:r>
              <a:rPr lang="en-US" sz="6600" dirty="0" err="1"/>
              <a:t>shakllantirish</a:t>
            </a:r>
            <a:endParaRPr lang="ru-RU" sz="6600" dirty="0"/>
          </a:p>
        </p:txBody>
      </p:sp>
    </p:spTree>
    <p:extLst>
      <p:ext uri="{BB962C8B-B14F-4D97-AF65-F5344CB8AC3E}">
        <p14:creationId xmlns:p14="http://schemas.microsoft.com/office/powerpoint/2010/main" val="10386021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srcRect l="5340" t="15795" r="8661"/>
          <a:stretch/>
        </p:blipFill>
        <p:spPr>
          <a:xfrm>
            <a:off x="3222001" y="364304"/>
            <a:ext cx="5821532" cy="6489833"/>
          </a:xfrm>
          <a:prstGeom prst="rect">
            <a:avLst/>
          </a:prstGeom>
        </p:spPr>
      </p:pic>
      <p:sp>
        <p:nvSpPr>
          <p:cNvPr id="3" name="Rectangle 2">
            <a:extLst>
              <a:ext uri="{FF2B5EF4-FFF2-40B4-BE49-F238E27FC236}">
                <a16:creationId xmlns:a16="http://schemas.microsoft.com/office/drawing/2014/main" xmlns="" id="{F63609DB-350A-456B-BA19-49A14432F93E}"/>
              </a:ext>
            </a:extLst>
          </p:cNvPr>
          <p:cNvSpPr>
            <a:spLocks noGrp="1" noChangeArrowheads="1"/>
          </p:cNvSpPr>
          <p:nvPr>
            <p:ph type="ctrTitle" idx="4294967295"/>
          </p:nvPr>
        </p:nvSpPr>
        <p:spPr>
          <a:xfrm>
            <a:off x="285751" y="503238"/>
            <a:ext cx="2515791" cy="4635762"/>
          </a:xfrm>
        </p:spPr>
        <p:txBody>
          <a:bodyPr>
            <a:normAutofit fontScale="90000"/>
          </a:bodyPr>
          <a:lstStyle/>
          <a:p>
            <a:pPr algn="ctr">
              <a:defRPr/>
            </a:pPr>
            <a:r>
              <a:rPr lang="en-US" sz="4900" b="1" dirty="0">
                <a:solidFill>
                  <a:schemeClr val="bg1">
                    <a:lumMod val="85000"/>
                    <a:lumOff val="15000"/>
                  </a:schemeClr>
                </a:solidFill>
                <a:latin typeface="Arial" panose="020B0604020202020204" pitchFamily="34" charset="0"/>
                <a:cs typeface="Arial" panose="020B0604020202020204" pitchFamily="34" charset="0"/>
              </a:rPr>
              <a:t/>
            </a:r>
            <a:br>
              <a:rPr lang="en-US" sz="4900" b="1" dirty="0">
                <a:solidFill>
                  <a:schemeClr val="bg1">
                    <a:lumMod val="85000"/>
                    <a:lumOff val="15000"/>
                  </a:schemeClr>
                </a:solidFill>
                <a:latin typeface="Arial" panose="020B0604020202020204" pitchFamily="34" charset="0"/>
                <a:cs typeface="Arial" panose="020B0604020202020204" pitchFamily="34" charset="0"/>
              </a:rPr>
            </a:br>
            <a:r>
              <a:rPr lang="en-US" sz="4000" b="1" dirty="0">
                <a:solidFill>
                  <a:schemeClr val="bg1">
                    <a:lumMod val="85000"/>
                    <a:lumOff val="15000"/>
                  </a:schemeClr>
                </a:solidFill>
                <a:latin typeface="Arial" panose="020B0604020202020204" pitchFamily="34" charset="0"/>
                <a:cs typeface="Arial" panose="020B0604020202020204" pitchFamily="34" charset="0"/>
              </a:rPr>
              <a:t>V </a:t>
            </a:r>
            <a:r>
              <a:rPr lang="en-US" sz="4000" b="1" dirty="0" err="1">
                <a:solidFill>
                  <a:schemeClr val="bg1">
                    <a:lumMod val="85000"/>
                    <a:lumOff val="15000"/>
                  </a:schemeClr>
                </a:solidFill>
                <a:latin typeface="Arial" panose="020B0604020202020204" pitchFamily="34" charset="0"/>
                <a:cs typeface="Arial" panose="020B0604020202020204" pitchFamily="34" charset="0"/>
              </a:rPr>
              <a:t>harfdan</a:t>
            </a:r>
            <a:r>
              <a:rPr lang="en-US" sz="4000" b="1" dirty="0">
                <a:solidFill>
                  <a:schemeClr val="bg1">
                    <a:lumMod val="85000"/>
                    <a:lumOff val="15000"/>
                  </a:schemeClr>
                </a:solidFill>
                <a:latin typeface="Arial" panose="020B0604020202020204" pitchFamily="34" charset="0"/>
                <a:cs typeface="Arial" panose="020B0604020202020204" pitchFamily="34" charset="0"/>
              </a:rPr>
              <a:t> </a:t>
            </a:r>
            <a:r>
              <a:rPr lang="en-US" sz="4000" b="1" dirty="0" err="1">
                <a:solidFill>
                  <a:schemeClr val="bg1">
                    <a:lumMod val="85000"/>
                    <a:lumOff val="15000"/>
                  </a:schemeClr>
                </a:solidFill>
                <a:latin typeface="Arial" panose="020B0604020202020204" pitchFamily="34" charset="0"/>
                <a:cs typeface="Arial" panose="020B0604020202020204" pitchFamily="34" charset="0"/>
              </a:rPr>
              <a:t>boshlab</a:t>
            </a:r>
            <a:r>
              <a:rPr lang="en-US" sz="4000" b="1" dirty="0">
                <a:solidFill>
                  <a:schemeClr val="bg1">
                    <a:lumMod val="85000"/>
                    <a:lumOff val="15000"/>
                  </a:schemeClr>
                </a:solidFill>
                <a:latin typeface="Arial" panose="020B0604020202020204" pitchFamily="34" charset="0"/>
                <a:cs typeface="Arial" panose="020B0604020202020204" pitchFamily="34" charset="0"/>
              </a:rPr>
              <a:t> </a:t>
            </a:r>
            <a:r>
              <a:rPr lang="en-US" sz="4000" dirty="0" err="1">
                <a:solidFill>
                  <a:schemeClr val="bg1">
                    <a:lumMod val="85000"/>
                    <a:lumOff val="15000"/>
                  </a:schemeClr>
                </a:solidFill>
                <a:latin typeface="Arial" panose="020B0604020202020204" pitchFamily="34" charset="0"/>
                <a:cs typeface="Arial" panose="020B0604020202020204" pitchFamily="34" charset="0"/>
              </a:rPr>
              <a:t>aylana</a:t>
            </a:r>
            <a:r>
              <a:rPr lang="en-US" sz="4000" dirty="0">
                <a:solidFill>
                  <a:schemeClr val="bg1">
                    <a:lumMod val="85000"/>
                    <a:lumOff val="15000"/>
                  </a:schemeClr>
                </a:solidFill>
                <a:latin typeface="Arial" panose="020B0604020202020204" pitchFamily="34" charset="0"/>
                <a:cs typeface="Arial" panose="020B0604020202020204" pitchFamily="34" charset="0"/>
              </a:rPr>
              <a:t> </a:t>
            </a:r>
            <a:r>
              <a:rPr lang="en-US" sz="4000" dirty="0" err="1">
                <a:solidFill>
                  <a:schemeClr val="bg1">
                    <a:lumMod val="85000"/>
                    <a:lumOff val="15000"/>
                  </a:schemeClr>
                </a:solidFill>
                <a:latin typeface="Arial" panose="020B0604020202020204" pitchFamily="34" charset="0"/>
                <a:cs typeface="Arial" panose="020B0604020202020204" pitchFamily="34" charset="0"/>
              </a:rPr>
              <a:t>atrofidagi</a:t>
            </a:r>
            <a:r>
              <a:rPr lang="uz-Latn-UZ" sz="4000" b="1" dirty="0">
                <a:solidFill>
                  <a:schemeClr val="bg1">
                    <a:lumMod val="85000"/>
                    <a:lumOff val="15000"/>
                  </a:schemeClr>
                </a:solidFill>
                <a:latin typeface="Arial" panose="020B0604020202020204" pitchFamily="34" charset="0"/>
                <a:cs typeface="Arial" panose="020B0604020202020204" pitchFamily="34" charset="0"/>
              </a:rPr>
              <a:t> </a:t>
            </a:r>
            <a:r>
              <a:rPr lang="en-US" sz="4000" b="1" dirty="0" err="1">
                <a:solidFill>
                  <a:schemeClr val="bg1">
                    <a:lumMod val="85000"/>
                    <a:lumOff val="15000"/>
                  </a:schemeClr>
                </a:solidFill>
                <a:latin typeface="Arial" panose="020B0604020202020204" pitchFamily="34" charset="0"/>
                <a:cs typeface="Arial" panose="020B0604020202020204" pitchFamily="34" charset="0"/>
              </a:rPr>
              <a:t>harflar</a:t>
            </a:r>
            <a:r>
              <a:rPr lang="uz-Latn-UZ" sz="4000" b="1" dirty="0">
                <a:solidFill>
                  <a:schemeClr val="bg1">
                    <a:lumMod val="85000"/>
                    <a:lumOff val="15000"/>
                  </a:schemeClr>
                </a:solidFill>
                <a:latin typeface="Arial" panose="020B0604020202020204" pitchFamily="34" charset="0"/>
                <a:cs typeface="Arial" panose="020B0604020202020204" pitchFamily="34" charset="0"/>
              </a:rPr>
              <a:t>ni </a:t>
            </a:r>
            <a:r>
              <a:rPr lang="en-US" sz="4000" b="1" dirty="0" err="1">
                <a:solidFill>
                  <a:schemeClr val="bg1">
                    <a:lumMod val="85000"/>
                    <a:lumOff val="15000"/>
                  </a:schemeClr>
                </a:solidFill>
                <a:latin typeface="Arial" panose="020B0604020202020204" pitchFamily="34" charset="0"/>
                <a:cs typeface="Arial" panose="020B0604020202020204" pitchFamily="34" charset="0"/>
              </a:rPr>
              <a:t>to‘g‘ri</a:t>
            </a:r>
            <a:r>
              <a:rPr lang="en-US" sz="4000" b="1" dirty="0">
                <a:solidFill>
                  <a:schemeClr val="bg1">
                    <a:lumMod val="85000"/>
                    <a:lumOff val="15000"/>
                  </a:schemeClr>
                </a:solidFill>
                <a:latin typeface="Arial" panose="020B0604020202020204" pitchFamily="34" charset="0"/>
                <a:cs typeface="Arial" panose="020B0604020202020204" pitchFamily="34" charset="0"/>
              </a:rPr>
              <a:t> </a:t>
            </a:r>
            <a:r>
              <a:rPr lang="en-US" sz="4000" b="1" dirty="0" err="1">
                <a:solidFill>
                  <a:schemeClr val="bg1">
                    <a:lumMod val="85000"/>
                    <a:lumOff val="15000"/>
                  </a:schemeClr>
                </a:solidFill>
                <a:latin typeface="Arial" panose="020B0604020202020204" pitchFamily="34" charset="0"/>
                <a:cs typeface="Arial" panose="020B0604020202020204" pitchFamily="34" charset="0"/>
              </a:rPr>
              <a:t>joylashtiring</a:t>
            </a:r>
            <a:endParaRPr lang="ru-RU" altLang="ru-RU" sz="4000" b="1" dirty="0">
              <a:solidFill>
                <a:schemeClr val="bg1">
                  <a:lumMod val="85000"/>
                  <a:lumOff val="1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31249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Latn-UZ" dirty="0" smtClean="0"/>
              <a:t>Diqqat savol:</a:t>
            </a:r>
            <a:endParaRPr lang="ru-RU" dirty="0"/>
          </a:p>
        </p:txBody>
      </p:sp>
      <p:sp>
        <p:nvSpPr>
          <p:cNvPr id="3" name="Объект 2"/>
          <p:cNvSpPr>
            <a:spLocks noGrp="1"/>
          </p:cNvSpPr>
          <p:nvPr>
            <p:ph idx="1"/>
          </p:nvPr>
        </p:nvSpPr>
        <p:spPr>
          <a:xfrm>
            <a:off x="0" y="1600202"/>
            <a:ext cx="9144000" cy="4525963"/>
          </a:xfrm>
        </p:spPr>
        <p:txBody>
          <a:bodyPr>
            <a:noAutofit/>
          </a:bodyPr>
          <a:lstStyle/>
          <a:p>
            <a:r>
              <a:rPr lang="uz-Cyrl-UZ" sz="3600" dirty="0"/>
              <a:t>Nega bugun faqat bilim berish yetarli emas</a:t>
            </a:r>
            <a:r>
              <a:rPr lang="uz-Cyrl-UZ" sz="3600" dirty="0" smtClean="0"/>
              <a:t>?</a:t>
            </a:r>
            <a:endParaRPr lang="uz-Latn-UZ" sz="3600" dirty="0" smtClean="0"/>
          </a:p>
          <a:p>
            <a:r>
              <a:rPr lang="uz-Cyrl-UZ" sz="3600" dirty="0"/>
              <a:t>Nima uchun PISA va PIRLS topshiriqlarida tayyor javob yo‘q, balki fikrlash talab qilinadi</a:t>
            </a:r>
            <a:r>
              <a:rPr lang="uz-Cyrl-UZ" sz="3600" dirty="0" smtClean="0"/>
              <a:t>?</a:t>
            </a:r>
            <a:endParaRPr lang="uz-Latn-UZ" sz="3600" dirty="0" smtClean="0"/>
          </a:p>
          <a:p>
            <a:r>
              <a:rPr lang="uz-Cyrl-UZ" sz="3600" dirty="0"/>
              <a:t>An’anaviy baholash XXI asr o‘quvchisiga mos keladimi</a:t>
            </a:r>
            <a:r>
              <a:rPr lang="uz-Cyrl-UZ" sz="3600" dirty="0" smtClean="0"/>
              <a:t>?</a:t>
            </a:r>
            <a:endParaRPr lang="uz-Latn-UZ" sz="3600" dirty="0" smtClean="0"/>
          </a:p>
          <a:p>
            <a:pPr marL="0" indent="0">
              <a:buNone/>
            </a:pPr>
            <a:endParaRPr lang="uz-Latn-UZ" sz="3600" dirty="0" smtClean="0"/>
          </a:p>
          <a:p>
            <a:pPr algn="r"/>
            <a:r>
              <a:rPr lang="uz-Cyrl-UZ" sz="3600" dirty="0" smtClean="0"/>
              <a:t>Xulosa</a:t>
            </a:r>
            <a:r>
              <a:rPr lang="uz-Cyrl-UZ" sz="3600" dirty="0"/>
              <a:t>: Zamonaviy ta’lim — bu bilim emas, kompetensiya.</a:t>
            </a:r>
            <a:endParaRPr lang="ru-RU" sz="3600" dirty="0"/>
          </a:p>
        </p:txBody>
      </p:sp>
    </p:spTree>
    <p:extLst>
      <p:ext uri="{BB962C8B-B14F-4D97-AF65-F5344CB8AC3E}">
        <p14:creationId xmlns:p14="http://schemas.microsoft.com/office/powerpoint/2010/main" val="31925930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XXI asr ko‘nikmalari </a:t>
            </a:r>
            <a:endParaRPr lang="ru-RU" dirty="0"/>
          </a:p>
        </p:txBody>
      </p:sp>
      <p:sp>
        <p:nvSpPr>
          <p:cNvPr id="3" name="Объект 2"/>
          <p:cNvSpPr>
            <a:spLocks noGrp="1"/>
          </p:cNvSpPr>
          <p:nvPr>
            <p:ph idx="1"/>
          </p:nvPr>
        </p:nvSpPr>
        <p:spPr/>
        <p:txBody>
          <a:bodyPr>
            <a:normAutofit/>
          </a:bodyPr>
          <a:lstStyle/>
          <a:p>
            <a:pPr marL="0" indent="0" algn="just">
              <a:buNone/>
            </a:pPr>
            <a:r>
              <a:rPr lang="uz-Cyrl-UZ" sz="4000" dirty="0"/>
              <a:t>— </a:t>
            </a:r>
            <a:r>
              <a:rPr lang="uz-Cyrl-UZ" sz="4000" dirty="0"/>
              <a:t>shaxsning bilimni real hayotda qo‘llash, muammo yechish, muloqot qilish va yangilik yaratish qobiliyatlari majmui.</a:t>
            </a:r>
            <a:endParaRPr lang="ru-RU" sz="4000" dirty="0"/>
          </a:p>
        </p:txBody>
      </p:sp>
    </p:spTree>
    <p:extLst>
      <p:ext uri="{BB962C8B-B14F-4D97-AF65-F5344CB8AC3E}">
        <p14:creationId xmlns:p14="http://schemas.microsoft.com/office/powerpoint/2010/main" val="34601396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a:t>XXI </a:t>
            </a:r>
            <a:r>
              <a:rPr lang="en-US" dirty="0" err="1"/>
              <a:t>asr</a:t>
            </a:r>
            <a:r>
              <a:rPr lang="en-US" dirty="0"/>
              <a:t> </a:t>
            </a:r>
            <a:r>
              <a:rPr lang="en-US" dirty="0" err="1"/>
              <a:t>ko‘nikmalari</a:t>
            </a:r>
            <a:r>
              <a:rPr lang="en-US" dirty="0"/>
              <a:t> </a:t>
            </a:r>
            <a:r>
              <a:rPr lang="en-US" dirty="0" err="1"/>
              <a:t>sifatida</a:t>
            </a:r>
            <a:r>
              <a:rPr lang="en-US" dirty="0"/>
              <a:t> </a:t>
            </a:r>
            <a:r>
              <a:rPr lang="en-US" dirty="0" err="1"/>
              <a:t>quyidagi</a:t>
            </a:r>
            <a:r>
              <a:rPr lang="en-US" dirty="0"/>
              <a:t> </a:t>
            </a:r>
            <a:r>
              <a:rPr lang="en-US" dirty="0" err="1"/>
              <a:t>asosiy</a:t>
            </a:r>
            <a:r>
              <a:rPr lang="en-US" dirty="0"/>
              <a:t> </a:t>
            </a:r>
            <a:r>
              <a:rPr lang="en-US" dirty="0" err="1"/>
              <a:t>ko‘nikmalar</a:t>
            </a:r>
            <a:r>
              <a:rPr lang="en-US" dirty="0"/>
              <a:t> </a:t>
            </a:r>
            <a:r>
              <a:rPr lang="en-US" dirty="0" err="1"/>
              <a:t>belgilangan</a:t>
            </a:r>
            <a:r>
              <a:rPr lang="en-US" dirty="0"/>
              <a:t> </a:t>
            </a:r>
            <a:endParaRPr lang="ru-RU" dirty="0"/>
          </a:p>
        </p:txBody>
      </p:sp>
      <p:sp>
        <p:nvSpPr>
          <p:cNvPr id="3" name="Объект 2"/>
          <p:cNvSpPr>
            <a:spLocks noGrp="1"/>
          </p:cNvSpPr>
          <p:nvPr>
            <p:ph idx="1"/>
          </p:nvPr>
        </p:nvSpPr>
        <p:spPr>
          <a:xfrm>
            <a:off x="0" y="1600202"/>
            <a:ext cx="9144000" cy="5257798"/>
          </a:xfrm>
        </p:spPr>
        <p:txBody>
          <a:bodyPr>
            <a:normAutofit lnSpcReduction="10000"/>
          </a:bodyPr>
          <a:lstStyle/>
          <a:p>
            <a:r>
              <a:rPr lang="en-US" dirty="0" err="1" smtClean="0"/>
              <a:t>Moslashuvchanlik</a:t>
            </a:r>
            <a:r>
              <a:rPr lang="en-US" dirty="0" smtClean="0"/>
              <a:t> </a:t>
            </a:r>
            <a:r>
              <a:rPr lang="en-US" dirty="0" err="1"/>
              <a:t>ko‘nikmalari</a:t>
            </a:r>
            <a:r>
              <a:rPr lang="en-US" dirty="0"/>
              <a:t> </a:t>
            </a:r>
            <a:endParaRPr lang="ru-RU" dirty="0"/>
          </a:p>
          <a:p>
            <a:r>
              <a:rPr lang="uz-Cyrl-UZ" dirty="0"/>
              <a:t>Kritik fikrlash va muammolarni hal qilish </a:t>
            </a:r>
            <a:endParaRPr lang="ru-RU" dirty="0"/>
          </a:p>
          <a:p>
            <a:r>
              <a:rPr lang="uz-Cyrl-UZ" dirty="0"/>
              <a:t>Kommunikativlik</a:t>
            </a:r>
            <a:endParaRPr lang="ru-RU" dirty="0"/>
          </a:p>
          <a:p>
            <a:r>
              <a:rPr lang="uz-Cyrl-UZ" dirty="0"/>
              <a:t>Raqamli va media savodxonlik </a:t>
            </a:r>
            <a:endParaRPr lang="ru-RU" dirty="0"/>
          </a:p>
          <a:p>
            <a:r>
              <a:rPr lang="en-US" dirty="0" err="1"/>
              <a:t>Tanqidiy</a:t>
            </a:r>
            <a:r>
              <a:rPr lang="en-US" dirty="0"/>
              <a:t> </a:t>
            </a:r>
            <a:r>
              <a:rPr lang="en-US" dirty="0" err="1"/>
              <a:t>fikrlash</a:t>
            </a:r>
            <a:endParaRPr lang="ru-RU" dirty="0"/>
          </a:p>
          <a:p>
            <a:r>
              <a:rPr lang="en-US" dirty="0" err="1"/>
              <a:t>Kreativlik</a:t>
            </a:r>
            <a:r>
              <a:rPr lang="en-US" dirty="0"/>
              <a:t> </a:t>
            </a:r>
            <a:r>
              <a:rPr lang="en-US" dirty="0" err="1"/>
              <a:t>fikrlash</a:t>
            </a:r>
            <a:endParaRPr lang="ru-RU" dirty="0"/>
          </a:p>
          <a:p>
            <a:r>
              <a:rPr lang="uz-Cyrl-UZ" dirty="0"/>
              <a:t>Hamkorlikda ishlash</a:t>
            </a:r>
            <a:endParaRPr lang="ru-RU" dirty="0"/>
          </a:p>
          <a:p>
            <a:r>
              <a:rPr lang="uz-Cyrl-UZ" dirty="0"/>
              <a:t>Muammolarni hal qilish va qaror qabul qilish</a:t>
            </a:r>
            <a:endParaRPr lang="ru-RU" dirty="0"/>
          </a:p>
          <a:p>
            <a:r>
              <a:rPr lang="uz-Latn-UZ" dirty="0"/>
              <a:t>Global va ijtimoiy </a:t>
            </a:r>
            <a:r>
              <a:rPr lang="uz-Latn-UZ" dirty="0" smtClean="0"/>
              <a:t>mas’uliyat</a:t>
            </a:r>
            <a:endParaRPr lang="ru-RU" dirty="0"/>
          </a:p>
        </p:txBody>
      </p:sp>
    </p:spTree>
    <p:extLst>
      <p:ext uri="{BB962C8B-B14F-4D97-AF65-F5344CB8AC3E}">
        <p14:creationId xmlns:p14="http://schemas.microsoft.com/office/powerpoint/2010/main" val="17955866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lnSpcReduction="10000"/>
          </a:bodyPr>
          <a:lstStyle/>
          <a:p>
            <a:pPr algn="ctr"/>
            <a:r>
              <a:rPr lang="uz-Cyrl-UZ" dirty="0"/>
              <a:t>1. Kognitiv ko‘nikmalar</a:t>
            </a:r>
            <a:endParaRPr lang="ru-RU" dirty="0"/>
          </a:p>
          <a:p>
            <a:r>
              <a:rPr lang="uz-Cyrl-UZ" dirty="0"/>
              <a:t>    Tanqidiy fikrlash</a:t>
            </a:r>
            <a:endParaRPr lang="ru-RU" dirty="0"/>
          </a:p>
          <a:p>
            <a:r>
              <a:rPr lang="uz-Cyrl-UZ" dirty="0"/>
              <a:t>    Muammo yechish</a:t>
            </a:r>
            <a:endParaRPr lang="ru-RU" dirty="0"/>
          </a:p>
          <a:p>
            <a:r>
              <a:rPr lang="uz-Cyrl-UZ" dirty="0"/>
              <a:t>    Tahlil va sintez</a:t>
            </a:r>
            <a:endParaRPr lang="ru-RU" dirty="0"/>
          </a:p>
          <a:p>
            <a:pPr algn="ctr"/>
            <a:r>
              <a:rPr lang="uz-Cyrl-UZ" dirty="0"/>
              <a:t>2. Kommunikativ va ijtimoiy ko‘nikmalar</a:t>
            </a:r>
            <a:endParaRPr lang="ru-RU" dirty="0"/>
          </a:p>
          <a:p>
            <a:r>
              <a:rPr lang="uz-Cyrl-UZ" dirty="0" smtClean="0"/>
              <a:t>    </a:t>
            </a:r>
            <a:r>
              <a:rPr lang="uz-Cyrl-UZ" dirty="0"/>
              <a:t>Hamkorlik</a:t>
            </a:r>
            <a:endParaRPr lang="ru-RU" dirty="0"/>
          </a:p>
          <a:p>
            <a:r>
              <a:rPr lang="uz-Cyrl-UZ" dirty="0"/>
              <a:t>    Samarali muloqot</a:t>
            </a:r>
            <a:endParaRPr lang="ru-RU" dirty="0"/>
          </a:p>
          <a:p>
            <a:r>
              <a:rPr lang="uz-Cyrl-UZ" dirty="0"/>
              <a:t>    </a:t>
            </a:r>
            <a:r>
              <a:rPr lang="uz-Cyrl-UZ" dirty="0" smtClean="0"/>
              <a:t>Yetakchilik</a:t>
            </a:r>
            <a:endParaRPr lang="uz-Latn-UZ" dirty="0" smtClean="0"/>
          </a:p>
          <a:p>
            <a:pPr algn="ctr"/>
            <a:r>
              <a:rPr lang="uz-Cyrl-UZ" dirty="0"/>
              <a:t>3. Shaxsiy va metako‘nikmalar</a:t>
            </a:r>
            <a:endParaRPr lang="ru-RU" dirty="0"/>
          </a:p>
          <a:p>
            <a:r>
              <a:rPr lang="uz-Cyrl-UZ" dirty="0"/>
              <a:t>    O‘z-o‘zini boshqarish</a:t>
            </a:r>
            <a:endParaRPr lang="ru-RU" dirty="0"/>
          </a:p>
          <a:p>
            <a:r>
              <a:rPr lang="uz-Cyrl-UZ" dirty="0"/>
              <a:t>    Moslashuvchanlik</a:t>
            </a:r>
            <a:endParaRPr lang="ru-RU" dirty="0"/>
          </a:p>
          <a:p>
            <a:r>
              <a:rPr lang="uz-Cyrl-UZ" dirty="0"/>
              <a:t>    </a:t>
            </a:r>
            <a:r>
              <a:rPr lang="uz-Cyrl-UZ" dirty="0" smtClean="0"/>
              <a:t>Mas’uliyat</a:t>
            </a:r>
            <a:endParaRPr lang="uz-Latn-UZ" dirty="0" smtClean="0"/>
          </a:p>
          <a:p>
            <a:endParaRPr lang="ru-RU" dirty="0"/>
          </a:p>
          <a:p>
            <a:endParaRPr lang="ru-RU" dirty="0"/>
          </a:p>
        </p:txBody>
      </p:sp>
    </p:spTree>
    <p:extLst>
      <p:ext uri="{BB962C8B-B14F-4D97-AF65-F5344CB8AC3E}">
        <p14:creationId xmlns:p14="http://schemas.microsoft.com/office/powerpoint/2010/main" val="2363359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686800" cy="1143000"/>
          </a:xfrm>
        </p:spPr>
        <p:txBody>
          <a:bodyPr>
            <a:normAutofit fontScale="90000"/>
          </a:bodyPr>
          <a:lstStyle/>
          <a:p>
            <a:r>
              <a:rPr lang="uz-Latn-UZ" b="1" dirty="0"/>
              <a:t>XXI asr ko‘nikmalarini shakllantirish</a:t>
            </a:r>
            <a:r>
              <a:rPr lang="uz-Latn-UZ" dirty="0"/>
              <a:t> — </a:t>
            </a:r>
            <a:endParaRPr lang="ru-RU" dirty="0"/>
          </a:p>
        </p:txBody>
      </p:sp>
      <p:sp>
        <p:nvSpPr>
          <p:cNvPr id="3" name="Объект 2"/>
          <p:cNvSpPr>
            <a:spLocks noGrp="1"/>
          </p:cNvSpPr>
          <p:nvPr>
            <p:ph idx="1"/>
          </p:nvPr>
        </p:nvSpPr>
        <p:spPr>
          <a:xfrm>
            <a:off x="0" y="1600202"/>
            <a:ext cx="8686800" cy="4525963"/>
          </a:xfrm>
        </p:spPr>
        <p:txBody>
          <a:bodyPr>
            <a:normAutofit/>
          </a:bodyPr>
          <a:lstStyle/>
          <a:p>
            <a:pPr algn="just"/>
            <a:r>
              <a:rPr lang="uz-Latn-UZ" dirty="0" smtClean="0"/>
              <a:t>bu </a:t>
            </a:r>
            <a:r>
              <a:rPr lang="uz-Latn-UZ" dirty="0"/>
              <a:t>o‘quvchilarga zamonaviy bilimlar, texnologiyalar va ijtimoiy talablar asosida bilimlarni amaliyotga tatbiq etish, kritikal fikrlash, muammolarni hal qilish va innovatsion yondashuvlarni o‘zlashtirishga yo‘naltirilgan jarayondir. XXI asr ko‘nikmalari global iqtisodiyot va texnologik taraqqiyot sharoitida, shuningdek, yangi pedagogik yondashuvlar asosida shakllanadi. </a:t>
            </a:r>
            <a:endParaRPr lang="ru-RU" dirty="0"/>
          </a:p>
        </p:txBody>
      </p:sp>
    </p:spTree>
    <p:extLst>
      <p:ext uri="{BB962C8B-B14F-4D97-AF65-F5344CB8AC3E}">
        <p14:creationId xmlns:p14="http://schemas.microsoft.com/office/powerpoint/2010/main" val="25610167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034682"/>
          </a:xfrm>
        </p:spPr>
        <p:txBody>
          <a:bodyPr>
            <a:normAutofit/>
          </a:bodyPr>
          <a:lstStyle/>
          <a:p>
            <a:r>
              <a:rPr lang="uz-Cyrl-UZ" dirty="0"/>
              <a:t>XXI asrda har qanday sohada, ya’ni fan, kasb, jamoatchilik va shaxsiy hayotdagi faoliyatda inson uchun zarur bo‘lgan universal bilim, qobiliyat, ko‘nikma va shaxsiy fazilatlardir.</a:t>
            </a:r>
            <a:r>
              <a:rPr lang="ru-RU" dirty="0"/>
              <a:t/>
            </a:r>
            <a:br>
              <a:rPr lang="ru-RU" dirty="0"/>
            </a:br>
            <a:endParaRPr lang="ru-RU" dirty="0"/>
          </a:p>
        </p:txBody>
      </p:sp>
    </p:spTree>
    <p:extLst>
      <p:ext uri="{BB962C8B-B14F-4D97-AF65-F5344CB8AC3E}">
        <p14:creationId xmlns:p14="http://schemas.microsoft.com/office/powerpoint/2010/main" val="39684197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ormAutofit fontScale="90000"/>
          </a:bodyPr>
          <a:lstStyle/>
          <a:p>
            <a:r>
              <a:rPr lang="uz-Cyrl-UZ" dirty="0"/>
              <a:t>4C nima?</a:t>
            </a:r>
            <a:r>
              <a:rPr lang="ru-RU" dirty="0"/>
              <a:t/>
            </a:r>
            <a:br>
              <a:rPr lang="ru-RU" dirty="0"/>
            </a:br>
            <a:endParaRPr lang="ru-RU" dirty="0"/>
          </a:p>
        </p:txBody>
      </p:sp>
      <p:sp>
        <p:nvSpPr>
          <p:cNvPr id="3" name="Объект 2"/>
          <p:cNvSpPr>
            <a:spLocks noGrp="1"/>
          </p:cNvSpPr>
          <p:nvPr>
            <p:ph idx="1"/>
          </p:nvPr>
        </p:nvSpPr>
        <p:spPr>
          <a:xfrm>
            <a:off x="3" y="692698"/>
            <a:ext cx="9143998" cy="4824536"/>
          </a:xfrm>
        </p:spPr>
        <p:txBody>
          <a:bodyPr>
            <a:normAutofit/>
          </a:bodyPr>
          <a:lstStyle/>
          <a:p>
            <a:r>
              <a:rPr lang="uz-Cyrl-UZ" dirty="0" smtClean="0"/>
              <a:t>1</a:t>
            </a:r>
            <a:r>
              <a:rPr lang="uz-Cyrl-UZ" dirty="0"/>
              <a:t>. Critical thinking – tanqidiy fikrlash</a:t>
            </a:r>
            <a:endParaRPr lang="ru-RU" dirty="0"/>
          </a:p>
          <a:p>
            <a:r>
              <a:rPr lang="uz-Cyrl-UZ" dirty="0"/>
              <a:t>2. Creativity – ijodkorlik</a:t>
            </a:r>
            <a:endParaRPr lang="ru-RU" dirty="0"/>
          </a:p>
          <a:p>
            <a:r>
              <a:rPr lang="uz-Cyrl-UZ" dirty="0"/>
              <a:t>3. Communication – muloqot</a:t>
            </a:r>
            <a:endParaRPr lang="ru-RU" dirty="0"/>
          </a:p>
          <a:p>
            <a:r>
              <a:rPr lang="uz-Cyrl-UZ" dirty="0"/>
              <a:t>4. Collaboration – </a:t>
            </a:r>
            <a:r>
              <a:rPr lang="uz-Cyrl-UZ" dirty="0" smtClean="0"/>
              <a:t>hamkorlik</a:t>
            </a:r>
            <a:endParaRPr lang="uz-Latn-UZ" dirty="0" smtClean="0"/>
          </a:p>
          <a:p>
            <a:pPr marL="0" indent="0" algn="ctr">
              <a:buNone/>
            </a:pPr>
            <a:r>
              <a:rPr lang="uz-Latn-UZ" dirty="0"/>
              <a:t>Critical thinking → tahlil qilish, dalillash</a:t>
            </a:r>
          </a:p>
          <a:p>
            <a:pPr marL="0" indent="0" algn="ctr">
              <a:buNone/>
            </a:pPr>
            <a:r>
              <a:rPr lang="uz-Latn-UZ" dirty="0"/>
              <a:t> Creativity → yangi g‘oya, alternativ yechim</a:t>
            </a:r>
          </a:p>
          <a:p>
            <a:pPr marL="0" indent="0" algn="ctr">
              <a:buNone/>
            </a:pPr>
            <a:r>
              <a:rPr lang="uz-Latn-UZ" dirty="0"/>
              <a:t> Communication → fikrni og‘zaki va yozma ifodalash</a:t>
            </a:r>
          </a:p>
          <a:p>
            <a:pPr marL="0" indent="0" algn="ctr">
              <a:buNone/>
            </a:pPr>
            <a:r>
              <a:rPr lang="uz-Latn-UZ" dirty="0"/>
              <a:t> Collaboration → jamoada </a:t>
            </a:r>
            <a:r>
              <a:rPr lang="uz-Latn-UZ" dirty="0" smtClean="0"/>
              <a:t>ishlash</a:t>
            </a:r>
          </a:p>
          <a:p>
            <a:pPr marL="0" indent="0">
              <a:buNone/>
            </a:pPr>
            <a:endParaRPr lang="ru-RU" dirty="0"/>
          </a:p>
        </p:txBody>
      </p:sp>
      <p:sp>
        <p:nvSpPr>
          <p:cNvPr id="4" name="Прямоугольник 3"/>
          <p:cNvSpPr/>
          <p:nvPr/>
        </p:nvSpPr>
        <p:spPr>
          <a:xfrm>
            <a:off x="2" y="5887866"/>
            <a:ext cx="9143999" cy="936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spcCol="0" rtlCol="0" anchor="ctr"/>
          <a:lstStyle/>
          <a:p>
            <a:pPr algn="ctr"/>
            <a:r>
              <a:rPr lang="uz-Cyrl-UZ" sz="2800" dirty="0">
                <a:solidFill>
                  <a:schemeClr val="tx1"/>
                </a:solidFill>
              </a:rPr>
              <a:t>O‘tkir nuqta: 4C — XXI asr ko‘nikmalarining amaliy modeli</a:t>
            </a:r>
            <a:r>
              <a:rPr lang="uz-Latn-UZ" sz="2800" dirty="0">
                <a:solidFill>
                  <a:schemeClr val="tx1"/>
                </a:solidFill>
              </a:rPr>
              <a:t>.</a:t>
            </a:r>
          </a:p>
          <a:p>
            <a:pPr algn="ctr"/>
            <a:endParaRPr lang="ru-RU" sz="2800" dirty="0"/>
          </a:p>
        </p:txBody>
      </p:sp>
    </p:spTree>
    <p:extLst>
      <p:ext uri="{BB962C8B-B14F-4D97-AF65-F5344CB8AC3E}">
        <p14:creationId xmlns:p14="http://schemas.microsoft.com/office/powerpoint/2010/main" val="17838224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3"/>
          <a:stretch>
            <a:fillRect/>
          </a:stretch>
        </p:blipFill>
        <p:spPr>
          <a:xfrm>
            <a:off x="5933185" y="0"/>
            <a:ext cx="3210817" cy="3561388"/>
          </a:xfrm>
          <a:prstGeom prst="rect">
            <a:avLst/>
          </a:prstGeom>
        </p:spPr>
      </p:pic>
      <p:sp>
        <p:nvSpPr>
          <p:cNvPr id="3" name="Text 0"/>
          <p:cNvSpPr/>
          <p:nvPr/>
        </p:nvSpPr>
        <p:spPr>
          <a:xfrm>
            <a:off x="270247" y="655701"/>
            <a:ext cx="4858643" cy="508794"/>
          </a:xfrm>
          <a:prstGeom prst="rect">
            <a:avLst/>
          </a:prstGeom>
          <a:noFill/>
          <a:ln/>
        </p:spPr>
        <p:txBody>
          <a:bodyPr wrap="none" lIns="0" tIns="0" rIns="0" bIns="0" rtlCol="0" anchor="t"/>
          <a:lstStyle/>
          <a:p>
            <a:pPr>
              <a:lnSpc>
                <a:spcPts val="3360"/>
              </a:lnSpc>
            </a:pPr>
            <a:r>
              <a:rPr lang="en-US" sz="2400" b="1" dirty="0">
                <a:solidFill>
                  <a:srgbClr val="443728"/>
                </a:solidFill>
                <a:latin typeface="Arial" panose="020B0604020202020204" pitchFamily="34" charset="0"/>
                <a:ea typeface="Crimson Pro Bold" pitchFamily="34" charset="-122"/>
                <a:cs typeface="Arial" panose="020B0604020202020204" pitchFamily="34" charset="0"/>
              </a:rPr>
              <a:t>Bloom taksonomiyasidan foydalanish</a:t>
            </a:r>
            <a:endParaRPr lang="en-US" sz="2400" dirty="0">
              <a:latin typeface="Arial" panose="020B0604020202020204" pitchFamily="34" charset="0"/>
              <a:cs typeface="Arial" panose="020B0604020202020204" pitchFamily="34" charset="0"/>
            </a:endParaRPr>
          </a:p>
        </p:txBody>
      </p:sp>
      <p:sp>
        <p:nvSpPr>
          <p:cNvPr id="4" name="Text 1"/>
          <p:cNvSpPr/>
          <p:nvPr/>
        </p:nvSpPr>
        <p:spPr>
          <a:xfrm>
            <a:off x="1" y="1544174"/>
            <a:ext cx="6055296" cy="732698"/>
          </a:xfrm>
          <a:prstGeom prst="rect">
            <a:avLst/>
          </a:prstGeom>
          <a:noFill/>
          <a:ln/>
        </p:spPr>
        <p:txBody>
          <a:bodyPr wrap="square" lIns="0" tIns="0" rIns="0" bIns="0" rtlCol="0" anchor="t"/>
          <a:lstStyle/>
          <a:p>
            <a:pPr algn="ctr">
              <a:lnSpc>
                <a:spcPts val="1715"/>
              </a:lnSpc>
            </a:pPr>
            <a:r>
              <a:rPr lang="en-US" dirty="0">
                <a:solidFill>
                  <a:srgbClr val="443728"/>
                </a:solidFill>
                <a:latin typeface="Arial" panose="020B0604020202020204" pitchFamily="34" charset="0"/>
                <a:ea typeface="Open Sans" pitchFamily="34" charset="-122"/>
                <a:cs typeface="Arial" panose="020B0604020202020204" pitchFamily="34" charset="0"/>
              </a:rPr>
              <a:t>Bloom taksonomiyasi - oʻquvchilarning bilish jarayonlarini 6 </a:t>
            </a:r>
            <a:r>
              <a:rPr lang="en-US" dirty="0" err="1" smtClean="0">
                <a:solidFill>
                  <a:srgbClr val="443728"/>
                </a:solidFill>
                <a:latin typeface="Arial" panose="020B0604020202020204" pitchFamily="34" charset="0"/>
                <a:ea typeface="Open Sans" pitchFamily="34" charset="-122"/>
                <a:cs typeface="Arial" panose="020B0604020202020204" pitchFamily="34" charset="0"/>
              </a:rPr>
              <a:t>darajaga</a:t>
            </a:r>
            <a:r>
              <a:rPr lang="uz-Latn-UZ" dirty="0" smtClean="0">
                <a:solidFill>
                  <a:srgbClr val="443728"/>
                </a:solidFill>
                <a:latin typeface="Arial" panose="020B0604020202020204" pitchFamily="34" charset="0"/>
                <a:ea typeface="Open Sans" pitchFamily="34" charset="-122"/>
                <a:cs typeface="Arial" panose="020B0604020202020204" pitchFamily="34" charset="0"/>
              </a:rPr>
              <a:t> </a:t>
            </a:r>
            <a:r>
              <a:rPr lang="en-US" dirty="0" smtClean="0">
                <a:solidFill>
                  <a:srgbClr val="443728"/>
                </a:solidFill>
                <a:latin typeface="Arial" panose="020B0604020202020204" pitchFamily="34" charset="0"/>
                <a:ea typeface="Open Sans" pitchFamily="34" charset="-122"/>
                <a:cs typeface="Arial" panose="020B0604020202020204" pitchFamily="34" charset="0"/>
              </a:rPr>
              <a:t> </a:t>
            </a:r>
            <a:r>
              <a:rPr lang="en-US" dirty="0">
                <a:solidFill>
                  <a:srgbClr val="443728"/>
                </a:solidFill>
                <a:latin typeface="Arial" panose="020B0604020202020204" pitchFamily="34" charset="0"/>
                <a:ea typeface="Open Sans" pitchFamily="34" charset="-122"/>
                <a:cs typeface="Arial" panose="020B0604020202020204" pitchFamily="34" charset="0"/>
              </a:rPr>
              <a:t>ajratuvchi pedagogik model. PIRLS kognitiv jarayonlari Bloom taksonomiyasi bilan bogʻliq:</a:t>
            </a:r>
            <a:endParaRPr lang="en-US" dirty="0">
              <a:latin typeface="Arial" panose="020B0604020202020204" pitchFamily="34" charset="0"/>
              <a:cs typeface="Arial" panose="020B0604020202020204" pitchFamily="34" charset="0"/>
            </a:endParaRPr>
          </a:p>
        </p:txBody>
      </p:sp>
      <p:pic>
        <p:nvPicPr>
          <p:cNvPr id="5" name="Image 1" descr="preencoded.png"/>
          <p:cNvPicPr>
            <a:picLocks noChangeAspect="1"/>
          </p:cNvPicPr>
          <p:nvPr/>
        </p:nvPicPr>
        <p:blipFill>
          <a:blip r:embed="rId4"/>
          <a:stretch>
            <a:fillRect/>
          </a:stretch>
        </p:blipFill>
        <p:spPr>
          <a:xfrm>
            <a:off x="366342" y="2708668"/>
            <a:ext cx="2722364" cy="651272"/>
          </a:xfrm>
          <a:prstGeom prst="rect">
            <a:avLst/>
          </a:prstGeom>
          <a:ln>
            <a:noFill/>
          </a:ln>
          <a:effectLst>
            <a:outerShdw blurRad="292100" dist="139700" dir="2700000" algn="tl" rotWithShape="0">
              <a:srgbClr val="333333">
                <a:alpha val="65000"/>
              </a:srgbClr>
            </a:outerShdw>
          </a:effectLst>
        </p:spPr>
      </p:pic>
      <p:sp>
        <p:nvSpPr>
          <p:cNvPr id="6" name="Text 2"/>
          <p:cNvSpPr/>
          <p:nvPr/>
        </p:nvSpPr>
        <p:spPr>
          <a:xfrm>
            <a:off x="610570" y="3813919"/>
            <a:ext cx="1644923" cy="254298"/>
          </a:xfrm>
          <a:prstGeom prst="rect">
            <a:avLst/>
          </a:prstGeom>
          <a:noFill/>
          <a:ln/>
        </p:spPr>
        <p:txBody>
          <a:bodyPr wrap="none" lIns="0" tIns="0" rIns="0" bIns="0" rtlCol="0" anchor="t"/>
          <a:lstStyle/>
          <a:p>
            <a:pPr>
              <a:lnSpc>
                <a:spcPts val="1680"/>
              </a:lnSpc>
            </a:pPr>
            <a:r>
              <a:rPr lang="en-US" sz="1700" b="1" dirty="0" err="1">
                <a:solidFill>
                  <a:schemeClr val="accent4">
                    <a:lumMod val="75000"/>
                  </a:schemeClr>
                </a:solidFill>
                <a:latin typeface="Arial" panose="020B0604020202020204" pitchFamily="34" charset="0"/>
                <a:ea typeface="Crimson Pro Bold" pitchFamily="34" charset="-122"/>
                <a:cs typeface="Arial" panose="020B0604020202020204" pitchFamily="34" charset="0"/>
              </a:rPr>
              <a:t>Eslab</a:t>
            </a:r>
            <a:r>
              <a:rPr lang="en-US" sz="1700" b="1" dirty="0">
                <a:solidFill>
                  <a:schemeClr val="accent4">
                    <a:lumMod val="75000"/>
                  </a:schemeClr>
                </a:solidFill>
                <a:latin typeface="Arial" panose="020B0604020202020204" pitchFamily="34" charset="0"/>
                <a:ea typeface="Crimson Pro Bold" pitchFamily="34" charset="-122"/>
                <a:cs typeface="Arial" panose="020B0604020202020204" pitchFamily="34" charset="0"/>
              </a:rPr>
              <a:t> </a:t>
            </a:r>
            <a:r>
              <a:rPr lang="en-US" sz="1700" b="1" dirty="0" err="1">
                <a:solidFill>
                  <a:schemeClr val="accent4">
                    <a:lumMod val="75000"/>
                  </a:schemeClr>
                </a:solidFill>
                <a:latin typeface="Arial" panose="020B0604020202020204" pitchFamily="34" charset="0"/>
                <a:ea typeface="Crimson Pro Bold" pitchFamily="34" charset="-122"/>
                <a:cs typeface="Arial" panose="020B0604020202020204" pitchFamily="34" charset="0"/>
              </a:rPr>
              <a:t>qolish</a:t>
            </a:r>
            <a:r>
              <a:rPr lang="uz-Latn-UZ" sz="1700" b="1" dirty="0">
                <a:solidFill>
                  <a:schemeClr val="accent4">
                    <a:lumMod val="75000"/>
                  </a:schemeClr>
                </a:solidFill>
                <a:latin typeface="Arial" panose="020B0604020202020204" pitchFamily="34" charset="0"/>
                <a:ea typeface="Crimson Pro Bold" pitchFamily="34" charset="-122"/>
                <a:cs typeface="Arial" panose="020B0604020202020204" pitchFamily="34" charset="0"/>
              </a:rPr>
              <a:t>(bilish)</a:t>
            </a:r>
          </a:p>
          <a:p>
            <a:pPr>
              <a:lnSpc>
                <a:spcPts val="1680"/>
              </a:lnSpc>
            </a:pPr>
            <a:r>
              <a:rPr lang="en-US" sz="1700" b="1" dirty="0">
                <a:solidFill>
                  <a:schemeClr val="accent4">
                    <a:lumMod val="75000"/>
                  </a:schemeClr>
                </a:solidFill>
                <a:latin typeface="Arial" panose="020B0604020202020204" pitchFamily="34" charset="0"/>
                <a:ea typeface="Crimson Pro Bold" pitchFamily="34" charset="-122"/>
                <a:cs typeface="Arial" panose="020B0604020202020204" pitchFamily="34" charset="0"/>
              </a:rPr>
              <a:t> va tushunish</a:t>
            </a:r>
            <a:endParaRPr lang="en-US" sz="1700" dirty="0">
              <a:solidFill>
                <a:schemeClr val="accent4">
                  <a:lumMod val="75000"/>
                </a:schemeClr>
              </a:solidFill>
              <a:latin typeface="Arial" panose="020B0604020202020204" pitchFamily="34" charset="0"/>
              <a:cs typeface="Arial" panose="020B0604020202020204" pitchFamily="34" charset="0"/>
            </a:endParaRPr>
          </a:p>
        </p:txBody>
      </p:sp>
      <p:sp>
        <p:nvSpPr>
          <p:cNvPr id="7" name="Text 3"/>
          <p:cNvSpPr/>
          <p:nvPr/>
        </p:nvSpPr>
        <p:spPr>
          <a:xfrm>
            <a:off x="488455" y="4639094"/>
            <a:ext cx="2478137" cy="520898"/>
          </a:xfrm>
          <a:prstGeom prst="rect">
            <a:avLst/>
          </a:prstGeom>
          <a:noFill/>
          <a:ln/>
        </p:spPr>
        <p:txBody>
          <a:bodyPr wrap="square" lIns="0" tIns="0" rIns="0" bIns="0" rtlCol="0" anchor="t"/>
          <a:lstStyle/>
          <a:p>
            <a:pPr>
              <a:lnSpc>
                <a:spcPts val="1715"/>
              </a:lnSpc>
            </a:pPr>
            <a:r>
              <a:rPr lang="en-US" dirty="0">
                <a:solidFill>
                  <a:srgbClr val="443728"/>
                </a:solidFill>
                <a:latin typeface="Arial" panose="020B0604020202020204" pitchFamily="34" charset="0"/>
                <a:ea typeface="Open Sans" pitchFamily="34" charset="-122"/>
                <a:cs typeface="Arial" panose="020B0604020202020204" pitchFamily="34" charset="0"/>
              </a:rPr>
              <a:t>1-kognitiv jarayon: Diqqatni jamlash va aniq koʻrsatilgan maʼlumotlarni topish</a:t>
            </a:r>
            <a:endParaRPr lang="en-US" dirty="0">
              <a:latin typeface="Arial" panose="020B0604020202020204" pitchFamily="34" charset="0"/>
              <a:cs typeface="Arial" panose="020B0604020202020204" pitchFamily="34" charset="0"/>
            </a:endParaRPr>
          </a:p>
        </p:txBody>
      </p:sp>
      <p:pic>
        <p:nvPicPr>
          <p:cNvPr id="8" name="Image 2" descr="preencoded.png"/>
          <p:cNvPicPr>
            <a:picLocks noChangeAspect="1"/>
          </p:cNvPicPr>
          <p:nvPr/>
        </p:nvPicPr>
        <p:blipFill>
          <a:blip r:embed="rId5"/>
          <a:stretch>
            <a:fillRect/>
          </a:stretch>
        </p:blipFill>
        <p:spPr>
          <a:xfrm>
            <a:off x="3149761" y="3298631"/>
            <a:ext cx="2722364" cy="651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 4"/>
          <p:cNvSpPr/>
          <p:nvPr/>
        </p:nvSpPr>
        <p:spPr>
          <a:xfrm>
            <a:off x="3416061" y="4158711"/>
            <a:ext cx="1535981" cy="254298"/>
          </a:xfrm>
          <a:prstGeom prst="rect">
            <a:avLst/>
          </a:prstGeom>
          <a:noFill/>
          <a:ln/>
        </p:spPr>
        <p:txBody>
          <a:bodyPr wrap="none" lIns="0" tIns="0" rIns="0" bIns="0" rtlCol="0" anchor="t"/>
          <a:lstStyle/>
          <a:p>
            <a:pPr>
              <a:lnSpc>
                <a:spcPts val="1680"/>
              </a:lnSpc>
            </a:pPr>
            <a:r>
              <a:rPr lang="en-US" sz="1700" b="1" dirty="0">
                <a:solidFill>
                  <a:schemeClr val="accent1">
                    <a:lumMod val="75000"/>
                  </a:schemeClr>
                </a:solidFill>
                <a:latin typeface="Arial" panose="020B0604020202020204" pitchFamily="34" charset="0"/>
                <a:ea typeface="Crimson Pro Bold" pitchFamily="34" charset="-122"/>
                <a:cs typeface="Arial" panose="020B0604020202020204" pitchFamily="34" charset="0"/>
              </a:rPr>
              <a:t>Qoʻllash va tahlil qilish</a:t>
            </a:r>
            <a:endParaRPr lang="en-US" sz="1700" dirty="0">
              <a:solidFill>
                <a:schemeClr val="accent1">
                  <a:lumMod val="75000"/>
                </a:schemeClr>
              </a:solidFill>
              <a:latin typeface="Arial" panose="020B0604020202020204" pitchFamily="34" charset="0"/>
              <a:cs typeface="Arial" panose="020B0604020202020204" pitchFamily="34" charset="0"/>
            </a:endParaRPr>
          </a:p>
        </p:txBody>
      </p:sp>
      <p:sp>
        <p:nvSpPr>
          <p:cNvPr id="10" name="Text 5"/>
          <p:cNvSpPr/>
          <p:nvPr/>
        </p:nvSpPr>
        <p:spPr>
          <a:xfrm>
            <a:off x="3332934" y="4621857"/>
            <a:ext cx="2478137" cy="520898"/>
          </a:xfrm>
          <a:prstGeom prst="rect">
            <a:avLst/>
          </a:prstGeom>
          <a:noFill/>
          <a:ln/>
        </p:spPr>
        <p:txBody>
          <a:bodyPr wrap="square" lIns="0" tIns="0" rIns="0" bIns="0" rtlCol="0" anchor="t"/>
          <a:lstStyle/>
          <a:p>
            <a:pPr>
              <a:lnSpc>
                <a:spcPts val="1715"/>
              </a:lnSpc>
            </a:pPr>
            <a:r>
              <a:rPr lang="en-US" dirty="0">
                <a:solidFill>
                  <a:srgbClr val="443728"/>
                </a:solidFill>
                <a:latin typeface="Arial" panose="020B0604020202020204" pitchFamily="34" charset="0"/>
                <a:ea typeface="Open Sans" pitchFamily="34" charset="-122"/>
                <a:cs typeface="Arial" panose="020B0604020202020204" pitchFamily="34" charset="0"/>
              </a:rPr>
              <a:t>2-kognitiv jarayon: Gʻoyalar va axborotni talqin qilish hamda uygʻunlashtirish</a:t>
            </a:r>
            <a:endParaRPr lang="en-US" dirty="0">
              <a:latin typeface="Arial" panose="020B0604020202020204" pitchFamily="34" charset="0"/>
              <a:cs typeface="Arial" panose="020B0604020202020204" pitchFamily="34" charset="0"/>
            </a:endParaRPr>
          </a:p>
        </p:txBody>
      </p:sp>
      <p:sp>
        <p:nvSpPr>
          <p:cNvPr id="11" name="Text 6"/>
          <p:cNvSpPr/>
          <p:nvPr/>
        </p:nvSpPr>
        <p:spPr>
          <a:xfrm>
            <a:off x="3332934" y="5725617"/>
            <a:ext cx="2478137" cy="520898"/>
          </a:xfrm>
          <a:prstGeom prst="rect">
            <a:avLst/>
          </a:prstGeom>
          <a:noFill/>
          <a:ln/>
        </p:spPr>
        <p:txBody>
          <a:bodyPr wrap="square" lIns="0" tIns="0" rIns="0" bIns="0" rtlCol="0" anchor="t"/>
          <a:lstStyle/>
          <a:p>
            <a:pPr>
              <a:lnSpc>
                <a:spcPts val="1715"/>
              </a:lnSpc>
            </a:pPr>
            <a:r>
              <a:rPr lang="en-US" dirty="0">
                <a:solidFill>
                  <a:srgbClr val="443728"/>
                </a:solidFill>
                <a:latin typeface="Arial" panose="020B0604020202020204" pitchFamily="34" charset="0"/>
                <a:ea typeface="Open Sans" pitchFamily="34" charset="-122"/>
                <a:cs typeface="Arial" panose="020B0604020202020204" pitchFamily="34" charset="0"/>
              </a:rPr>
              <a:t>3-kognitiv jarayon: Toʻgʻridan toʻgʻri xulosalar chiqarish</a:t>
            </a:r>
            <a:endParaRPr lang="en-US" dirty="0">
              <a:latin typeface="Arial" panose="020B0604020202020204" pitchFamily="34" charset="0"/>
              <a:cs typeface="Arial" panose="020B0604020202020204" pitchFamily="34" charset="0"/>
            </a:endParaRPr>
          </a:p>
        </p:txBody>
      </p:sp>
      <p:pic>
        <p:nvPicPr>
          <p:cNvPr id="12" name="Image 3" descr="preencoded.png"/>
          <p:cNvPicPr>
            <a:picLocks noChangeAspect="1"/>
          </p:cNvPicPr>
          <p:nvPr/>
        </p:nvPicPr>
        <p:blipFill>
          <a:blip r:embed="rId6"/>
          <a:stretch>
            <a:fillRect/>
          </a:stretch>
        </p:blipFill>
        <p:spPr>
          <a:xfrm>
            <a:off x="5933182" y="3941068"/>
            <a:ext cx="2722364" cy="6512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 7"/>
          <p:cNvSpPr/>
          <p:nvPr/>
        </p:nvSpPr>
        <p:spPr>
          <a:xfrm>
            <a:off x="6055296" y="4755158"/>
            <a:ext cx="1526530" cy="254298"/>
          </a:xfrm>
          <a:prstGeom prst="rect">
            <a:avLst/>
          </a:prstGeom>
          <a:noFill/>
          <a:ln/>
        </p:spPr>
        <p:txBody>
          <a:bodyPr wrap="none" lIns="0" tIns="0" rIns="0" bIns="0" rtlCol="0" anchor="t"/>
          <a:lstStyle/>
          <a:p>
            <a:pPr>
              <a:lnSpc>
                <a:spcPts val="1680"/>
              </a:lnSpc>
            </a:pPr>
            <a:r>
              <a:rPr lang="uz-Latn-UZ" sz="1700" b="1" dirty="0">
                <a:solidFill>
                  <a:srgbClr val="C00000"/>
                </a:solidFill>
                <a:latin typeface="Arial" panose="020B0604020202020204" pitchFamily="34" charset="0"/>
                <a:ea typeface="Crimson Pro Bold" pitchFamily="34" charset="-122"/>
                <a:cs typeface="Arial" panose="020B0604020202020204" pitchFamily="34" charset="0"/>
              </a:rPr>
              <a:t>Sintez va b</a:t>
            </a:r>
            <a:r>
              <a:rPr lang="en-US" sz="1700" b="1" dirty="0" err="1">
                <a:solidFill>
                  <a:srgbClr val="C00000"/>
                </a:solidFill>
                <a:latin typeface="Arial" panose="020B0604020202020204" pitchFamily="34" charset="0"/>
                <a:ea typeface="Crimson Pro Bold" pitchFamily="34" charset="-122"/>
                <a:cs typeface="Arial" panose="020B0604020202020204" pitchFamily="34" charset="0"/>
              </a:rPr>
              <a:t>aholash</a:t>
            </a:r>
            <a:endParaRPr lang="en-US" sz="1700" dirty="0">
              <a:solidFill>
                <a:srgbClr val="C00000"/>
              </a:solidFill>
              <a:latin typeface="Arial" panose="020B0604020202020204" pitchFamily="34" charset="0"/>
              <a:cs typeface="Arial" panose="020B0604020202020204" pitchFamily="34" charset="0"/>
            </a:endParaRPr>
          </a:p>
        </p:txBody>
      </p:sp>
      <p:sp>
        <p:nvSpPr>
          <p:cNvPr id="14" name="Text 8"/>
          <p:cNvSpPr/>
          <p:nvPr/>
        </p:nvSpPr>
        <p:spPr>
          <a:xfrm>
            <a:off x="6055298" y="5107087"/>
            <a:ext cx="2478137" cy="520898"/>
          </a:xfrm>
          <a:prstGeom prst="rect">
            <a:avLst/>
          </a:prstGeom>
          <a:noFill/>
          <a:ln/>
        </p:spPr>
        <p:txBody>
          <a:bodyPr wrap="square" lIns="0" tIns="0" rIns="0" bIns="0" rtlCol="0" anchor="t"/>
          <a:lstStyle/>
          <a:p>
            <a:pPr>
              <a:lnSpc>
                <a:spcPts val="1715"/>
              </a:lnSpc>
            </a:pPr>
            <a:r>
              <a:rPr lang="en-US" dirty="0">
                <a:solidFill>
                  <a:srgbClr val="443728"/>
                </a:solidFill>
                <a:latin typeface="Arial" panose="020B0604020202020204" pitchFamily="34" charset="0"/>
                <a:ea typeface="Open Sans" pitchFamily="34" charset="-122"/>
                <a:cs typeface="Arial" panose="020B0604020202020204" pitchFamily="34" charset="0"/>
              </a:rPr>
              <a:t>4-kognitiv jarayon: Kontent va matn elementlarini baholash va tanqid qilish</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32005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Изображение выглядит как текст, снимок экрана, Шрифт, линия&#10;&#10;Автоматически созданное описание"/>
          <p:cNvPicPr/>
          <p:nvPr/>
        </p:nvPicPr>
        <p:blipFill>
          <a:blip r:embed="rId2"/>
          <a:stretch>
            <a:fillRect/>
          </a:stretch>
        </p:blipFill>
        <p:spPr>
          <a:xfrm>
            <a:off x="0" y="0"/>
            <a:ext cx="9144000" cy="7029399"/>
          </a:xfrm>
          <a:prstGeom prst="rect">
            <a:avLst/>
          </a:prstGeom>
        </p:spPr>
      </p:pic>
    </p:spTree>
    <p:extLst>
      <p:ext uri="{BB962C8B-B14F-4D97-AF65-F5344CB8AC3E}">
        <p14:creationId xmlns:p14="http://schemas.microsoft.com/office/powerpoint/2010/main" val="39168441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dirty="0"/>
              <a:t>Bloom taksonomiyasi bosqichlari</a:t>
            </a:r>
            <a:r>
              <a:rPr lang="uz-Cyrl-UZ" dirty="0" smtClean="0"/>
              <a:t>:</a:t>
            </a:r>
            <a:endParaRPr lang="ru-RU" dirty="0"/>
          </a:p>
        </p:txBody>
      </p:sp>
      <p:sp>
        <p:nvSpPr>
          <p:cNvPr id="3" name="Объект 2"/>
          <p:cNvSpPr>
            <a:spLocks noGrp="1"/>
          </p:cNvSpPr>
          <p:nvPr>
            <p:ph idx="1"/>
          </p:nvPr>
        </p:nvSpPr>
        <p:spPr>
          <a:xfrm>
            <a:off x="457200" y="1600200"/>
            <a:ext cx="8229600" cy="5141168"/>
          </a:xfrm>
        </p:spPr>
        <p:txBody>
          <a:bodyPr>
            <a:normAutofit/>
          </a:bodyPr>
          <a:lstStyle/>
          <a:p>
            <a:r>
              <a:rPr lang="uz-Cyrl-UZ" sz="3600" dirty="0"/>
              <a:t>1</a:t>
            </a:r>
            <a:r>
              <a:rPr lang="uz-Cyrl-UZ" sz="3600" dirty="0"/>
              <a:t>. Bilish (Remember)</a:t>
            </a:r>
            <a:endParaRPr lang="ru-RU" sz="3600" dirty="0"/>
          </a:p>
          <a:p>
            <a:r>
              <a:rPr lang="uz-Cyrl-UZ" sz="3600" dirty="0"/>
              <a:t>2. Tushunish (Understand)</a:t>
            </a:r>
            <a:endParaRPr lang="ru-RU" sz="3600" dirty="0"/>
          </a:p>
          <a:p>
            <a:r>
              <a:rPr lang="uz-Cyrl-UZ" sz="3600" dirty="0"/>
              <a:t>3. Qo‘llash (Apply)</a:t>
            </a:r>
            <a:endParaRPr lang="ru-RU" sz="3600" dirty="0"/>
          </a:p>
          <a:p>
            <a:r>
              <a:rPr lang="uz-Cyrl-UZ" sz="3600" dirty="0"/>
              <a:t>4. Tahlil (Analyze)</a:t>
            </a:r>
            <a:endParaRPr lang="ru-RU" sz="3600" dirty="0"/>
          </a:p>
          <a:p>
            <a:r>
              <a:rPr lang="uz-Cyrl-UZ" sz="3600" dirty="0"/>
              <a:t>5. Baholash (Evaluate)</a:t>
            </a:r>
            <a:endParaRPr lang="ru-RU" sz="3600" dirty="0"/>
          </a:p>
          <a:p>
            <a:r>
              <a:rPr lang="uz-Cyrl-UZ" sz="3600" dirty="0"/>
              <a:t>6. Yaratish (Create)</a:t>
            </a:r>
            <a:endParaRPr lang="ru-RU" sz="3600" dirty="0"/>
          </a:p>
        </p:txBody>
      </p:sp>
    </p:spTree>
    <p:extLst>
      <p:ext uri="{BB962C8B-B14F-4D97-AF65-F5344CB8AC3E}">
        <p14:creationId xmlns:p14="http://schemas.microsoft.com/office/powerpoint/2010/main" val="22460335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42168017"/>
              </p:ext>
            </p:extLst>
          </p:nvPr>
        </p:nvGraphicFramePr>
        <p:xfrm>
          <a:off x="0" y="-1"/>
          <a:ext cx="9144000" cy="6858002"/>
        </p:xfrm>
        <a:graphic>
          <a:graphicData uri="http://schemas.openxmlformats.org/drawingml/2006/table">
            <a:tbl>
              <a:tblPr firstRow="1" firstCol="1" bandRow="1">
                <a:tableStyleId>{5C22544A-7EE6-4342-B048-85BDC9FD1C3A}</a:tableStyleId>
              </a:tblPr>
              <a:tblGrid>
                <a:gridCol w="510016"/>
                <a:gridCol w="2837848"/>
                <a:gridCol w="5796136"/>
              </a:tblGrid>
              <a:tr h="971057">
                <a:tc gridSpan="3">
                  <a:txBody>
                    <a:bodyPr/>
                    <a:lstStyle/>
                    <a:p>
                      <a:pPr algn="ctr">
                        <a:lnSpc>
                          <a:spcPct val="115000"/>
                        </a:lnSpc>
                        <a:spcAft>
                          <a:spcPts val="0"/>
                        </a:spcAft>
                      </a:pPr>
                      <a:r>
                        <a:rPr lang="uz-Cyrl-UZ" sz="3200" dirty="0" smtClean="0"/>
                        <a:t>Integratsiya jadvali (og‘zaki tushuntirish):</a:t>
                      </a:r>
                      <a:endParaRPr lang="ru-RU" sz="3200" dirty="0">
                        <a:effectLst/>
                        <a:latin typeface="Calibri"/>
                        <a:ea typeface="Calibri"/>
                        <a:cs typeface="Times New Roman"/>
                      </a:endParaRPr>
                    </a:p>
                  </a:txBody>
                  <a:tcPr marL="68580" marR="68580" marT="0" marB="0"/>
                </a:tc>
                <a:tc hMerge="1">
                  <a:txBody>
                    <a:bodyPr/>
                    <a:lstStyle/>
                    <a:p>
                      <a:pPr algn="ctr">
                        <a:lnSpc>
                          <a:spcPct val="115000"/>
                        </a:lnSpc>
                        <a:spcAft>
                          <a:spcPts val="0"/>
                        </a:spcAft>
                      </a:pPr>
                      <a:endParaRPr lang="ru-RU" sz="3200" dirty="0">
                        <a:effectLst/>
                        <a:latin typeface="Calibri"/>
                        <a:ea typeface="Calibri"/>
                        <a:cs typeface="Times New Roman"/>
                      </a:endParaRPr>
                    </a:p>
                  </a:txBody>
                  <a:tcPr marL="68580" marR="68580" marT="0" marB="0"/>
                </a:tc>
                <a:tc hMerge="1">
                  <a:txBody>
                    <a:bodyPr/>
                    <a:lstStyle/>
                    <a:p>
                      <a:pPr algn="ctr">
                        <a:lnSpc>
                          <a:spcPct val="115000"/>
                        </a:lnSpc>
                        <a:spcAft>
                          <a:spcPts val="0"/>
                        </a:spcAft>
                      </a:pPr>
                      <a:endParaRPr lang="ru-RU" sz="3200" dirty="0">
                        <a:effectLst/>
                        <a:latin typeface="Calibri"/>
                        <a:ea typeface="Calibri"/>
                        <a:cs typeface="Times New Roman"/>
                      </a:endParaRPr>
                    </a:p>
                  </a:txBody>
                  <a:tcPr marL="68580" marR="68580" marT="0" marB="0"/>
                </a:tc>
              </a:tr>
              <a:tr h="971057">
                <a:tc>
                  <a:txBody>
                    <a:bodyPr/>
                    <a:lstStyle/>
                    <a:p>
                      <a:pPr>
                        <a:lnSpc>
                          <a:spcPct val="115000"/>
                        </a:lnSpc>
                        <a:spcAft>
                          <a:spcPts val="0"/>
                        </a:spcAft>
                      </a:pPr>
                      <a:r>
                        <a:rPr lang="uz-Cyrl-UZ" sz="3200" dirty="0">
                          <a:effectLst/>
                        </a:rPr>
                        <a:t> </a:t>
                      </a:r>
                      <a:endParaRPr lang="ru-RU" sz="32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uz-Cyrl-UZ" sz="3200" dirty="0">
                          <a:effectLst/>
                        </a:rPr>
                        <a:t>Bloom bosqichi</a:t>
                      </a:r>
                      <a:endParaRPr lang="ru-RU" sz="32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uz-Cyrl-UZ" sz="3200" dirty="0">
                          <a:effectLst/>
                        </a:rPr>
                        <a:t>Mos 4C</a:t>
                      </a:r>
                      <a:endParaRPr lang="ru-RU" sz="3200" dirty="0">
                        <a:effectLst/>
                        <a:latin typeface="Calibri"/>
                        <a:ea typeface="Calibri"/>
                        <a:cs typeface="Times New Roman"/>
                      </a:endParaRPr>
                    </a:p>
                  </a:txBody>
                  <a:tcPr marL="68580" marR="68580" marT="0" marB="0"/>
                </a:tc>
              </a:tr>
              <a:tr h="971057">
                <a:tc>
                  <a:txBody>
                    <a:bodyPr/>
                    <a:lstStyle/>
                    <a:p>
                      <a:pPr>
                        <a:lnSpc>
                          <a:spcPct val="115000"/>
                        </a:lnSpc>
                        <a:spcAft>
                          <a:spcPts val="0"/>
                        </a:spcAft>
                      </a:pPr>
                      <a:r>
                        <a:rPr lang="uz-Latn-UZ" sz="3200">
                          <a:effectLst/>
                        </a:rPr>
                        <a:t>1.</a:t>
                      </a:r>
                      <a:endParaRPr lang="ru-RU" sz="3200">
                        <a:effectLst/>
                        <a:latin typeface="Calibri"/>
                        <a:ea typeface="Calibri"/>
                        <a:cs typeface="Times New Roman"/>
                      </a:endParaRPr>
                    </a:p>
                  </a:txBody>
                  <a:tcPr marL="68580" marR="68580" marT="0" marB="0"/>
                </a:tc>
                <a:tc>
                  <a:txBody>
                    <a:bodyPr/>
                    <a:lstStyle/>
                    <a:p>
                      <a:pPr>
                        <a:lnSpc>
                          <a:spcPct val="115000"/>
                        </a:lnSpc>
                        <a:spcAft>
                          <a:spcPts val="0"/>
                        </a:spcAft>
                      </a:pPr>
                      <a:r>
                        <a:rPr lang="uz-Cyrl-UZ" sz="3200">
                          <a:effectLst/>
                        </a:rPr>
                        <a:t>Tahlil</a:t>
                      </a:r>
                      <a:endParaRPr lang="ru-RU" sz="3200">
                        <a:effectLst/>
                        <a:latin typeface="Calibri"/>
                        <a:ea typeface="Calibri"/>
                        <a:cs typeface="Times New Roman"/>
                      </a:endParaRPr>
                    </a:p>
                  </a:txBody>
                  <a:tcPr marL="68580" marR="68580" marT="0" marB="0"/>
                </a:tc>
                <a:tc>
                  <a:txBody>
                    <a:bodyPr/>
                    <a:lstStyle/>
                    <a:p>
                      <a:pPr>
                        <a:lnSpc>
                          <a:spcPct val="115000"/>
                        </a:lnSpc>
                        <a:spcAft>
                          <a:spcPts val="0"/>
                        </a:spcAft>
                      </a:pPr>
                      <a:r>
                        <a:rPr lang="uz-Cyrl-UZ" sz="3200">
                          <a:effectLst/>
                        </a:rPr>
                        <a:t>Critical thinking</a:t>
                      </a:r>
                      <a:endParaRPr lang="ru-RU" sz="3200">
                        <a:effectLst/>
                        <a:latin typeface="Calibri"/>
                        <a:ea typeface="Calibri"/>
                        <a:cs typeface="Times New Roman"/>
                      </a:endParaRPr>
                    </a:p>
                  </a:txBody>
                  <a:tcPr marL="68580" marR="68580" marT="0" marB="0"/>
                </a:tc>
              </a:tr>
              <a:tr h="971057">
                <a:tc>
                  <a:txBody>
                    <a:bodyPr/>
                    <a:lstStyle/>
                    <a:p>
                      <a:pPr>
                        <a:lnSpc>
                          <a:spcPct val="115000"/>
                        </a:lnSpc>
                        <a:spcAft>
                          <a:spcPts val="0"/>
                        </a:spcAft>
                      </a:pPr>
                      <a:r>
                        <a:rPr lang="uz-Latn-UZ" sz="3200">
                          <a:effectLst/>
                        </a:rPr>
                        <a:t>2.</a:t>
                      </a:r>
                      <a:endParaRPr lang="ru-RU" sz="3200">
                        <a:effectLst/>
                        <a:latin typeface="Calibri"/>
                        <a:ea typeface="Calibri"/>
                        <a:cs typeface="Times New Roman"/>
                      </a:endParaRPr>
                    </a:p>
                  </a:txBody>
                  <a:tcPr marL="68580" marR="68580" marT="0" marB="0"/>
                </a:tc>
                <a:tc>
                  <a:txBody>
                    <a:bodyPr/>
                    <a:lstStyle/>
                    <a:p>
                      <a:pPr>
                        <a:lnSpc>
                          <a:spcPct val="115000"/>
                        </a:lnSpc>
                        <a:spcAft>
                          <a:spcPts val="0"/>
                        </a:spcAft>
                      </a:pPr>
                      <a:r>
                        <a:rPr lang="uz-Cyrl-UZ" sz="3200">
                          <a:effectLst/>
                        </a:rPr>
                        <a:t>Baholash</a:t>
                      </a:r>
                      <a:endParaRPr lang="ru-RU" sz="3200">
                        <a:effectLst/>
                        <a:latin typeface="Calibri"/>
                        <a:ea typeface="Calibri"/>
                        <a:cs typeface="Times New Roman"/>
                      </a:endParaRPr>
                    </a:p>
                  </a:txBody>
                  <a:tcPr marL="68580" marR="68580" marT="0" marB="0"/>
                </a:tc>
                <a:tc>
                  <a:txBody>
                    <a:bodyPr/>
                    <a:lstStyle/>
                    <a:p>
                      <a:pPr>
                        <a:lnSpc>
                          <a:spcPct val="115000"/>
                        </a:lnSpc>
                        <a:spcAft>
                          <a:spcPts val="0"/>
                        </a:spcAft>
                      </a:pPr>
                      <a:r>
                        <a:rPr lang="uz-Cyrl-UZ" sz="3200">
                          <a:effectLst/>
                        </a:rPr>
                        <a:t>Critical thinking + Communication</a:t>
                      </a:r>
                      <a:endParaRPr lang="ru-RU" sz="3200">
                        <a:effectLst/>
                        <a:latin typeface="Calibri"/>
                        <a:ea typeface="Calibri"/>
                        <a:cs typeface="Times New Roman"/>
                      </a:endParaRPr>
                    </a:p>
                  </a:txBody>
                  <a:tcPr marL="68580" marR="68580" marT="0" marB="0"/>
                </a:tc>
              </a:tr>
              <a:tr h="971057">
                <a:tc>
                  <a:txBody>
                    <a:bodyPr/>
                    <a:lstStyle/>
                    <a:p>
                      <a:pPr>
                        <a:lnSpc>
                          <a:spcPct val="115000"/>
                        </a:lnSpc>
                        <a:spcAft>
                          <a:spcPts val="0"/>
                        </a:spcAft>
                      </a:pPr>
                      <a:r>
                        <a:rPr lang="uz-Latn-UZ" sz="3200">
                          <a:effectLst/>
                        </a:rPr>
                        <a:t>3.</a:t>
                      </a:r>
                      <a:endParaRPr lang="ru-RU" sz="3200">
                        <a:effectLst/>
                        <a:latin typeface="Calibri"/>
                        <a:ea typeface="Calibri"/>
                        <a:cs typeface="Times New Roman"/>
                      </a:endParaRPr>
                    </a:p>
                  </a:txBody>
                  <a:tcPr marL="68580" marR="68580" marT="0" marB="0"/>
                </a:tc>
                <a:tc>
                  <a:txBody>
                    <a:bodyPr/>
                    <a:lstStyle/>
                    <a:p>
                      <a:pPr>
                        <a:lnSpc>
                          <a:spcPct val="115000"/>
                        </a:lnSpc>
                        <a:spcAft>
                          <a:spcPts val="0"/>
                        </a:spcAft>
                      </a:pPr>
                      <a:r>
                        <a:rPr lang="uz-Cyrl-UZ" sz="3200">
                          <a:effectLst/>
                        </a:rPr>
                        <a:t>Yaratish</a:t>
                      </a:r>
                      <a:endParaRPr lang="ru-RU" sz="3200">
                        <a:effectLst/>
                        <a:latin typeface="Calibri"/>
                        <a:ea typeface="Calibri"/>
                        <a:cs typeface="Times New Roman"/>
                      </a:endParaRPr>
                    </a:p>
                  </a:txBody>
                  <a:tcPr marL="68580" marR="68580" marT="0" marB="0"/>
                </a:tc>
                <a:tc>
                  <a:txBody>
                    <a:bodyPr/>
                    <a:lstStyle/>
                    <a:p>
                      <a:pPr>
                        <a:lnSpc>
                          <a:spcPct val="115000"/>
                        </a:lnSpc>
                        <a:spcAft>
                          <a:spcPts val="0"/>
                        </a:spcAft>
                      </a:pPr>
                      <a:r>
                        <a:rPr lang="uz-Cyrl-UZ" sz="3200">
                          <a:effectLst/>
                        </a:rPr>
                        <a:t>Creativity + Collaboratio</a:t>
                      </a:r>
                      <a:r>
                        <a:rPr lang="uz-Latn-UZ" sz="3200">
                          <a:effectLst/>
                        </a:rPr>
                        <a:t>n</a:t>
                      </a:r>
                      <a:endParaRPr lang="ru-RU" sz="3200">
                        <a:effectLst/>
                        <a:latin typeface="Calibri"/>
                        <a:ea typeface="Calibri"/>
                        <a:cs typeface="Times New Roman"/>
                      </a:endParaRPr>
                    </a:p>
                  </a:txBody>
                  <a:tcPr marL="68580" marR="68580" marT="0" marB="0"/>
                </a:tc>
              </a:tr>
              <a:tr h="2002717">
                <a:tc gridSpan="3">
                  <a:txBody>
                    <a:bodyPr/>
                    <a:lstStyle/>
                    <a:p>
                      <a:pPr algn="ctr">
                        <a:lnSpc>
                          <a:spcPct val="115000"/>
                        </a:lnSpc>
                        <a:spcAft>
                          <a:spcPts val="0"/>
                        </a:spcAft>
                      </a:pPr>
                      <a:r>
                        <a:rPr lang="uz-Cyrl-UZ" sz="3200" dirty="0">
                          <a:effectLst/>
                        </a:rPr>
                        <a:t>Xulosa: XXI asr ko‘nikmalari Bloomning yuqori kognitiv bosqichlarida shakllanadi.</a:t>
                      </a:r>
                      <a:endParaRPr lang="ru-RU" sz="3200" dirty="0">
                        <a:effectLst/>
                        <a:latin typeface="Calibri"/>
                        <a:ea typeface="Calibri"/>
                        <a:cs typeface="Times New Roman"/>
                      </a:endParaRPr>
                    </a:p>
                  </a:txBody>
                  <a:tcPr marL="68580" marR="68580" marT="0" marB="0"/>
                </a:tc>
                <a:tc hMerge="1">
                  <a:txBody>
                    <a:bodyPr/>
                    <a:lstStyle/>
                    <a:p>
                      <a:endParaRPr lang="ru-RU"/>
                    </a:p>
                  </a:txBody>
                  <a:tcPr/>
                </a:tc>
                <a:tc hMerge="1">
                  <a:txBody>
                    <a:bodyPr/>
                    <a:lstStyle/>
                    <a:p>
                      <a:endParaRPr lang="ru-RU"/>
                    </a:p>
                  </a:txBody>
                  <a:tcPr/>
                </a:tc>
              </a:tr>
            </a:tbl>
          </a:graphicData>
        </a:graphic>
      </p:graphicFrame>
    </p:spTree>
    <p:extLst>
      <p:ext uri="{BB962C8B-B14F-4D97-AF65-F5344CB8AC3E}">
        <p14:creationId xmlns:p14="http://schemas.microsoft.com/office/powerpoint/2010/main" val="901775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Изображение выглядит как текст, комната, казино&#10;&#10;Автоматически созданное описание">
            <a:extLst>
              <a:ext uri="{FF2B5EF4-FFF2-40B4-BE49-F238E27FC236}">
                <a16:creationId xmlns:a16="http://schemas.microsoft.com/office/drawing/2014/main" xmlns="" id="{CC1EA62C-A117-4005-A2FB-A123CC348E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7044" y="2484000"/>
            <a:ext cx="3172420" cy="3555000"/>
          </a:xfrm>
          <a:prstGeom prst="rect">
            <a:avLst/>
          </a:prstGeom>
        </p:spPr>
      </p:pic>
      <p:sp>
        <p:nvSpPr>
          <p:cNvPr id="2" name="Заголовок 1"/>
          <p:cNvSpPr>
            <a:spLocks noGrp="1"/>
          </p:cNvSpPr>
          <p:nvPr>
            <p:ph type="title"/>
          </p:nvPr>
        </p:nvSpPr>
        <p:spPr/>
        <p:txBody>
          <a:bodyPr/>
          <a:lstStyle/>
          <a:p>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Freyer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metodi</a:t>
            </a:r>
            <a:endParaRPr lang="ru-RU" dirty="0">
              <a:latin typeface="Arial" panose="020B0604020202020204" pitchFamily="34" charset="0"/>
              <a:cs typeface="Arial" panose="020B0604020202020204" pitchFamily="34" charset="0"/>
            </a:endParaRPr>
          </a:p>
        </p:txBody>
      </p:sp>
      <p:sp>
        <p:nvSpPr>
          <p:cNvPr id="5" name="Прямоугольник 4"/>
          <p:cNvSpPr/>
          <p:nvPr/>
        </p:nvSpPr>
        <p:spPr>
          <a:xfrm>
            <a:off x="333676" y="1719000"/>
            <a:ext cx="5433368" cy="4955203"/>
          </a:xfrm>
          <a:prstGeom prst="rect">
            <a:avLst/>
          </a:prstGeom>
        </p:spPr>
        <p:txBody>
          <a:bodyPr wrap="square">
            <a:spAutoFit/>
          </a:bodyPr>
          <a:lstStyle/>
          <a:p>
            <a:r>
              <a:rPr lang="en-US" sz="2800" dirty="0">
                <a:solidFill>
                  <a:srgbClr val="7030A0"/>
                </a:solidFill>
                <a:latin typeface="Arial" panose="020B0604020202020204" pitchFamily="34" charset="0"/>
                <a:cs typeface="Arial" panose="020B0604020202020204" pitchFamily="34" charset="0"/>
              </a:rPr>
              <a:t>“</a:t>
            </a:r>
            <a:r>
              <a:rPr lang="en-US" sz="2800" dirty="0" err="1">
                <a:solidFill>
                  <a:srgbClr val="7030A0"/>
                </a:solidFill>
                <a:latin typeface="Arial" panose="020B0604020202020204" pitchFamily="34" charset="0"/>
                <a:cs typeface="Arial" panose="020B0604020202020204" pitchFamily="34" charset="0"/>
              </a:rPr>
              <a:t>Freyer</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metodi</a:t>
            </a:r>
            <a:r>
              <a:rPr lang="en-US" sz="2800" dirty="0">
                <a:solidFill>
                  <a:srgbClr val="7030A0"/>
                </a:solidFill>
                <a:latin typeface="Arial" panose="020B0604020202020204" pitchFamily="34" charset="0"/>
                <a:cs typeface="Arial" panose="020B0604020202020204" pitchFamily="34" charset="0"/>
              </a:rPr>
              <a:t> — </a:t>
            </a:r>
            <a:r>
              <a:rPr lang="en-US" sz="2800" dirty="0" err="1">
                <a:solidFill>
                  <a:srgbClr val="7030A0"/>
                </a:solidFill>
                <a:latin typeface="Arial" panose="020B0604020202020204" pitchFamily="34" charset="0"/>
                <a:cs typeface="Arial" panose="020B0604020202020204" pitchFamily="34" charset="0"/>
              </a:rPr>
              <a:t>bu</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o‘quvchilarga</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yangi</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atamalarni</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chuqur</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tushunishga</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yordam</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beradigan</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grafik</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tashkilotchidir</a:t>
            </a:r>
            <a:r>
              <a:rPr lang="en-US" sz="2800" dirty="0">
                <a:solidFill>
                  <a:srgbClr val="7030A0"/>
                </a:solidFill>
                <a:latin typeface="Arial" panose="020B0604020202020204" pitchFamily="34" charset="0"/>
                <a:cs typeface="Arial" panose="020B0604020202020204" pitchFamily="34" charset="0"/>
              </a:rPr>
              <a:t>. </a:t>
            </a:r>
          </a:p>
          <a:p>
            <a:r>
              <a:rPr lang="en-US" sz="2800" dirty="0">
                <a:solidFill>
                  <a:srgbClr val="7030A0"/>
                </a:solidFill>
                <a:latin typeface="Arial" panose="020B0604020202020204" pitchFamily="34" charset="0"/>
                <a:cs typeface="Arial" panose="020B0604020202020204" pitchFamily="34" charset="0"/>
              </a:rPr>
              <a:t>“</a:t>
            </a:r>
            <a:r>
              <a:rPr lang="en-US" sz="2800" dirty="0" err="1">
                <a:solidFill>
                  <a:srgbClr val="7030A0"/>
                </a:solidFill>
                <a:latin typeface="Arial" panose="020B0604020202020204" pitchFamily="34" charset="0"/>
                <a:cs typeface="Arial" panose="020B0604020202020204" pitchFamily="34" charset="0"/>
              </a:rPr>
              <a:t>Freyer</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metodi</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yangi</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tushunchalarni</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o‘rganish</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va</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ularni</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chuqurroq</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anglash</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uchun</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qo‘llaniladi</a:t>
            </a:r>
            <a:r>
              <a:rPr lang="en-US" sz="2800" dirty="0">
                <a:solidFill>
                  <a:srgbClr val="7030A0"/>
                </a:solidFill>
                <a:latin typeface="Arial" panose="020B0604020202020204" pitchFamily="34" charset="0"/>
                <a:cs typeface="Arial" panose="020B0604020202020204" pitchFamily="34" charset="0"/>
              </a:rPr>
              <a:t>. Bu </a:t>
            </a:r>
            <a:r>
              <a:rPr lang="en-US" sz="2800" dirty="0" err="1">
                <a:solidFill>
                  <a:srgbClr val="7030A0"/>
                </a:solidFill>
                <a:latin typeface="Arial" panose="020B0604020202020204" pitchFamily="34" charset="0"/>
                <a:cs typeface="Arial" panose="020B0604020202020204" pitchFamily="34" charset="0"/>
              </a:rPr>
              <a:t>metod</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yordamida</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biror</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so‘z</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yoki</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tushuncha</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to‘rt</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xil</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nuqtayi</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nazardan</a:t>
            </a:r>
            <a:r>
              <a:rPr lang="en-US" sz="2800" dirty="0">
                <a:solidFill>
                  <a:srgbClr val="7030A0"/>
                </a:solidFill>
                <a:latin typeface="Arial" panose="020B0604020202020204" pitchFamily="34" charset="0"/>
                <a:cs typeface="Arial" panose="020B0604020202020204" pitchFamily="34" charset="0"/>
              </a:rPr>
              <a:t> </a:t>
            </a:r>
            <a:r>
              <a:rPr lang="en-US" sz="2800" dirty="0" err="1">
                <a:solidFill>
                  <a:srgbClr val="7030A0"/>
                </a:solidFill>
                <a:latin typeface="Arial" panose="020B0604020202020204" pitchFamily="34" charset="0"/>
                <a:cs typeface="Arial" panose="020B0604020202020204" pitchFamily="34" charset="0"/>
              </a:rPr>
              <a:t>o‘rganiladi</a:t>
            </a:r>
            <a:r>
              <a:rPr lang="en-US" sz="2800" dirty="0">
                <a:solidFill>
                  <a:srgbClr val="7030A0"/>
                </a:solidFill>
                <a:latin typeface="Arial" panose="020B0604020202020204" pitchFamily="34" charset="0"/>
                <a:cs typeface="Arial" panose="020B0604020202020204" pitchFamily="34" charset="0"/>
              </a:rPr>
              <a:t> </a:t>
            </a:r>
          </a:p>
          <a:p>
            <a:endParaRPr lang="ru-RU" sz="3600" dirty="0">
              <a:solidFill>
                <a:srgbClr val="9D90A0">
                  <a:lumMod val="75000"/>
                </a:srgb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6481515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 y="1312606"/>
            <a:ext cx="8841165" cy="5545394"/>
          </a:xfrm>
          <a:prstGeom prst="rect">
            <a:avLst/>
          </a:prstGeom>
        </p:spPr>
      </p:pic>
      <p:sp>
        <p:nvSpPr>
          <p:cNvPr id="5" name="Лента лицом вверх 4"/>
          <p:cNvSpPr/>
          <p:nvPr/>
        </p:nvSpPr>
        <p:spPr>
          <a:xfrm>
            <a:off x="1559644" y="206480"/>
            <a:ext cx="5962035" cy="840659"/>
          </a:xfrm>
          <a:prstGeom prst="ribbon2">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4000" dirty="0">
                <a:ln w="1905"/>
                <a:solidFill>
                  <a:srgbClr val="4A66AC">
                    <a:lumMod val="50000"/>
                  </a:srgbClr>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a:t>
            </a:r>
            <a:r>
              <a:rPr lang="en-US" altLang="ko-KR" sz="4000" dirty="0" err="1">
                <a:ln w="1905"/>
                <a:solidFill>
                  <a:srgbClr val="4A66AC">
                    <a:lumMod val="50000"/>
                  </a:srgbClr>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Freyer</a:t>
            </a:r>
            <a:r>
              <a:rPr lang="en-US" altLang="ko-KR" sz="4000" dirty="0">
                <a:ln w="1905"/>
                <a:solidFill>
                  <a:srgbClr val="4A66AC">
                    <a:lumMod val="50000"/>
                  </a:srgbClr>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altLang="ko-KR" sz="4000" dirty="0" err="1">
                <a:ln w="1905"/>
                <a:solidFill>
                  <a:srgbClr val="4A66AC">
                    <a:lumMod val="50000"/>
                  </a:srgbClr>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metodi</a:t>
            </a:r>
            <a:endParaRPr lang="ru-RU" sz="4000" dirty="0">
              <a:solidFill>
                <a:prstClr val="white"/>
              </a:solidFill>
              <a:latin typeface="Arial" panose="020B0604020202020204" pitchFamily="34" charset="0"/>
              <a:cs typeface="Arial" panose="020B0604020202020204" pitchFamily="34" charset="0"/>
            </a:endParaRPr>
          </a:p>
        </p:txBody>
      </p:sp>
      <p:sp>
        <p:nvSpPr>
          <p:cNvPr id="6" name="Скругленный прямоугольник 5"/>
          <p:cNvSpPr/>
          <p:nvPr/>
        </p:nvSpPr>
        <p:spPr>
          <a:xfrm>
            <a:off x="3274143" y="3554362"/>
            <a:ext cx="2356055" cy="1460090"/>
          </a:xfrm>
          <a:prstGeom prst="roundRect">
            <a:avLst>
              <a:gd name="adj" fmla="val 12627"/>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ln w="0"/>
                <a:solidFill>
                  <a:srgbClr val="4A66AC"/>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ATAMA</a:t>
            </a:r>
            <a:endParaRPr lang="ru-RU" sz="3600" b="1" dirty="0">
              <a:solidFill>
                <a:prstClr val="white"/>
              </a:solidFill>
              <a:latin typeface="Arial" panose="020B0604020202020204" pitchFamily="34" charset="0"/>
              <a:cs typeface="Arial" panose="020B0604020202020204" pitchFamily="34" charset="0"/>
            </a:endParaRPr>
          </a:p>
        </p:txBody>
      </p:sp>
      <p:sp>
        <p:nvSpPr>
          <p:cNvPr id="8" name="TextBox 7"/>
          <p:cNvSpPr txBox="1"/>
          <p:nvPr/>
        </p:nvSpPr>
        <p:spPr>
          <a:xfrm>
            <a:off x="276532" y="2212262"/>
            <a:ext cx="3915698" cy="830997"/>
          </a:xfrm>
          <a:prstGeom prst="rect">
            <a:avLst/>
          </a:prstGeom>
          <a:noFill/>
        </p:spPr>
        <p:txBody>
          <a:bodyPr wrap="square" rtlCol="0">
            <a:spAutoFit/>
          </a:bodyPr>
          <a:lstStyle/>
          <a:p>
            <a:pPr algn="ctr"/>
            <a:r>
              <a:rPr lang="en-US" sz="2400" dirty="0" err="1">
                <a:solidFill>
                  <a:srgbClr val="ACCBF9">
                    <a:lumMod val="50000"/>
                  </a:srgbClr>
                </a:solidFill>
                <a:latin typeface="Arial" panose="020B0604020202020204" pitchFamily="34" charset="0"/>
                <a:cs typeface="Arial" panose="020B0604020202020204" pitchFamily="34" charset="0"/>
              </a:rPr>
              <a:t>O‘rganilayotgan</a:t>
            </a:r>
            <a:r>
              <a:rPr lang="en-US" sz="2400" dirty="0">
                <a:solidFill>
                  <a:srgbClr val="ACCBF9">
                    <a:lumMod val="50000"/>
                  </a:srgbClr>
                </a:solidFill>
                <a:latin typeface="Arial" panose="020B0604020202020204" pitchFamily="34" charset="0"/>
                <a:cs typeface="Arial" panose="020B0604020202020204" pitchFamily="34" charset="0"/>
              </a:rPr>
              <a:t> </a:t>
            </a:r>
            <a:r>
              <a:rPr lang="en-US" sz="2400" dirty="0" err="1">
                <a:solidFill>
                  <a:srgbClr val="ACCBF9">
                    <a:lumMod val="50000"/>
                  </a:srgbClr>
                </a:solidFill>
                <a:latin typeface="Arial" panose="020B0604020202020204" pitchFamily="34" charset="0"/>
                <a:cs typeface="Arial" panose="020B0604020202020204" pitchFamily="34" charset="0"/>
              </a:rPr>
              <a:t>yangi</a:t>
            </a:r>
            <a:r>
              <a:rPr lang="en-US" sz="2400" dirty="0">
                <a:solidFill>
                  <a:srgbClr val="ACCBF9">
                    <a:lumMod val="50000"/>
                  </a:srgbClr>
                </a:solidFill>
                <a:latin typeface="Arial" panose="020B0604020202020204" pitchFamily="34" charset="0"/>
                <a:cs typeface="Arial" panose="020B0604020202020204" pitchFamily="34" charset="0"/>
              </a:rPr>
              <a:t> </a:t>
            </a:r>
            <a:r>
              <a:rPr lang="en-US" sz="2400" dirty="0" err="1" smtClean="0">
                <a:solidFill>
                  <a:srgbClr val="ACCBF9">
                    <a:lumMod val="50000"/>
                  </a:srgbClr>
                </a:solidFill>
                <a:latin typeface="Arial" panose="020B0604020202020204" pitchFamily="34" charset="0"/>
                <a:cs typeface="Arial" panose="020B0604020202020204" pitchFamily="34" charset="0"/>
              </a:rPr>
              <a:t>tushuncha</a:t>
            </a:r>
            <a:r>
              <a:rPr lang="uz-Latn-UZ" sz="2400" dirty="0" smtClean="0">
                <a:solidFill>
                  <a:srgbClr val="ACCBF9">
                    <a:lumMod val="50000"/>
                  </a:srgbClr>
                </a:solidFill>
                <a:latin typeface="Arial" panose="020B0604020202020204" pitchFamily="34" charset="0"/>
                <a:cs typeface="Arial" panose="020B0604020202020204" pitchFamily="34" charset="0"/>
              </a:rPr>
              <a:t> </a:t>
            </a:r>
            <a:r>
              <a:rPr lang="en-US" sz="2400" dirty="0" err="1" smtClean="0">
                <a:solidFill>
                  <a:srgbClr val="ACCBF9">
                    <a:lumMod val="50000"/>
                  </a:srgbClr>
                </a:solidFill>
                <a:latin typeface="Arial" panose="020B0604020202020204" pitchFamily="34" charset="0"/>
                <a:cs typeface="Arial" panose="020B0604020202020204" pitchFamily="34" charset="0"/>
              </a:rPr>
              <a:t>yoki</a:t>
            </a:r>
            <a:r>
              <a:rPr lang="en-US" sz="2400" dirty="0" smtClean="0">
                <a:solidFill>
                  <a:srgbClr val="ACCBF9">
                    <a:lumMod val="50000"/>
                  </a:srgbClr>
                </a:solidFill>
                <a:latin typeface="Arial" panose="020B0604020202020204" pitchFamily="34" charset="0"/>
                <a:cs typeface="Arial" panose="020B0604020202020204" pitchFamily="34" charset="0"/>
              </a:rPr>
              <a:t> </a:t>
            </a:r>
            <a:r>
              <a:rPr lang="en-US" sz="2400" dirty="0" err="1">
                <a:solidFill>
                  <a:srgbClr val="ACCBF9">
                    <a:lumMod val="50000"/>
                  </a:srgbClr>
                </a:solidFill>
                <a:latin typeface="Arial" panose="020B0604020202020204" pitchFamily="34" charset="0"/>
                <a:cs typeface="Arial" panose="020B0604020202020204" pitchFamily="34" charset="0"/>
              </a:rPr>
              <a:t>atama</a:t>
            </a:r>
            <a:endParaRPr lang="ru-RU" sz="2400" dirty="0">
              <a:solidFill>
                <a:srgbClr val="ACCBF9">
                  <a:lumMod val="50000"/>
                </a:srgbClr>
              </a:solidFill>
              <a:latin typeface="Arial" panose="020B0604020202020204" pitchFamily="34" charset="0"/>
              <a:cs typeface="Arial" panose="020B0604020202020204" pitchFamily="34" charset="0"/>
            </a:endParaRPr>
          </a:p>
        </p:txBody>
      </p:sp>
      <p:sp>
        <p:nvSpPr>
          <p:cNvPr id="10" name="TextBox 9"/>
          <p:cNvSpPr txBox="1"/>
          <p:nvPr/>
        </p:nvSpPr>
        <p:spPr>
          <a:xfrm>
            <a:off x="4771104" y="2212260"/>
            <a:ext cx="3915698" cy="1569660"/>
          </a:xfrm>
          <a:prstGeom prst="rect">
            <a:avLst/>
          </a:prstGeom>
          <a:noFill/>
        </p:spPr>
        <p:txBody>
          <a:bodyPr wrap="square" rtlCol="0">
            <a:spAutoFit/>
          </a:bodyPr>
          <a:lstStyle/>
          <a:p>
            <a:pPr algn="ctr"/>
            <a:r>
              <a:rPr lang="en-US" sz="2400" dirty="0" err="1">
                <a:solidFill>
                  <a:srgbClr val="ACCBF9">
                    <a:lumMod val="50000"/>
                  </a:srgbClr>
                </a:solidFill>
                <a:latin typeface="Arial" panose="020B0604020202020204" pitchFamily="34" charset="0"/>
                <a:cs typeface="Arial" panose="020B0604020202020204" pitchFamily="34" charset="0"/>
              </a:rPr>
              <a:t>Tushuncha</a:t>
            </a:r>
            <a:r>
              <a:rPr lang="en-US" sz="2400" dirty="0">
                <a:solidFill>
                  <a:srgbClr val="ACCBF9">
                    <a:lumMod val="50000"/>
                  </a:srgbClr>
                </a:solidFill>
                <a:latin typeface="Arial" panose="020B0604020202020204" pitchFamily="34" charset="0"/>
                <a:cs typeface="Arial" panose="020B0604020202020204" pitchFamily="34" charset="0"/>
              </a:rPr>
              <a:t> </a:t>
            </a:r>
            <a:r>
              <a:rPr lang="en-US" sz="2400" dirty="0" err="1">
                <a:solidFill>
                  <a:srgbClr val="ACCBF9">
                    <a:lumMod val="50000"/>
                  </a:srgbClr>
                </a:solidFill>
                <a:latin typeface="Arial" panose="020B0604020202020204" pitchFamily="34" charset="0"/>
                <a:cs typeface="Arial" panose="020B0604020202020204" pitchFamily="34" charset="0"/>
              </a:rPr>
              <a:t>haqida</a:t>
            </a:r>
            <a:r>
              <a:rPr lang="en-US" sz="2400" dirty="0">
                <a:solidFill>
                  <a:srgbClr val="ACCBF9">
                    <a:lumMod val="50000"/>
                  </a:srgbClr>
                </a:solidFill>
                <a:latin typeface="Arial" panose="020B0604020202020204" pitchFamily="34" charset="0"/>
                <a:cs typeface="Arial" panose="020B0604020202020204" pitchFamily="34" charset="0"/>
              </a:rPr>
              <a:t> </a:t>
            </a:r>
            <a:r>
              <a:rPr lang="en-US" sz="2400" dirty="0" err="1">
                <a:solidFill>
                  <a:srgbClr val="ACCBF9">
                    <a:lumMod val="50000"/>
                  </a:srgbClr>
                </a:solidFill>
                <a:latin typeface="Arial" panose="020B0604020202020204" pitchFamily="34" charset="0"/>
                <a:cs typeface="Arial" panose="020B0604020202020204" pitchFamily="34" charset="0"/>
              </a:rPr>
              <a:t>qisqacha</a:t>
            </a:r>
            <a:r>
              <a:rPr lang="en-US" sz="2400" dirty="0">
                <a:solidFill>
                  <a:srgbClr val="ACCBF9">
                    <a:lumMod val="50000"/>
                  </a:srgbClr>
                </a:solidFill>
                <a:latin typeface="Arial" panose="020B0604020202020204" pitchFamily="34" charset="0"/>
                <a:cs typeface="Arial" panose="020B0604020202020204" pitchFamily="34" charset="0"/>
              </a:rPr>
              <a:t> </a:t>
            </a:r>
            <a:r>
              <a:rPr lang="en-US" sz="2400" dirty="0" err="1">
                <a:solidFill>
                  <a:srgbClr val="ACCBF9">
                    <a:lumMod val="50000"/>
                  </a:srgbClr>
                </a:solidFill>
                <a:latin typeface="Arial" panose="020B0604020202020204" pitchFamily="34" charset="0"/>
                <a:cs typeface="Arial" panose="020B0604020202020204" pitchFamily="34" charset="0"/>
              </a:rPr>
              <a:t>ma’lumot</a:t>
            </a:r>
            <a:r>
              <a:rPr lang="en-US" sz="2400" dirty="0">
                <a:solidFill>
                  <a:srgbClr val="ACCBF9">
                    <a:lumMod val="50000"/>
                  </a:srgbClr>
                </a:solidFill>
                <a:latin typeface="Arial" panose="020B0604020202020204" pitchFamily="34" charset="0"/>
                <a:cs typeface="Arial" panose="020B0604020202020204" pitchFamily="34" charset="0"/>
              </a:rPr>
              <a:t> , </a:t>
            </a:r>
            <a:r>
              <a:rPr lang="en-US" sz="2400" dirty="0" err="1">
                <a:solidFill>
                  <a:srgbClr val="ACCBF9">
                    <a:lumMod val="50000"/>
                  </a:srgbClr>
                </a:solidFill>
                <a:latin typeface="Arial" panose="020B0604020202020204" pitchFamily="34" charset="0"/>
                <a:cs typeface="Arial" panose="020B0604020202020204" pitchFamily="34" charset="0"/>
              </a:rPr>
              <a:t>uning</a:t>
            </a:r>
            <a:r>
              <a:rPr lang="en-US" sz="2400" dirty="0">
                <a:solidFill>
                  <a:srgbClr val="ACCBF9">
                    <a:lumMod val="50000"/>
                  </a:srgbClr>
                </a:solidFill>
                <a:latin typeface="Arial" panose="020B0604020202020204" pitchFamily="34" charset="0"/>
                <a:cs typeface="Arial" panose="020B0604020202020204" pitchFamily="34" charset="0"/>
              </a:rPr>
              <a:t> </a:t>
            </a:r>
            <a:r>
              <a:rPr lang="en-US" sz="2400" dirty="0" err="1">
                <a:solidFill>
                  <a:srgbClr val="ACCBF9">
                    <a:lumMod val="50000"/>
                  </a:srgbClr>
                </a:solidFill>
                <a:latin typeface="Arial" panose="020B0604020202020204" pitchFamily="34" charset="0"/>
                <a:cs typeface="Arial" panose="020B0604020202020204" pitchFamily="34" charset="0"/>
              </a:rPr>
              <a:t>asosiy</a:t>
            </a:r>
            <a:r>
              <a:rPr lang="en-US" sz="2400" dirty="0">
                <a:solidFill>
                  <a:srgbClr val="ACCBF9">
                    <a:lumMod val="50000"/>
                  </a:srgbClr>
                </a:solidFill>
                <a:latin typeface="Arial" panose="020B0604020202020204" pitchFamily="34" charset="0"/>
                <a:cs typeface="Arial" panose="020B0604020202020204" pitchFamily="34" charset="0"/>
              </a:rPr>
              <a:t> </a:t>
            </a:r>
            <a:r>
              <a:rPr lang="en-US" sz="2400" dirty="0" err="1">
                <a:solidFill>
                  <a:srgbClr val="ACCBF9">
                    <a:lumMod val="50000"/>
                  </a:srgbClr>
                </a:solidFill>
                <a:latin typeface="Arial" panose="020B0604020202020204" pitchFamily="34" charset="0"/>
                <a:cs typeface="Arial" panose="020B0604020202020204" pitchFamily="34" charset="0"/>
              </a:rPr>
              <a:t>xususiyatlarini</a:t>
            </a:r>
            <a:r>
              <a:rPr lang="en-US" sz="2400" dirty="0">
                <a:solidFill>
                  <a:srgbClr val="ACCBF9">
                    <a:lumMod val="50000"/>
                  </a:srgbClr>
                </a:solidFill>
                <a:latin typeface="Arial" panose="020B0604020202020204" pitchFamily="34" charset="0"/>
                <a:cs typeface="Arial" panose="020B0604020202020204" pitchFamily="34" charset="0"/>
              </a:rPr>
              <a:t> </a:t>
            </a:r>
            <a:r>
              <a:rPr lang="en-US" sz="2400" dirty="0" err="1">
                <a:solidFill>
                  <a:srgbClr val="ACCBF9">
                    <a:lumMod val="50000"/>
                  </a:srgbClr>
                </a:solidFill>
                <a:latin typeface="Arial" panose="020B0604020202020204" pitchFamily="34" charset="0"/>
                <a:cs typeface="Arial" panose="020B0604020202020204" pitchFamily="34" charset="0"/>
              </a:rPr>
              <a:t>bayon</a:t>
            </a:r>
            <a:r>
              <a:rPr lang="en-US" sz="2400" dirty="0">
                <a:solidFill>
                  <a:srgbClr val="ACCBF9">
                    <a:lumMod val="50000"/>
                  </a:srgbClr>
                </a:solidFill>
                <a:latin typeface="Arial" panose="020B0604020202020204" pitchFamily="34" charset="0"/>
                <a:cs typeface="Arial" panose="020B0604020202020204" pitchFamily="34" charset="0"/>
              </a:rPr>
              <a:t> </a:t>
            </a:r>
            <a:r>
              <a:rPr lang="en-US" sz="2400" dirty="0" err="1">
                <a:solidFill>
                  <a:srgbClr val="ACCBF9">
                    <a:lumMod val="50000"/>
                  </a:srgbClr>
                </a:solidFill>
                <a:latin typeface="Arial" panose="020B0604020202020204" pitchFamily="34" charset="0"/>
                <a:cs typeface="Arial" panose="020B0604020202020204" pitchFamily="34" charset="0"/>
              </a:rPr>
              <a:t>etish</a:t>
            </a:r>
            <a:r>
              <a:rPr lang="en-US" sz="2400" dirty="0">
                <a:solidFill>
                  <a:srgbClr val="ACCBF9">
                    <a:lumMod val="50000"/>
                  </a:srgbClr>
                </a:solidFill>
                <a:latin typeface="Arial" panose="020B0604020202020204" pitchFamily="34" charset="0"/>
                <a:cs typeface="Arial" panose="020B0604020202020204" pitchFamily="34" charset="0"/>
              </a:rPr>
              <a:t>.</a:t>
            </a:r>
            <a:endParaRPr lang="ru-RU" sz="2400" dirty="0">
              <a:solidFill>
                <a:srgbClr val="ACCBF9">
                  <a:lumMod val="50000"/>
                </a:srgbClr>
              </a:solidFill>
              <a:latin typeface="Arial" panose="020B0604020202020204" pitchFamily="34" charset="0"/>
              <a:cs typeface="Arial" panose="020B0604020202020204" pitchFamily="34" charset="0"/>
            </a:endParaRPr>
          </a:p>
        </p:txBody>
      </p:sp>
      <p:sp>
        <p:nvSpPr>
          <p:cNvPr id="11" name="TextBox 10"/>
          <p:cNvSpPr txBox="1"/>
          <p:nvPr/>
        </p:nvSpPr>
        <p:spPr>
          <a:xfrm>
            <a:off x="276532" y="5156227"/>
            <a:ext cx="3915698" cy="1785104"/>
          </a:xfrm>
          <a:prstGeom prst="rect">
            <a:avLst/>
          </a:prstGeom>
          <a:noFill/>
        </p:spPr>
        <p:txBody>
          <a:bodyPr wrap="square" rtlCol="0">
            <a:spAutoFit/>
          </a:bodyPr>
          <a:lstStyle/>
          <a:p>
            <a:pPr algn="ctr"/>
            <a:r>
              <a:rPr lang="en-US" sz="2200" dirty="0" err="1">
                <a:solidFill>
                  <a:srgbClr val="ACCBF9">
                    <a:lumMod val="50000"/>
                  </a:srgbClr>
                </a:solidFill>
                <a:latin typeface="Arial" panose="020B0604020202020204" pitchFamily="34" charset="0"/>
                <a:cs typeface="Arial" panose="020B0604020202020204" pitchFamily="34" charset="0"/>
              </a:rPr>
              <a:t>Ushbu</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tushuncha</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bilan</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bog‘liq</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bo‘lgan</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misollarnni</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keltirish</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Tushunchanning</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qanday</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ishlashini</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ko‘rsatadigan</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konkret</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holatlar</a:t>
            </a:r>
            <a:r>
              <a:rPr lang="en-US" sz="2200" dirty="0">
                <a:solidFill>
                  <a:srgbClr val="ACCBF9">
                    <a:lumMod val="50000"/>
                  </a:srgbClr>
                </a:solidFill>
                <a:latin typeface="Arial" panose="020B0604020202020204" pitchFamily="34" charset="0"/>
                <a:cs typeface="Arial" panose="020B0604020202020204" pitchFamily="34" charset="0"/>
              </a:rPr>
              <a:t>.</a:t>
            </a:r>
            <a:endParaRPr lang="ru-RU" sz="2200" dirty="0">
              <a:solidFill>
                <a:srgbClr val="ACCBF9">
                  <a:lumMod val="50000"/>
                </a:srgbClr>
              </a:solidFill>
              <a:latin typeface="Arial" panose="020B0604020202020204" pitchFamily="34" charset="0"/>
              <a:cs typeface="Arial" panose="020B0604020202020204" pitchFamily="34" charset="0"/>
            </a:endParaRPr>
          </a:p>
        </p:txBody>
      </p:sp>
      <p:sp>
        <p:nvSpPr>
          <p:cNvPr id="12" name="TextBox 11"/>
          <p:cNvSpPr txBox="1"/>
          <p:nvPr/>
        </p:nvSpPr>
        <p:spPr>
          <a:xfrm>
            <a:off x="4771104" y="5156227"/>
            <a:ext cx="3915698" cy="1785104"/>
          </a:xfrm>
          <a:prstGeom prst="rect">
            <a:avLst/>
          </a:prstGeom>
          <a:noFill/>
        </p:spPr>
        <p:txBody>
          <a:bodyPr wrap="square" rtlCol="0">
            <a:spAutoFit/>
          </a:bodyPr>
          <a:lstStyle/>
          <a:p>
            <a:pPr algn="ctr"/>
            <a:r>
              <a:rPr lang="en-US" sz="2200" dirty="0" err="1">
                <a:solidFill>
                  <a:srgbClr val="ACCBF9">
                    <a:lumMod val="50000"/>
                  </a:srgbClr>
                </a:solidFill>
                <a:latin typeface="Arial" panose="020B0604020202020204" pitchFamily="34" charset="0"/>
                <a:cs typeface="Arial" panose="020B0604020202020204" pitchFamily="34" charset="0"/>
              </a:rPr>
              <a:t>Ushbu</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tushuncha</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bilan</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bog‘liq</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bo‘lgan</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boshqa</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tushunchalar</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yoki</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atamalar</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shu</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jumladan</a:t>
            </a:r>
            <a:r>
              <a:rPr lang="en-US" sz="2200" dirty="0">
                <a:solidFill>
                  <a:srgbClr val="ACCBF9">
                    <a:lumMod val="50000"/>
                  </a:srgbClr>
                </a:solidFill>
                <a:latin typeface="Arial" panose="020B0604020202020204" pitchFamily="34" charset="0"/>
                <a:cs typeface="Arial" panose="020B0604020202020204" pitchFamily="34" charset="0"/>
              </a:rPr>
              <a:t> anti- </a:t>
            </a:r>
            <a:r>
              <a:rPr lang="en-US" sz="2200" dirty="0" err="1">
                <a:solidFill>
                  <a:srgbClr val="ACCBF9">
                    <a:lumMod val="50000"/>
                  </a:srgbClr>
                </a:solidFill>
                <a:latin typeface="Arial" panose="020B0604020202020204" pitchFamily="34" charset="0"/>
                <a:cs typeface="Arial" panose="020B0604020202020204" pitchFamily="34" charset="0"/>
              </a:rPr>
              <a:t>tushunchalar</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boshqa</a:t>
            </a:r>
            <a:r>
              <a:rPr lang="en-US" sz="2200" dirty="0">
                <a:solidFill>
                  <a:srgbClr val="ACCBF9">
                    <a:lumMod val="50000"/>
                  </a:srgbClr>
                </a:solidFill>
                <a:latin typeface="Arial" panose="020B0604020202020204" pitchFamily="34" charset="0"/>
                <a:cs typeface="Arial" panose="020B0604020202020204" pitchFamily="34" charset="0"/>
              </a:rPr>
              <a:t> </a:t>
            </a:r>
            <a:r>
              <a:rPr lang="en-US" sz="2200" dirty="0" err="1">
                <a:solidFill>
                  <a:srgbClr val="ACCBF9">
                    <a:lumMod val="50000"/>
                  </a:srgbClr>
                </a:solidFill>
                <a:latin typeface="Arial" panose="020B0604020202020204" pitchFamily="34" charset="0"/>
                <a:cs typeface="Arial" panose="020B0604020202020204" pitchFamily="34" charset="0"/>
              </a:rPr>
              <a:t>tushunchalar</a:t>
            </a:r>
            <a:r>
              <a:rPr lang="en-US" sz="2200" dirty="0">
                <a:solidFill>
                  <a:srgbClr val="ACCBF9">
                    <a:lumMod val="50000"/>
                  </a:srgbClr>
                </a:solidFill>
                <a:latin typeface="Arial" panose="020B0604020202020204" pitchFamily="34" charset="0"/>
                <a:cs typeface="Arial" panose="020B0604020202020204" pitchFamily="34" charset="0"/>
              </a:rPr>
              <a:t>)</a:t>
            </a:r>
            <a:endParaRPr lang="ru-RU" sz="2200" dirty="0">
              <a:solidFill>
                <a:srgbClr val="ACCBF9">
                  <a:lumMod val="50000"/>
                </a:srgbClr>
              </a:solidFill>
              <a:latin typeface="Arial" panose="020B0604020202020204" pitchFamily="34" charset="0"/>
              <a:cs typeface="Arial" panose="020B0604020202020204" pitchFamily="34" charset="0"/>
            </a:endParaRPr>
          </a:p>
        </p:txBody>
      </p:sp>
      <p:sp>
        <p:nvSpPr>
          <p:cNvPr id="14" name="Скругленный прямоугольник 13"/>
          <p:cNvSpPr/>
          <p:nvPr/>
        </p:nvSpPr>
        <p:spPr>
          <a:xfrm>
            <a:off x="912557" y="1523585"/>
            <a:ext cx="2643648" cy="595691"/>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a:solidFill>
                  <a:prstClr val="black"/>
                </a:solidFill>
                <a:latin typeface="Arial" panose="020B0604020202020204" pitchFamily="34" charset="0"/>
                <a:cs typeface="Arial" panose="020B0604020202020204" pitchFamily="34" charset="0"/>
              </a:rPr>
              <a:t>Ta’rif</a:t>
            </a:r>
            <a:endParaRPr lang="ru-RU" sz="2600" b="1" dirty="0">
              <a:solidFill>
                <a:prstClr val="black"/>
              </a:solidFill>
              <a:latin typeface="Arial" panose="020B0604020202020204" pitchFamily="34" charset="0"/>
              <a:cs typeface="Arial" panose="020B0604020202020204" pitchFamily="34" charset="0"/>
            </a:endParaRPr>
          </a:p>
        </p:txBody>
      </p:sp>
      <p:sp>
        <p:nvSpPr>
          <p:cNvPr id="17" name="Скругленный прямоугольник 16"/>
          <p:cNvSpPr/>
          <p:nvPr/>
        </p:nvSpPr>
        <p:spPr>
          <a:xfrm>
            <a:off x="5718688" y="1710813"/>
            <a:ext cx="2168013" cy="1106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latin typeface="Arial" panose="020B0604020202020204" pitchFamily="34" charset="0"/>
              <a:cs typeface="Arial" panose="020B0604020202020204" pitchFamily="34" charset="0"/>
            </a:endParaRPr>
          </a:p>
        </p:txBody>
      </p:sp>
      <p:sp>
        <p:nvSpPr>
          <p:cNvPr id="18" name="Скругленный прямоугольник 17"/>
          <p:cNvSpPr/>
          <p:nvPr/>
        </p:nvSpPr>
        <p:spPr>
          <a:xfrm>
            <a:off x="5169906" y="1574627"/>
            <a:ext cx="3092879" cy="49359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a:solidFill>
                  <a:prstClr val="black"/>
                </a:solidFill>
                <a:latin typeface="Arial" panose="020B0604020202020204" pitchFamily="34" charset="0"/>
                <a:cs typeface="Arial" panose="020B0604020202020204" pitchFamily="34" charset="0"/>
              </a:rPr>
              <a:t>X</a:t>
            </a:r>
            <a:r>
              <a:rPr lang="uz-Latn-UZ" sz="2600" b="1" dirty="0">
                <a:solidFill>
                  <a:prstClr val="black"/>
                </a:solidFill>
                <a:latin typeface="Arial" panose="020B0604020202020204" pitchFamily="34" charset="0"/>
                <a:cs typeface="Arial" panose="020B0604020202020204" pitchFamily="34" charset="0"/>
              </a:rPr>
              <a:t>ususiyatlari</a:t>
            </a:r>
            <a:endParaRPr lang="ru-RU" sz="2600" b="1" dirty="0">
              <a:solidFill>
                <a:prstClr val="black"/>
              </a:solidFill>
              <a:latin typeface="Arial" panose="020B0604020202020204" pitchFamily="34" charset="0"/>
              <a:cs typeface="Arial" panose="020B0604020202020204" pitchFamily="34" charset="0"/>
            </a:endParaRPr>
          </a:p>
        </p:txBody>
      </p:sp>
      <p:sp>
        <p:nvSpPr>
          <p:cNvPr id="21" name="Скругленный прямоугольник 20"/>
          <p:cNvSpPr/>
          <p:nvPr/>
        </p:nvSpPr>
        <p:spPr>
          <a:xfrm>
            <a:off x="618543" y="4359060"/>
            <a:ext cx="2037059" cy="54194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err="1">
                <a:solidFill>
                  <a:prstClr val="black"/>
                </a:solidFill>
                <a:latin typeface="Arial" panose="020B0604020202020204" pitchFamily="34" charset="0"/>
                <a:cs typeface="Arial" panose="020B0604020202020204" pitchFamily="34" charset="0"/>
              </a:rPr>
              <a:t>Misollar</a:t>
            </a:r>
            <a:endParaRPr lang="ru-RU" sz="2600" b="1" dirty="0">
              <a:solidFill>
                <a:prstClr val="black"/>
              </a:solidFill>
              <a:latin typeface="Arial" panose="020B0604020202020204" pitchFamily="34" charset="0"/>
              <a:cs typeface="Arial" panose="020B0604020202020204" pitchFamily="34" charset="0"/>
            </a:endParaRPr>
          </a:p>
        </p:txBody>
      </p:sp>
      <p:sp>
        <p:nvSpPr>
          <p:cNvPr id="22" name="Скругленный прямоугольник 21"/>
          <p:cNvSpPr/>
          <p:nvPr/>
        </p:nvSpPr>
        <p:spPr>
          <a:xfrm>
            <a:off x="6050120" y="4359060"/>
            <a:ext cx="2400707" cy="54194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Teskari</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misollar</a:t>
            </a:r>
            <a:endParaRPr lang="ru-RU" sz="2400" b="1"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6479241"/>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rmAutofit/>
          </a:bodyPr>
          <a:lstStyle/>
          <a:p>
            <a:r>
              <a:rPr lang="uz-Cyrl-UZ" dirty="0"/>
              <a:t>Nima uchun bu muhim</a:t>
            </a:r>
            <a:r>
              <a:rPr lang="uz-Cyrl-UZ" dirty="0" smtClean="0"/>
              <a:t>?</a:t>
            </a:r>
            <a:endParaRPr lang="ru-RU" dirty="0"/>
          </a:p>
        </p:txBody>
      </p:sp>
      <p:sp>
        <p:nvSpPr>
          <p:cNvPr id="3" name="Объект 2"/>
          <p:cNvSpPr>
            <a:spLocks noGrp="1"/>
          </p:cNvSpPr>
          <p:nvPr>
            <p:ph idx="1"/>
          </p:nvPr>
        </p:nvSpPr>
        <p:spPr>
          <a:xfrm>
            <a:off x="457200" y="836713"/>
            <a:ext cx="8229600" cy="5289451"/>
          </a:xfrm>
        </p:spPr>
        <p:txBody>
          <a:bodyPr/>
          <a:lstStyle/>
          <a:p>
            <a:r>
              <a:rPr lang="uz-Cyrl-UZ" dirty="0" smtClean="0"/>
              <a:t>PISA</a:t>
            </a:r>
            <a:r>
              <a:rPr lang="uz-Cyrl-UZ" dirty="0"/>
              <a:t>, PIRLS, TIMSS yuqori darajali fikrlashni o‘lchaydi</a:t>
            </a:r>
            <a:endParaRPr lang="ru-RU" dirty="0"/>
          </a:p>
          <a:p>
            <a:r>
              <a:rPr lang="uz-Cyrl-UZ" dirty="0"/>
              <a:t> Zamonaviy darsliklar Bloom + 4C asosida tuzilmoqda</a:t>
            </a:r>
            <a:endParaRPr lang="ru-RU" dirty="0"/>
          </a:p>
          <a:p>
            <a:r>
              <a:rPr lang="uz-Cyrl-UZ" dirty="0"/>
              <a:t> Mehnat bozori ijodkor va tanqidiy fikrlovchi shaxsni talab qiladi</a:t>
            </a:r>
            <a:endParaRPr lang="ru-RU" dirty="0"/>
          </a:p>
          <a:p>
            <a:endParaRPr lang="ru-RU" dirty="0"/>
          </a:p>
        </p:txBody>
      </p:sp>
    </p:spTree>
    <p:extLst>
      <p:ext uri="{BB962C8B-B14F-4D97-AF65-F5344CB8AC3E}">
        <p14:creationId xmlns:p14="http://schemas.microsoft.com/office/powerpoint/2010/main" val="24369370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rmAutofit/>
          </a:bodyPr>
          <a:lstStyle/>
          <a:p>
            <a:r>
              <a:rPr lang="uz-Cyrl-UZ" dirty="0"/>
              <a:t>O‘zbek ta’limi kontekstida</a:t>
            </a:r>
            <a:r>
              <a:rPr lang="uz-Cyrl-UZ" dirty="0" smtClean="0"/>
              <a:t>:</a:t>
            </a:r>
            <a:endParaRPr lang="ru-RU" dirty="0"/>
          </a:p>
        </p:txBody>
      </p:sp>
      <p:sp>
        <p:nvSpPr>
          <p:cNvPr id="3" name="Объект 2"/>
          <p:cNvSpPr>
            <a:spLocks noGrp="1"/>
          </p:cNvSpPr>
          <p:nvPr>
            <p:ph idx="1"/>
          </p:nvPr>
        </p:nvSpPr>
        <p:spPr/>
        <p:txBody>
          <a:bodyPr/>
          <a:lstStyle/>
          <a:p>
            <a:r>
              <a:rPr lang="uz-Cyrl-UZ" dirty="0" smtClean="0"/>
              <a:t>Kompetensiyaviy </a:t>
            </a:r>
            <a:r>
              <a:rPr lang="uz-Cyrl-UZ" dirty="0"/>
              <a:t>yondashuv joriy </a:t>
            </a:r>
            <a:r>
              <a:rPr lang="uz-Cyrl-UZ" dirty="0" smtClean="0"/>
              <a:t>etildi</a:t>
            </a:r>
            <a:r>
              <a:rPr lang="uz-Latn-UZ" dirty="0" smtClean="0"/>
              <a:t>.</a:t>
            </a:r>
            <a:endParaRPr lang="ru-RU" dirty="0"/>
          </a:p>
          <a:p>
            <a:r>
              <a:rPr lang="uz-Cyrl-UZ" dirty="0"/>
              <a:t> Yangi avlod darsliklari ishlab </a:t>
            </a:r>
            <a:r>
              <a:rPr lang="uz-Cyrl-UZ" dirty="0" smtClean="0"/>
              <a:t>chiqildi</a:t>
            </a:r>
            <a:r>
              <a:rPr lang="uz-Latn-UZ" dirty="0" smtClean="0"/>
              <a:t>.</a:t>
            </a:r>
            <a:endParaRPr lang="ru-RU" dirty="0"/>
          </a:p>
          <a:p>
            <a:r>
              <a:rPr lang="uz-Cyrl-UZ" dirty="0"/>
              <a:t> Baholash mezonlari </a:t>
            </a:r>
            <a:r>
              <a:rPr lang="uz-Cyrl-UZ" dirty="0" smtClean="0"/>
              <a:t>o‘zgarmoqda</a:t>
            </a:r>
            <a:r>
              <a:rPr lang="uz-Latn-UZ" dirty="0" smtClean="0"/>
              <a:t>.</a:t>
            </a:r>
            <a:endParaRPr lang="ru-RU" dirty="0"/>
          </a:p>
          <a:p>
            <a:endParaRPr lang="ru-RU" dirty="0"/>
          </a:p>
        </p:txBody>
      </p:sp>
    </p:spTree>
    <p:extLst>
      <p:ext uri="{BB962C8B-B14F-4D97-AF65-F5344CB8AC3E}">
        <p14:creationId xmlns:p14="http://schemas.microsoft.com/office/powerpoint/2010/main" val="41745345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Amaliy mini-topshiriq </a:t>
            </a:r>
            <a:endParaRPr lang="ru-RU" dirty="0"/>
          </a:p>
        </p:txBody>
      </p:sp>
      <p:sp>
        <p:nvSpPr>
          <p:cNvPr id="3" name="Объект 2"/>
          <p:cNvSpPr>
            <a:spLocks noGrp="1"/>
          </p:cNvSpPr>
          <p:nvPr>
            <p:ph idx="1"/>
          </p:nvPr>
        </p:nvSpPr>
        <p:spPr>
          <a:xfrm>
            <a:off x="0" y="1600202"/>
            <a:ext cx="9144000" cy="4525963"/>
          </a:xfrm>
        </p:spPr>
        <p:txBody>
          <a:bodyPr>
            <a:normAutofit lnSpcReduction="10000"/>
          </a:bodyPr>
          <a:lstStyle/>
          <a:p>
            <a:pPr algn="ctr"/>
            <a:r>
              <a:rPr lang="uz-Cyrl-UZ" dirty="0" smtClean="0"/>
              <a:t> </a:t>
            </a:r>
            <a:r>
              <a:rPr lang="uz-Cyrl-UZ" dirty="0"/>
              <a:t>Topshiriq:</a:t>
            </a:r>
            <a:endParaRPr lang="ru-RU" dirty="0"/>
          </a:p>
          <a:p>
            <a:r>
              <a:rPr lang="uz-Cyrl-UZ" dirty="0"/>
              <a:t>1 ta oddiy savolni oling va:</a:t>
            </a:r>
            <a:endParaRPr lang="ru-RU" dirty="0"/>
          </a:p>
          <a:p>
            <a:r>
              <a:rPr lang="uz-Cyrl-UZ" dirty="0"/>
              <a:t> Bloomning yuqori bosqichiga olib chiqing</a:t>
            </a:r>
            <a:endParaRPr lang="ru-RU" dirty="0"/>
          </a:p>
          <a:p>
            <a:r>
              <a:rPr lang="uz-Cyrl-UZ" dirty="0"/>
              <a:t> 4C dan kamida ikkitasini qo‘shing</a:t>
            </a:r>
            <a:endParaRPr lang="ru-RU" dirty="0"/>
          </a:p>
          <a:p>
            <a:r>
              <a:rPr lang="uz-Cyrl-UZ" dirty="0"/>
              <a:t>Masalan</a:t>
            </a:r>
            <a:r>
              <a:rPr lang="uz-Cyrl-UZ" dirty="0" smtClean="0"/>
              <a:t>:</a:t>
            </a:r>
            <a:endParaRPr lang="uz-Latn-UZ" dirty="0" smtClean="0"/>
          </a:p>
          <a:p>
            <a:r>
              <a:rPr lang="uz-Cyrl-UZ" dirty="0"/>
              <a:t>Matn mazmunini ayting →</a:t>
            </a:r>
            <a:endParaRPr lang="ru-RU" dirty="0"/>
          </a:p>
          <a:p>
            <a:r>
              <a:rPr lang="uz-Cyrl-UZ" dirty="0"/>
              <a:t>Matndagi muammoni tahlil qiling va o‘z yechimingizni taklif eting.</a:t>
            </a:r>
            <a:endParaRPr lang="ru-RU" dirty="0"/>
          </a:p>
        </p:txBody>
      </p:sp>
    </p:spTree>
    <p:extLst>
      <p:ext uri="{BB962C8B-B14F-4D97-AF65-F5344CB8AC3E}">
        <p14:creationId xmlns:p14="http://schemas.microsoft.com/office/powerpoint/2010/main" val="36413142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Asosiy g‘oyalar:</a:t>
            </a:r>
            <a:endParaRPr lang="ru-RU" dirty="0"/>
          </a:p>
        </p:txBody>
      </p:sp>
      <p:sp>
        <p:nvSpPr>
          <p:cNvPr id="3" name="Объект 2"/>
          <p:cNvSpPr>
            <a:spLocks noGrp="1"/>
          </p:cNvSpPr>
          <p:nvPr>
            <p:ph idx="1"/>
          </p:nvPr>
        </p:nvSpPr>
        <p:spPr/>
        <p:txBody>
          <a:bodyPr/>
          <a:lstStyle/>
          <a:p>
            <a:r>
              <a:rPr lang="uz-Cyrl-UZ" dirty="0"/>
              <a:t>XXI asr ko‘nikmalari — ta’limning markazida</a:t>
            </a:r>
            <a:endParaRPr lang="ru-RU" dirty="0"/>
          </a:p>
          <a:p>
            <a:r>
              <a:rPr lang="uz-Cyrl-UZ" dirty="0"/>
              <a:t> 4C — bu kompetensiya modeli</a:t>
            </a:r>
            <a:endParaRPr lang="ru-RU" dirty="0"/>
          </a:p>
          <a:p>
            <a:r>
              <a:rPr lang="uz-Cyrl-UZ" dirty="0"/>
              <a:t> Bloom — bu fikrlash darajalari</a:t>
            </a:r>
            <a:endParaRPr lang="ru-RU" dirty="0"/>
          </a:p>
          <a:p>
            <a:r>
              <a:rPr lang="uz-Cyrl-UZ" dirty="0"/>
              <a:t> Ular birgalikda zamonaviy darsni tashkil etadi</a:t>
            </a:r>
            <a:endParaRPr lang="ru-RU" dirty="0"/>
          </a:p>
        </p:txBody>
      </p:sp>
    </p:spTree>
    <p:extLst>
      <p:ext uri="{BB962C8B-B14F-4D97-AF65-F5344CB8AC3E}">
        <p14:creationId xmlns:p14="http://schemas.microsoft.com/office/powerpoint/2010/main" val="29965841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26000"/>
            <a:ext cx="9144000" cy="7101769"/>
          </a:xfrm>
          <a:custGeom>
            <a:avLst/>
            <a:gdLst/>
            <a:ahLst/>
            <a:cxnLst/>
            <a:rect l="l" t="t" r="r" b="b"/>
            <a:pathLst>
              <a:path w="12413197" h="11075717">
                <a:moveTo>
                  <a:pt x="0" y="0"/>
                </a:moveTo>
                <a:lnTo>
                  <a:pt x="12413197" y="0"/>
                </a:lnTo>
                <a:lnTo>
                  <a:pt x="12413197" y="11075717"/>
                </a:lnTo>
                <a:lnTo>
                  <a:pt x="0" y="11075717"/>
                </a:lnTo>
                <a:lnTo>
                  <a:pt x="0" y="0"/>
                </a:lnTo>
                <a:close/>
              </a:path>
            </a:pathLst>
          </a:custGeom>
          <a:blipFill>
            <a:blip r:embed="rId4" cstate="print"/>
            <a:stretch>
              <a:fillRect r="-1105"/>
            </a:stretch>
          </a:blipFill>
        </p:spPr>
      </p:sp>
      <p:sp>
        <p:nvSpPr>
          <p:cNvPr id="3" name="Freeform 3"/>
          <p:cNvSpPr/>
          <p:nvPr/>
        </p:nvSpPr>
        <p:spPr>
          <a:xfrm flipH="1">
            <a:off x="324961" y="183644"/>
            <a:ext cx="1918289" cy="2120357"/>
          </a:xfrm>
          <a:custGeom>
            <a:avLst/>
            <a:gdLst/>
            <a:ahLst/>
            <a:cxnLst/>
            <a:rect l="l" t="t" r="r" b="b"/>
            <a:pathLst>
              <a:path w="2895232" h="3636085">
                <a:moveTo>
                  <a:pt x="2895232" y="0"/>
                </a:moveTo>
                <a:lnTo>
                  <a:pt x="0" y="0"/>
                </a:lnTo>
                <a:lnTo>
                  <a:pt x="0" y="3636084"/>
                </a:lnTo>
                <a:lnTo>
                  <a:pt x="2895232" y="3636084"/>
                </a:lnTo>
                <a:lnTo>
                  <a:pt x="2895232" y="0"/>
                </a:lnTo>
                <a:close/>
              </a:path>
            </a:pathLst>
          </a:custGeom>
          <a:blipFill>
            <a:blip r:embed="rId5" cstate="print">
              <a:extLst>
                <a:ext uri="{96DAC541-7B7A-43D3-8B79-37D633B846F1}">
                  <asvg:svgBlip xmlns:asvg="http://schemas.microsoft.com/office/drawing/2016/SVG/main" xmlns="" r:embed="rId6"/>
                </a:ext>
              </a:extLst>
            </a:blip>
            <a:stretch>
              <a:fillRect/>
            </a:stretch>
          </a:blipFill>
        </p:spPr>
      </p:sp>
      <p:sp>
        <p:nvSpPr>
          <p:cNvPr id="4" name="Freeform 4"/>
          <p:cNvSpPr/>
          <p:nvPr/>
        </p:nvSpPr>
        <p:spPr>
          <a:xfrm>
            <a:off x="5588842" y="4646916"/>
            <a:ext cx="3657600" cy="2261062"/>
          </a:xfrm>
          <a:custGeom>
            <a:avLst/>
            <a:gdLst/>
            <a:ahLst/>
            <a:cxnLst/>
            <a:rect l="l" t="t" r="r" b="b"/>
            <a:pathLst>
              <a:path w="7315200" h="3391593">
                <a:moveTo>
                  <a:pt x="0" y="0"/>
                </a:moveTo>
                <a:lnTo>
                  <a:pt x="7315200" y="0"/>
                </a:lnTo>
                <a:lnTo>
                  <a:pt x="7315200" y="3391593"/>
                </a:lnTo>
                <a:lnTo>
                  <a:pt x="0" y="3391593"/>
                </a:lnTo>
                <a:lnTo>
                  <a:pt x="0" y="0"/>
                </a:lnTo>
                <a:close/>
              </a:path>
            </a:pathLst>
          </a:custGeom>
          <a:blipFill>
            <a:blip r:embed="rId7" cstate="print">
              <a:extLst>
                <a:ext uri="{96DAC541-7B7A-43D3-8B79-37D633B846F1}">
                  <asvg:svgBlip xmlns:asvg="http://schemas.microsoft.com/office/drawing/2016/SVG/main" xmlns="" r:embed="rId8"/>
                </a:ext>
              </a:extLst>
            </a:blip>
            <a:stretch>
              <a:fillRect/>
            </a:stretch>
          </a:blipFill>
        </p:spPr>
      </p:sp>
      <p:sp>
        <p:nvSpPr>
          <p:cNvPr id="5" name="TextBox 5"/>
          <p:cNvSpPr txBox="1"/>
          <p:nvPr/>
        </p:nvSpPr>
        <p:spPr>
          <a:xfrm>
            <a:off x="2552888" y="2085946"/>
            <a:ext cx="4038226" cy="833562"/>
          </a:xfrm>
          <a:prstGeom prst="rect">
            <a:avLst/>
          </a:prstGeom>
        </p:spPr>
        <p:txBody>
          <a:bodyPr lIns="0" tIns="0" rIns="0" bIns="0" rtlCol="0" anchor="t">
            <a:spAutoFit/>
          </a:bodyPr>
          <a:lstStyle/>
          <a:p>
            <a:pPr algn="ctr">
              <a:lnSpc>
                <a:spcPts val="6502"/>
              </a:lnSpc>
              <a:spcBef>
                <a:spcPct val="0"/>
              </a:spcBef>
            </a:pPr>
            <a:r>
              <a:rPr lang="en-US" sz="7200" dirty="0" err="1">
                <a:solidFill>
                  <a:srgbClr val="156C99"/>
                </a:solidFill>
                <a:latin typeface="Balmy"/>
              </a:rPr>
              <a:t>Ajoyib</a:t>
            </a:r>
            <a:r>
              <a:rPr lang="en-US" sz="7200" dirty="0">
                <a:solidFill>
                  <a:srgbClr val="156C99"/>
                </a:solidFill>
                <a:latin typeface="Balmy"/>
              </a:rPr>
              <a:t>!</a:t>
            </a:r>
          </a:p>
        </p:txBody>
      </p:sp>
      <p:sp>
        <p:nvSpPr>
          <p:cNvPr id="6" name="TextBox 6"/>
          <p:cNvSpPr txBox="1"/>
          <p:nvPr/>
        </p:nvSpPr>
        <p:spPr>
          <a:xfrm>
            <a:off x="2322858" y="3519001"/>
            <a:ext cx="4498285" cy="2708434"/>
          </a:xfrm>
          <a:prstGeom prst="rect">
            <a:avLst/>
          </a:prstGeom>
        </p:spPr>
        <p:txBody>
          <a:bodyPr lIns="0" tIns="0" rIns="0" bIns="0" rtlCol="0" anchor="t">
            <a:spAutoFit/>
          </a:bodyPr>
          <a:lstStyle/>
          <a:p>
            <a:pPr algn="ctr">
              <a:spcBef>
                <a:spcPct val="0"/>
              </a:spcBef>
            </a:pPr>
            <a:r>
              <a:rPr lang="uz-Latn-UZ" sz="4400" b="1" dirty="0">
                <a:solidFill>
                  <a:srgbClr val="545454"/>
                </a:solidFill>
                <a:latin typeface="Coco Gothic"/>
              </a:rPr>
              <a:t>Inson faqat tafakkur orqali </a:t>
            </a:r>
            <a:r>
              <a:rPr lang="en-US" sz="4400" b="1" dirty="0" err="1">
                <a:solidFill>
                  <a:srgbClr val="545454"/>
                </a:solidFill>
                <a:latin typeface="Coco Gothic"/>
              </a:rPr>
              <a:t>yetuk</a:t>
            </a:r>
            <a:r>
              <a:rPr lang="en-US" sz="4400" b="1" dirty="0">
                <a:solidFill>
                  <a:srgbClr val="545454"/>
                </a:solidFill>
                <a:latin typeface="Coco Gothic"/>
              </a:rPr>
              <a:t> </a:t>
            </a:r>
            <a:r>
              <a:rPr lang="en-US" sz="4400" b="1" dirty="0" err="1">
                <a:solidFill>
                  <a:srgbClr val="545454"/>
                </a:solidFill>
                <a:latin typeface="Coco Gothic"/>
              </a:rPr>
              <a:t>shaxs</a:t>
            </a:r>
            <a:r>
              <a:rPr lang="uz-Latn-UZ" sz="4400" b="1" dirty="0">
                <a:solidFill>
                  <a:srgbClr val="545454"/>
                </a:solidFill>
                <a:latin typeface="Coco Gothic"/>
              </a:rPr>
              <a:t> bo</a:t>
            </a:r>
            <a:r>
              <a:rPr lang="en-US" sz="4400" b="1" dirty="0">
                <a:solidFill>
                  <a:srgbClr val="545454"/>
                </a:solidFill>
                <a:latin typeface="Coco Gothic"/>
              </a:rPr>
              <a:t>‘</a:t>
            </a:r>
            <a:r>
              <a:rPr lang="uz-Latn-UZ" sz="4400" b="1" dirty="0">
                <a:solidFill>
                  <a:srgbClr val="545454"/>
                </a:solidFill>
                <a:latin typeface="Coco Gothic"/>
              </a:rPr>
              <a:t>ladi</a:t>
            </a:r>
            <a:r>
              <a:rPr lang="en-US" sz="4400" b="1" dirty="0">
                <a:solidFill>
                  <a:srgbClr val="545454"/>
                </a:solidFill>
                <a:latin typeface="Coco Gothic"/>
              </a:rPr>
              <a:t>.</a:t>
            </a:r>
          </a:p>
        </p:txBody>
      </p:sp>
      <p:pic>
        <p:nvPicPr>
          <p:cNvPr id="7" name="u8msw0dpovvudahk48or">
            <a:hlinkClick r:id="" action="ppaction://media"/>
            <a:extLst>
              <a:ext uri="{FF2B5EF4-FFF2-40B4-BE49-F238E27FC236}">
                <a16:creationId xmlns:a16="http://schemas.microsoft.com/office/drawing/2014/main" xmlns="" id="{D7EE5AE0-C641-4066-B79C-FF4EC6D73130}"/>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9"/>
          <a:srcRect l="-3358" t="-23429" r="3174" b="-4158"/>
          <a:stretch/>
        </p:blipFill>
        <p:spPr>
          <a:xfrm>
            <a:off x="85684" y="3592490"/>
            <a:ext cx="2237173" cy="3383280"/>
          </a:xfrm>
          <a:prstGeom prst="rect">
            <a:avLst/>
          </a:prstGeom>
        </p:spPr>
      </p:pic>
    </p:spTree>
    <p:extLst>
      <p:ext uri="{BB962C8B-B14F-4D97-AF65-F5344CB8AC3E}">
        <p14:creationId xmlns:p14="http://schemas.microsoft.com/office/powerpoint/2010/main" val="174390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6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9CDAA7-730A-4903-93BB-855751C2D633}"/>
              </a:ext>
            </a:extLst>
          </p:cNvPr>
          <p:cNvSpPr>
            <a:spLocks noGrp="1"/>
          </p:cNvSpPr>
          <p:nvPr>
            <p:ph type="ctrTitle"/>
          </p:nvPr>
        </p:nvSpPr>
        <p:spPr>
          <a:xfrm>
            <a:off x="1566583" y="1625600"/>
            <a:ext cx="6010835" cy="2387600"/>
          </a:xfrm>
        </p:spPr>
        <p:txBody>
          <a:bodyPr>
            <a:normAutofit/>
          </a:bodyPr>
          <a:lstStyle/>
          <a:p>
            <a:r>
              <a:rPr lang="en-US" b="1" dirty="0">
                <a:solidFill>
                  <a:srgbClr val="002060"/>
                </a:solidFill>
                <a:latin typeface="Cambria" panose="02040503050406030204" pitchFamily="18" charset="0"/>
                <a:ea typeface="Cambria" panose="02040503050406030204" pitchFamily="18" charset="0"/>
              </a:rPr>
              <a:t>E’TIBORINGIZ UCHUN RAHMAT!</a:t>
            </a:r>
          </a:p>
        </p:txBody>
      </p:sp>
    </p:spTree>
    <p:extLst>
      <p:ext uri="{BB962C8B-B14F-4D97-AF65-F5344CB8AC3E}">
        <p14:creationId xmlns:p14="http://schemas.microsoft.com/office/powerpoint/2010/main" val="85948893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7_Тема Office">
  <a:themeElements>
    <a:clrScheme name="Теплый синий">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238</TotalTime>
  <Words>711</Words>
  <Application>Microsoft Office PowerPoint</Application>
  <PresentationFormat>Экран (4:3)</PresentationFormat>
  <Paragraphs>116</Paragraphs>
  <Slides>23</Slides>
  <Notes>1</Notes>
  <HiddenSlides>0</HiddenSlides>
  <MMClips>1</MMClips>
  <ScaleCrop>false</ScaleCrop>
  <HeadingPairs>
    <vt:vector size="4" baseType="variant">
      <vt:variant>
        <vt:lpstr>Тема</vt:lpstr>
      </vt:variant>
      <vt:variant>
        <vt:i4>2</vt:i4>
      </vt:variant>
      <vt:variant>
        <vt:lpstr>Заголовки слайдов</vt:lpstr>
      </vt:variant>
      <vt:variant>
        <vt:i4>23</vt:i4>
      </vt:variant>
    </vt:vector>
  </HeadingPairs>
  <TitlesOfParts>
    <vt:vector size="25" baseType="lpstr">
      <vt:lpstr>Тема Office</vt:lpstr>
      <vt:lpstr>7_Тема Office</vt:lpstr>
      <vt:lpstr>Maktabgacha, boshlang’ich va maxsus ta’lim metodikalari kafedrasi o’qituvchisi  O’smanova Diloromxon Ziyodinovna  </vt:lpstr>
      <vt:lpstr>II. UMUMKASBIY KOʻNIKMALARNI RIVOJLANTIRISH </vt:lpstr>
      <vt:lpstr>2.2.3-MAVZU. Oʻquvchilarda XXI asr koʻnikmalarini shakllantirish</vt:lpstr>
      <vt:lpstr> V harfdan boshlab aylana atrofidagi harflarni to‘g‘ri joylashtiring</vt:lpstr>
      <vt:lpstr>Diqqat savol:</vt:lpstr>
      <vt:lpstr>XXI asr ko‘nikmalari </vt:lpstr>
      <vt:lpstr>XXI asr ko‘nikmalari sifatida quyidagi asosiy ko‘nikmalar belgilangan </vt:lpstr>
      <vt:lpstr>Презентация PowerPoint</vt:lpstr>
      <vt:lpstr>XXI asr ko‘nikmalarini shakllantirish — </vt:lpstr>
      <vt:lpstr>XXI asrda har qanday sohada, ya’ni fan, kasb, jamoatchilik va shaxsiy hayotdagi faoliyatda inson uchun zarur bo‘lgan universal bilim, qobiliyat, ko‘nikma va shaxsiy fazilatlardir. </vt:lpstr>
      <vt:lpstr>4C nima? </vt:lpstr>
      <vt:lpstr>Презентация PowerPoint</vt:lpstr>
      <vt:lpstr>Презентация PowerPoint</vt:lpstr>
      <vt:lpstr>Bloom taksonomiyasi bosqichlari:</vt:lpstr>
      <vt:lpstr>Презентация PowerPoint</vt:lpstr>
      <vt:lpstr>“Freyer” metodi</vt:lpstr>
      <vt:lpstr>Презентация PowerPoint</vt:lpstr>
      <vt:lpstr>Nima uchun bu muhim?</vt:lpstr>
      <vt:lpstr>O‘zbek ta’limi kontekstida:</vt:lpstr>
      <vt:lpstr>Amaliy mini-topshiriq </vt:lpstr>
      <vt:lpstr>Asosiy g‘oyalar:</vt:lpstr>
      <vt:lpstr>Презентация PowerPoint</vt:lpstr>
      <vt:lpstr>E’TIBORINGIZ UCHUN RAHMAT!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Nega bugun faqat bilim berish yetarli emas? </dc:title>
  <dc:creator>murodil</dc:creator>
  <cp:lastModifiedBy>murodil</cp:lastModifiedBy>
  <cp:revision>13</cp:revision>
  <dcterms:created xsi:type="dcterms:W3CDTF">2026-01-11T18:13:22Z</dcterms:created>
  <dcterms:modified xsi:type="dcterms:W3CDTF">2026-01-11T22:23:19Z</dcterms:modified>
</cp:coreProperties>
</file>