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7" r:id="rId1"/>
  </p:sldMasterIdLst>
  <p:sldIdLst>
    <p:sldId id="257" r:id="rId2"/>
    <p:sldId id="256" r:id="rId3"/>
    <p:sldId id="259" r:id="rId4"/>
    <p:sldId id="260" r:id="rId5"/>
    <p:sldId id="268" r:id="rId6"/>
    <p:sldId id="267" r:id="rId7"/>
    <p:sldId id="261" r:id="rId8"/>
    <p:sldId id="269" r:id="rId9"/>
    <p:sldId id="270" r:id="rId10"/>
    <p:sldId id="271" r:id="rId11"/>
    <p:sldId id="272" r:id="rId12"/>
    <p:sldId id="273" r:id="rId13"/>
    <p:sldId id="262" r:id="rId14"/>
    <p:sldId id="258" r:id="rId15"/>
    <p:sldId id="263" r:id="rId16"/>
    <p:sldId id="264" r:id="rId17"/>
    <p:sldId id="266" r:id="rId18"/>
    <p:sldId id="265" r:id="rId19"/>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48" d="100"/>
          <a:sy n="48" d="100"/>
        </p:scale>
        <p:origin x="-1315" y="-7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diagrams/_rels/data1.xml.rels><?xml version="1.0" encoding="UTF-8" standalone="yes"?>
<Relationships xmlns="http://schemas.openxmlformats.org/package/2006/relationships"><Relationship Id="rId1" Type="http://schemas.openxmlformats.org/officeDocument/2006/relationships/image" Target="../media/image4.jpeg"/></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9D05602-52F2-42F9-9280-FF9A97922617}" type="doc">
      <dgm:prSet loTypeId="urn:microsoft.com/office/officeart/2005/8/layout/cycle2" loCatId="cycle" qsTypeId="urn:microsoft.com/office/officeart/2005/8/quickstyle/3d9" qsCatId="3D" csTypeId="urn:microsoft.com/office/officeart/2005/8/colors/colorful1" csCatId="colorful" phldr="1"/>
      <dgm:spPr/>
      <dgm:t>
        <a:bodyPr/>
        <a:lstStyle/>
        <a:p>
          <a:endParaRPr lang="ru-RU"/>
        </a:p>
      </dgm:t>
    </dgm:pt>
    <dgm:pt modelId="{F3C834CF-A907-474A-B6AB-8A5AB077040C}">
      <dgm:prSet custT="1"/>
      <dgm:spPr/>
      <dgm:t>
        <a:bodyPr/>
        <a:lstStyle/>
        <a:p>
          <a:pPr rtl="0"/>
          <a:r>
            <a:rPr lang="en-US" sz="1800" smtClean="0">
              <a:solidFill>
                <a:schemeClr val="bg1"/>
              </a:solidFill>
            </a:rPr>
            <a:t>INSONPARVARLIK</a:t>
          </a:r>
          <a:endParaRPr lang="ru-RU" sz="1800">
            <a:solidFill>
              <a:schemeClr val="bg1"/>
            </a:solidFill>
          </a:endParaRPr>
        </a:p>
      </dgm:t>
    </dgm:pt>
    <dgm:pt modelId="{49AC9A02-E659-41D5-B936-13890F6CFA68}" type="parTrans" cxnId="{0CD60934-4C8E-4D65-8D10-3BAD180FE421}">
      <dgm:prSet/>
      <dgm:spPr/>
      <dgm:t>
        <a:bodyPr/>
        <a:lstStyle/>
        <a:p>
          <a:endParaRPr lang="ru-RU" sz="1600">
            <a:solidFill>
              <a:schemeClr val="bg1"/>
            </a:solidFill>
          </a:endParaRPr>
        </a:p>
      </dgm:t>
    </dgm:pt>
    <dgm:pt modelId="{3D3453FC-6534-4837-A55B-D6C9FC4AA463}" type="sibTrans" cxnId="{0CD60934-4C8E-4D65-8D10-3BAD180FE421}">
      <dgm:prSet custT="1"/>
      <dgm:spPr/>
      <dgm:t>
        <a:bodyPr/>
        <a:lstStyle/>
        <a:p>
          <a:endParaRPr lang="ru-RU" sz="1600">
            <a:solidFill>
              <a:schemeClr val="bg1"/>
            </a:solidFill>
          </a:endParaRPr>
        </a:p>
      </dgm:t>
    </dgm:pt>
    <dgm:pt modelId="{A61AE8FE-713A-4AD6-AD06-08458ED3C906}">
      <dgm:prSet custT="1"/>
      <dgm:spPr/>
      <dgm:t>
        <a:bodyPr/>
        <a:lstStyle/>
        <a:p>
          <a:pPr rtl="0"/>
          <a:r>
            <a:rPr lang="en-US" sz="1600" smtClean="0">
              <a:solidFill>
                <a:schemeClr val="bg1"/>
              </a:solidFill>
            </a:rPr>
            <a:t>HAMKORLIK</a:t>
          </a:r>
          <a:endParaRPr lang="ru-RU" sz="1600">
            <a:solidFill>
              <a:schemeClr val="bg1"/>
            </a:solidFill>
          </a:endParaRPr>
        </a:p>
      </dgm:t>
    </dgm:pt>
    <dgm:pt modelId="{5AA1B6C9-2D99-441D-8031-3014DE407E11}" type="parTrans" cxnId="{610DA4D5-7620-477E-8476-1B6FC32211ED}">
      <dgm:prSet/>
      <dgm:spPr/>
      <dgm:t>
        <a:bodyPr/>
        <a:lstStyle/>
        <a:p>
          <a:endParaRPr lang="ru-RU" sz="1600">
            <a:solidFill>
              <a:schemeClr val="bg1"/>
            </a:solidFill>
          </a:endParaRPr>
        </a:p>
      </dgm:t>
    </dgm:pt>
    <dgm:pt modelId="{77FEBCB8-FF78-4D8A-B5C3-7DD891DDE317}" type="sibTrans" cxnId="{610DA4D5-7620-477E-8476-1B6FC32211ED}">
      <dgm:prSet custT="1"/>
      <dgm:spPr/>
      <dgm:t>
        <a:bodyPr/>
        <a:lstStyle/>
        <a:p>
          <a:endParaRPr lang="ru-RU" sz="1600">
            <a:solidFill>
              <a:schemeClr val="bg1"/>
            </a:solidFill>
          </a:endParaRPr>
        </a:p>
      </dgm:t>
    </dgm:pt>
    <dgm:pt modelId="{C1D2326F-4668-4A1B-9A87-693D128277B4}">
      <dgm:prSet custT="1"/>
      <dgm:spPr/>
      <dgm:t>
        <a:bodyPr/>
        <a:lstStyle/>
        <a:p>
          <a:pPr rtl="0"/>
          <a:r>
            <a:rPr lang="en-US" sz="1400" dirty="0" smtClean="0">
              <a:solidFill>
                <a:schemeClr val="bg1"/>
              </a:solidFill>
            </a:rPr>
            <a:t>ERKIN TARBIYALASH</a:t>
          </a:r>
          <a:endParaRPr lang="ru-RU" sz="1400" dirty="0">
            <a:solidFill>
              <a:schemeClr val="bg1"/>
            </a:solidFill>
          </a:endParaRPr>
        </a:p>
      </dgm:t>
    </dgm:pt>
    <dgm:pt modelId="{F1219C90-A655-4DCB-8B24-315F08FE995E}" type="parTrans" cxnId="{1B128324-F22A-4F6C-B358-28B1DF3ED7C0}">
      <dgm:prSet/>
      <dgm:spPr/>
      <dgm:t>
        <a:bodyPr/>
        <a:lstStyle/>
        <a:p>
          <a:endParaRPr lang="ru-RU" sz="1600">
            <a:solidFill>
              <a:schemeClr val="bg1"/>
            </a:solidFill>
          </a:endParaRPr>
        </a:p>
      </dgm:t>
    </dgm:pt>
    <dgm:pt modelId="{D450F3C1-67E0-40B4-8189-AA85B7BC3C3F}" type="sibTrans" cxnId="{1B128324-F22A-4F6C-B358-28B1DF3ED7C0}">
      <dgm:prSet custT="1"/>
      <dgm:spPr/>
      <dgm:t>
        <a:bodyPr/>
        <a:lstStyle/>
        <a:p>
          <a:endParaRPr lang="ru-RU" sz="1600">
            <a:solidFill>
              <a:schemeClr val="bg1"/>
            </a:solidFill>
          </a:endParaRPr>
        </a:p>
      </dgm:t>
    </dgm:pt>
    <dgm:pt modelId="{BA67FB89-B98C-437F-80B3-D6610F68D19F}">
      <dgm:prSet custT="1"/>
      <dgm:spPr/>
      <dgm:t>
        <a:bodyPr/>
        <a:lstStyle/>
        <a:p>
          <a:pPr rtl="0"/>
          <a:r>
            <a:rPr lang="en-US" sz="1600" smtClean="0">
              <a:solidFill>
                <a:schemeClr val="bg1"/>
              </a:solidFill>
            </a:rPr>
            <a:t>SHAXS O`ZIDA YASHIRINGAN YANGI QOBILIYAT</a:t>
          </a:r>
          <a:endParaRPr lang="ru-RU" sz="1600" dirty="0">
            <a:solidFill>
              <a:schemeClr val="bg1"/>
            </a:solidFill>
          </a:endParaRPr>
        </a:p>
      </dgm:t>
    </dgm:pt>
    <dgm:pt modelId="{601D1281-E6F6-425B-9B93-A3F266C923E9}" type="parTrans" cxnId="{A5A10CCE-B020-4BCB-8E88-E42A9446FEC4}">
      <dgm:prSet/>
      <dgm:spPr/>
      <dgm:t>
        <a:bodyPr/>
        <a:lstStyle/>
        <a:p>
          <a:endParaRPr lang="ru-RU" sz="1600">
            <a:solidFill>
              <a:schemeClr val="bg1"/>
            </a:solidFill>
          </a:endParaRPr>
        </a:p>
      </dgm:t>
    </dgm:pt>
    <dgm:pt modelId="{D6648247-F5D5-4EB5-BAD9-9F5365ED4049}" type="sibTrans" cxnId="{A5A10CCE-B020-4BCB-8E88-E42A9446FEC4}">
      <dgm:prSet custT="1"/>
      <dgm:spPr/>
      <dgm:t>
        <a:bodyPr/>
        <a:lstStyle/>
        <a:p>
          <a:endParaRPr lang="ru-RU" sz="1600">
            <a:solidFill>
              <a:schemeClr val="bg1"/>
            </a:solidFill>
          </a:endParaRPr>
        </a:p>
      </dgm:t>
    </dgm:pt>
    <dgm:pt modelId="{3B3FD8E2-5853-4058-94A6-B4C90CB50081}">
      <dgm:prSet custT="1"/>
      <dgm:spPr/>
      <dgm:t>
        <a:bodyPr/>
        <a:lstStyle/>
        <a:p>
          <a:pPr rtl="0"/>
          <a:r>
            <a:rPr lang="en-US" sz="1600" smtClean="0">
              <a:solidFill>
                <a:schemeClr val="bg1"/>
              </a:solidFill>
            </a:rPr>
            <a:t>MUSTAQIL O`QIB O`RGANISH</a:t>
          </a:r>
          <a:endParaRPr lang="ru-RU" sz="1600" dirty="0">
            <a:solidFill>
              <a:schemeClr val="bg1"/>
            </a:solidFill>
          </a:endParaRPr>
        </a:p>
      </dgm:t>
    </dgm:pt>
    <dgm:pt modelId="{5C725AB0-B8B5-4C41-BC7D-D569FAAF0BCA}" type="parTrans" cxnId="{150305A9-B5DD-4F9C-895E-7DD918E3664A}">
      <dgm:prSet/>
      <dgm:spPr/>
      <dgm:t>
        <a:bodyPr/>
        <a:lstStyle/>
        <a:p>
          <a:endParaRPr lang="ru-RU" sz="1600">
            <a:solidFill>
              <a:schemeClr val="bg1"/>
            </a:solidFill>
          </a:endParaRPr>
        </a:p>
      </dgm:t>
    </dgm:pt>
    <dgm:pt modelId="{9246A4CD-39F3-40EC-A347-AD3B79CEDF3C}" type="sibTrans" cxnId="{150305A9-B5DD-4F9C-895E-7DD918E3664A}">
      <dgm:prSet custT="1"/>
      <dgm:spPr/>
      <dgm:t>
        <a:bodyPr/>
        <a:lstStyle/>
        <a:p>
          <a:endParaRPr lang="ru-RU" sz="1600">
            <a:solidFill>
              <a:schemeClr val="bg1"/>
            </a:solidFill>
          </a:endParaRPr>
        </a:p>
      </dgm:t>
    </dgm:pt>
    <dgm:pt modelId="{C0DBB280-5EAC-43FD-AAAA-5B50399949A4}" type="pres">
      <dgm:prSet presAssocID="{39D05602-52F2-42F9-9280-FF9A97922617}" presName="cycle" presStyleCnt="0">
        <dgm:presLayoutVars>
          <dgm:dir/>
          <dgm:resizeHandles val="exact"/>
        </dgm:presLayoutVars>
      </dgm:prSet>
      <dgm:spPr/>
      <dgm:t>
        <a:bodyPr/>
        <a:lstStyle/>
        <a:p>
          <a:endParaRPr lang="ru-RU"/>
        </a:p>
      </dgm:t>
    </dgm:pt>
    <dgm:pt modelId="{1E98677A-93B6-4948-81B3-77DCB02B3391}" type="pres">
      <dgm:prSet presAssocID="{F3C834CF-A907-474A-B6AB-8A5AB077040C}" presName="node" presStyleLbl="node1" presStyleIdx="0" presStyleCnt="5" custScaleX="119927" custScaleY="121851">
        <dgm:presLayoutVars>
          <dgm:bulletEnabled val="1"/>
        </dgm:presLayoutVars>
      </dgm:prSet>
      <dgm:spPr/>
      <dgm:t>
        <a:bodyPr/>
        <a:lstStyle/>
        <a:p>
          <a:endParaRPr lang="ru-RU"/>
        </a:p>
      </dgm:t>
    </dgm:pt>
    <dgm:pt modelId="{C65EB43F-FAE0-48CA-B11C-89B6DDE909DE}" type="pres">
      <dgm:prSet presAssocID="{3D3453FC-6534-4837-A55B-D6C9FC4AA463}" presName="sibTrans" presStyleLbl="sibTrans2D1" presStyleIdx="0" presStyleCnt="5"/>
      <dgm:spPr/>
      <dgm:t>
        <a:bodyPr/>
        <a:lstStyle/>
        <a:p>
          <a:endParaRPr lang="ru-RU"/>
        </a:p>
      </dgm:t>
    </dgm:pt>
    <dgm:pt modelId="{73A49695-E7E8-4F7A-923D-2EF0593DE676}" type="pres">
      <dgm:prSet presAssocID="{3D3453FC-6534-4837-A55B-D6C9FC4AA463}" presName="connectorText" presStyleLbl="sibTrans2D1" presStyleIdx="0" presStyleCnt="5"/>
      <dgm:spPr/>
      <dgm:t>
        <a:bodyPr/>
        <a:lstStyle/>
        <a:p>
          <a:endParaRPr lang="ru-RU"/>
        </a:p>
      </dgm:t>
    </dgm:pt>
    <dgm:pt modelId="{47D4E77F-6586-4E36-9EEE-A66458D855B2}" type="pres">
      <dgm:prSet presAssocID="{A61AE8FE-713A-4AD6-AD06-08458ED3C906}" presName="node" presStyleLbl="node1" presStyleIdx="1" presStyleCnt="5">
        <dgm:presLayoutVars>
          <dgm:bulletEnabled val="1"/>
        </dgm:presLayoutVars>
      </dgm:prSet>
      <dgm:spPr/>
      <dgm:t>
        <a:bodyPr/>
        <a:lstStyle/>
        <a:p>
          <a:endParaRPr lang="ru-RU"/>
        </a:p>
      </dgm:t>
    </dgm:pt>
    <dgm:pt modelId="{E096EF4C-5DF1-413B-8615-10EF8C481368}" type="pres">
      <dgm:prSet presAssocID="{77FEBCB8-FF78-4D8A-B5C3-7DD891DDE317}" presName="sibTrans" presStyleLbl="sibTrans2D1" presStyleIdx="1" presStyleCnt="5"/>
      <dgm:spPr/>
      <dgm:t>
        <a:bodyPr/>
        <a:lstStyle/>
        <a:p>
          <a:endParaRPr lang="ru-RU"/>
        </a:p>
      </dgm:t>
    </dgm:pt>
    <dgm:pt modelId="{5C75A48D-02A4-489D-B201-97871F63742D}" type="pres">
      <dgm:prSet presAssocID="{77FEBCB8-FF78-4D8A-B5C3-7DD891DDE317}" presName="connectorText" presStyleLbl="sibTrans2D1" presStyleIdx="1" presStyleCnt="5"/>
      <dgm:spPr/>
      <dgm:t>
        <a:bodyPr/>
        <a:lstStyle/>
        <a:p>
          <a:endParaRPr lang="ru-RU"/>
        </a:p>
      </dgm:t>
    </dgm:pt>
    <dgm:pt modelId="{B2484D84-FD37-452E-93C8-2B7062543CAD}" type="pres">
      <dgm:prSet presAssocID="{C1D2326F-4668-4A1B-9A87-693D128277B4}" presName="node" presStyleLbl="node1" presStyleIdx="2" presStyleCnt="5">
        <dgm:presLayoutVars>
          <dgm:bulletEnabled val="1"/>
        </dgm:presLayoutVars>
      </dgm:prSet>
      <dgm:spPr/>
      <dgm:t>
        <a:bodyPr/>
        <a:lstStyle/>
        <a:p>
          <a:endParaRPr lang="ru-RU"/>
        </a:p>
      </dgm:t>
    </dgm:pt>
    <dgm:pt modelId="{5328992B-CEC8-4DAF-8CBE-60AB497EC797}" type="pres">
      <dgm:prSet presAssocID="{D450F3C1-67E0-40B4-8189-AA85B7BC3C3F}" presName="sibTrans" presStyleLbl="sibTrans2D1" presStyleIdx="2" presStyleCnt="5"/>
      <dgm:spPr/>
      <dgm:t>
        <a:bodyPr/>
        <a:lstStyle/>
        <a:p>
          <a:endParaRPr lang="ru-RU"/>
        </a:p>
      </dgm:t>
    </dgm:pt>
    <dgm:pt modelId="{5F7824F4-87A5-4D9B-ACD4-0839CBC38F85}" type="pres">
      <dgm:prSet presAssocID="{D450F3C1-67E0-40B4-8189-AA85B7BC3C3F}" presName="connectorText" presStyleLbl="sibTrans2D1" presStyleIdx="2" presStyleCnt="5"/>
      <dgm:spPr/>
      <dgm:t>
        <a:bodyPr/>
        <a:lstStyle/>
        <a:p>
          <a:endParaRPr lang="ru-RU"/>
        </a:p>
      </dgm:t>
    </dgm:pt>
    <dgm:pt modelId="{03126D45-51ED-40EF-8381-CB71770364C7}" type="pres">
      <dgm:prSet presAssocID="{BA67FB89-B98C-437F-80B3-D6610F68D19F}" presName="node" presStyleLbl="node1" presStyleIdx="3" presStyleCnt="5">
        <dgm:presLayoutVars>
          <dgm:bulletEnabled val="1"/>
        </dgm:presLayoutVars>
      </dgm:prSet>
      <dgm:spPr/>
      <dgm:t>
        <a:bodyPr/>
        <a:lstStyle/>
        <a:p>
          <a:endParaRPr lang="ru-RU"/>
        </a:p>
      </dgm:t>
    </dgm:pt>
    <dgm:pt modelId="{3917FB3A-36F5-4832-B4C1-43A382F327EB}" type="pres">
      <dgm:prSet presAssocID="{D6648247-F5D5-4EB5-BAD9-9F5365ED4049}" presName="sibTrans" presStyleLbl="sibTrans2D1" presStyleIdx="3" presStyleCnt="5"/>
      <dgm:spPr/>
      <dgm:t>
        <a:bodyPr/>
        <a:lstStyle/>
        <a:p>
          <a:endParaRPr lang="ru-RU"/>
        </a:p>
      </dgm:t>
    </dgm:pt>
    <dgm:pt modelId="{DA5EFE29-52BF-465A-A45B-086518B3D011}" type="pres">
      <dgm:prSet presAssocID="{D6648247-F5D5-4EB5-BAD9-9F5365ED4049}" presName="connectorText" presStyleLbl="sibTrans2D1" presStyleIdx="3" presStyleCnt="5"/>
      <dgm:spPr/>
      <dgm:t>
        <a:bodyPr/>
        <a:lstStyle/>
        <a:p>
          <a:endParaRPr lang="ru-RU"/>
        </a:p>
      </dgm:t>
    </dgm:pt>
    <dgm:pt modelId="{4D5D70DE-F3B5-4203-B996-F6FB56BF1CC6}" type="pres">
      <dgm:prSet presAssocID="{3B3FD8E2-5853-4058-94A6-B4C90CB50081}" presName="node" presStyleLbl="node1" presStyleIdx="4" presStyleCnt="5">
        <dgm:presLayoutVars>
          <dgm:bulletEnabled val="1"/>
        </dgm:presLayoutVars>
      </dgm:prSet>
      <dgm:spPr/>
      <dgm:t>
        <a:bodyPr/>
        <a:lstStyle/>
        <a:p>
          <a:endParaRPr lang="ru-RU"/>
        </a:p>
      </dgm:t>
    </dgm:pt>
    <dgm:pt modelId="{393A5A40-AC9C-414C-88BB-FBBB83C8E6FC}" type="pres">
      <dgm:prSet presAssocID="{9246A4CD-39F3-40EC-A347-AD3B79CEDF3C}" presName="sibTrans" presStyleLbl="sibTrans2D1" presStyleIdx="4" presStyleCnt="5"/>
      <dgm:spPr/>
      <dgm:t>
        <a:bodyPr/>
        <a:lstStyle/>
        <a:p>
          <a:endParaRPr lang="ru-RU"/>
        </a:p>
      </dgm:t>
    </dgm:pt>
    <dgm:pt modelId="{AD6DFB99-147F-45A1-8DC3-F685F5F4FC12}" type="pres">
      <dgm:prSet presAssocID="{9246A4CD-39F3-40EC-A347-AD3B79CEDF3C}" presName="connectorText" presStyleLbl="sibTrans2D1" presStyleIdx="4" presStyleCnt="5"/>
      <dgm:spPr/>
      <dgm:t>
        <a:bodyPr/>
        <a:lstStyle/>
        <a:p>
          <a:endParaRPr lang="ru-RU"/>
        </a:p>
      </dgm:t>
    </dgm:pt>
  </dgm:ptLst>
  <dgm:cxnLst>
    <dgm:cxn modelId="{0E1BBB22-06A9-43E0-827C-6E53A83759DE}" type="presOf" srcId="{9246A4CD-39F3-40EC-A347-AD3B79CEDF3C}" destId="{AD6DFB99-147F-45A1-8DC3-F685F5F4FC12}" srcOrd="1" destOrd="0" presId="urn:microsoft.com/office/officeart/2005/8/layout/cycle2"/>
    <dgm:cxn modelId="{17B4D871-2AD9-4ECF-A04C-0C8E1BCEAEA4}" type="presOf" srcId="{77FEBCB8-FF78-4D8A-B5C3-7DD891DDE317}" destId="{E096EF4C-5DF1-413B-8615-10EF8C481368}" srcOrd="0" destOrd="0" presId="urn:microsoft.com/office/officeart/2005/8/layout/cycle2"/>
    <dgm:cxn modelId="{150305A9-B5DD-4F9C-895E-7DD918E3664A}" srcId="{39D05602-52F2-42F9-9280-FF9A97922617}" destId="{3B3FD8E2-5853-4058-94A6-B4C90CB50081}" srcOrd="4" destOrd="0" parTransId="{5C725AB0-B8B5-4C41-BC7D-D569FAAF0BCA}" sibTransId="{9246A4CD-39F3-40EC-A347-AD3B79CEDF3C}"/>
    <dgm:cxn modelId="{A0353695-829A-40DE-A399-FBA2DBEABBFF}" type="presOf" srcId="{3D3453FC-6534-4837-A55B-D6C9FC4AA463}" destId="{C65EB43F-FAE0-48CA-B11C-89B6DDE909DE}" srcOrd="0" destOrd="0" presId="urn:microsoft.com/office/officeart/2005/8/layout/cycle2"/>
    <dgm:cxn modelId="{A5B0A1B0-1C7D-452D-BB24-A25F379D13C7}" type="presOf" srcId="{BA67FB89-B98C-437F-80B3-D6610F68D19F}" destId="{03126D45-51ED-40EF-8381-CB71770364C7}" srcOrd="0" destOrd="0" presId="urn:microsoft.com/office/officeart/2005/8/layout/cycle2"/>
    <dgm:cxn modelId="{404604A6-D099-4375-A1B5-01D5E807EC25}" type="presOf" srcId="{39D05602-52F2-42F9-9280-FF9A97922617}" destId="{C0DBB280-5EAC-43FD-AAAA-5B50399949A4}" srcOrd="0" destOrd="0" presId="urn:microsoft.com/office/officeart/2005/8/layout/cycle2"/>
    <dgm:cxn modelId="{66847339-CD62-44B5-9773-B45A0DCDDB26}" type="presOf" srcId="{9246A4CD-39F3-40EC-A347-AD3B79CEDF3C}" destId="{393A5A40-AC9C-414C-88BB-FBBB83C8E6FC}" srcOrd="0" destOrd="0" presId="urn:microsoft.com/office/officeart/2005/8/layout/cycle2"/>
    <dgm:cxn modelId="{1D8FF320-D416-4096-8381-167D5B8E036A}" type="presOf" srcId="{D450F3C1-67E0-40B4-8189-AA85B7BC3C3F}" destId="{5F7824F4-87A5-4D9B-ACD4-0839CBC38F85}" srcOrd="1" destOrd="0" presId="urn:microsoft.com/office/officeart/2005/8/layout/cycle2"/>
    <dgm:cxn modelId="{843A75AB-E706-4E96-83BA-34CD73804BB4}" type="presOf" srcId="{3B3FD8E2-5853-4058-94A6-B4C90CB50081}" destId="{4D5D70DE-F3B5-4203-B996-F6FB56BF1CC6}" srcOrd="0" destOrd="0" presId="urn:microsoft.com/office/officeart/2005/8/layout/cycle2"/>
    <dgm:cxn modelId="{1B128324-F22A-4F6C-B358-28B1DF3ED7C0}" srcId="{39D05602-52F2-42F9-9280-FF9A97922617}" destId="{C1D2326F-4668-4A1B-9A87-693D128277B4}" srcOrd="2" destOrd="0" parTransId="{F1219C90-A655-4DCB-8B24-315F08FE995E}" sibTransId="{D450F3C1-67E0-40B4-8189-AA85B7BC3C3F}"/>
    <dgm:cxn modelId="{0CD60934-4C8E-4D65-8D10-3BAD180FE421}" srcId="{39D05602-52F2-42F9-9280-FF9A97922617}" destId="{F3C834CF-A907-474A-B6AB-8A5AB077040C}" srcOrd="0" destOrd="0" parTransId="{49AC9A02-E659-41D5-B936-13890F6CFA68}" sibTransId="{3D3453FC-6534-4837-A55B-D6C9FC4AA463}"/>
    <dgm:cxn modelId="{B4C2A2EA-DE53-4450-AC84-55C2C581A5DE}" type="presOf" srcId="{D450F3C1-67E0-40B4-8189-AA85B7BC3C3F}" destId="{5328992B-CEC8-4DAF-8CBE-60AB497EC797}" srcOrd="0" destOrd="0" presId="urn:microsoft.com/office/officeart/2005/8/layout/cycle2"/>
    <dgm:cxn modelId="{610DA4D5-7620-477E-8476-1B6FC32211ED}" srcId="{39D05602-52F2-42F9-9280-FF9A97922617}" destId="{A61AE8FE-713A-4AD6-AD06-08458ED3C906}" srcOrd="1" destOrd="0" parTransId="{5AA1B6C9-2D99-441D-8031-3014DE407E11}" sibTransId="{77FEBCB8-FF78-4D8A-B5C3-7DD891DDE317}"/>
    <dgm:cxn modelId="{E2521C8B-1798-4934-9B1D-1889A8F25DBC}" type="presOf" srcId="{3D3453FC-6534-4837-A55B-D6C9FC4AA463}" destId="{73A49695-E7E8-4F7A-923D-2EF0593DE676}" srcOrd="1" destOrd="0" presId="urn:microsoft.com/office/officeart/2005/8/layout/cycle2"/>
    <dgm:cxn modelId="{A5A10CCE-B020-4BCB-8E88-E42A9446FEC4}" srcId="{39D05602-52F2-42F9-9280-FF9A97922617}" destId="{BA67FB89-B98C-437F-80B3-D6610F68D19F}" srcOrd="3" destOrd="0" parTransId="{601D1281-E6F6-425B-9B93-A3F266C923E9}" sibTransId="{D6648247-F5D5-4EB5-BAD9-9F5365ED4049}"/>
    <dgm:cxn modelId="{BEDC176D-1A14-4FCD-B7A8-BE40494F9029}" type="presOf" srcId="{77FEBCB8-FF78-4D8A-B5C3-7DD891DDE317}" destId="{5C75A48D-02A4-489D-B201-97871F63742D}" srcOrd="1" destOrd="0" presId="urn:microsoft.com/office/officeart/2005/8/layout/cycle2"/>
    <dgm:cxn modelId="{C3BF5400-1EB5-42F1-9946-FFAD7BA4B6B5}" type="presOf" srcId="{A61AE8FE-713A-4AD6-AD06-08458ED3C906}" destId="{47D4E77F-6586-4E36-9EEE-A66458D855B2}" srcOrd="0" destOrd="0" presId="urn:microsoft.com/office/officeart/2005/8/layout/cycle2"/>
    <dgm:cxn modelId="{C9116E9D-AB35-4850-B47C-A44CE00EB316}" type="presOf" srcId="{F3C834CF-A907-474A-B6AB-8A5AB077040C}" destId="{1E98677A-93B6-4948-81B3-77DCB02B3391}" srcOrd="0" destOrd="0" presId="urn:microsoft.com/office/officeart/2005/8/layout/cycle2"/>
    <dgm:cxn modelId="{0B51F94F-BBE3-4E97-984B-29CE84F8D359}" type="presOf" srcId="{D6648247-F5D5-4EB5-BAD9-9F5365ED4049}" destId="{3917FB3A-36F5-4832-B4C1-43A382F327EB}" srcOrd="0" destOrd="0" presId="urn:microsoft.com/office/officeart/2005/8/layout/cycle2"/>
    <dgm:cxn modelId="{F2C354F1-8B1E-439A-BBE5-4173FC6BAED4}" type="presOf" srcId="{D6648247-F5D5-4EB5-BAD9-9F5365ED4049}" destId="{DA5EFE29-52BF-465A-A45B-086518B3D011}" srcOrd="1" destOrd="0" presId="urn:microsoft.com/office/officeart/2005/8/layout/cycle2"/>
    <dgm:cxn modelId="{31F5F23D-E60C-46A5-8645-A7DD1290A445}" type="presOf" srcId="{C1D2326F-4668-4A1B-9A87-693D128277B4}" destId="{B2484D84-FD37-452E-93C8-2B7062543CAD}" srcOrd="0" destOrd="0" presId="urn:microsoft.com/office/officeart/2005/8/layout/cycle2"/>
    <dgm:cxn modelId="{5ABF8008-0E02-4087-8FD4-ECBC4280B602}" type="presParOf" srcId="{C0DBB280-5EAC-43FD-AAAA-5B50399949A4}" destId="{1E98677A-93B6-4948-81B3-77DCB02B3391}" srcOrd="0" destOrd="0" presId="urn:microsoft.com/office/officeart/2005/8/layout/cycle2"/>
    <dgm:cxn modelId="{6D0E204E-19AE-4DCE-8ADB-0C30A7695452}" type="presParOf" srcId="{C0DBB280-5EAC-43FD-AAAA-5B50399949A4}" destId="{C65EB43F-FAE0-48CA-B11C-89B6DDE909DE}" srcOrd="1" destOrd="0" presId="urn:microsoft.com/office/officeart/2005/8/layout/cycle2"/>
    <dgm:cxn modelId="{BB36E96B-D5AB-45D3-8071-3D7355917096}" type="presParOf" srcId="{C65EB43F-FAE0-48CA-B11C-89B6DDE909DE}" destId="{73A49695-E7E8-4F7A-923D-2EF0593DE676}" srcOrd="0" destOrd="0" presId="urn:microsoft.com/office/officeart/2005/8/layout/cycle2"/>
    <dgm:cxn modelId="{B3140B1D-7FBC-46E4-8403-BD4E5E8AE2C3}" type="presParOf" srcId="{C0DBB280-5EAC-43FD-AAAA-5B50399949A4}" destId="{47D4E77F-6586-4E36-9EEE-A66458D855B2}" srcOrd="2" destOrd="0" presId="urn:microsoft.com/office/officeart/2005/8/layout/cycle2"/>
    <dgm:cxn modelId="{AA1A1259-A9AF-47EE-A0BA-BD515A22122D}" type="presParOf" srcId="{C0DBB280-5EAC-43FD-AAAA-5B50399949A4}" destId="{E096EF4C-5DF1-413B-8615-10EF8C481368}" srcOrd="3" destOrd="0" presId="urn:microsoft.com/office/officeart/2005/8/layout/cycle2"/>
    <dgm:cxn modelId="{D726FF04-9DF3-4158-8C8B-2972B77C5350}" type="presParOf" srcId="{E096EF4C-5DF1-413B-8615-10EF8C481368}" destId="{5C75A48D-02A4-489D-B201-97871F63742D}" srcOrd="0" destOrd="0" presId="urn:microsoft.com/office/officeart/2005/8/layout/cycle2"/>
    <dgm:cxn modelId="{69F8238E-D2C9-4A4D-81B5-CC596A155D71}" type="presParOf" srcId="{C0DBB280-5EAC-43FD-AAAA-5B50399949A4}" destId="{B2484D84-FD37-452E-93C8-2B7062543CAD}" srcOrd="4" destOrd="0" presId="urn:microsoft.com/office/officeart/2005/8/layout/cycle2"/>
    <dgm:cxn modelId="{0931021F-F460-4A0C-9C49-A766F00E084A}" type="presParOf" srcId="{C0DBB280-5EAC-43FD-AAAA-5B50399949A4}" destId="{5328992B-CEC8-4DAF-8CBE-60AB497EC797}" srcOrd="5" destOrd="0" presId="urn:microsoft.com/office/officeart/2005/8/layout/cycle2"/>
    <dgm:cxn modelId="{F61169CE-6065-466E-8FDA-F0BA95A4EFC0}" type="presParOf" srcId="{5328992B-CEC8-4DAF-8CBE-60AB497EC797}" destId="{5F7824F4-87A5-4D9B-ACD4-0839CBC38F85}" srcOrd="0" destOrd="0" presId="urn:microsoft.com/office/officeart/2005/8/layout/cycle2"/>
    <dgm:cxn modelId="{A82D9124-4C09-4EB0-9D4C-1DA85BFA1DD7}" type="presParOf" srcId="{C0DBB280-5EAC-43FD-AAAA-5B50399949A4}" destId="{03126D45-51ED-40EF-8381-CB71770364C7}" srcOrd="6" destOrd="0" presId="urn:microsoft.com/office/officeart/2005/8/layout/cycle2"/>
    <dgm:cxn modelId="{85322F75-B363-4512-8FB6-9836032EA483}" type="presParOf" srcId="{C0DBB280-5EAC-43FD-AAAA-5B50399949A4}" destId="{3917FB3A-36F5-4832-B4C1-43A382F327EB}" srcOrd="7" destOrd="0" presId="urn:microsoft.com/office/officeart/2005/8/layout/cycle2"/>
    <dgm:cxn modelId="{6CE05BD4-DF9B-4631-9701-50D38E7D9909}" type="presParOf" srcId="{3917FB3A-36F5-4832-B4C1-43A382F327EB}" destId="{DA5EFE29-52BF-465A-A45B-086518B3D011}" srcOrd="0" destOrd="0" presId="urn:microsoft.com/office/officeart/2005/8/layout/cycle2"/>
    <dgm:cxn modelId="{734E62E6-11E6-4812-85C0-DFE0BD9CB7D3}" type="presParOf" srcId="{C0DBB280-5EAC-43FD-AAAA-5B50399949A4}" destId="{4D5D70DE-F3B5-4203-B996-F6FB56BF1CC6}" srcOrd="8" destOrd="0" presId="urn:microsoft.com/office/officeart/2005/8/layout/cycle2"/>
    <dgm:cxn modelId="{11CAC6E9-81AF-4C13-A0B0-19E5DCD47134}" type="presParOf" srcId="{C0DBB280-5EAC-43FD-AAAA-5B50399949A4}" destId="{393A5A40-AC9C-414C-88BB-FBBB83C8E6FC}" srcOrd="9" destOrd="0" presId="urn:microsoft.com/office/officeart/2005/8/layout/cycle2"/>
    <dgm:cxn modelId="{A17A5F27-0B7F-4C3E-90F9-21427315E00B}" type="presParOf" srcId="{393A5A40-AC9C-414C-88BB-FBBB83C8E6FC}" destId="{AD6DFB99-147F-45A1-8DC3-F685F5F4FC12}" srcOrd="0" destOrd="0" presId="urn:microsoft.com/office/officeart/2005/8/layout/cycle2"/>
  </dgm:cxnLst>
  <dgm:bg>
    <a:blipFill>
      <a:blip xmlns:r="http://schemas.openxmlformats.org/officeDocument/2006/relationships" r:embed="rId1"/>
      <a:tile tx="0" ty="0" sx="100000" sy="100000" flip="none" algn="tl"/>
    </a:blip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5F3E789-0ABD-48AF-BA85-F6561DE27BF4}" type="doc">
      <dgm:prSet loTypeId="urn:microsoft.com/office/officeart/2005/8/layout/process4" loCatId="list" qsTypeId="urn:microsoft.com/office/officeart/2005/8/quickstyle/simple1" qsCatId="simple" csTypeId="urn:microsoft.com/office/officeart/2005/8/colors/accent1_2" csCatId="accent1" phldr="1"/>
      <dgm:spPr/>
      <dgm:t>
        <a:bodyPr/>
        <a:lstStyle/>
        <a:p>
          <a:endParaRPr lang="ru-RU"/>
        </a:p>
      </dgm:t>
    </dgm:pt>
    <dgm:pt modelId="{3780EFCC-95B9-4665-92AA-8182FAF59735}">
      <dgm:prSet custT="1"/>
      <dgm:spPr>
        <a:solidFill>
          <a:srgbClr val="99CCFF"/>
        </a:solidFill>
      </dgm:spPr>
      <dgm:t>
        <a:bodyPr vert="horz"/>
        <a:lstStyle/>
        <a:p>
          <a:pPr rtl="0"/>
          <a:r>
            <a:rPr lang="en-US" sz="4800" dirty="0" err="1" smtClean="0">
              <a:solidFill>
                <a:srgbClr val="FF0000"/>
              </a:solidFill>
            </a:rPr>
            <a:t>Zamonaviy</a:t>
          </a:r>
          <a:r>
            <a:rPr lang="en-US" sz="4800" dirty="0" smtClean="0">
              <a:solidFill>
                <a:srgbClr val="FF0000"/>
              </a:solidFill>
            </a:rPr>
            <a:t> </a:t>
          </a:r>
          <a:r>
            <a:rPr lang="en-US" sz="4800" dirty="0" err="1" smtClean="0">
              <a:solidFill>
                <a:srgbClr val="FF0000"/>
              </a:solidFill>
            </a:rPr>
            <a:t>o’qitish</a:t>
          </a:r>
          <a:r>
            <a:rPr lang="en-US" sz="4800" dirty="0" smtClean="0">
              <a:solidFill>
                <a:srgbClr val="FF0000"/>
              </a:solidFill>
            </a:rPr>
            <a:t> </a:t>
          </a:r>
          <a:r>
            <a:rPr lang="en-US" sz="4800" dirty="0" err="1" smtClean="0">
              <a:solidFill>
                <a:srgbClr val="FF0000"/>
              </a:solidFill>
            </a:rPr>
            <a:t>texnologiyalari</a:t>
          </a:r>
          <a:r>
            <a:rPr lang="en-US" sz="4800" dirty="0" smtClean="0">
              <a:solidFill>
                <a:srgbClr val="FF0000"/>
              </a:solidFill>
            </a:rPr>
            <a:t> </a:t>
          </a:r>
          <a:endParaRPr lang="ru-RU" sz="3600" dirty="0">
            <a:solidFill>
              <a:srgbClr val="FF0000"/>
            </a:solidFill>
          </a:endParaRPr>
        </a:p>
      </dgm:t>
    </dgm:pt>
    <dgm:pt modelId="{856A7A06-977D-4D6C-8C32-734F45F133E1}" type="parTrans" cxnId="{657957AB-62CB-470E-9229-F923488A1987}">
      <dgm:prSet/>
      <dgm:spPr/>
      <dgm:t>
        <a:bodyPr/>
        <a:lstStyle/>
        <a:p>
          <a:endParaRPr lang="ru-RU"/>
        </a:p>
      </dgm:t>
    </dgm:pt>
    <dgm:pt modelId="{A7EA6D95-5CCA-4490-8183-49EF840524B3}" type="sibTrans" cxnId="{657957AB-62CB-470E-9229-F923488A1987}">
      <dgm:prSet/>
      <dgm:spPr/>
      <dgm:t>
        <a:bodyPr/>
        <a:lstStyle/>
        <a:p>
          <a:endParaRPr lang="ru-RU"/>
        </a:p>
      </dgm:t>
    </dgm:pt>
    <dgm:pt modelId="{E857E021-51E7-410D-A5DA-20075451578C}">
      <dgm:prSet custT="1"/>
      <dgm:spPr>
        <a:solidFill>
          <a:srgbClr val="FFFF99"/>
        </a:solidFill>
      </dgm:spPr>
      <dgm:t>
        <a:bodyPr vert="horz"/>
        <a:lstStyle/>
        <a:p>
          <a:pPr algn="l" rtl="0"/>
          <a:r>
            <a:rPr lang="en-US" sz="3600" dirty="0" err="1" smtClean="0">
              <a:solidFill>
                <a:srgbClr val="FF0000"/>
              </a:solidFill>
            </a:rPr>
            <a:t>Majmuaviy</a:t>
          </a:r>
          <a:r>
            <a:rPr lang="en-US" sz="3600" dirty="0" smtClean="0">
              <a:solidFill>
                <a:srgbClr val="FF0000"/>
              </a:solidFill>
            </a:rPr>
            <a:t> integral (</a:t>
          </a:r>
          <a:r>
            <a:rPr lang="en-US" sz="3600" dirty="0" err="1" smtClean="0">
              <a:solidFill>
                <a:srgbClr val="FF0000"/>
              </a:solidFill>
            </a:rPr>
            <a:t>butun</a:t>
          </a:r>
          <a:r>
            <a:rPr lang="en-US" sz="3600" dirty="0" smtClean="0">
              <a:solidFill>
                <a:srgbClr val="FF0000"/>
              </a:solidFill>
            </a:rPr>
            <a:t>, </a:t>
          </a:r>
          <a:r>
            <a:rPr lang="en-US" sz="3600" dirty="0" err="1" smtClean="0">
              <a:solidFill>
                <a:srgbClr val="FF0000"/>
              </a:solidFill>
            </a:rPr>
            <a:t>uzviy</a:t>
          </a:r>
          <a:r>
            <a:rPr lang="en-US" sz="3600" dirty="0" smtClean="0">
              <a:solidFill>
                <a:srgbClr val="FF0000"/>
              </a:solidFill>
            </a:rPr>
            <a:t> </a:t>
          </a:r>
          <a:r>
            <a:rPr lang="en-US" sz="3600" dirty="0" err="1" smtClean="0">
              <a:solidFill>
                <a:srgbClr val="FF0000"/>
              </a:solidFill>
            </a:rPr>
            <a:t>bog’liq</a:t>
          </a:r>
          <a:r>
            <a:rPr lang="en-US" sz="3600" dirty="0" smtClean="0">
              <a:solidFill>
                <a:srgbClr val="FF0000"/>
              </a:solidFill>
            </a:rPr>
            <a:t>) </a:t>
          </a:r>
          <a:r>
            <a:rPr lang="en-US" sz="3600" dirty="0" err="1" smtClean="0">
              <a:solidFill>
                <a:srgbClr val="FF0000"/>
              </a:solidFill>
            </a:rPr>
            <a:t>tizim</a:t>
          </a:r>
          <a:r>
            <a:rPr lang="en-US" sz="3600" dirty="0" smtClean="0">
              <a:solidFill>
                <a:srgbClr val="FF0000"/>
              </a:solidFill>
            </a:rPr>
            <a:t> </a:t>
          </a:r>
          <a:r>
            <a:rPr lang="en-US" sz="3600" dirty="0" err="1" smtClean="0">
              <a:solidFill>
                <a:srgbClr val="FF0000"/>
              </a:solidFill>
            </a:rPr>
            <a:t>bo’lib</a:t>
          </a:r>
          <a:r>
            <a:rPr lang="en-US" sz="3600" dirty="0" smtClean="0">
              <a:solidFill>
                <a:srgbClr val="FF0000"/>
              </a:solidFill>
            </a:rPr>
            <a:t>, </a:t>
          </a:r>
          <a:r>
            <a:rPr lang="en-US" sz="3600" dirty="0" err="1" smtClean="0">
              <a:solidFill>
                <a:srgbClr val="FF0000"/>
              </a:solidFill>
            </a:rPr>
            <a:t>unda</a:t>
          </a:r>
          <a:r>
            <a:rPr lang="en-US" sz="3600" dirty="0" smtClean="0">
              <a:solidFill>
                <a:srgbClr val="FF0000"/>
              </a:solidFill>
            </a:rPr>
            <a:t> </a:t>
          </a:r>
          <a:r>
            <a:rPr lang="en-US" sz="3600" dirty="0" err="1" smtClean="0">
              <a:solidFill>
                <a:srgbClr val="FF0000"/>
              </a:solidFill>
            </a:rPr>
            <a:t>ta’lim</a:t>
          </a:r>
          <a:r>
            <a:rPr lang="en-US" sz="3600" dirty="0" smtClean="0">
              <a:solidFill>
                <a:srgbClr val="FF0000"/>
              </a:solidFill>
            </a:rPr>
            <a:t> </a:t>
          </a:r>
          <a:r>
            <a:rPr lang="en-US" sz="3600" dirty="0" err="1" smtClean="0">
              <a:solidFill>
                <a:srgbClr val="FF0000"/>
              </a:solidFill>
            </a:rPr>
            <a:t>maqsadlari</a:t>
          </a:r>
          <a:r>
            <a:rPr lang="en-US" sz="3600" dirty="0" smtClean="0">
              <a:solidFill>
                <a:srgbClr val="FF0000"/>
              </a:solidFill>
            </a:rPr>
            <a:t> </a:t>
          </a:r>
          <a:r>
            <a:rPr lang="en-US" sz="3600" dirty="0" err="1" smtClean="0">
              <a:solidFill>
                <a:srgbClr val="FF0000"/>
              </a:solidFill>
            </a:rPr>
            <a:t>asosida</a:t>
          </a:r>
          <a:r>
            <a:rPr lang="en-US" sz="3600" dirty="0" smtClean="0">
              <a:solidFill>
                <a:srgbClr val="FF0000"/>
              </a:solidFill>
            </a:rPr>
            <a:t> </a:t>
          </a:r>
          <a:r>
            <a:rPr lang="en-US" sz="3600" dirty="0" err="1" smtClean="0">
              <a:solidFill>
                <a:srgbClr val="FF0000"/>
              </a:solidFill>
            </a:rPr>
            <a:t>belgilangan</a:t>
          </a:r>
          <a:r>
            <a:rPr lang="en-US" sz="3600" dirty="0" smtClean="0">
              <a:solidFill>
                <a:srgbClr val="FF0000"/>
              </a:solidFill>
            </a:rPr>
            <a:t> </a:t>
          </a:r>
          <a:r>
            <a:rPr lang="en-US" sz="3600" dirty="0" err="1" smtClean="0">
              <a:solidFill>
                <a:srgbClr val="FF0000"/>
              </a:solidFill>
            </a:rPr>
            <a:t>ko’nikma</a:t>
          </a:r>
          <a:r>
            <a:rPr lang="en-US" sz="3600" dirty="0" smtClean="0">
              <a:solidFill>
                <a:srgbClr val="FF0000"/>
              </a:solidFill>
            </a:rPr>
            <a:t> </a:t>
          </a:r>
          <a:r>
            <a:rPr lang="en-US" sz="3600" dirty="0" err="1" smtClean="0">
              <a:solidFill>
                <a:srgbClr val="FF0000"/>
              </a:solidFill>
            </a:rPr>
            <a:t>va</a:t>
          </a:r>
          <a:r>
            <a:rPr lang="en-US" sz="3600" dirty="0" smtClean="0">
              <a:solidFill>
                <a:srgbClr val="FF0000"/>
              </a:solidFill>
            </a:rPr>
            <a:t> </a:t>
          </a:r>
          <a:r>
            <a:rPr lang="en-US" sz="3600" dirty="0" err="1" smtClean="0">
              <a:solidFill>
                <a:srgbClr val="FF0000"/>
              </a:solidFill>
            </a:rPr>
            <a:t>malakalar</a:t>
          </a:r>
          <a:r>
            <a:rPr lang="en-US" sz="3600" dirty="0" smtClean="0">
              <a:solidFill>
                <a:srgbClr val="FF0000"/>
              </a:solidFill>
            </a:rPr>
            <a:t> </a:t>
          </a:r>
          <a:r>
            <a:rPr lang="en-US" sz="3600" dirty="0" err="1" smtClean="0">
              <a:solidFill>
                <a:srgbClr val="FF0000"/>
              </a:solidFill>
            </a:rPr>
            <a:t>o’quvchilar</a:t>
          </a:r>
          <a:r>
            <a:rPr lang="en-US" sz="3600" dirty="0" smtClean="0">
              <a:solidFill>
                <a:srgbClr val="FF0000"/>
              </a:solidFill>
            </a:rPr>
            <a:t> </a:t>
          </a:r>
          <a:r>
            <a:rPr lang="en-US" sz="3600" dirty="0" err="1" smtClean="0">
              <a:solidFill>
                <a:srgbClr val="FF0000"/>
              </a:solidFill>
            </a:rPr>
            <a:t>tomonidan</a:t>
          </a:r>
          <a:r>
            <a:rPr lang="en-US" sz="3600" dirty="0" smtClean="0">
              <a:solidFill>
                <a:srgbClr val="FF0000"/>
              </a:solidFill>
            </a:rPr>
            <a:t> </a:t>
          </a:r>
          <a:r>
            <a:rPr lang="en-US" sz="3600" dirty="0" err="1" smtClean="0">
              <a:solidFill>
                <a:srgbClr val="FF0000"/>
              </a:solidFill>
            </a:rPr>
            <a:t>nazariy</a:t>
          </a:r>
          <a:r>
            <a:rPr lang="en-US" sz="3600" dirty="0" smtClean="0">
              <a:solidFill>
                <a:srgbClr val="FF0000"/>
              </a:solidFill>
            </a:rPr>
            <a:t> </a:t>
          </a:r>
          <a:r>
            <a:rPr lang="en-US" sz="3600" dirty="0" err="1" smtClean="0">
              <a:solidFill>
                <a:srgbClr val="FF0000"/>
              </a:solidFill>
            </a:rPr>
            <a:t>bilimlarni</a:t>
          </a:r>
          <a:r>
            <a:rPr lang="en-US" sz="3600" dirty="0" smtClean="0">
              <a:solidFill>
                <a:srgbClr val="FF0000"/>
              </a:solidFill>
            </a:rPr>
            <a:t> </a:t>
          </a:r>
          <a:r>
            <a:rPr lang="en-US" sz="3600" dirty="0" err="1" smtClean="0">
              <a:solidFill>
                <a:srgbClr val="FF0000"/>
              </a:solidFill>
            </a:rPr>
            <a:t>o’zlashtirish</a:t>
          </a:r>
          <a:r>
            <a:rPr lang="en-US" sz="3600" dirty="0" smtClean="0">
              <a:solidFill>
                <a:srgbClr val="FF0000"/>
              </a:solidFill>
            </a:rPr>
            <a:t>, </a:t>
          </a:r>
          <a:r>
            <a:rPr lang="en-US" sz="3600" dirty="0" err="1" smtClean="0">
              <a:solidFill>
                <a:srgbClr val="FF0000"/>
              </a:solidFill>
            </a:rPr>
            <a:t>ularda</a:t>
          </a:r>
          <a:r>
            <a:rPr lang="en-US" sz="3600" dirty="0" smtClean="0">
              <a:solidFill>
                <a:srgbClr val="FF0000"/>
              </a:solidFill>
            </a:rPr>
            <a:t> </a:t>
          </a:r>
          <a:r>
            <a:rPr lang="en-US" sz="3600" dirty="0" err="1" smtClean="0">
              <a:solidFill>
                <a:srgbClr val="FF0000"/>
              </a:solidFill>
            </a:rPr>
            <a:t>muayyan</a:t>
          </a:r>
          <a:r>
            <a:rPr lang="en-US" sz="3600" dirty="0" smtClean="0">
              <a:solidFill>
                <a:srgbClr val="FF0000"/>
              </a:solidFill>
            </a:rPr>
            <a:t> </a:t>
          </a:r>
          <a:r>
            <a:rPr lang="en-US" sz="3600" dirty="0" err="1" smtClean="0">
              <a:solidFill>
                <a:srgbClr val="FF0000"/>
              </a:solidFill>
            </a:rPr>
            <a:t>ma’naviy-axloqiy</a:t>
          </a:r>
          <a:r>
            <a:rPr lang="en-US" sz="3600" dirty="0" smtClean="0">
              <a:solidFill>
                <a:srgbClr val="FF0000"/>
              </a:solidFill>
            </a:rPr>
            <a:t> </a:t>
          </a:r>
          <a:r>
            <a:rPr lang="en-US" sz="3600" dirty="0" err="1" smtClean="0">
              <a:solidFill>
                <a:srgbClr val="FF0000"/>
              </a:solidFill>
            </a:rPr>
            <a:t>sifatlarni</a:t>
          </a:r>
          <a:r>
            <a:rPr lang="en-US" sz="3600" dirty="0" smtClean="0">
              <a:solidFill>
                <a:srgbClr val="FF0000"/>
              </a:solidFill>
            </a:rPr>
            <a:t> </a:t>
          </a:r>
          <a:r>
            <a:rPr lang="en-US" sz="3600" dirty="0" err="1" smtClean="0">
              <a:solidFill>
                <a:srgbClr val="FF0000"/>
              </a:solidFill>
            </a:rPr>
            <a:t>tarbiyalashga</a:t>
          </a:r>
          <a:r>
            <a:rPr lang="en-US" sz="3600" dirty="0" smtClean="0">
              <a:solidFill>
                <a:srgbClr val="FF0000"/>
              </a:solidFill>
            </a:rPr>
            <a:t> </a:t>
          </a:r>
          <a:r>
            <a:rPr lang="en-US" sz="3600" dirty="0" err="1" smtClean="0">
              <a:solidFill>
                <a:srgbClr val="FF0000"/>
              </a:solidFill>
            </a:rPr>
            <a:t>yo’naltirilgan</a:t>
          </a:r>
          <a:r>
            <a:rPr lang="en-US" sz="3600" dirty="0" smtClean="0">
              <a:solidFill>
                <a:srgbClr val="FF0000"/>
              </a:solidFill>
            </a:rPr>
            <a:t> </a:t>
          </a:r>
          <a:r>
            <a:rPr lang="en-US" sz="3600" dirty="0" err="1" smtClean="0">
              <a:solidFill>
                <a:srgbClr val="FF0000"/>
              </a:solidFill>
            </a:rPr>
            <a:t>pedagogik</a:t>
          </a:r>
          <a:r>
            <a:rPr lang="en-US" sz="3600" dirty="0" smtClean="0">
              <a:solidFill>
                <a:srgbClr val="FF0000"/>
              </a:solidFill>
            </a:rPr>
            <a:t> </a:t>
          </a:r>
          <a:r>
            <a:rPr lang="en-US" sz="3600" dirty="0" err="1" smtClean="0">
              <a:solidFill>
                <a:srgbClr val="FF0000"/>
              </a:solidFill>
            </a:rPr>
            <a:t>faoliyat</a:t>
          </a:r>
          <a:r>
            <a:rPr lang="en-US" sz="3600" dirty="0" smtClean="0">
              <a:solidFill>
                <a:srgbClr val="FF0000"/>
              </a:solidFill>
            </a:rPr>
            <a:t> </a:t>
          </a:r>
          <a:r>
            <a:rPr lang="en-US" sz="3600" dirty="0" err="1" smtClean="0">
              <a:solidFill>
                <a:srgbClr val="FF0000"/>
              </a:solidFill>
            </a:rPr>
            <a:t>elementlarining</a:t>
          </a:r>
          <a:r>
            <a:rPr lang="en-US" sz="3600" dirty="0" smtClean="0">
              <a:solidFill>
                <a:srgbClr val="FF0000"/>
              </a:solidFill>
            </a:rPr>
            <a:t> </a:t>
          </a:r>
          <a:r>
            <a:rPr lang="en-US" sz="3600" dirty="0" err="1" smtClean="0">
              <a:solidFill>
                <a:srgbClr val="FF0000"/>
              </a:solidFill>
            </a:rPr>
            <a:t>ma’lum</a:t>
          </a:r>
          <a:r>
            <a:rPr lang="en-US" sz="3600" dirty="0" smtClean="0">
              <a:solidFill>
                <a:srgbClr val="FF0000"/>
              </a:solidFill>
            </a:rPr>
            <a:t> </a:t>
          </a:r>
          <a:r>
            <a:rPr lang="en-US" sz="3600" dirty="0" err="1" smtClean="0">
              <a:solidFill>
                <a:srgbClr val="FF0000"/>
              </a:solidFill>
            </a:rPr>
            <a:t>tartibga</a:t>
          </a:r>
          <a:r>
            <a:rPr lang="en-US" sz="3600" dirty="0" smtClean="0">
              <a:solidFill>
                <a:srgbClr val="FF0000"/>
              </a:solidFill>
            </a:rPr>
            <a:t> </a:t>
          </a:r>
          <a:r>
            <a:rPr lang="en-US" sz="3600" dirty="0" err="1" smtClean="0">
              <a:solidFill>
                <a:srgbClr val="FF0000"/>
              </a:solidFill>
            </a:rPr>
            <a:t>solingan</a:t>
          </a:r>
          <a:r>
            <a:rPr lang="en-US" sz="3600" dirty="0" smtClean="0">
              <a:solidFill>
                <a:srgbClr val="FF0000"/>
              </a:solidFill>
            </a:rPr>
            <a:t> </a:t>
          </a:r>
          <a:r>
            <a:rPr lang="en-US" sz="3600" dirty="0" err="1" smtClean="0">
              <a:solidFill>
                <a:srgbClr val="FF0000"/>
              </a:solidFill>
            </a:rPr>
            <a:t>to’plami</a:t>
          </a:r>
          <a:r>
            <a:rPr lang="en-US" sz="3600" dirty="0" smtClean="0">
              <a:solidFill>
                <a:srgbClr val="FF0000"/>
              </a:solidFill>
            </a:rPr>
            <a:t> </a:t>
          </a:r>
          <a:r>
            <a:rPr lang="en-US" sz="3600" dirty="0" err="1" smtClean="0">
              <a:solidFill>
                <a:srgbClr val="FF0000"/>
              </a:solidFill>
            </a:rPr>
            <a:t>sifatida</a:t>
          </a:r>
          <a:r>
            <a:rPr lang="en-US" sz="3600" dirty="0" smtClean="0">
              <a:solidFill>
                <a:srgbClr val="FF0000"/>
              </a:solidFill>
            </a:rPr>
            <a:t> </a:t>
          </a:r>
          <a:r>
            <a:rPr lang="en-US" sz="3600" dirty="0" err="1" smtClean="0">
              <a:solidFill>
                <a:srgbClr val="FF0000"/>
              </a:solidFill>
            </a:rPr>
            <a:t>aks</a:t>
          </a:r>
          <a:r>
            <a:rPr lang="en-US" sz="3600" dirty="0" smtClean="0">
              <a:solidFill>
                <a:srgbClr val="FF0000"/>
              </a:solidFill>
            </a:rPr>
            <a:t> </a:t>
          </a:r>
          <a:r>
            <a:rPr lang="en-US" sz="3600" dirty="0" err="1" smtClean="0">
              <a:solidFill>
                <a:srgbClr val="FF0000"/>
              </a:solidFill>
            </a:rPr>
            <a:t>etadi</a:t>
          </a:r>
          <a:r>
            <a:rPr lang="en-US" sz="3600" dirty="0" smtClean="0">
              <a:solidFill>
                <a:srgbClr val="FF0000"/>
              </a:solidFill>
            </a:rPr>
            <a:t>.</a:t>
          </a:r>
          <a:endParaRPr lang="ru-RU" sz="3600" dirty="0">
            <a:solidFill>
              <a:srgbClr val="FF0000"/>
            </a:solidFill>
          </a:endParaRPr>
        </a:p>
      </dgm:t>
    </dgm:pt>
    <dgm:pt modelId="{EBB73952-5A7B-4DEF-BE15-65A825537E5D}" type="parTrans" cxnId="{092E2864-B383-4003-ADC8-4804400F51C7}">
      <dgm:prSet/>
      <dgm:spPr/>
      <dgm:t>
        <a:bodyPr/>
        <a:lstStyle/>
        <a:p>
          <a:endParaRPr lang="ru-RU"/>
        </a:p>
      </dgm:t>
    </dgm:pt>
    <dgm:pt modelId="{C34BDD90-713C-4655-B167-538E8239819A}" type="sibTrans" cxnId="{092E2864-B383-4003-ADC8-4804400F51C7}">
      <dgm:prSet/>
      <dgm:spPr/>
      <dgm:t>
        <a:bodyPr/>
        <a:lstStyle/>
        <a:p>
          <a:endParaRPr lang="ru-RU"/>
        </a:p>
      </dgm:t>
    </dgm:pt>
    <dgm:pt modelId="{2B300667-7ADC-4D3A-837A-C507F386E988}" type="pres">
      <dgm:prSet presAssocID="{D5F3E789-0ABD-48AF-BA85-F6561DE27BF4}" presName="Name0" presStyleCnt="0">
        <dgm:presLayoutVars>
          <dgm:dir/>
          <dgm:animLvl val="lvl"/>
          <dgm:resizeHandles val="exact"/>
        </dgm:presLayoutVars>
      </dgm:prSet>
      <dgm:spPr/>
      <dgm:t>
        <a:bodyPr/>
        <a:lstStyle/>
        <a:p>
          <a:endParaRPr lang="ru-RU"/>
        </a:p>
      </dgm:t>
    </dgm:pt>
    <dgm:pt modelId="{BD5938FA-656A-4732-8371-D1E25304F58D}" type="pres">
      <dgm:prSet presAssocID="{E857E021-51E7-410D-A5DA-20075451578C}" presName="boxAndChildren" presStyleCnt="0"/>
      <dgm:spPr/>
    </dgm:pt>
    <dgm:pt modelId="{F962E569-3AF9-4F4D-B320-21861F8D2F63}" type="pres">
      <dgm:prSet presAssocID="{E857E021-51E7-410D-A5DA-20075451578C}" presName="parentTextBox" presStyleLbl="node1" presStyleIdx="0" presStyleCnt="2"/>
      <dgm:spPr/>
      <dgm:t>
        <a:bodyPr/>
        <a:lstStyle/>
        <a:p>
          <a:endParaRPr lang="ru-RU"/>
        </a:p>
      </dgm:t>
    </dgm:pt>
    <dgm:pt modelId="{149FE06E-1328-465E-874E-5EA4728AE8B6}" type="pres">
      <dgm:prSet presAssocID="{A7EA6D95-5CCA-4490-8183-49EF840524B3}" presName="sp" presStyleCnt="0"/>
      <dgm:spPr/>
    </dgm:pt>
    <dgm:pt modelId="{3A2449F6-A314-483B-A729-2594283655A8}" type="pres">
      <dgm:prSet presAssocID="{3780EFCC-95B9-4665-92AA-8182FAF59735}" presName="arrowAndChildren" presStyleCnt="0"/>
      <dgm:spPr/>
    </dgm:pt>
    <dgm:pt modelId="{EAF7BEC1-FB0C-4894-970B-BD9CBE51ED23}" type="pres">
      <dgm:prSet presAssocID="{3780EFCC-95B9-4665-92AA-8182FAF59735}" presName="parentTextArrow" presStyleLbl="node1" presStyleIdx="1" presStyleCnt="2" custScaleY="31831"/>
      <dgm:spPr/>
      <dgm:t>
        <a:bodyPr/>
        <a:lstStyle/>
        <a:p>
          <a:endParaRPr lang="ru-RU"/>
        </a:p>
      </dgm:t>
    </dgm:pt>
  </dgm:ptLst>
  <dgm:cxnLst>
    <dgm:cxn modelId="{E75694B5-5944-40F4-9E48-F6F11EA520C5}" type="presOf" srcId="{E857E021-51E7-410D-A5DA-20075451578C}" destId="{F962E569-3AF9-4F4D-B320-21861F8D2F63}" srcOrd="0" destOrd="0" presId="urn:microsoft.com/office/officeart/2005/8/layout/process4"/>
    <dgm:cxn modelId="{657957AB-62CB-470E-9229-F923488A1987}" srcId="{D5F3E789-0ABD-48AF-BA85-F6561DE27BF4}" destId="{3780EFCC-95B9-4665-92AA-8182FAF59735}" srcOrd="0" destOrd="0" parTransId="{856A7A06-977D-4D6C-8C32-734F45F133E1}" sibTransId="{A7EA6D95-5CCA-4490-8183-49EF840524B3}"/>
    <dgm:cxn modelId="{092E2864-B383-4003-ADC8-4804400F51C7}" srcId="{D5F3E789-0ABD-48AF-BA85-F6561DE27BF4}" destId="{E857E021-51E7-410D-A5DA-20075451578C}" srcOrd="1" destOrd="0" parTransId="{EBB73952-5A7B-4DEF-BE15-65A825537E5D}" sibTransId="{C34BDD90-713C-4655-B167-538E8239819A}"/>
    <dgm:cxn modelId="{7EBB2DE4-575F-4A59-BC9B-1B0A6103E27D}" type="presOf" srcId="{D5F3E789-0ABD-48AF-BA85-F6561DE27BF4}" destId="{2B300667-7ADC-4D3A-837A-C507F386E988}" srcOrd="0" destOrd="0" presId="urn:microsoft.com/office/officeart/2005/8/layout/process4"/>
    <dgm:cxn modelId="{C9F00DC4-E46A-429C-B9A0-951816DDF4EB}" type="presOf" srcId="{3780EFCC-95B9-4665-92AA-8182FAF59735}" destId="{EAF7BEC1-FB0C-4894-970B-BD9CBE51ED23}" srcOrd="0" destOrd="0" presId="urn:microsoft.com/office/officeart/2005/8/layout/process4"/>
    <dgm:cxn modelId="{34F57380-0268-4808-944F-E26613A79FE5}" type="presParOf" srcId="{2B300667-7ADC-4D3A-837A-C507F386E988}" destId="{BD5938FA-656A-4732-8371-D1E25304F58D}" srcOrd="0" destOrd="0" presId="urn:microsoft.com/office/officeart/2005/8/layout/process4"/>
    <dgm:cxn modelId="{432F2F5A-3A4C-44CA-8F2A-8FFCE3D3D8D7}" type="presParOf" srcId="{BD5938FA-656A-4732-8371-D1E25304F58D}" destId="{F962E569-3AF9-4F4D-B320-21861F8D2F63}" srcOrd="0" destOrd="0" presId="urn:microsoft.com/office/officeart/2005/8/layout/process4"/>
    <dgm:cxn modelId="{72B3759F-636C-4DDF-8F13-6EA077AF5F7F}" type="presParOf" srcId="{2B300667-7ADC-4D3A-837A-C507F386E988}" destId="{149FE06E-1328-465E-874E-5EA4728AE8B6}" srcOrd="1" destOrd="0" presId="urn:microsoft.com/office/officeart/2005/8/layout/process4"/>
    <dgm:cxn modelId="{282FE097-53C5-4A0E-B5B0-8CF60F901A85}" type="presParOf" srcId="{2B300667-7ADC-4D3A-837A-C507F386E988}" destId="{3A2449F6-A314-483B-A729-2594283655A8}" srcOrd="2" destOrd="0" presId="urn:microsoft.com/office/officeart/2005/8/layout/process4"/>
    <dgm:cxn modelId="{B44FB7E1-657A-4829-9CD4-0A538C4A7D31}" type="presParOf" srcId="{3A2449F6-A314-483B-A729-2594283655A8}" destId="{EAF7BEC1-FB0C-4894-970B-BD9CBE51ED23}" srcOrd="0" destOrd="0" presId="urn:microsoft.com/office/officeart/2005/8/layout/process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C1EFD1FF-442A-44DF-B8CD-B9FE571AFD62}" type="doc">
      <dgm:prSet loTypeId="urn:microsoft.com/office/officeart/2005/8/layout/radial1" loCatId="relationship" qsTypeId="urn:microsoft.com/office/officeart/2005/8/quickstyle/simple1" qsCatId="simple" csTypeId="urn:microsoft.com/office/officeart/2005/8/colors/accent1_2" csCatId="accent1" phldr="1"/>
      <dgm:spPr/>
      <dgm:t>
        <a:bodyPr/>
        <a:lstStyle/>
        <a:p>
          <a:endParaRPr lang="ru-RU"/>
        </a:p>
      </dgm:t>
    </dgm:pt>
    <dgm:pt modelId="{9D9A2045-C1A1-43C4-AF1E-DA721540A6F4}" type="pres">
      <dgm:prSet presAssocID="{C1EFD1FF-442A-44DF-B8CD-B9FE571AFD62}" presName="cycle" presStyleCnt="0">
        <dgm:presLayoutVars>
          <dgm:chMax val="1"/>
          <dgm:dir/>
          <dgm:animLvl val="ctr"/>
          <dgm:resizeHandles val="exact"/>
        </dgm:presLayoutVars>
      </dgm:prSet>
      <dgm:spPr/>
      <dgm:t>
        <a:bodyPr/>
        <a:lstStyle/>
        <a:p>
          <a:endParaRPr lang="ru-RU"/>
        </a:p>
      </dgm:t>
    </dgm:pt>
  </dgm:ptLst>
  <dgm:cxnLst>
    <dgm:cxn modelId="{430FB57D-4417-4FB0-AD14-76D278CD995C}" type="presOf" srcId="{C1EFD1FF-442A-44DF-B8CD-B9FE571AFD62}" destId="{9D9A2045-C1A1-43C4-AF1E-DA721540A6F4}" srcOrd="0" destOrd="0" presId="urn:microsoft.com/office/officeart/2005/8/layout/radial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E98677A-93B6-4948-81B3-77DCB02B3391}">
      <dsp:nvSpPr>
        <dsp:cNvPr id="0" name=""/>
        <dsp:cNvSpPr/>
      </dsp:nvSpPr>
      <dsp:spPr>
        <a:xfrm>
          <a:off x="3350317" y="-107801"/>
          <a:ext cx="2415570" cy="2454323"/>
        </a:xfrm>
        <a:prstGeom prst="ellipse">
          <a:avLst/>
        </a:prstGeom>
        <a:solidFill>
          <a:schemeClr val="accent2">
            <a:hueOff val="0"/>
            <a:satOff val="0"/>
            <a:lumOff val="0"/>
            <a:alphaOff val="0"/>
          </a:schemeClr>
        </a:solidFill>
        <a:ln>
          <a:noFill/>
        </a:ln>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extrusionH="152250" prstMaterial="matte">
          <a:bevelT w="165100" prst="coolSlant"/>
        </a:sp3d>
      </dsp:spPr>
      <dsp:style>
        <a:lnRef idx="0">
          <a:scrgbClr r="0" g="0" b="0"/>
        </a:lnRef>
        <a:fillRef idx="1">
          <a:scrgbClr r="0" g="0" b="0"/>
        </a:fillRef>
        <a:effectRef idx="2">
          <a:scrgbClr r="0" g="0" b="0"/>
        </a:effectRef>
        <a:fontRef idx="minor">
          <a:schemeClr val="lt1"/>
        </a:fontRef>
      </dsp:style>
      <dsp:txBody>
        <a:bodyPr spcFirstLastPara="0" vert="horz" wrap="square" lIns="22860" tIns="22860" rIns="22860" bIns="22860" numCol="1" spcCol="1270" anchor="ctr" anchorCtr="0">
          <a:noAutofit/>
          <a:sp3d extrusionH="28000" prstMaterial="matte"/>
        </a:bodyPr>
        <a:lstStyle/>
        <a:p>
          <a:pPr lvl="0" algn="ctr" defTabSz="800100" rtl="0">
            <a:lnSpc>
              <a:spcPct val="90000"/>
            </a:lnSpc>
            <a:spcBef>
              <a:spcPct val="0"/>
            </a:spcBef>
            <a:spcAft>
              <a:spcPct val="35000"/>
            </a:spcAft>
          </a:pPr>
          <a:r>
            <a:rPr lang="en-US" sz="1800" kern="1200" smtClean="0">
              <a:solidFill>
                <a:schemeClr val="bg1"/>
              </a:solidFill>
            </a:rPr>
            <a:t>INSONPARVARLIK</a:t>
          </a:r>
          <a:endParaRPr lang="ru-RU" sz="1800" kern="1200">
            <a:solidFill>
              <a:schemeClr val="bg1"/>
            </a:solidFill>
          </a:endParaRPr>
        </a:p>
      </dsp:txBody>
      <dsp:txXfrm>
        <a:off x="3704069" y="251626"/>
        <a:ext cx="1708066" cy="1735469"/>
      </dsp:txXfrm>
    </dsp:sp>
    <dsp:sp modelId="{C65EB43F-FAE0-48CA-B11C-89B6DDE909DE}">
      <dsp:nvSpPr>
        <dsp:cNvPr id="0" name=""/>
        <dsp:cNvSpPr/>
      </dsp:nvSpPr>
      <dsp:spPr>
        <a:xfrm rot="2160000">
          <a:off x="5642544" y="1721525"/>
          <a:ext cx="424388" cy="679792"/>
        </a:xfrm>
        <a:prstGeom prst="rightArrow">
          <a:avLst>
            <a:gd name="adj1" fmla="val 60000"/>
            <a:gd name="adj2" fmla="val 50000"/>
          </a:avLst>
        </a:prstGeom>
        <a:solidFill>
          <a:schemeClr val="accent2">
            <a:hueOff val="0"/>
            <a:satOff val="0"/>
            <a:lumOff val="0"/>
            <a:alphaOff val="0"/>
          </a:schemeClr>
        </a:solidFill>
        <a:ln>
          <a:noFill/>
        </a:ln>
        <a:effectLst/>
        <a:sp3d z="-227350" prstMaterial="matte"/>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711200">
            <a:lnSpc>
              <a:spcPct val="90000"/>
            </a:lnSpc>
            <a:spcBef>
              <a:spcPct val="0"/>
            </a:spcBef>
            <a:spcAft>
              <a:spcPct val="35000"/>
            </a:spcAft>
          </a:pPr>
          <a:endParaRPr lang="ru-RU" sz="1600" kern="1200">
            <a:solidFill>
              <a:schemeClr val="bg1"/>
            </a:solidFill>
          </a:endParaRPr>
        </a:p>
      </dsp:txBody>
      <dsp:txXfrm>
        <a:off x="5654702" y="1820066"/>
        <a:ext cx="297072" cy="407876"/>
      </dsp:txXfrm>
    </dsp:sp>
    <dsp:sp modelId="{47D4E77F-6586-4E36-9EEE-A66458D855B2}">
      <dsp:nvSpPr>
        <dsp:cNvPr id="0" name=""/>
        <dsp:cNvSpPr/>
      </dsp:nvSpPr>
      <dsp:spPr>
        <a:xfrm>
          <a:off x="5996020" y="1888669"/>
          <a:ext cx="2014200" cy="2014200"/>
        </a:xfrm>
        <a:prstGeom prst="ellipse">
          <a:avLst/>
        </a:prstGeom>
        <a:solidFill>
          <a:schemeClr val="accent3">
            <a:hueOff val="0"/>
            <a:satOff val="0"/>
            <a:lumOff val="0"/>
            <a:alphaOff val="0"/>
          </a:schemeClr>
        </a:solidFill>
        <a:ln>
          <a:noFill/>
        </a:ln>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extrusionH="152250" prstMaterial="matte">
          <a:bevelT w="165100" prst="coolSlant"/>
        </a:sp3d>
      </dsp:spPr>
      <dsp:style>
        <a:lnRef idx="0">
          <a:scrgbClr r="0" g="0" b="0"/>
        </a:lnRef>
        <a:fillRef idx="1">
          <a:scrgbClr r="0" g="0" b="0"/>
        </a:fillRef>
        <a:effectRef idx="2">
          <a:scrgbClr r="0" g="0" b="0"/>
        </a:effectRef>
        <a:fontRef idx="minor">
          <a:schemeClr val="lt1"/>
        </a:fontRef>
      </dsp:style>
      <dsp:txBody>
        <a:bodyPr spcFirstLastPara="0" vert="horz" wrap="square" lIns="20320" tIns="20320" rIns="20320" bIns="20320" numCol="1" spcCol="1270" anchor="ctr" anchorCtr="0">
          <a:noAutofit/>
          <a:sp3d extrusionH="28000" prstMaterial="matte"/>
        </a:bodyPr>
        <a:lstStyle/>
        <a:p>
          <a:pPr lvl="0" algn="ctr" defTabSz="711200" rtl="0">
            <a:lnSpc>
              <a:spcPct val="90000"/>
            </a:lnSpc>
            <a:spcBef>
              <a:spcPct val="0"/>
            </a:spcBef>
            <a:spcAft>
              <a:spcPct val="35000"/>
            </a:spcAft>
          </a:pPr>
          <a:r>
            <a:rPr lang="en-US" sz="1600" kern="1200" smtClean="0">
              <a:solidFill>
                <a:schemeClr val="bg1"/>
              </a:solidFill>
            </a:rPr>
            <a:t>HAMKORLIK</a:t>
          </a:r>
          <a:endParaRPr lang="ru-RU" sz="1600" kern="1200">
            <a:solidFill>
              <a:schemeClr val="bg1"/>
            </a:solidFill>
          </a:endParaRPr>
        </a:p>
      </dsp:txBody>
      <dsp:txXfrm>
        <a:off x="6290993" y="2183642"/>
        <a:ext cx="1424254" cy="1424254"/>
      </dsp:txXfrm>
    </dsp:sp>
    <dsp:sp modelId="{E096EF4C-5DF1-413B-8615-10EF8C481368}">
      <dsp:nvSpPr>
        <dsp:cNvPr id="0" name=""/>
        <dsp:cNvSpPr/>
      </dsp:nvSpPr>
      <dsp:spPr>
        <a:xfrm rot="6480000">
          <a:off x="6273714" y="3978639"/>
          <a:ext cx="534244" cy="679792"/>
        </a:xfrm>
        <a:prstGeom prst="rightArrow">
          <a:avLst>
            <a:gd name="adj1" fmla="val 60000"/>
            <a:gd name="adj2" fmla="val 50000"/>
          </a:avLst>
        </a:prstGeom>
        <a:solidFill>
          <a:schemeClr val="accent3">
            <a:hueOff val="0"/>
            <a:satOff val="0"/>
            <a:lumOff val="0"/>
            <a:alphaOff val="0"/>
          </a:schemeClr>
        </a:solidFill>
        <a:ln>
          <a:noFill/>
        </a:ln>
        <a:effectLst/>
        <a:sp3d z="-227350" prstMaterial="matte"/>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711200">
            <a:lnSpc>
              <a:spcPct val="90000"/>
            </a:lnSpc>
            <a:spcBef>
              <a:spcPct val="0"/>
            </a:spcBef>
            <a:spcAft>
              <a:spcPct val="35000"/>
            </a:spcAft>
          </a:pPr>
          <a:endParaRPr lang="ru-RU" sz="1600" kern="1200">
            <a:solidFill>
              <a:schemeClr val="bg1"/>
            </a:solidFill>
          </a:endParaRPr>
        </a:p>
      </dsp:txBody>
      <dsp:txXfrm rot="10800000">
        <a:off x="6378614" y="4038383"/>
        <a:ext cx="373971" cy="407876"/>
      </dsp:txXfrm>
    </dsp:sp>
    <dsp:sp modelId="{B2484D84-FD37-452E-93C8-2B7062543CAD}">
      <dsp:nvSpPr>
        <dsp:cNvPr id="0" name=""/>
        <dsp:cNvSpPr/>
      </dsp:nvSpPr>
      <dsp:spPr>
        <a:xfrm>
          <a:off x="5062106" y="4762961"/>
          <a:ext cx="2014200" cy="2014200"/>
        </a:xfrm>
        <a:prstGeom prst="ellipse">
          <a:avLst/>
        </a:prstGeom>
        <a:solidFill>
          <a:schemeClr val="accent4">
            <a:hueOff val="0"/>
            <a:satOff val="0"/>
            <a:lumOff val="0"/>
            <a:alphaOff val="0"/>
          </a:schemeClr>
        </a:solidFill>
        <a:ln>
          <a:noFill/>
        </a:ln>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extrusionH="152250" prstMaterial="matte">
          <a:bevelT w="165100" prst="coolSlant"/>
        </a:sp3d>
      </dsp:spPr>
      <dsp:style>
        <a:lnRef idx="0">
          <a:scrgbClr r="0" g="0" b="0"/>
        </a:lnRef>
        <a:fillRef idx="1">
          <a:scrgbClr r="0" g="0" b="0"/>
        </a:fillRef>
        <a:effectRef idx="2">
          <a:scrgbClr r="0" g="0" b="0"/>
        </a:effectRef>
        <a:fontRef idx="minor">
          <a:schemeClr val="lt1"/>
        </a:fontRef>
      </dsp:style>
      <dsp:txBody>
        <a:bodyPr spcFirstLastPara="0" vert="horz" wrap="square" lIns="17780" tIns="17780" rIns="17780" bIns="17780" numCol="1" spcCol="1270" anchor="ctr" anchorCtr="0">
          <a:noAutofit/>
          <a:sp3d extrusionH="28000" prstMaterial="matte"/>
        </a:bodyPr>
        <a:lstStyle/>
        <a:p>
          <a:pPr lvl="0" algn="ctr" defTabSz="622300" rtl="0">
            <a:lnSpc>
              <a:spcPct val="90000"/>
            </a:lnSpc>
            <a:spcBef>
              <a:spcPct val="0"/>
            </a:spcBef>
            <a:spcAft>
              <a:spcPct val="35000"/>
            </a:spcAft>
          </a:pPr>
          <a:r>
            <a:rPr lang="en-US" sz="1400" kern="1200" dirty="0" smtClean="0">
              <a:solidFill>
                <a:schemeClr val="bg1"/>
              </a:solidFill>
            </a:rPr>
            <a:t>ERKIN TARBIYALASH</a:t>
          </a:r>
          <a:endParaRPr lang="ru-RU" sz="1400" kern="1200" dirty="0">
            <a:solidFill>
              <a:schemeClr val="bg1"/>
            </a:solidFill>
          </a:endParaRPr>
        </a:p>
      </dsp:txBody>
      <dsp:txXfrm>
        <a:off x="5357079" y="5057934"/>
        <a:ext cx="1424254" cy="1424254"/>
      </dsp:txXfrm>
    </dsp:sp>
    <dsp:sp modelId="{5328992B-CEC8-4DAF-8CBE-60AB497EC797}">
      <dsp:nvSpPr>
        <dsp:cNvPr id="0" name=""/>
        <dsp:cNvSpPr/>
      </dsp:nvSpPr>
      <dsp:spPr>
        <a:xfrm rot="10800000">
          <a:off x="4306100" y="5430165"/>
          <a:ext cx="534244" cy="679792"/>
        </a:xfrm>
        <a:prstGeom prst="rightArrow">
          <a:avLst>
            <a:gd name="adj1" fmla="val 60000"/>
            <a:gd name="adj2" fmla="val 50000"/>
          </a:avLst>
        </a:prstGeom>
        <a:solidFill>
          <a:schemeClr val="accent4">
            <a:hueOff val="0"/>
            <a:satOff val="0"/>
            <a:lumOff val="0"/>
            <a:alphaOff val="0"/>
          </a:schemeClr>
        </a:solidFill>
        <a:ln>
          <a:noFill/>
        </a:ln>
        <a:effectLst/>
        <a:sp3d z="-227350" prstMaterial="matte"/>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711200">
            <a:lnSpc>
              <a:spcPct val="90000"/>
            </a:lnSpc>
            <a:spcBef>
              <a:spcPct val="0"/>
            </a:spcBef>
            <a:spcAft>
              <a:spcPct val="35000"/>
            </a:spcAft>
          </a:pPr>
          <a:endParaRPr lang="ru-RU" sz="1600" kern="1200">
            <a:solidFill>
              <a:schemeClr val="bg1"/>
            </a:solidFill>
          </a:endParaRPr>
        </a:p>
      </dsp:txBody>
      <dsp:txXfrm rot="10800000">
        <a:off x="4466373" y="5566123"/>
        <a:ext cx="373971" cy="407876"/>
      </dsp:txXfrm>
    </dsp:sp>
    <dsp:sp modelId="{03126D45-51ED-40EF-8381-CB71770364C7}">
      <dsp:nvSpPr>
        <dsp:cNvPr id="0" name=""/>
        <dsp:cNvSpPr/>
      </dsp:nvSpPr>
      <dsp:spPr>
        <a:xfrm>
          <a:off x="2039897" y="4762961"/>
          <a:ext cx="2014200" cy="2014200"/>
        </a:xfrm>
        <a:prstGeom prst="ellipse">
          <a:avLst/>
        </a:prstGeom>
        <a:solidFill>
          <a:schemeClr val="accent5">
            <a:hueOff val="0"/>
            <a:satOff val="0"/>
            <a:lumOff val="0"/>
            <a:alphaOff val="0"/>
          </a:schemeClr>
        </a:solidFill>
        <a:ln>
          <a:noFill/>
        </a:ln>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extrusionH="152250" prstMaterial="matte">
          <a:bevelT w="165100" prst="coolSlant"/>
        </a:sp3d>
      </dsp:spPr>
      <dsp:style>
        <a:lnRef idx="0">
          <a:scrgbClr r="0" g="0" b="0"/>
        </a:lnRef>
        <a:fillRef idx="1">
          <a:scrgbClr r="0" g="0" b="0"/>
        </a:fillRef>
        <a:effectRef idx="2">
          <a:scrgbClr r="0" g="0" b="0"/>
        </a:effectRef>
        <a:fontRef idx="minor">
          <a:schemeClr val="lt1"/>
        </a:fontRef>
      </dsp:style>
      <dsp:txBody>
        <a:bodyPr spcFirstLastPara="0" vert="horz" wrap="square" lIns="20320" tIns="20320" rIns="20320" bIns="20320" numCol="1" spcCol="1270" anchor="ctr" anchorCtr="0">
          <a:noAutofit/>
          <a:sp3d extrusionH="28000" prstMaterial="matte"/>
        </a:bodyPr>
        <a:lstStyle/>
        <a:p>
          <a:pPr lvl="0" algn="ctr" defTabSz="711200" rtl="0">
            <a:lnSpc>
              <a:spcPct val="90000"/>
            </a:lnSpc>
            <a:spcBef>
              <a:spcPct val="0"/>
            </a:spcBef>
            <a:spcAft>
              <a:spcPct val="35000"/>
            </a:spcAft>
          </a:pPr>
          <a:r>
            <a:rPr lang="en-US" sz="1600" kern="1200" smtClean="0">
              <a:solidFill>
                <a:schemeClr val="bg1"/>
              </a:solidFill>
            </a:rPr>
            <a:t>SHAXS O`ZIDA YASHIRINGAN YANGI QOBILIYAT</a:t>
          </a:r>
          <a:endParaRPr lang="ru-RU" sz="1600" kern="1200" dirty="0">
            <a:solidFill>
              <a:schemeClr val="bg1"/>
            </a:solidFill>
          </a:endParaRPr>
        </a:p>
      </dsp:txBody>
      <dsp:txXfrm>
        <a:off x="2334870" y="5057934"/>
        <a:ext cx="1424254" cy="1424254"/>
      </dsp:txXfrm>
    </dsp:sp>
    <dsp:sp modelId="{3917FB3A-36F5-4832-B4C1-43A382F327EB}">
      <dsp:nvSpPr>
        <dsp:cNvPr id="0" name=""/>
        <dsp:cNvSpPr/>
      </dsp:nvSpPr>
      <dsp:spPr>
        <a:xfrm rot="15120000">
          <a:off x="2317590" y="4007399"/>
          <a:ext cx="534244" cy="679792"/>
        </a:xfrm>
        <a:prstGeom prst="rightArrow">
          <a:avLst>
            <a:gd name="adj1" fmla="val 60000"/>
            <a:gd name="adj2" fmla="val 50000"/>
          </a:avLst>
        </a:prstGeom>
        <a:solidFill>
          <a:schemeClr val="accent5">
            <a:hueOff val="0"/>
            <a:satOff val="0"/>
            <a:lumOff val="0"/>
            <a:alphaOff val="0"/>
          </a:schemeClr>
        </a:solidFill>
        <a:ln>
          <a:noFill/>
        </a:ln>
        <a:effectLst/>
        <a:sp3d z="-227350" prstMaterial="matte"/>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711200">
            <a:lnSpc>
              <a:spcPct val="90000"/>
            </a:lnSpc>
            <a:spcBef>
              <a:spcPct val="0"/>
            </a:spcBef>
            <a:spcAft>
              <a:spcPct val="35000"/>
            </a:spcAft>
          </a:pPr>
          <a:endParaRPr lang="ru-RU" sz="1600" kern="1200">
            <a:solidFill>
              <a:schemeClr val="bg1"/>
            </a:solidFill>
          </a:endParaRPr>
        </a:p>
      </dsp:txBody>
      <dsp:txXfrm rot="10800000">
        <a:off x="2422490" y="4219571"/>
        <a:ext cx="373971" cy="407876"/>
      </dsp:txXfrm>
    </dsp:sp>
    <dsp:sp modelId="{4D5D70DE-F3B5-4203-B996-F6FB56BF1CC6}">
      <dsp:nvSpPr>
        <dsp:cNvPr id="0" name=""/>
        <dsp:cNvSpPr/>
      </dsp:nvSpPr>
      <dsp:spPr>
        <a:xfrm>
          <a:off x="1105983" y="1888669"/>
          <a:ext cx="2014200" cy="2014200"/>
        </a:xfrm>
        <a:prstGeom prst="ellipse">
          <a:avLst/>
        </a:prstGeom>
        <a:solidFill>
          <a:schemeClr val="accent6">
            <a:hueOff val="0"/>
            <a:satOff val="0"/>
            <a:lumOff val="0"/>
            <a:alphaOff val="0"/>
          </a:schemeClr>
        </a:solidFill>
        <a:ln>
          <a:noFill/>
        </a:ln>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extrusionH="152250" prstMaterial="matte">
          <a:bevelT w="165100" prst="coolSlant"/>
        </a:sp3d>
      </dsp:spPr>
      <dsp:style>
        <a:lnRef idx="0">
          <a:scrgbClr r="0" g="0" b="0"/>
        </a:lnRef>
        <a:fillRef idx="1">
          <a:scrgbClr r="0" g="0" b="0"/>
        </a:fillRef>
        <a:effectRef idx="2">
          <a:scrgbClr r="0" g="0" b="0"/>
        </a:effectRef>
        <a:fontRef idx="minor">
          <a:schemeClr val="lt1"/>
        </a:fontRef>
      </dsp:style>
      <dsp:txBody>
        <a:bodyPr spcFirstLastPara="0" vert="horz" wrap="square" lIns="20320" tIns="20320" rIns="20320" bIns="20320" numCol="1" spcCol="1270" anchor="ctr" anchorCtr="0">
          <a:noAutofit/>
          <a:sp3d extrusionH="28000" prstMaterial="matte"/>
        </a:bodyPr>
        <a:lstStyle/>
        <a:p>
          <a:pPr lvl="0" algn="ctr" defTabSz="711200" rtl="0">
            <a:lnSpc>
              <a:spcPct val="90000"/>
            </a:lnSpc>
            <a:spcBef>
              <a:spcPct val="0"/>
            </a:spcBef>
            <a:spcAft>
              <a:spcPct val="35000"/>
            </a:spcAft>
          </a:pPr>
          <a:r>
            <a:rPr lang="en-US" sz="1600" kern="1200" smtClean="0">
              <a:solidFill>
                <a:schemeClr val="bg1"/>
              </a:solidFill>
            </a:rPr>
            <a:t>MUSTAQIL O`QIB O`RGANISH</a:t>
          </a:r>
          <a:endParaRPr lang="ru-RU" sz="1600" kern="1200" dirty="0">
            <a:solidFill>
              <a:schemeClr val="bg1"/>
            </a:solidFill>
          </a:endParaRPr>
        </a:p>
      </dsp:txBody>
      <dsp:txXfrm>
        <a:off x="1400956" y="2183642"/>
        <a:ext cx="1424254" cy="1424254"/>
      </dsp:txXfrm>
    </dsp:sp>
    <dsp:sp modelId="{393A5A40-AC9C-414C-88BB-FBBB83C8E6FC}">
      <dsp:nvSpPr>
        <dsp:cNvPr id="0" name=""/>
        <dsp:cNvSpPr/>
      </dsp:nvSpPr>
      <dsp:spPr>
        <a:xfrm rot="19440000">
          <a:off x="3029837" y="1735645"/>
          <a:ext cx="424388" cy="679792"/>
        </a:xfrm>
        <a:prstGeom prst="rightArrow">
          <a:avLst>
            <a:gd name="adj1" fmla="val 60000"/>
            <a:gd name="adj2" fmla="val 50000"/>
          </a:avLst>
        </a:prstGeom>
        <a:solidFill>
          <a:schemeClr val="accent6">
            <a:hueOff val="0"/>
            <a:satOff val="0"/>
            <a:lumOff val="0"/>
            <a:alphaOff val="0"/>
          </a:schemeClr>
        </a:solidFill>
        <a:ln>
          <a:noFill/>
        </a:ln>
        <a:effectLst/>
        <a:sp3d z="-227350" prstMaterial="matte"/>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711200">
            <a:lnSpc>
              <a:spcPct val="90000"/>
            </a:lnSpc>
            <a:spcBef>
              <a:spcPct val="0"/>
            </a:spcBef>
            <a:spcAft>
              <a:spcPct val="35000"/>
            </a:spcAft>
          </a:pPr>
          <a:endParaRPr lang="ru-RU" sz="1600" kern="1200">
            <a:solidFill>
              <a:schemeClr val="bg1"/>
            </a:solidFill>
          </a:endParaRPr>
        </a:p>
      </dsp:txBody>
      <dsp:txXfrm>
        <a:off x="3041995" y="1909020"/>
        <a:ext cx="297072" cy="40787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962E569-3AF9-4F4D-B320-21861F8D2F63}">
      <dsp:nvSpPr>
        <dsp:cNvPr id="0" name=""/>
        <dsp:cNvSpPr/>
      </dsp:nvSpPr>
      <dsp:spPr>
        <a:xfrm>
          <a:off x="0" y="2170355"/>
          <a:ext cx="9144000" cy="4568856"/>
        </a:xfrm>
        <a:prstGeom prst="rect">
          <a:avLst/>
        </a:prstGeom>
        <a:solidFill>
          <a:srgbClr val="FFFF99"/>
        </a:solidFill>
        <a:ln w="11429" cap="flat" cmpd="sng" algn="ctr">
          <a:solidFill>
            <a:schemeClr val="lt1">
              <a:hueOff val="0"/>
              <a:satOff val="0"/>
              <a:lumOff val="0"/>
              <a:alphaOff val="0"/>
            </a:schemeClr>
          </a:solidFill>
          <a:prstDash val="sysDash"/>
        </a:ln>
        <a:effectLst/>
      </dsp:spPr>
      <dsp:style>
        <a:lnRef idx="2">
          <a:scrgbClr r="0" g="0" b="0"/>
        </a:lnRef>
        <a:fillRef idx="1">
          <a:scrgbClr r="0" g="0" b="0"/>
        </a:fillRef>
        <a:effectRef idx="0">
          <a:scrgbClr r="0" g="0" b="0"/>
        </a:effectRef>
        <a:fontRef idx="minor">
          <a:schemeClr val="lt1"/>
        </a:fontRef>
      </dsp:style>
      <dsp:txBody>
        <a:bodyPr spcFirstLastPara="0" vert="horz" wrap="square" lIns="256032" tIns="256032" rIns="256032" bIns="256032" numCol="1" spcCol="1270" anchor="ctr" anchorCtr="0">
          <a:noAutofit/>
        </a:bodyPr>
        <a:lstStyle/>
        <a:p>
          <a:pPr lvl="0" algn="l" defTabSz="1600200" rtl="0">
            <a:lnSpc>
              <a:spcPct val="90000"/>
            </a:lnSpc>
            <a:spcBef>
              <a:spcPct val="0"/>
            </a:spcBef>
            <a:spcAft>
              <a:spcPct val="35000"/>
            </a:spcAft>
          </a:pPr>
          <a:r>
            <a:rPr lang="en-US" sz="3600" kern="1200" dirty="0" err="1" smtClean="0">
              <a:solidFill>
                <a:srgbClr val="FF0000"/>
              </a:solidFill>
            </a:rPr>
            <a:t>Majmuaviy</a:t>
          </a:r>
          <a:r>
            <a:rPr lang="en-US" sz="3600" kern="1200" dirty="0" smtClean="0">
              <a:solidFill>
                <a:srgbClr val="FF0000"/>
              </a:solidFill>
            </a:rPr>
            <a:t> integral (</a:t>
          </a:r>
          <a:r>
            <a:rPr lang="en-US" sz="3600" kern="1200" dirty="0" err="1" smtClean="0">
              <a:solidFill>
                <a:srgbClr val="FF0000"/>
              </a:solidFill>
            </a:rPr>
            <a:t>butun</a:t>
          </a:r>
          <a:r>
            <a:rPr lang="en-US" sz="3600" kern="1200" dirty="0" smtClean="0">
              <a:solidFill>
                <a:srgbClr val="FF0000"/>
              </a:solidFill>
            </a:rPr>
            <a:t>, </a:t>
          </a:r>
          <a:r>
            <a:rPr lang="en-US" sz="3600" kern="1200" dirty="0" err="1" smtClean="0">
              <a:solidFill>
                <a:srgbClr val="FF0000"/>
              </a:solidFill>
            </a:rPr>
            <a:t>uzviy</a:t>
          </a:r>
          <a:r>
            <a:rPr lang="en-US" sz="3600" kern="1200" dirty="0" smtClean="0">
              <a:solidFill>
                <a:srgbClr val="FF0000"/>
              </a:solidFill>
            </a:rPr>
            <a:t> </a:t>
          </a:r>
          <a:r>
            <a:rPr lang="en-US" sz="3600" kern="1200" dirty="0" err="1" smtClean="0">
              <a:solidFill>
                <a:srgbClr val="FF0000"/>
              </a:solidFill>
            </a:rPr>
            <a:t>bog’liq</a:t>
          </a:r>
          <a:r>
            <a:rPr lang="en-US" sz="3600" kern="1200" dirty="0" smtClean="0">
              <a:solidFill>
                <a:srgbClr val="FF0000"/>
              </a:solidFill>
            </a:rPr>
            <a:t>) </a:t>
          </a:r>
          <a:r>
            <a:rPr lang="en-US" sz="3600" kern="1200" dirty="0" err="1" smtClean="0">
              <a:solidFill>
                <a:srgbClr val="FF0000"/>
              </a:solidFill>
            </a:rPr>
            <a:t>tizim</a:t>
          </a:r>
          <a:r>
            <a:rPr lang="en-US" sz="3600" kern="1200" dirty="0" smtClean="0">
              <a:solidFill>
                <a:srgbClr val="FF0000"/>
              </a:solidFill>
            </a:rPr>
            <a:t> </a:t>
          </a:r>
          <a:r>
            <a:rPr lang="en-US" sz="3600" kern="1200" dirty="0" err="1" smtClean="0">
              <a:solidFill>
                <a:srgbClr val="FF0000"/>
              </a:solidFill>
            </a:rPr>
            <a:t>bo’lib</a:t>
          </a:r>
          <a:r>
            <a:rPr lang="en-US" sz="3600" kern="1200" dirty="0" smtClean="0">
              <a:solidFill>
                <a:srgbClr val="FF0000"/>
              </a:solidFill>
            </a:rPr>
            <a:t>, </a:t>
          </a:r>
          <a:r>
            <a:rPr lang="en-US" sz="3600" kern="1200" dirty="0" err="1" smtClean="0">
              <a:solidFill>
                <a:srgbClr val="FF0000"/>
              </a:solidFill>
            </a:rPr>
            <a:t>unda</a:t>
          </a:r>
          <a:r>
            <a:rPr lang="en-US" sz="3600" kern="1200" dirty="0" smtClean="0">
              <a:solidFill>
                <a:srgbClr val="FF0000"/>
              </a:solidFill>
            </a:rPr>
            <a:t> </a:t>
          </a:r>
          <a:r>
            <a:rPr lang="en-US" sz="3600" kern="1200" dirty="0" err="1" smtClean="0">
              <a:solidFill>
                <a:srgbClr val="FF0000"/>
              </a:solidFill>
            </a:rPr>
            <a:t>ta’lim</a:t>
          </a:r>
          <a:r>
            <a:rPr lang="en-US" sz="3600" kern="1200" dirty="0" smtClean="0">
              <a:solidFill>
                <a:srgbClr val="FF0000"/>
              </a:solidFill>
            </a:rPr>
            <a:t> </a:t>
          </a:r>
          <a:r>
            <a:rPr lang="en-US" sz="3600" kern="1200" dirty="0" err="1" smtClean="0">
              <a:solidFill>
                <a:srgbClr val="FF0000"/>
              </a:solidFill>
            </a:rPr>
            <a:t>maqsadlari</a:t>
          </a:r>
          <a:r>
            <a:rPr lang="en-US" sz="3600" kern="1200" dirty="0" smtClean="0">
              <a:solidFill>
                <a:srgbClr val="FF0000"/>
              </a:solidFill>
            </a:rPr>
            <a:t> </a:t>
          </a:r>
          <a:r>
            <a:rPr lang="en-US" sz="3600" kern="1200" dirty="0" err="1" smtClean="0">
              <a:solidFill>
                <a:srgbClr val="FF0000"/>
              </a:solidFill>
            </a:rPr>
            <a:t>asosida</a:t>
          </a:r>
          <a:r>
            <a:rPr lang="en-US" sz="3600" kern="1200" dirty="0" smtClean="0">
              <a:solidFill>
                <a:srgbClr val="FF0000"/>
              </a:solidFill>
            </a:rPr>
            <a:t> </a:t>
          </a:r>
          <a:r>
            <a:rPr lang="en-US" sz="3600" kern="1200" dirty="0" err="1" smtClean="0">
              <a:solidFill>
                <a:srgbClr val="FF0000"/>
              </a:solidFill>
            </a:rPr>
            <a:t>belgilangan</a:t>
          </a:r>
          <a:r>
            <a:rPr lang="en-US" sz="3600" kern="1200" dirty="0" smtClean="0">
              <a:solidFill>
                <a:srgbClr val="FF0000"/>
              </a:solidFill>
            </a:rPr>
            <a:t> </a:t>
          </a:r>
          <a:r>
            <a:rPr lang="en-US" sz="3600" kern="1200" dirty="0" err="1" smtClean="0">
              <a:solidFill>
                <a:srgbClr val="FF0000"/>
              </a:solidFill>
            </a:rPr>
            <a:t>ko’nikma</a:t>
          </a:r>
          <a:r>
            <a:rPr lang="en-US" sz="3600" kern="1200" dirty="0" smtClean="0">
              <a:solidFill>
                <a:srgbClr val="FF0000"/>
              </a:solidFill>
            </a:rPr>
            <a:t> </a:t>
          </a:r>
          <a:r>
            <a:rPr lang="en-US" sz="3600" kern="1200" dirty="0" err="1" smtClean="0">
              <a:solidFill>
                <a:srgbClr val="FF0000"/>
              </a:solidFill>
            </a:rPr>
            <a:t>va</a:t>
          </a:r>
          <a:r>
            <a:rPr lang="en-US" sz="3600" kern="1200" dirty="0" smtClean="0">
              <a:solidFill>
                <a:srgbClr val="FF0000"/>
              </a:solidFill>
            </a:rPr>
            <a:t> </a:t>
          </a:r>
          <a:r>
            <a:rPr lang="en-US" sz="3600" kern="1200" dirty="0" err="1" smtClean="0">
              <a:solidFill>
                <a:srgbClr val="FF0000"/>
              </a:solidFill>
            </a:rPr>
            <a:t>malakalar</a:t>
          </a:r>
          <a:r>
            <a:rPr lang="en-US" sz="3600" kern="1200" dirty="0" smtClean="0">
              <a:solidFill>
                <a:srgbClr val="FF0000"/>
              </a:solidFill>
            </a:rPr>
            <a:t> </a:t>
          </a:r>
          <a:r>
            <a:rPr lang="en-US" sz="3600" kern="1200" dirty="0" err="1" smtClean="0">
              <a:solidFill>
                <a:srgbClr val="FF0000"/>
              </a:solidFill>
            </a:rPr>
            <a:t>o’quvchilar</a:t>
          </a:r>
          <a:r>
            <a:rPr lang="en-US" sz="3600" kern="1200" dirty="0" smtClean="0">
              <a:solidFill>
                <a:srgbClr val="FF0000"/>
              </a:solidFill>
            </a:rPr>
            <a:t> </a:t>
          </a:r>
          <a:r>
            <a:rPr lang="en-US" sz="3600" kern="1200" dirty="0" err="1" smtClean="0">
              <a:solidFill>
                <a:srgbClr val="FF0000"/>
              </a:solidFill>
            </a:rPr>
            <a:t>tomonidan</a:t>
          </a:r>
          <a:r>
            <a:rPr lang="en-US" sz="3600" kern="1200" dirty="0" smtClean="0">
              <a:solidFill>
                <a:srgbClr val="FF0000"/>
              </a:solidFill>
            </a:rPr>
            <a:t> </a:t>
          </a:r>
          <a:r>
            <a:rPr lang="en-US" sz="3600" kern="1200" dirty="0" err="1" smtClean="0">
              <a:solidFill>
                <a:srgbClr val="FF0000"/>
              </a:solidFill>
            </a:rPr>
            <a:t>nazariy</a:t>
          </a:r>
          <a:r>
            <a:rPr lang="en-US" sz="3600" kern="1200" dirty="0" smtClean="0">
              <a:solidFill>
                <a:srgbClr val="FF0000"/>
              </a:solidFill>
            </a:rPr>
            <a:t> </a:t>
          </a:r>
          <a:r>
            <a:rPr lang="en-US" sz="3600" kern="1200" dirty="0" err="1" smtClean="0">
              <a:solidFill>
                <a:srgbClr val="FF0000"/>
              </a:solidFill>
            </a:rPr>
            <a:t>bilimlarni</a:t>
          </a:r>
          <a:r>
            <a:rPr lang="en-US" sz="3600" kern="1200" dirty="0" smtClean="0">
              <a:solidFill>
                <a:srgbClr val="FF0000"/>
              </a:solidFill>
            </a:rPr>
            <a:t> </a:t>
          </a:r>
          <a:r>
            <a:rPr lang="en-US" sz="3600" kern="1200" dirty="0" err="1" smtClean="0">
              <a:solidFill>
                <a:srgbClr val="FF0000"/>
              </a:solidFill>
            </a:rPr>
            <a:t>o’zlashtirish</a:t>
          </a:r>
          <a:r>
            <a:rPr lang="en-US" sz="3600" kern="1200" dirty="0" smtClean="0">
              <a:solidFill>
                <a:srgbClr val="FF0000"/>
              </a:solidFill>
            </a:rPr>
            <a:t>, </a:t>
          </a:r>
          <a:r>
            <a:rPr lang="en-US" sz="3600" kern="1200" dirty="0" err="1" smtClean="0">
              <a:solidFill>
                <a:srgbClr val="FF0000"/>
              </a:solidFill>
            </a:rPr>
            <a:t>ularda</a:t>
          </a:r>
          <a:r>
            <a:rPr lang="en-US" sz="3600" kern="1200" dirty="0" smtClean="0">
              <a:solidFill>
                <a:srgbClr val="FF0000"/>
              </a:solidFill>
            </a:rPr>
            <a:t> </a:t>
          </a:r>
          <a:r>
            <a:rPr lang="en-US" sz="3600" kern="1200" dirty="0" err="1" smtClean="0">
              <a:solidFill>
                <a:srgbClr val="FF0000"/>
              </a:solidFill>
            </a:rPr>
            <a:t>muayyan</a:t>
          </a:r>
          <a:r>
            <a:rPr lang="en-US" sz="3600" kern="1200" dirty="0" smtClean="0">
              <a:solidFill>
                <a:srgbClr val="FF0000"/>
              </a:solidFill>
            </a:rPr>
            <a:t> </a:t>
          </a:r>
          <a:r>
            <a:rPr lang="en-US" sz="3600" kern="1200" dirty="0" err="1" smtClean="0">
              <a:solidFill>
                <a:srgbClr val="FF0000"/>
              </a:solidFill>
            </a:rPr>
            <a:t>ma’naviy-axloqiy</a:t>
          </a:r>
          <a:r>
            <a:rPr lang="en-US" sz="3600" kern="1200" dirty="0" smtClean="0">
              <a:solidFill>
                <a:srgbClr val="FF0000"/>
              </a:solidFill>
            </a:rPr>
            <a:t> </a:t>
          </a:r>
          <a:r>
            <a:rPr lang="en-US" sz="3600" kern="1200" dirty="0" err="1" smtClean="0">
              <a:solidFill>
                <a:srgbClr val="FF0000"/>
              </a:solidFill>
            </a:rPr>
            <a:t>sifatlarni</a:t>
          </a:r>
          <a:r>
            <a:rPr lang="en-US" sz="3600" kern="1200" dirty="0" smtClean="0">
              <a:solidFill>
                <a:srgbClr val="FF0000"/>
              </a:solidFill>
            </a:rPr>
            <a:t> </a:t>
          </a:r>
          <a:r>
            <a:rPr lang="en-US" sz="3600" kern="1200" dirty="0" err="1" smtClean="0">
              <a:solidFill>
                <a:srgbClr val="FF0000"/>
              </a:solidFill>
            </a:rPr>
            <a:t>tarbiyalashga</a:t>
          </a:r>
          <a:r>
            <a:rPr lang="en-US" sz="3600" kern="1200" dirty="0" smtClean="0">
              <a:solidFill>
                <a:srgbClr val="FF0000"/>
              </a:solidFill>
            </a:rPr>
            <a:t> </a:t>
          </a:r>
          <a:r>
            <a:rPr lang="en-US" sz="3600" kern="1200" dirty="0" err="1" smtClean="0">
              <a:solidFill>
                <a:srgbClr val="FF0000"/>
              </a:solidFill>
            </a:rPr>
            <a:t>yo’naltirilgan</a:t>
          </a:r>
          <a:r>
            <a:rPr lang="en-US" sz="3600" kern="1200" dirty="0" smtClean="0">
              <a:solidFill>
                <a:srgbClr val="FF0000"/>
              </a:solidFill>
            </a:rPr>
            <a:t> </a:t>
          </a:r>
          <a:r>
            <a:rPr lang="en-US" sz="3600" kern="1200" dirty="0" err="1" smtClean="0">
              <a:solidFill>
                <a:srgbClr val="FF0000"/>
              </a:solidFill>
            </a:rPr>
            <a:t>pedagogik</a:t>
          </a:r>
          <a:r>
            <a:rPr lang="en-US" sz="3600" kern="1200" dirty="0" smtClean="0">
              <a:solidFill>
                <a:srgbClr val="FF0000"/>
              </a:solidFill>
            </a:rPr>
            <a:t> </a:t>
          </a:r>
          <a:r>
            <a:rPr lang="en-US" sz="3600" kern="1200" dirty="0" err="1" smtClean="0">
              <a:solidFill>
                <a:srgbClr val="FF0000"/>
              </a:solidFill>
            </a:rPr>
            <a:t>faoliyat</a:t>
          </a:r>
          <a:r>
            <a:rPr lang="en-US" sz="3600" kern="1200" dirty="0" smtClean="0">
              <a:solidFill>
                <a:srgbClr val="FF0000"/>
              </a:solidFill>
            </a:rPr>
            <a:t> </a:t>
          </a:r>
          <a:r>
            <a:rPr lang="en-US" sz="3600" kern="1200" dirty="0" err="1" smtClean="0">
              <a:solidFill>
                <a:srgbClr val="FF0000"/>
              </a:solidFill>
            </a:rPr>
            <a:t>elementlarining</a:t>
          </a:r>
          <a:r>
            <a:rPr lang="en-US" sz="3600" kern="1200" dirty="0" smtClean="0">
              <a:solidFill>
                <a:srgbClr val="FF0000"/>
              </a:solidFill>
            </a:rPr>
            <a:t> </a:t>
          </a:r>
          <a:r>
            <a:rPr lang="en-US" sz="3600" kern="1200" dirty="0" err="1" smtClean="0">
              <a:solidFill>
                <a:srgbClr val="FF0000"/>
              </a:solidFill>
            </a:rPr>
            <a:t>ma’lum</a:t>
          </a:r>
          <a:r>
            <a:rPr lang="en-US" sz="3600" kern="1200" dirty="0" smtClean="0">
              <a:solidFill>
                <a:srgbClr val="FF0000"/>
              </a:solidFill>
            </a:rPr>
            <a:t> </a:t>
          </a:r>
          <a:r>
            <a:rPr lang="en-US" sz="3600" kern="1200" dirty="0" err="1" smtClean="0">
              <a:solidFill>
                <a:srgbClr val="FF0000"/>
              </a:solidFill>
            </a:rPr>
            <a:t>tartibga</a:t>
          </a:r>
          <a:r>
            <a:rPr lang="en-US" sz="3600" kern="1200" dirty="0" smtClean="0">
              <a:solidFill>
                <a:srgbClr val="FF0000"/>
              </a:solidFill>
            </a:rPr>
            <a:t> </a:t>
          </a:r>
          <a:r>
            <a:rPr lang="en-US" sz="3600" kern="1200" dirty="0" err="1" smtClean="0">
              <a:solidFill>
                <a:srgbClr val="FF0000"/>
              </a:solidFill>
            </a:rPr>
            <a:t>solingan</a:t>
          </a:r>
          <a:r>
            <a:rPr lang="en-US" sz="3600" kern="1200" dirty="0" smtClean="0">
              <a:solidFill>
                <a:srgbClr val="FF0000"/>
              </a:solidFill>
            </a:rPr>
            <a:t> </a:t>
          </a:r>
          <a:r>
            <a:rPr lang="en-US" sz="3600" kern="1200" dirty="0" err="1" smtClean="0">
              <a:solidFill>
                <a:srgbClr val="FF0000"/>
              </a:solidFill>
            </a:rPr>
            <a:t>to’plami</a:t>
          </a:r>
          <a:r>
            <a:rPr lang="en-US" sz="3600" kern="1200" dirty="0" smtClean="0">
              <a:solidFill>
                <a:srgbClr val="FF0000"/>
              </a:solidFill>
            </a:rPr>
            <a:t> </a:t>
          </a:r>
          <a:r>
            <a:rPr lang="en-US" sz="3600" kern="1200" dirty="0" err="1" smtClean="0">
              <a:solidFill>
                <a:srgbClr val="FF0000"/>
              </a:solidFill>
            </a:rPr>
            <a:t>sifatida</a:t>
          </a:r>
          <a:r>
            <a:rPr lang="en-US" sz="3600" kern="1200" dirty="0" smtClean="0">
              <a:solidFill>
                <a:srgbClr val="FF0000"/>
              </a:solidFill>
            </a:rPr>
            <a:t> </a:t>
          </a:r>
          <a:r>
            <a:rPr lang="en-US" sz="3600" kern="1200" dirty="0" err="1" smtClean="0">
              <a:solidFill>
                <a:srgbClr val="FF0000"/>
              </a:solidFill>
            </a:rPr>
            <a:t>aks</a:t>
          </a:r>
          <a:r>
            <a:rPr lang="en-US" sz="3600" kern="1200" dirty="0" smtClean="0">
              <a:solidFill>
                <a:srgbClr val="FF0000"/>
              </a:solidFill>
            </a:rPr>
            <a:t> </a:t>
          </a:r>
          <a:r>
            <a:rPr lang="en-US" sz="3600" kern="1200" dirty="0" err="1" smtClean="0">
              <a:solidFill>
                <a:srgbClr val="FF0000"/>
              </a:solidFill>
            </a:rPr>
            <a:t>etadi</a:t>
          </a:r>
          <a:r>
            <a:rPr lang="en-US" sz="3600" kern="1200" dirty="0" smtClean="0">
              <a:solidFill>
                <a:srgbClr val="FF0000"/>
              </a:solidFill>
            </a:rPr>
            <a:t>.</a:t>
          </a:r>
          <a:endParaRPr lang="ru-RU" sz="3600" kern="1200" dirty="0">
            <a:solidFill>
              <a:srgbClr val="FF0000"/>
            </a:solidFill>
          </a:endParaRPr>
        </a:p>
      </dsp:txBody>
      <dsp:txXfrm>
        <a:off x="0" y="2170355"/>
        <a:ext cx="9144000" cy="4568856"/>
      </dsp:txXfrm>
    </dsp:sp>
    <dsp:sp modelId="{EAF7BEC1-FB0C-4894-970B-BD9CBE51ED23}">
      <dsp:nvSpPr>
        <dsp:cNvPr id="0" name=""/>
        <dsp:cNvSpPr/>
      </dsp:nvSpPr>
      <dsp:spPr>
        <a:xfrm rot="10800000">
          <a:off x="0" y="2155"/>
          <a:ext cx="9144000" cy="2236732"/>
        </a:xfrm>
        <a:prstGeom prst="upArrowCallout">
          <a:avLst/>
        </a:prstGeom>
        <a:solidFill>
          <a:srgbClr val="99CCFF"/>
        </a:solidFill>
        <a:ln w="11429" cap="flat" cmpd="sng" algn="ctr">
          <a:solidFill>
            <a:schemeClr val="lt1">
              <a:hueOff val="0"/>
              <a:satOff val="0"/>
              <a:lumOff val="0"/>
              <a:alphaOff val="0"/>
            </a:schemeClr>
          </a:solidFill>
          <a:prstDash val="sysDash"/>
        </a:ln>
        <a:effectLst/>
      </dsp:spPr>
      <dsp:style>
        <a:lnRef idx="2">
          <a:scrgbClr r="0" g="0" b="0"/>
        </a:lnRef>
        <a:fillRef idx="1">
          <a:scrgbClr r="0" g="0" b="0"/>
        </a:fillRef>
        <a:effectRef idx="0">
          <a:scrgbClr r="0" g="0" b="0"/>
        </a:effectRef>
        <a:fontRef idx="minor">
          <a:schemeClr val="lt1"/>
        </a:fontRef>
      </dsp:style>
      <dsp:txBody>
        <a:bodyPr spcFirstLastPara="0" vert="horz" wrap="square" lIns="341376" tIns="341376" rIns="341376" bIns="341376" numCol="1" spcCol="1270" anchor="ctr" anchorCtr="0">
          <a:noAutofit/>
        </a:bodyPr>
        <a:lstStyle/>
        <a:p>
          <a:pPr lvl="0" algn="ctr" defTabSz="2133600" rtl="0">
            <a:lnSpc>
              <a:spcPct val="90000"/>
            </a:lnSpc>
            <a:spcBef>
              <a:spcPct val="0"/>
            </a:spcBef>
            <a:spcAft>
              <a:spcPct val="35000"/>
            </a:spcAft>
          </a:pPr>
          <a:r>
            <a:rPr lang="en-US" sz="4800" kern="1200" dirty="0" err="1" smtClean="0">
              <a:solidFill>
                <a:srgbClr val="FF0000"/>
              </a:solidFill>
            </a:rPr>
            <a:t>Zamonaviy</a:t>
          </a:r>
          <a:r>
            <a:rPr lang="en-US" sz="4800" kern="1200" dirty="0" smtClean="0">
              <a:solidFill>
                <a:srgbClr val="FF0000"/>
              </a:solidFill>
            </a:rPr>
            <a:t> </a:t>
          </a:r>
          <a:r>
            <a:rPr lang="en-US" sz="4800" kern="1200" dirty="0" err="1" smtClean="0">
              <a:solidFill>
                <a:srgbClr val="FF0000"/>
              </a:solidFill>
            </a:rPr>
            <a:t>o’qitish</a:t>
          </a:r>
          <a:r>
            <a:rPr lang="en-US" sz="4800" kern="1200" dirty="0" smtClean="0">
              <a:solidFill>
                <a:srgbClr val="FF0000"/>
              </a:solidFill>
            </a:rPr>
            <a:t> </a:t>
          </a:r>
          <a:r>
            <a:rPr lang="en-US" sz="4800" kern="1200" dirty="0" err="1" smtClean="0">
              <a:solidFill>
                <a:srgbClr val="FF0000"/>
              </a:solidFill>
            </a:rPr>
            <a:t>texnologiyalari</a:t>
          </a:r>
          <a:r>
            <a:rPr lang="en-US" sz="4800" kern="1200" dirty="0" smtClean="0">
              <a:solidFill>
                <a:srgbClr val="FF0000"/>
              </a:solidFill>
            </a:rPr>
            <a:t> </a:t>
          </a:r>
          <a:endParaRPr lang="ru-RU" sz="3600" kern="1200" dirty="0">
            <a:solidFill>
              <a:srgbClr val="FF0000"/>
            </a:solidFill>
          </a:endParaRPr>
        </a:p>
      </dsp:txBody>
      <dsp:txXfrm rot="10800000">
        <a:off x="0" y="2155"/>
        <a:ext cx="9144000" cy="1453361"/>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cycle2">
  <dgm:title val=""/>
  <dgm:desc val=""/>
  <dgm:catLst>
    <dgm:cat type="cycle" pri="1000"/>
    <dgm:cat type="convert" pri="10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onstrLst>
      <dgm:constr type="w" for="ch" ptType="node" refType="w"/>
      <dgm:constr type="w" for="ch" ptType="sibTrans" refType="w" refFor="ch" refPtType="node" op="equ" fact="0.25"/>
      <dgm:constr type="sibSp" refType="w" refFor="ch" refPtType="node" fact="0.5"/>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sibTransForEach" axis="followSib" ptType="sibTrans" hideLastTrans="0" cnt="1">
            <dgm:layoutNode name="sibTrans">
              <dgm:choose name="Name11">
                <dgm:if name="Name12" axis="par ch" ptType="doc node" func="cnt" op="lt" val="3">
                  <dgm:alg type="conn">
                    <dgm:param type="begPts" val="radial"/>
                    <dgm:param type="endPts" val="radial"/>
                  </dgm:alg>
                </dgm:if>
                <dgm:else name="Name13">
                  <dgm:alg type="conn">
                    <dgm:param type="begPts" val="auto"/>
                    <dgm:param type="endPts" val="auto"/>
                  </dgm:alg>
                </dgm:else>
              </dgm:choose>
              <dgm:shape xmlns:r="http://schemas.openxmlformats.org/officeDocument/2006/relationships" type="conn" r:blip="">
                <dgm:adjLst/>
              </dgm:shape>
              <dgm:presOf axis="self"/>
              <dgm:constrLst>
                <dgm:constr type="h" refType="w" fact="1.35"/>
                <dgm:constr type="connDist"/>
                <dgm:constr type="w" for="ch" refType="connDist" fact="0.45"/>
                <dgm:constr type="h" for="ch" refType="h"/>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14"/>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radial1">
  <dgm:title val=""/>
  <dgm:desc val=""/>
  <dgm:catLst>
    <dgm:cat type="relationship" pri="22000"/>
    <dgm:cat type="cycle" pri="10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node" refType="w" refFor="ch" refForName="centerShape" op="equ"/>
      <dgm:constr type="sp" refType="w" refFor="ch" refForName="node" fact="0.3"/>
      <dgm:constr type="sibSp" refType="w" refFor="ch" refForName="node" fact="0.3"/>
      <dgm:constr type="primFontSz" for="ch" forName="centerShape" val="65"/>
      <dgm:constr type="primFontSz" for="des" forName="node" op="equ" val="65"/>
      <dgm:constr type="primFontSz" for="des" forName="connTx" val="55"/>
      <dgm:constr type="primFontSz" for="des" forName="connTx" refType="primFontSz" refFor="ch" refForName="centerShape" op="lte" fact="0.8"/>
    </dgm:constrLst>
    <dgm:ruleLst/>
    <dgm:forEach name="Name6"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name="Name7" axis="ch">
        <dgm:forEach name="Name8" axis="self" ptType="parTrans">
          <dgm:layoutNode name="Name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connDist"/>
              <dgm:constr type="userA" for="ch" refType="connDist"/>
              <dgm:constr type="w" val="1"/>
              <dgm:constr type="h" val="5"/>
              <dgm:constr type="begPad"/>
              <dgm:constr type="endPad"/>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w" val="NaN" fact="0.8" max="NaN"/>
                <dgm:rule type="h" val="NaN" fact="1" max="NaN"/>
                <dgm:rule type="primFontSz" val="5" fact="NaN" max="NaN"/>
              </dgm:ruleLst>
            </dgm:layoutNode>
          </dgm:layoutNode>
        </dgm:forEach>
        <dgm:forEach name="Name10"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9">
  <dgm:title val=""/>
  <dgm:desc val=""/>
  <dgm:catLst>
    <dgm:cat type="3D" pri="11900"/>
  </dgm:catLst>
  <dgm:scene3d>
    <a:camera prst="perspectiveRelaxed">
      <a:rot lat="19149996" lon="20104178" rev="1577324"/>
    </a:camera>
    <a:lightRig rig="soft" dir="t"/>
    <a:backdrop>
      <a:anchor x="0" y="0" z="-210000"/>
      <a:norm dx="0" dy="0" dz="914400"/>
      <a:up dx="0" dy="914400" dz="0"/>
    </a:backdrop>
  </dgm:scene3d>
  <dgm:styleLbl name="node0">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lnNode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vennNode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tx1"/>
      </a:fontRef>
    </dgm:style>
  </dgm:styleLbl>
  <dgm:styleLbl name="alignNode1">
    <dgm:scene3d>
      <a:camera prst="orthographicFront"/>
      <a:lightRig rig="threePt" dir="t"/>
    </dgm:scene3d>
    <dgm:sp3d extrusionH="152250" prstMaterial="matte">
      <a:bevelT w="165100" prst="coolSlant"/>
    </dgm:sp3d>
    <dgm:txPr>
      <a:sp3d extrusionH="28000" prstMaterial="matte"/>
    </dgm:txPr>
    <dgm:style>
      <a:lnRef idx="1">
        <a:scrgbClr r="0" g="0" b="0"/>
      </a:lnRef>
      <a:fillRef idx="1">
        <a:scrgbClr r="0" g="0" b="0"/>
      </a:fillRef>
      <a:effectRef idx="2">
        <a:scrgbClr r="0" g="0" b="0"/>
      </a:effectRef>
      <a:fontRef idx="minor">
        <a:schemeClr val="lt1"/>
      </a:fontRef>
    </dgm:style>
  </dgm:styleLbl>
  <dgm:styleLbl name="node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node2">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node3">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node4">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fgImgPlace1">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152250" prstMaterial="matte">
      <a:bevelT w="165100" prst="coolSlant"/>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227350" prstMaterial="matte"/>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prstMaterial="matte"/>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z="-22735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asst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asst2">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asst3">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parChTrans2D1">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227350" prstMaterial="matte"/>
    <dgm:txPr/>
    <dgm:style>
      <a:lnRef idx="0">
        <a:scrgbClr r="0" g="0" b="0"/>
      </a:lnRef>
      <a:fillRef idx="3">
        <a:scrgbClr r="0" g="0" b="0"/>
      </a:fillRef>
      <a:effectRef idx="0">
        <a:scrgbClr r="0" g="0" b="0"/>
      </a:effectRef>
      <a:fontRef idx="minor">
        <a:schemeClr val="lt1"/>
      </a:fontRef>
    </dgm:style>
  </dgm:styleLbl>
  <dgm:styleLbl name="parChTrans2D4">
    <dgm:scene3d>
      <a:camera prst="orthographicFront"/>
      <a:lightRig rig="threePt" dir="t"/>
    </dgm:scene3d>
    <dgm:sp3d z="-227350" prstMaterial="matte"/>
    <dgm:txPr/>
    <dgm:style>
      <a:lnRef idx="0">
        <a:scrgbClr r="0" g="0" b="0"/>
      </a:lnRef>
      <a:fillRef idx="3">
        <a:scrgbClr r="0" g="0" b="0"/>
      </a:fillRef>
      <a:effectRef idx="0">
        <a:scrgbClr r="0" g="0" b="0"/>
      </a:effectRef>
      <a:fontRef idx="minor">
        <a:schemeClr val="lt1"/>
      </a:fontRef>
    </dgm:style>
  </dgm:styleLbl>
  <dgm:styleLbl name="parChTrans1D1">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prstMaterial="matte"/>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trAlignAcc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bgAcc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prstMaterial="matte"/>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solidBgAcc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prstMaterial="matte"/>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bgAccFollowNode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fgAcc2">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fgAcc3">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fgAcc4">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bgShp">
    <dgm:scene3d>
      <a:camera prst="orthographicFront"/>
      <a:lightRig rig="threePt" dir="t"/>
    </dgm:scene3d>
    <dgm:sp3d z="-227350" prstMaterial="matte"/>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trBgShp">
    <dgm:scene3d>
      <a:camera prst="orthographicFront"/>
      <a:lightRig rig="threePt" dir="t"/>
    </dgm:scene3d>
    <dgm:sp3d z="-22735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prstMaterial="matte"/>
    <dgm:txPr/>
    <dgm:style>
      <a:lnRef idx="0">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sp3d/>
    <dgm:txPr>
      <a:sp3d extrusionH="28000" prstMaterial="matte"/>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1">
        <a:schemeClr val="bg2"/>
      </p:bgRef>
    </p:bg>
    <p:spTree>
      <p:nvGrpSpPr>
        <p:cNvPr id="1" name=""/>
        <p:cNvGrpSpPr/>
        <p:nvPr/>
      </p:nvGrpSpPr>
      <p:grpSpPr>
        <a:xfrm>
          <a:off x="0" y="0"/>
          <a:ext cx="0" cy="0"/>
          <a:chOff x="0" y="0"/>
          <a:chExt cx="0" cy="0"/>
        </a:xfrm>
      </p:grpSpPr>
      <p:sp>
        <p:nvSpPr>
          <p:cNvPr id="15" name="Прямоугольник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Прямоугольник 18"/>
          <p:cNvSpPr>
            <a:spLocks noChangeArrowheads="1"/>
          </p:cNvSpPr>
          <p:nvPr/>
        </p:nvSpPr>
        <p:spPr bwMode="white">
          <a:xfrm>
            <a:off x="8991600" y="3048"/>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Прямоугольник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Прямоугольник 15"/>
          <p:cNvSpPr>
            <a:spLocks noChangeArrowheads="1"/>
          </p:cNvSpPr>
          <p:nvPr/>
        </p:nvSpPr>
        <p:spPr bwMode="white">
          <a:xfrm>
            <a:off x="0" y="0"/>
            <a:ext cx="9144000" cy="25146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Прямоугольник 11"/>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Подзаголовок 8"/>
          <p:cNvSpPr>
            <a:spLocks noGrp="1"/>
          </p:cNvSpPr>
          <p:nvPr>
            <p:ph type="subTitle" idx="1"/>
          </p:nvPr>
        </p:nvSpPr>
        <p:spPr>
          <a:xfrm>
            <a:off x="1371600" y="2819400"/>
            <a:ext cx="6400800" cy="1752600"/>
          </a:xfrm>
        </p:spPr>
        <p:txBody>
          <a:bodyPr/>
          <a:lstStyle>
            <a:lvl1pPr marL="0" indent="0" algn="ctr">
              <a:buNone/>
              <a:defRPr sz="1600" b="1" cap="all" spc="25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28" name="Дата 27"/>
          <p:cNvSpPr>
            <a:spLocks noGrp="1"/>
          </p:cNvSpPr>
          <p:nvPr>
            <p:ph type="dt" sz="half" idx="10"/>
          </p:nvPr>
        </p:nvSpPr>
        <p:spPr/>
        <p:txBody>
          <a:bodyPr/>
          <a:lstStyle/>
          <a:p>
            <a:fld id="{B4C71EC6-210F-42DE-9C53-41977AD35B3D}" type="datetimeFigureOut">
              <a:rPr lang="ru-RU" smtClean="0"/>
              <a:t>03.02.2026</a:t>
            </a:fld>
            <a:endParaRPr lang="ru-RU"/>
          </a:p>
        </p:txBody>
      </p:sp>
      <p:sp>
        <p:nvSpPr>
          <p:cNvPr id="17" name="Нижний колонтитул 16"/>
          <p:cNvSpPr>
            <a:spLocks noGrp="1"/>
          </p:cNvSpPr>
          <p:nvPr>
            <p:ph type="ftr" sz="quarter" idx="11"/>
          </p:nvPr>
        </p:nvSpPr>
        <p:spPr/>
        <p:txBody>
          <a:bodyPr/>
          <a:lstStyle/>
          <a:p>
            <a:endParaRPr lang="ru-RU"/>
          </a:p>
        </p:txBody>
      </p:sp>
      <p:sp>
        <p:nvSpPr>
          <p:cNvPr id="7" name="Прямая соединительная линия 6"/>
          <p:cNvSpPr>
            <a:spLocks noChangeShapeType="1"/>
          </p:cNvSpPr>
          <p:nvPr/>
        </p:nvSpPr>
        <p:spPr bwMode="auto">
          <a:xfrm>
            <a:off x="155448" y="2420112"/>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Прямоугольник 9"/>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Овал 12"/>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Овал 13"/>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9" name="Номер слайда 28"/>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B19B0651-EE4F-4900-A07F-96A6BFA9D0F0}" type="slidenum">
              <a:rPr lang="ru-RU" smtClean="0"/>
              <a:t>‹#›</a:t>
            </a:fld>
            <a:endParaRPr lang="ru-RU"/>
          </a:p>
        </p:txBody>
      </p:sp>
      <p:sp>
        <p:nvSpPr>
          <p:cNvPr id="8" name="Заголовок 7"/>
          <p:cNvSpPr>
            <a:spLocks noGrp="1"/>
          </p:cNvSpPr>
          <p:nvPr>
            <p:ph type="ctrTitle"/>
          </p:nvPr>
        </p:nvSpPr>
        <p:spPr>
          <a:xfrm>
            <a:off x="685800" y="381000"/>
            <a:ext cx="7772400" cy="1752600"/>
          </a:xfrm>
        </p:spPr>
        <p:txBody>
          <a:bodyPr anchor="b"/>
          <a:lstStyle>
            <a:lvl1pPr>
              <a:defRPr sz="4200">
                <a:solidFill>
                  <a:schemeClr val="accent1"/>
                </a:solidFill>
              </a:defRPr>
            </a:lvl1pPr>
          </a:lstStyle>
          <a:p>
            <a:r>
              <a:rPr kumimoji="0" lang="ru-RU" smtClean="0"/>
              <a:t>Образец заголовка</a:t>
            </a:r>
            <a:endParaRPr kumimoji="0" lang="en-US"/>
          </a:p>
        </p:txBody>
      </p:sp>
    </p:spTree>
  </p:cSld>
  <p:clrMapOvr>
    <a:overrideClrMapping bg1="lt1" tx1="dk1" bg2="lt2" tx2="dk2" accent1="accent1" accent2="accent2" accent3="accent3" accent4="accent4" accent5="accent5" accent6="accent6" hlink="hlink" folHlink="folHlink"/>
  </p:clrMapOvr>
  <p:transition>
    <p:wedg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1" presetClass="entr"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768" decel="100000"/>
                                        <p:tgtEl>
                                          <p:spTgt spid="8"/>
                                        </p:tgtEl>
                                      </p:cBhvr>
                                    </p:animEffect>
                                    <p:animScale>
                                      <p:cBhvr>
                                        <p:cTn id="8" dur="768" decel="100000"/>
                                        <p:tgtEl>
                                          <p:spTgt spid="8"/>
                                        </p:tgtEl>
                                      </p:cBhvr>
                                      <p:from x="10000" y="10000"/>
                                      <p:to x="200000" y="450000"/>
                                    </p:animScale>
                                    <p:animScale>
                                      <p:cBhvr>
                                        <p:cTn id="9" dur="1230" accel="100000" fill="hold">
                                          <p:stCondLst>
                                            <p:cond delay="768"/>
                                          </p:stCondLst>
                                        </p:cTn>
                                        <p:tgtEl>
                                          <p:spTgt spid="8"/>
                                        </p:tgtEl>
                                      </p:cBhvr>
                                      <p:from x="200000" y="450000"/>
                                      <p:to x="100000" y="100000"/>
                                    </p:animScale>
                                    <p:set>
                                      <p:cBhvr>
                                        <p:cTn id="10" dur="768" fill="hold"/>
                                        <p:tgtEl>
                                          <p:spTgt spid="8"/>
                                        </p:tgtEl>
                                        <p:attrNameLst>
                                          <p:attrName>ppt_x</p:attrName>
                                        </p:attrNameLst>
                                      </p:cBhvr>
                                      <p:to>
                                        <p:strVal val="(0.5)"/>
                                      </p:to>
                                    </p:set>
                                    <p:anim from="(0.5)" to="(#ppt_x)" calcmode="lin" valueType="num">
                                      <p:cBhvr>
                                        <p:cTn id="11" dur="1230" accel="100000" fill="hold">
                                          <p:stCondLst>
                                            <p:cond delay="768"/>
                                          </p:stCondLst>
                                        </p:cTn>
                                        <p:tgtEl>
                                          <p:spTgt spid="8"/>
                                        </p:tgtEl>
                                        <p:attrNameLst>
                                          <p:attrName>ppt_x</p:attrName>
                                        </p:attrNameLst>
                                      </p:cBhvr>
                                    </p:anim>
                                    <p:set>
                                      <p:cBhvr>
                                        <p:cTn id="12" dur="768" fill="hold"/>
                                        <p:tgtEl>
                                          <p:spTgt spid="8"/>
                                        </p:tgtEl>
                                        <p:attrNameLst>
                                          <p:attrName>ppt_y</p:attrName>
                                        </p:attrNameLst>
                                      </p:cBhvr>
                                      <p:to>
                                        <p:strVal val="(#ppt_y+0.4)"/>
                                      </p:to>
                                    </p:set>
                                    <p:anim from="(#ppt_y+0.4)" to="(#ppt_y)" calcmode="lin" valueType="num">
                                      <p:cBhvr>
                                        <p:cTn id="13" dur="1230" accel="100000" fill="hold">
                                          <p:stCondLst>
                                            <p:cond delay="768"/>
                                          </p:stCondLst>
                                        </p:cTn>
                                        <p:tgtEl>
                                          <p:spTgt spid="8"/>
                                        </p:tgtEl>
                                        <p:attrNameLst>
                                          <p:attrName>ppt_y</p:attrName>
                                        </p:attrNameLst>
                                      </p:cBhvr>
                                    </p:anim>
                                  </p:childTnLst>
                                </p:cTn>
                              </p:par>
                            </p:childTnLst>
                          </p:cTn>
                        </p:par>
                      </p:childTnLst>
                    </p:cTn>
                  </p:par>
                  <p:par>
                    <p:cTn id="14" fill="hold">
                      <p:stCondLst>
                        <p:cond delay="indefinite"/>
                      </p:stCondLst>
                      <p:childTnLst>
                        <p:par>
                          <p:cTn id="15" fill="hold">
                            <p:stCondLst>
                              <p:cond delay="0"/>
                            </p:stCondLst>
                            <p:childTnLst>
                              <p:par>
                                <p:cTn id="16" presetID="53" presetClass="entr" presetSubtype="0" fill="hold" grpId="0" nodeType="clickEffect">
                                  <p:stCondLst>
                                    <p:cond delay="0"/>
                                  </p:stCondLst>
                                  <p:childTnLst>
                                    <p:set>
                                      <p:cBhvr>
                                        <p:cTn id="17" dur="1" fill="hold">
                                          <p:stCondLst>
                                            <p:cond delay="0"/>
                                          </p:stCondLst>
                                        </p:cTn>
                                        <p:tgtEl>
                                          <p:spTgt spid="9">
                                            <p:txEl>
                                              <p:pRg st="0" end="0"/>
                                            </p:txEl>
                                          </p:spTgt>
                                        </p:tgtEl>
                                        <p:attrNameLst>
                                          <p:attrName>style.visibility</p:attrName>
                                        </p:attrNameLst>
                                      </p:cBhvr>
                                      <p:to>
                                        <p:strVal val="visible"/>
                                      </p:to>
                                    </p:set>
                                    <p:anim calcmode="lin" valueType="num">
                                      <p:cBhvr>
                                        <p:cTn id="18" dur="500" fill="hold"/>
                                        <p:tgtEl>
                                          <p:spTgt spid="9">
                                            <p:txEl>
                                              <p:pRg st="0" end="0"/>
                                            </p:txEl>
                                          </p:spTgt>
                                        </p:tgtEl>
                                        <p:attrNameLst>
                                          <p:attrName>ppt_w</p:attrName>
                                        </p:attrNameLst>
                                      </p:cBhvr>
                                      <p:tavLst>
                                        <p:tav tm="0">
                                          <p:val>
                                            <p:fltVal val="0"/>
                                          </p:val>
                                        </p:tav>
                                        <p:tav tm="100000">
                                          <p:val>
                                            <p:strVal val="#ppt_w"/>
                                          </p:val>
                                        </p:tav>
                                      </p:tavLst>
                                    </p:anim>
                                    <p:anim calcmode="lin" valueType="num">
                                      <p:cBhvr>
                                        <p:cTn id="19" dur="500" fill="hold"/>
                                        <p:tgtEl>
                                          <p:spTgt spid="9">
                                            <p:txEl>
                                              <p:pRg st="0" end="0"/>
                                            </p:txEl>
                                          </p:spTgt>
                                        </p:tgtEl>
                                        <p:attrNameLst>
                                          <p:attrName>ppt_h</p:attrName>
                                        </p:attrNameLst>
                                      </p:cBhvr>
                                      <p:tavLst>
                                        <p:tav tm="0">
                                          <p:val>
                                            <p:fltVal val="0"/>
                                          </p:val>
                                        </p:tav>
                                        <p:tav tm="100000">
                                          <p:val>
                                            <p:strVal val="#ppt_h"/>
                                          </p:val>
                                        </p:tav>
                                      </p:tavLst>
                                    </p:anim>
                                    <p:animEffect transition="in" filter="fade">
                                      <p:cBhvr>
                                        <p:cTn id="20" dur="500"/>
                                        <p:tgtEl>
                                          <p:spTgt spid="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p:bldP spid="8" grpId="0"/>
    </p:bld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bg>
      <p:bgRef idx="1001">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solidFill>
                  <a:schemeClr val="accent3">
                    <a:shade val="75000"/>
                  </a:schemeClr>
                </a:solidFill>
              </a:defRPr>
            </a:lvl1pPr>
          </a:lstStyle>
          <a:p>
            <a:r>
              <a:rPr kumimoji="0" lang="ru-RU" smtClean="0"/>
              <a:t>Образец заголовка</a:t>
            </a:r>
            <a:endParaRPr kumimoji="0" lang="en-US"/>
          </a:p>
        </p:txBody>
      </p:sp>
      <p:sp>
        <p:nvSpPr>
          <p:cNvPr id="4" name="Дата 3"/>
          <p:cNvSpPr>
            <a:spLocks noGrp="1"/>
          </p:cNvSpPr>
          <p:nvPr>
            <p:ph type="dt" sz="half" idx="10"/>
          </p:nvPr>
        </p:nvSpPr>
        <p:spPr/>
        <p:txBody>
          <a:bodyPr/>
          <a:lstStyle/>
          <a:p>
            <a:fld id="{B4C71EC6-210F-42DE-9C53-41977AD35B3D}" type="datetimeFigureOut">
              <a:rPr lang="ru-RU" smtClean="0"/>
              <a:t>03.02.2026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a:xfrm>
            <a:off x="4361688" y="1026372"/>
            <a:ext cx="457200" cy="441325"/>
          </a:xfrm>
        </p:spPr>
        <p:txBody>
          <a:bodyPr/>
          <a:lstStyle/>
          <a:p>
            <a:fld id="{B19B0651-EE4F-4900-A07F-96A6BFA9D0F0}" type="slidenum">
              <a:rPr lang="ru-RU" smtClean="0"/>
              <a:t>‹#›</a:t>
            </a:fld>
            <a:endParaRPr lang="ru-RU"/>
          </a:p>
        </p:txBody>
      </p:sp>
      <p:sp>
        <p:nvSpPr>
          <p:cNvPr id="8" name="Объект 7"/>
          <p:cNvSpPr>
            <a:spLocks noGrp="1"/>
          </p:cNvSpPr>
          <p:nvPr>
            <p:ph sz="quarter" idx="1"/>
          </p:nvPr>
        </p:nvSpPr>
        <p:spPr>
          <a:xfrm>
            <a:off x="301752" y="1527048"/>
            <a:ext cx="8503920" cy="45720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overrideClrMapping bg1="lt1" tx1="dk1" bg2="lt2" tx2="dk2" accent1="accent1" accent2="accent2" accent3="accent3" accent4="accent4" accent5="accent5" accent6="accent6" hlink="hlink" folHlink="folHlink"/>
  </p:clrMapOvr>
  <p:transition>
    <p:wedge/>
  </p:transition>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1">
        <a:schemeClr val="bg1"/>
      </p:bgRef>
    </p:bg>
    <p:spTree>
      <p:nvGrpSpPr>
        <p:cNvPr id="1" name=""/>
        <p:cNvGrpSpPr/>
        <p:nvPr/>
      </p:nvGrpSpPr>
      <p:grpSpPr>
        <a:xfrm>
          <a:off x="0" y="0"/>
          <a:ext cx="0" cy="0"/>
          <a:chOff x="0" y="0"/>
          <a:chExt cx="0" cy="0"/>
        </a:xfrm>
      </p:grpSpPr>
      <p:sp>
        <p:nvSpPr>
          <p:cNvPr id="17" name="Прямоугольник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Прямоугольник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Прямоугольник 15"/>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Прямоугольник 17"/>
          <p:cNvSpPr>
            <a:spLocks noChangeArrowheads="1"/>
          </p:cNvSpPr>
          <p:nvPr/>
        </p:nvSpPr>
        <p:spPr bwMode="white">
          <a:xfrm>
            <a:off x="8991600" y="1905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Прямоугольник 18"/>
          <p:cNvSpPr>
            <a:spLocks noChangeArrowheads="1"/>
          </p:cNvSpPr>
          <p:nvPr/>
        </p:nvSpPr>
        <p:spPr bwMode="white">
          <a:xfrm>
            <a:off x="152400" y="2286000"/>
            <a:ext cx="8833104" cy="304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Прямоугольник 11"/>
          <p:cNvSpPr>
            <a:spLocks noChangeArrowheads="1"/>
          </p:cNvSpPr>
          <p:nvPr/>
        </p:nvSpPr>
        <p:spPr bwMode="auto">
          <a:xfrm>
            <a:off x="155448" y="142352"/>
            <a:ext cx="8833104" cy="2139696"/>
          </a:xfrm>
          <a:prstGeom prst="rect">
            <a:avLst/>
          </a:prstGeom>
          <a:solidFill>
            <a:schemeClr val="accent1"/>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Текст 2"/>
          <p:cNvSpPr>
            <a:spLocks noGrp="1"/>
          </p:cNvSpPr>
          <p:nvPr>
            <p:ph type="body" idx="1"/>
          </p:nvPr>
        </p:nvSpPr>
        <p:spPr>
          <a:xfrm>
            <a:off x="1368426" y="2743200"/>
            <a:ext cx="6480174" cy="1673225"/>
          </a:xfrm>
        </p:spPr>
        <p:txBody>
          <a:bodyPr anchor="t"/>
          <a:lstStyle>
            <a:lvl1pPr marL="0" indent="0" algn="ctr">
              <a:buNone/>
              <a:defRPr sz="1600" b="1" cap="all" spc="25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13" name="Прямоугольник 12"/>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Прямоугольник 13"/>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5" name="Нижний колонтитул 4"/>
          <p:cNvSpPr>
            <a:spLocks noGrp="1"/>
          </p:cNvSpPr>
          <p:nvPr>
            <p:ph type="ftr" sz="quarter" idx="11"/>
          </p:nvPr>
        </p:nvSpPr>
        <p:spPr/>
        <p:txBody>
          <a:bodyPr/>
          <a:lstStyle/>
          <a:p>
            <a:endParaRPr lang="ru-RU"/>
          </a:p>
        </p:txBody>
      </p:sp>
      <p:sp>
        <p:nvSpPr>
          <p:cNvPr id="4" name="Дата 3"/>
          <p:cNvSpPr>
            <a:spLocks noGrp="1"/>
          </p:cNvSpPr>
          <p:nvPr>
            <p:ph type="dt" sz="half" idx="10"/>
          </p:nvPr>
        </p:nvSpPr>
        <p:spPr/>
        <p:txBody>
          <a:bodyPr/>
          <a:lstStyle/>
          <a:p>
            <a:fld id="{B4C71EC6-210F-42DE-9C53-41977AD35B3D}" type="datetimeFigureOut">
              <a:rPr lang="ru-RU" smtClean="0"/>
              <a:t>03.02.2026</a:t>
            </a:fld>
            <a:endParaRPr lang="ru-RU"/>
          </a:p>
        </p:txBody>
      </p:sp>
      <p:sp>
        <p:nvSpPr>
          <p:cNvPr id="8" name="Прямая соединительная линия 7"/>
          <p:cNvSpPr>
            <a:spLocks noChangeShapeType="1"/>
          </p:cNvSpPr>
          <p:nvPr/>
        </p:nvSpPr>
        <p:spPr bwMode="auto">
          <a:xfrm>
            <a:off x="152400" y="2438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Овал 9"/>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Овал 10"/>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Номер слайда 5"/>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B19B0651-EE4F-4900-A07F-96A6BFA9D0F0}" type="slidenum">
              <a:rPr lang="ru-RU" smtClean="0"/>
              <a:t>‹#›</a:t>
            </a:fld>
            <a:endParaRPr lang="ru-RU"/>
          </a:p>
        </p:txBody>
      </p:sp>
      <p:sp>
        <p:nvSpPr>
          <p:cNvPr id="2" name="Заголовок 1"/>
          <p:cNvSpPr>
            <a:spLocks noGrp="1"/>
          </p:cNvSpPr>
          <p:nvPr>
            <p:ph type="title"/>
          </p:nvPr>
        </p:nvSpPr>
        <p:spPr>
          <a:xfrm>
            <a:off x="722313" y="533400"/>
            <a:ext cx="7772400" cy="1524000"/>
          </a:xfrm>
        </p:spPr>
        <p:txBody>
          <a:bodyPr anchor="b"/>
          <a:lstStyle>
            <a:lvl1pPr algn="ctr">
              <a:buNone/>
              <a:defRPr sz="4200" b="0" cap="none" baseline="0">
                <a:solidFill>
                  <a:srgbClr val="FFFFFF"/>
                </a:solidFill>
              </a:defRPr>
            </a:lvl1pPr>
          </a:lstStyle>
          <a:p>
            <a:r>
              <a:rPr kumimoji="0" lang="ru-RU" smtClean="0"/>
              <a:t>Образец заголовка</a:t>
            </a:r>
            <a:endParaRPr kumimoji="0" lang="en-US"/>
          </a:p>
        </p:txBody>
      </p:sp>
    </p:spTree>
  </p:cSld>
  <p:clrMapOvr>
    <a:overrideClrMapping bg1="lt1" tx1="dk1" bg2="lt2" tx2="dk2" accent1="accent1" accent2="accent2" accent3="accent3" accent4="accent4" accent5="accent5" accent6="accent6" hlink="hlink" folHlink="folHlink"/>
  </p:clrMapOvr>
  <p:transition>
    <p:wedge/>
  </p:transition>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bg>
      <p:bgRef idx="1001">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01752" y="228600"/>
            <a:ext cx="8534400" cy="758952"/>
          </a:xfrm>
        </p:spPr>
        <p:txBody>
          <a:bodyPr/>
          <a:lstStyle/>
          <a:p>
            <a:r>
              <a:rPr kumimoji="0" lang="ru-RU" smtClean="0"/>
              <a:t>Образец заголовка</a:t>
            </a:r>
            <a:endParaRPr kumimoji="0" lang="en-US"/>
          </a:p>
        </p:txBody>
      </p:sp>
      <p:sp>
        <p:nvSpPr>
          <p:cNvPr id="5" name="Дата 4"/>
          <p:cNvSpPr>
            <a:spLocks noGrp="1"/>
          </p:cNvSpPr>
          <p:nvPr>
            <p:ph type="dt" sz="half" idx="10"/>
          </p:nvPr>
        </p:nvSpPr>
        <p:spPr>
          <a:xfrm>
            <a:off x="5791200" y="6409944"/>
            <a:ext cx="3044952" cy="365760"/>
          </a:xfrm>
        </p:spPr>
        <p:txBody>
          <a:bodyPr/>
          <a:lstStyle/>
          <a:p>
            <a:fld id="{B4C71EC6-210F-42DE-9C53-41977AD35B3D}" type="datetimeFigureOut">
              <a:rPr lang="ru-RU" smtClean="0"/>
              <a:t>03.02.2026</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t>‹#›</a:t>
            </a:fld>
            <a:endParaRPr lang="ru-RU"/>
          </a:p>
        </p:txBody>
      </p:sp>
      <p:sp>
        <p:nvSpPr>
          <p:cNvPr id="8" name="Прямая соединительная линия 7"/>
          <p:cNvSpPr>
            <a:spLocks noChangeShapeType="1"/>
          </p:cNvSpPr>
          <p:nvPr/>
        </p:nvSpPr>
        <p:spPr bwMode="auto">
          <a:xfrm flipV="1">
            <a:off x="4563080" y="1575652"/>
            <a:ext cx="8921" cy="4819557"/>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Объект 9"/>
          <p:cNvSpPr>
            <a:spLocks noGrp="1"/>
          </p:cNvSpPr>
          <p:nvPr>
            <p:ph sz="half" idx="1"/>
          </p:nvPr>
        </p:nvSpPr>
        <p:spPr>
          <a:xfrm>
            <a:off x="301752" y="1371600"/>
            <a:ext cx="4038600" cy="4681728"/>
          </a:xfrm>
        </p:spPr>
        <p:txBody>
          <a:bodyPr/>
          <a:lstStyle>
            <a:lvl1pPr>
              <a:defRPr sz="2500"/>
            </a:lvl1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2" name="Объект 11"/>
          <p:cNvSpPr>
            <a:spLocks noGrp="1"/>
          </p:cNvSpPr>
          <p:nvPr>
            <p:ph sz="half" idx="2"/>
          </p:nvPr>
        </p:nvSpPr>
        <p:spPr>
          <a:xfrm>
            <a:off x="4800600" y="1371600"/>
            <a:ext cx="4038600" cy="4681728"/>
          </a:xfrm>
        </p:spPr>
        <p:txBody>
          <a:bodyPr/>
          <a:lstStyle>
            <a:lvl1pPr>
              <a:defRPr sz="2500"/>
            </a:lvl1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overrideClrMapping bg1="lt1" tx1="dk1" bg2="lt2" tx2="dk2" accent1="accent1" accent2="accent2" accent3="accent3" accent4="accent4" accent5="accent5" accent6="accent6" hlink="hlink" folHlink="folHlink"/>
  </p:clrMapOvr>
  <p:transition>
    <p:wedge/>
  </p:transition>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bg>
      <p:bgRef idx="1001">
        <a:schemeClr val="bg2"/>
      </p:bgRef>
    </p:bg>
    <p:spTree>
      <p:nvGrpSpPr>
        <p:cNvPr id="1" name=""/>
        <p:cNvGrpSpPr/>
        <p:nvPr/>
      </p:nvGrpSpPr>
      <p:grpSpPr>
        <a:xfrm>
          <a:off x="0" y="0"/>
          <a:ext cx="0" cy="0"/>
          <a:chOff x="0" y="0"/>
          <a:chExt cx="0" cy="0"/>
        </a:xfrm>
      </p:grpSpPr>
      <p:sp>
        <p:nvSpPr>
          <p:cNvPr id="10" name="Прямая соединительная линия 9"/>
          <p:cNvSpPr>
            <a:spLocks noChangeShapeType="1"/>
          </p:cNvSpPr>
          <p:nvPr/>
        </p:nvSpPr>
        <p:spPr bwMode="auto">
          <a:xfrm flipV="1">
            <a:off x="4572000" y="2200275"/>
            <a:ext cx="0" cy="4187952"/>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Прямоугольник 19"/>
          <p:cNvSpPr>
            <a:spLocks noChangeArrowheads="1"/>
          </p:cNvSpPr>
          <p:nvPr/>
        </p:nvSpPr>
        <p:spPr bwMode="white">
          <a:xfrm>
            <a:off x="0" y="0"/>
            <a:ext cx="9144000" cy="1447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Прямоугольник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1" name="Прямоугольник 20"/>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2" name="Прямоугольник 21"/>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Прямоугольник 10"/>
          <p:cNvSpPr/>
          <p:nvPr/>
        </p:nvSpPr>
        <p:spPr>
          <a:xfrm>
            <a:off x="152400" y="1371600"/>
            <a:ext cx="8833104" cy="914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Прямоугольник 12"/>
          <p:cNvSpPr>
            <a:spLocks noChangeArrowheads="1"/>
          </p:cNvSpPr>
          <p:nvPr/>
        </p:nvSpPr>
        <p:spPr bwMode="auto">
          <a:xfrm>
            <a:off x="145923" y="6391656"/>
            <a:ext cx="8833104" cy="310896"/>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Текст 2"/>
          <p:cNvSpPr>
            <a:spLocks noGrp="1"/>
          </p:cNvSpPr>
          <p:nvPr>
            <p:ph type="body" idx="1"/>
          </p:nvPr>
        </p:nvSpPr>
        <p:spPr>
          <a:xfrm>
            <a:off x="301752" y="1524000"/>
            <a:ext cx="4040188" cy="732974"/>
          </a:xfrm>
          <a:noFill/>
          <a:ln w="15875" cap="rnd" cmpd="sng" algn="ctr">
            <a:noFill/>
            <a:prstDash val="solid"/>
          </a:ln>
        </p:spPr>
        <p:style>
          <a:lnRef idx="3">
            <a:schemeClr val="lt1"/>
          </a:lnRef>
          <a:fillRef idx="1">
            <a:schemeClr val="accent1"/>
          </a:fillRef>
          <a:effectRef idx="1">
            <a:schemeClr val="accent1"/>
          </a:effectRef>
          <a:fontRef idx="minor">
            <a:schemeClr val="lt1"/>
          </a:fontRef>
        </p:style>
        <p:txBody>
          <a:bodyPr anchor="ctr">
            <a:noAutofit/>
          </a:bodyPr>
          <a:lstStyle>
            <a:lvl1pPr marL="0" indent="0">
              <a:buNone/>
              <a:defRPr lang="en-US" sz="2200" b="1" dirty="0" smtClean="0">
                <a:solidFill>
                  <a:srgbClr val="FFFFFF"/>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791330" y="1524000"/>
            <a:ext cx="4041775" cy="731520"/>
          </a:xfrm>
          <a:noFill/>
          <a:ln w="15875" cap="rnd" cmpd="sng" algn="ctr">
            <a:noFill/>
            <a:prstDash val="solid"/>
          </a:ln>
        </p:spPr>
        <p:style>
          <a:lnRef idx="3">
            <a:schemeClr val="lt1"/>
          </a:lnRef>
          <a:fillRef idx="1">
            <a:schemeClr val="accent2"/>
          </a:fillRef>
          <a:effectRef idx="1">
            <a:schemeClr val="accent2"/>
          </a:effectRef>
          <a:fontRef idx="minor">
            <a:schemeClr val="lt1"/>
          </a:fontRef>
        </p:style>
        <p:txBody>
          <a:bodyPr anchor="ctr">
            <a:noAutofit/>
          </a:bodyPr>
          <a:lstStyle>
            <a:lvl1pPr marL="0" indent="0">
              <a:buNone/>
              <a:defRPr sz="2200" b="1"/>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7" name="Дата 6"/>
          <p:cNvSpPr>
            <a:spLocks noGrp="1"/>
          </p:cNvSpPr>
          <p:nvPr>
            <p:ph type="dt" sz="half" idx="10"/>
          </p:nvPr>
        </p:nvSpPr>
        <p:spPr/>
        <p:txBody>
          <a:bodyPr/>
          <a:lstStyle/>
          <a:p>
            <a:fld id="{B4C71EC6-210F-42DE-9C53-41977AD35B3D}" type="datetimeFigureOut">
              <a:rPr lang="ru-RU" smtClean="0"/>
              <a:t>03.02.2026</a:t>
            </a:fld>
            <a:endParaRPr lang="ru-RU"/>
          </a:p>
        </p:txBody>
      </p:sp>
      <p:sp>
        <p:nvSpPr>
          <p:cNvPr id="8" name="Нижний колонтитул 7"/>
          <p:cNvSpPr>
            <a:spLocks noGrp="1"/>
          </p:cNvSpPr>
          <p:nvPr>
            <p:ph type="ftr" sz="quarter" idx="11"/>
          </p:nvPr>
        </p:nvSpPr>
        <p:spPr>
          <a:xfrm>
            <a:off x="304800" y="6409944"/>
            <a:ext cx="3581400" cy="365760"/>
          </a:xfrm>
        </p:spPr>
        <p:txBody>
          <a:bodyPr/>
          <a:lstStyle/>
          <a:p>
            <a:endParaRPr lang="ru-RU"/>
          </a:p>
        </p:txBody>
      </p:sp>
      <p:sp>
        <p:nvSpPr>
          <p:cNvPr id="15" name="Прямая соединительная линия 14"/>
          <p:cNvSpPr>
            <a:spLocks noChangeShapeType="1"/>
          </p:cNvSpPr>
          <p:nvPr/>
        </p:nvSpPr>
        <p:spPr bwMode="auto">
          <a:xfrm>
            <a:off x="152400" y="128016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8" name="Прямоугольник 1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4" name="Объект 23"/>
          <p:cNvSpPr>
            <a:spLocks noGrp="1"/>
          </p:cNvSpPr>
          <p:nvPr>
            <p:ph sz="quarter" idx="2"/>
          </p:nvPr>
        </p:nvSpPr>
        <p:spPr>
          <a:xfrm>
            <a:off x="301752" y="2471383"/>
            <a:ext cx="4041648" cy="3818404"/>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6" name="Объект 25"/>
          <p:cNvSpPr>
            <a:spLocks noGrp="1"/>
          </p:cNvSpPr>
          <p:nvPr>
            <p:ph sz="quarter" idx="4"/>
          </p:nvPr>
        </p:nvSpPr>
        <p:spPr>
          <a:xfrm>
            <a:off x="4800600" y="2471383"/>
            <a:ext cx="4038600" cy="3822192"/>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Овал 24"/>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7" name="Овал 26"/>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Номер слайда 8"/>
          <p:cNvSpPr>
            <a:spLocks noGrp="1"/>
          </p:cNvSpPr>
          <p:nvPr>
            <p:ph type="sldNum" sz="quarter" idx="12"/>
          </p:nvPr>
        </p:nvSpPr>
        <p:spPr>
          <a:xfrm>
            <a:off x="4343400" y="1042416"/>
            <a:ext cx="457200" cy="441325"/>
          </a:xfrm>
        </p:spPr>
        <p:txBody>
          <a:bodyPr/>
          <a:lstStyle>
            <a:lvl1pPr algn="ctr">
              <a:defRPr/>
            </a:lvl1pPr>
          </a:lstStyle>
          <a:p>
            <a:fld id="{B19B0651-EE4F-4900-A07F-96A6BFA9D0F0}" type="slidenum">
              <a:rPr lang="ru-RU" smtClean="0"/>
              <a:t>‹#›</a:t>
            </a:fld>
            <a:endParaRPr lang="ru-RU"/>
          </a:p>
        </p:txBody>
      </p:sp>
      <p:sp>
        <p:nvSpPr>
          <p:cNvPr id="23" name="Заголовок 22"/>
          <p:cNvSpPr>
            <a:spLocks noGrp="1"/>
          </p:cNvSpPr>
          <p:nvPr>
            <p:ph type="title"/>
          </p:nvPr>
        </p:nvSpPr>
        <p:spPr/>
        <p:txBody>
          <a:bodyPr rtlCol="0" anchor="b" anchorCtr="0"/>
          <a:lstStyle/>
          <a:p>
            <a:r>
              <a:rPr kumimoji="0" lang="ru-RU" smtClean="0"/>
              <a:t>Образец заголовка</a:t>
            </a:r>
            <a:endParaRPr kumimoji="0" lang="en-US"/>
          </a:p>
        </p:txBody>
      </p:sp>
    </p:spTree>
  </p:cSld>
  <p:clrMapOvr>
    <a:overrideClrMapping bg1="lt1" tx1="dk1" bg2="lt2" tx2="dk2" accent1="accent1" accent2="accent2" accent3="accent3" accent4="accent4" accent5="accent5" accent6="accent6" hlink="hlink" folHlink="folHlink"/>
  </p:clrMapOvr>
  <p:transition>
    <p:wedge/>
  </p:transition>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fld id="{B4C71EC6-210F-42DE-9C53-41977AD35B3D}" type="datetimeFigureOut">
              <a:rPr lang="ru-RU" smtClean="0"/>
              <a:t>03.02.2026</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a:xfrm>
            <a:off x="4343400" y="1036020"/>
            <a:ext cx="457200" cy="441325"/>
          </a:xfrm>
        </p:spPr>
        <p:txBody>
          <a:bodyPr/>
          <a:lstStyle/>
          <a:p>
            <a:fld id="{B19B0651-EE4F-4900-A07F-96A6BFA9D0F0}" type="slidenum">
              <a:rPr lang="ru-RU" smtClean="0"/>
              <a:t>‹#›</a:t>
            </a:fld>
            <a:endParaRPr lang="ru-RU"/>
          </a:p>
        </p:txBody>
      </p:sp>
    </p:spTree>
  </p:cSld>
  <p:clrMapOvr>
    <a:masterClrMapping/>
  </p:clrMapOvr>
  <p:transition>
    <p:wedge/>
  </p:transition>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7" name="Прямоугольник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Прямоугольник 7"/>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Прямоугольник 9"/>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Прямоугольник 8"/>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Прямоугольник 4"/>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6" name="Прямоугольник 5"/>
          <p:cNvSpPr>
            <a:spLocks noChangeArrowheads="1"/>
          </p:cNvSpPr>
          <p:nvPr/>
        </p:nvSpPr>
        <p:spPr bwMode="auto">
          <a:xfrm>
            <a:off x="152400" y="158496"/>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 name="Дата 1"/>
          <p:cNvSpPr>
            <a:spLocks noGrp="1"/>
          </p:cNvSpPr>
          <p:nvPr>
            <p:ph type="dt" sz="half" idx="10"/>
          </p:nvPr>
        </p:nvSpPr>
        <p:spPr/>
        <p:txBody>
          <a:bodyPr/>
          <a:lstStyle/>
          <a:p>
            <a:fld id="{B4C71EC6-210F-42DE-9C53-41977AD35B3D}" type="datetimeFigureOut">
              <a:rPr lang="ru-RU" smtClean="0"/>
              <a:t>03.02.2026</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a:xfrm>
            <a:off x="4267200" y="6324600"/>
            <a:ext cx="609600" cy="441324"/>
          </a:xfrm>
        </p:spPr>
        <p:txBody>
          <a:bodyPr/>
          <a:lstStyle>
            <a:lvl1pPr>
              <a:defRPr>
                <a:solidFill>
                  <a:srgbClr val="FFFFFF"/>
                </a:solidFill>
              </a:defRPr>
            </a:lvl1pPr>
          </a:lstStyle>
          <a:p>
            <a:fld id="{B19B0651-EE4F-4900-A07F-96A6BFA9D0F0}" type="slidenum">
              <a:rPr lang="ru-RU" smtClean="0"/>
              <a:t>‹#›</a:t>
            </a:fld>
            <a:endParaRPr lang="ru-RU"/>
          </a:p>
        </p:txBody>
      </p:sp>
    </p:spTree>
  </p:cSld>
  <p:clrMapOvr>
    <a:masterClrMapping/>
  </p:clrMapOvr>
  <p:transition>
    <p:wedge/>
  </p:transition>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bg>
      <p:bgRef idx="1001">
        <a:schemeClr val="bg1"/>
      </p:bgRef>
    </p:bg>
    <p:spTree>
      <p:nvGrpSpPr>
        <p:cNvPr id="1" name=""/>
        <p:cNvGrpSpPr/>
        <p:nvPr/>
      </p:nvGrpSpPr>
      <p:grpSpPr>
        <a:xfrm>
          <a:off x="0" y="0"/>
          <a:ext cx="0" cy="0"/>
          <a:chOff x="0" y="0"/>
          <a:chExt cx="0" cy="0"/>
        </a:xfrm>
      </p:grpSpPr>
      <p:sp>
        <p:nvSpPr>
          <p:cNvPr id="19" name="Прямоугольник 18"/>
          <p:cNvSpPr>
            <a:spLocks noChangeArrowheads="1"/>
          </p:cNvSpPr>
          <p:nvPr/>
        </p:nvSpPr>
        <p:spPr bwMode="auto">
          <a:xfrm>
            <a:off x="152400" y="152400"/>
            <a:ext cx="8833104" cy="304800"/>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Прямоугольник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Прямоугольник 17"/>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Прямоугольник 15"/>
          <p:cNvSpPr>
            <a:spLocks noChangeArrowheads="1"/>
          </p:cNvSpPr>
          <p:nvPr/>
        </p:nvSpPr>
        <p:spPr bwMode="white">
          <a:xfrm>
            <a:off x="0" y="0"/>
            <a:ext cx="9144000" cy="118872"/>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Прямоугольник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3" name="Прямоугольник 12"/>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Заголовок 1"/>
          <p:cNvSpPr>
            <a:spLocks noGrp="1"/>
          </p:cNvSpPr>
          <p:nvPr>
            <p:ph type="title"/>
          </p:nvPr>
        </p:nvSpPr>
        <p:spPr>
          <a:xfrm>
            <a:off x="381000" y="914400"/>
            <a:ext cx="2362200" cy="990600"/>
          </a:xfrm>
        </p:spPr>
        <p:txBody>
          <a:bodyPr anchor="b">
            <a:noAutofit/>
          </a:bodyPr>
          <a:lstStyle>
            <a:lvl1pPr algn="l">
              <a:buNone/>
              <a:defRPr sz="2200" b="1">
                <a:solidFill>
                  <a:srgbClr val="FFFFFF"/>
                </a:solidFill>
              </a:defRPr>
            </a:lvl1pPr>
          </a:lstStyle>
          <a:p>
            <a:r>
              <a:rPr kumimoji="0" lang="ru-RU" smtClean="0"/>
              <a:t>Образец заголовка</a:t>
            </a:r>
            <a:endParaRPr kumimoji="0" lang="en-US"/>
          </a:p>
        </p:txBody>
      </p:sp>
      <p:sp>
        <p:nvSpPr>
          <p:cNvPr id="3" name="Текст 2"/>
          <p:cNvSpPr>
            <a:spLocks noGrp="1"/>
          </p:cNvSpPr>
          <p:nvPr>
            <p:ph type="body" idx="2"/>
          </p:nvPr>
        </p:nvSpPr>
        <p:spPr>
          <a:xfrm>
            <a:off x="381000" y="1981200"/>
            <a:ext cx="2362200" cy="4144963"/>
          </a:xfrm>
        </p:spPr>
        <p:txBody>
          <a:bodyPr/>
          <a:lstStyle>
            <a:lvl1pPr marL="0" indent="0">
              <a:spcAft>
                <a:spcPts val="1000"/>
              </a:spcAft>
              <a:buNone/>
              <a:defRPr sz="1600">
                <a:solidFill>
                  <a:srgbClr val="FFFFFF"/>
                </a:solidFill>
              </a:defRPr>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8" name="Прямоугольник 7"/>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9" name="Прямая соединительная линия 8"/>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Объект 19"/>
          <p:cNvSpPr>
            <a:spLocks noGrp="1"/>
          </p:cNvSpPr>
          <p:nvPr>
            <p:ph sz="quarter" idx="1"/>
          </p:nvPr>
        </p:nvSpPr>
        <p:spPr>
          <a:xfrm>
            <a:off x="3124200" y="685800"/>
            <a:ext cx="5638800" cy="54102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0" name="Овал 9"/>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Овал 10"/>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Номер слайда 6"/>
          <p:cNvSpPr>
            <a:spLocks noGrp="1"/>
          </p:cNvSpPr>
          <p:nvPr>
            <p:ph type="sldNum" sz="quarter" idx="12"/>
          </p:nvPr>
        </p:nvSpPr>
        <p:spPr>
          <a:xfrm>
            <a:off x="1371600" y="312738"/>
            <a:ext cx="457200" cy="441325"/>
          </a:xfrm>
        </p:spPr>
        <p:txBody>
          <a:bodyPr/>
          <a:lstStyle>
            <a:lvl1pPr>
              <a:defRPr>
                <a:solidFill>
                  <a:schemeClr val="accent3">
                    <a:shade val="75000"/>
                  </a:schemeClr>
                </a:solidFill>
              </a:defRPr>
            </a:lvl1pPr>
          </a:lstStyle>
          <a:p>
            <a:fld id="{B19B0651-EE4F-4900-A07F-96A6BFA9D0F0}" type="slidenum">
              <a:rPr lang="ru-RU" smtClean="0"/>
              <a:t>‹#›</a:t>
            </a:fld>
            <a:endParaRPr lang="ru-RU"/>
          </a:p>
        </p:txBody>
      </p:sp>
      <p:sp>
        <p:nvSpPr>
          <p:cNvPr id="21" name="Прямоугольник 20"/>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Дата 4"/>
          <p:cNvSpPr>
            <a:spLocks noGrp="1"/>
          </p:cNvSpPr>
          <p:nvPr>
            <p:ph type="dt" sz="half" idx="10"/>
          </p:nvPr>
        </p:nvSpPr>
        <p:spPr/>
        <p:txBody>
          <a:bodyPr/>
          <a:lstStyle/>
          <a:p>
            <a:fld id="{B4C71EC6-210F-42DE-9C53-41977AD35B3D}" type="datetimeFigureOut">
              <a:rPr lang="ru-RU" smtClean="0"/>
              <a:t>03.02.2026</a:t>
            </a:fld>
            <a:endParaRPr lang="ru-RU"/>
          </a:p>
        </p:txBody>
      </p:sp>
      <p:sp>
        <p:nvSpPr>
          <p:cNvPr id="6" name="Нижний колонтитул 5"/>
          <p:cNvSpPr>
            <a:spLocks noGrp="1"/>
          </p:cNvSpPr>
          <p:nvPr>
            <p:ph type="ftr" sz="quarter" idx="11"/>
          </p:nvPr>
        </p:nvSpPr>
        <p:spPr>
          <a:xfrm>
            <a:off x="301752" y="6410848"/>
            <a:ext cx="3383280" cy="365760"/>
          </a:xfrm>
        </p:spPr>
        <p:txBody>
          <a:bodyPr/>
          <a:lstStyle/>
          <a:p>
            <a:endParaRPr lang="ru-RU"/>
          </a:p>
        </p:txBody>
      </p:sp>
    </p:spTree>
  </p:cSld>
  <p:clrMapOvr>
    <a:overrideClrMapping bg1="lt1" tx1="dk1" bg2="lt2" tx2="dk2" accent1="accent1" accent2="accent2" accent3="accent3" accent4="accent4" accent5="accent5" accent6="accent6" hlink="hlink" folHlink="folHlink"/>
  </p:clrMapOvr>
  <p:transition>
    <p:wedge/>
  </p:transition>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21" name="Прямая соединительная линия 20"/>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9" name="Прямоугольник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Прямоугольник 15"/>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Прямоугольник 16"/>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Прямоугольник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0" name="Прямоугольник 19"/>
          <p:cNvSpPr>
            <a:spLocks noChangeArrowheads="1"/>
          </p:cNvSpPr>
          <p:nvPr/>
        </p:nvSpPr>
        <p:spPr bwMode="auto">
          <a:xfrm>
            <a:off x="152400" y="152400"/>
            <a:ext cx="8833104" cy="301752"/>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Прямоугольник 7"/>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Прямоугольник 14"/>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2" name="Овал 11"/>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Овал 12"/>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Номер слайда 6"/>
          <p:cNvSpPr>
            <a:spLocks noGrp="1"/>
          </p:cNvSpPr>
          <p:nvPr>
            <p:ph type="sldNum" sz="quarter" idx="12"/>
          </p:nvPr>
        </p:nvSpPr>
        <p:spPr>
          <a:xfrm>
            <a:off x="1371600" y="312738"/>
            <a:ext cx="457200" cy="441325"/>
          </a:xfrm>
        </p:spPr>
        <p:txBody>
          <a:bodyPr/>
          <a:lstStyle/>
          <a:p>
            <a:fld id="{B19B0651-EE4F-4900-A07F-96A6BFA9D0F0}" type="slidenum">
              <a:rPr lang="ru-RU" smtClean="0"/>
              <a:t>‹#›</a:t>
            </a:fld>
            <a:endParaRPr lang="ru-RU"/>
          </a:p>
        </p:txBody>
      </p:sp>
      <p:sp>
        <p:nvSpPr>
          <p:cNvPr id="2" name="Заголовок 1"/>
          <p:cNvSpPr>
            <a:spLocks noGrp="1"/>
          </p:cNvSpPr>
          <p:nvPr>
            <p:ph type="title"/>
          </p:nvPr>
        </p:nvSpPr>
        <p:spPr>
          <a:xfrm>
            <a:off x="3000375" y="5029200"/>
            <a:ext cx="5867400" cy="1219200"/>
          </a:xfrm>
        </p:spPr>
        <p:txBody>
          <a:bodyPr anchor="t">
            <a:noAutofit/>
          </a:bodyPr>
          <a:lstStyle>
            <a:lvl1pPr algn="l">
              <a:buNone/>
              <a:defRPr sz="2400" b="1">
                <a:solidFill>
                  <a:schemeClr val="tx2"/>
                </a:solidFill>
              </a:defRPr>
            </a:lvl1pPr>
          </a:lstStyle>
          <a:p>
            <a:r>
              <a:rPr kumimoji="0" lang="ru-RU" smtClean="0"/>
              <a:t>Образец заголовка</a:t>
            </a:r>
            <a:endParaRPr kumimoji="0" lang="en-US"/>
          </a:p>
        </p:txBody>
      </p:sp>
      <p:sp>
        <p:nvSpPr>
          <p:cNvPr id="3" name="Рисунок 2"/>
          <p:cNvSpPr>
            <a:spLocks noGrp="1"/>
          </p:cNvSpPr>
          <p:nvPr>
            <p:ph type="pic" idx="1"/>
          </p:nvPr>
        </p:nvSpPr>
        <p:spPr>
          <a:xfrm>
            <a:off x="3000375" y="609600"/>
            <a:ext cx="5867400" cy="4267200"/>
          </a:xfrm>
        </p:spPr>
        <p:txBody>
          <a:bodyPr/>
          <a:lstStyle>
            <a:lvl1pPr marL="0" indent="0">
              <a:buNone/>
              <a:defRPr sz="3200"/>
            </a:lvl1pPr>
          </a:lstStyle>
          <a:p>
            <a:r>
              <a:rPr kumimoji="0" lang="ru-RU" smtClean="0"/>
              <a:t>Вставка рисунка</a:t>
            </a:r>
            <a:endParaRPr kumimoji="0" lang="en-US" dirty="0"/>
          </a:p>
        </p:txBody>
      </p:sp>
      <p:sp>
        <p:nvSpPr>
          <p:cNvPr id="4" name="Текст 3"/>
          <p:cNvSpPr>
            <a:spLocks noGrp="1"/>
          </p:cNvSpPr>
          <p:nvPr>
            <p:ph type="body" sz="half" idx="2"/>
          </p:nvPr>
        </p:nvSpPr>
        <p:spPr>
          <a:xfrm>
            <a:off x="381000" y="990600"/>
            <a:ext cx="2438400" cy="5257800"/>
          </a:xfrm>
        </p:spPr>
        <p:txBody>
          <a:bodyPr/>
          <a:lstStyle>
            <a:lvl1pPr marL="0" indent="0">
              <a:spcAft>
                <a:spcPts val="1000"/>
              </a:spcAft>
              <a:buFontTx/>
              <a:buNone/>
              <a:defRPr sz="1600">
                <a:solidFill>
                  <a:srgbClr val="FFFFFF"/>
                </a:solidFill>
              </a:defRPr>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22" name="Прямоугольник 21"/>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Дата 4"/>
          <p:cNvSpPr>
            <a:spLocks noGrp="1"/>
          </p:cNvSpPr>
          <p:nvPr>
            <p:ph type="dt" sz="half" idx="10"/>
          </p:nvPr>
        </p:nvSpPr>
        <p:spPr>
          <a:xfrm>
            <a:off x="5788152" y="6404984"/>
            <a:ext cx="3044952" cy="365760"/>
          </a:xfrm>
        </p:spPr>
        <p:txBody>
          <a:bodyPr/>
          <a:lstStyle/>
          <a:p>
            <a:fld id="{B4C71EC6-210F-42DE-9C53-41977AD35B3D}" type="datetimeFigureOut">
              <a:rPr lang="ru-RU" smtClean="0"/>
              <a:t>03.02.2026</a:t>
            </a:fld>
            <a:endParaRPr lang="ru-RU"/>
          </a:p>
        </p:txBody>
      </p:sp>
      <p:sp>
        <p:nvSpPr>
          <p:cNvPr id="6" name="Нижний колонтитул 5"/>
          <p:cNvSpPr>
            <a:spLocks noGrp="1"/>
          </p:cNvSpPr>
          <p:nvPr>
            <p:ph type="ftr" sz="quarter" idx="11"/>
          </p:nvPr>
        </p:nvSpPr>
        <p:spPr>
          <a:xfrm>
            <a:off x="301752" y="6410848"/>
            <a:ext cx="3584448" cy="365760"/>
          </a:xfrm>
        </p:spPr>
        <p:txBody>
          <a:bodyPr/>
          <a:lstStyle/>
          <a:p>
            <a:endParaRPr lang="ru-RU"/>
          </a:p>
        </p:txBody>
      </p:sp>
    </p:spTree>
  </p:cSld>
  <p:clrMapOvr>
    <a:masterClrMapping/>
  </p:clrMapOvr>
  <p:transition>
    <p:wedge/>
  </p:transition>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bg>
      <p:bgRef idx="1001">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B4C71EC6-210F-42DE-9C53-41977AD35B3D}" type="datetimeFigureOut">
              <a:rPr lang="ru-RU" smtClean="0"/>
              <a:t>03.02.2026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overrideClrMapping bg1="lt1" tx1="dk1" bg2="lt2" tx2="dk2" accent1="accent1" accent2="accent2" accent3="accent3" accent4="accent4" accent5="accent5" accent6="accent6" hlink="hlink" folHlink="folHlink"/>
  </p:clrMapOvr>
  <p:transition>
    <p:wedge/>
  </p:transition>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bg>
      <p:bgRef idx="1001">
        <a:schemeClr val="bg2"/>
      </p:bgRef>
    </p:bg>
    <p:spTree>
      <p:nvGrpSpPr>
        <p:cNvPr id="1" name=""/>
        <p:cNvGrpSpPr/>
        <p:nvPr/>
      </p:nvGrpSpPr>
      <p:grpSpPr>
        <a:xfrm>
          <a:off x="0" y="0"/>
          <a:ext cx="0" cy="0"/>
          <a:chOff x="0" y="0"/>
          <a:chExt cx="0" cy="0"/>
        </a:xfrm>
      </p:grpSpPr>
      <p:sp>
        <p:nvSpPr>
          <p:cNvPr id="7" name="Прямоугольник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Прямоугольник 7"/>
          <p:cNvSpPr>
            <a:spLocks noChangeArrowheads="1"/>
          </p:cNvSpPr>
          <p:nvPr/>
        </p:nvSpPr>
        <p:spPr bwMode="white">
          <a:xfrm>
            <a:off x="7010400" y="0"/>
            <a:ext cx="21336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Прямоугольник 8"/>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Прямоугольник 9"/>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Прямоугольник 10"/>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Прямоугольник 11"/>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Прямая соединительная линия 12"/>
          <p:cNvSpPr>
            <a:spLocks noChangeShapeType="1"/>
          </p:cNvSpPr>
          <p:nvPr/>
        </p:nvSpPr>
        <p:spPr bwMode="auto">
          <a:xfrm rot="5400000">
            <a:off x="4021836" y="3278124"/>
            <a:ext cx="6245352"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4" name="Овал 13"/>
          <p:cNvSpPr/>
          <p:nvPr/>
        </p:nvSpPr>
        <p:spPr>
          <a:xfrm>
            <a:off x="6839712" y="2925763"/>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Овал 14"/>
          <p:cNvSpPr/>
          <p:nvPr/>
        </p:nvSpPr>
        <p:spPr>
          <a:xfrm>
            <a:off x="6934200" y="3020251"/>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Номер слайда 5"/>
          <p:cNvSpPr>
            <a:spLocks noGrp="1"/>
          </p:cNvSpPr>
          <p:nvPr>
            <p:ph type="sldNum" sz="quarter" idx="12"/>
          </p:nvPr>
        </p:nvSpPr>
        <p:spPr>
          <a:xfrm>
            <a:off x="6915912" y="3009901"/>
            <a:ext cx="457200" cy="441325"/>
          </a:xfrm>
        </p:spPr>
        <p:txBody>
          <a:bodyPr/>
          <a:lstStyle/>
          <a:p>
            <a:fld id="{B19B0651-EE4F-4900-A07F-96A6BFA9D0F0}" type="slidenum">
              <a:rPr lang="ru-RU" smtClean="0"/>
              <a:t>‹#›</a:t>
            </a:fld>
            <a:endParaRPr lang="ru-RU"/>
          </a:p>
        </p:txBody>
      </p:sp>
      <p:sp>
        <p:nvSpPr>
          <p:cNvPr id="3" name="Вертикальный текст 2"/>
          <p:cNvSpPr>
            <a:spLocks noGrp="1"/>
          </p:cNvSpPr>
          <p:nvPr>
            <p:ph type="body" orient="vert" idx="1"/>
          </p:nvPr>
        </p:nvSpPr>
        <p:spPr>
          <a:xfrm>
            <a:off x="304800" y="304800"/>
            <a:ext cx="6553200" cy="5821366"/>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B4C71EC6-210F-42DE-9C53-41977AD35B3D}" type="datetimeFigureOut">
              <a:rPr lang="ru-RU" smtClean="0"/>
              <a:t>03.02.2026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2" name="Вертикальный заголовок 1"/>
          <p:cNvSpPr>
            <a:spLocks noGrp="1"/>
          </p:cNvSpPr>
          <p:nvPr>
            <p:ph type="title" orient="vert"/>
          </p:nvPr>
        </p:nvSpPr>
        <p:spPr>
          <a:xfrm>
            <a:off x="7391400" y="304801"/>
            <a:ext cx="1447800" cy="5851525"/>
          </a:xfrm>
        </p:spPr>
        <p:txBody>
          <a:bodyPr vert="eaVert"/>
          <a:lstStyle/>
          <a:p>
            <a:r>
              <a:rPr kumimoji="0" lang="ru-RU" smtClean="0"/>
              <a:t>Образец заголовка</a:t>
            </a:r>
            <a:endParaRPr kumimoji="0" lang="en-US"/>
          </a:p>
        </p:txBody>
      </p:sp>
    </p:spTree>
  </p:cSld>
  <p:clrMapOvr>
    <a:overrideClrMapping bg1="lt1" tx1="dk1" bg2="lt2" tx2="dk2" accent1="accent1" accent2="accent2" accent3="accent3" accent4="accent4" accent5="accent5" accent6="accent6" hlink="hlink" folHlink="folHlink"/>
  </p:clrMapOvr>
  <p:transition>
    <p:wedge/>
  </p:transition>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7" name="Прямоугольник 1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Прямоугольник 15"/>
          <p:cNvSpPr>
            <a:spLocks noChangeArrowheads="1"/>
          </p:cNvSpPr>
          <p:nvPr/>
        </p:nvSpPr>
        <p:spPr bwMode="white">
          <a:xfrm>
            <a:off x="0" y="0"/>
            <a:ext cx="9144000" cy="1393371"/>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Прямоугольник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Прямоугольник 18"/>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Прямоугольник 8"/>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Дата 13"/>
          <p:cNvSpPr>
            <a:spLocks noGrp="1"/>
          </p:cNvSpPr>
          <p:nvPr>
            <p:ph type="dt" sz="half" idx="2"/>
          </p:nvPr>
        </p:nvSpPr>
        <p:spPr>
          <a:xfrm>
            <a:off x="5791200" y="6404984"/>
            <a:ext cx="3044952" cy="365760"/>
          </a:xfrm>
          <a:prstGeom prst="rect">
            <a:avLst/>
          </a:prstGeom>
        </p:spPr>
        <p:txBody>
          <a:bodyPr vert="horz"/>
          <a:lstStyle>
            <a:lvl1pPr algn="r" eaLnBrk="1" latinLnBrk="0" hangingPunct="1">
              <a:defRPr kumimoji="0" sz="1400">
                <a:solidFill>
                  <a:srgbClr val="FFFFFF"/>
                </a:solidFill>
              </a:defRPr>
            </a:lvl1pPr>
          </a:lstStyle>
          <a:p>
            <a:fld id="{B4C71EC6-210F-42DE-9C53-41977AD35B3D}" type="datetimeFigureOut">
              <a:rPr lang="ru-RU" smtClean="0"/>
              <a:t>03.02.2026</a:t>
            </a:fld>
            <a:endParaRPr lang="ru-RU"/>
          </a:p>
        </p:txBody>
      </p:sp>
      <p:sp>
        <p:nvSpPr>
          <p:cNvPr id="3" name="Нижний колонтитул 2"/>
          <p:cNvSpPr>
            <a:spLocks noGrp="1"/>
          </p:cNvSpPr>
          <p:nvPr>
            <p:ph type="ftr" sz="quarter" idx="3"/>
          </p:nvPr>
        </p:nvSpPr>
        <p:spPr>
          <a:xfrm>
            <a:off x="304800" y="6410848"/>
            <a:ext cx="3581400" cy="365760"/>
          </a:xfrm>
          <a:prstGeom prst="rect">
            <a:avLst/>
          </a:prstGeom>
        </p:spPr>
        <p:txBody>
          <a:bodyPr vert="horz"/>
          <a:lstStyle>
            <a:lvl1pPr algn="l" eaLnBrk="1" latinLnBrk="0" hangingPunct="1">
              <a:defRPr kumimoji="0" sz="1200">
                <a:solidFill>
                  <a:srgbClr val="FFFFFF"/>
                </a:solidFill>
              </a:defRPr>
            </a:lvl1pPr>
          </a:lstStyle>
          <a:p>
            <a:endParaRPr lang="ru-RU"/>
          </a:p>
        </p:txBody>
      </p:sp>
      <p:sp>
        <p:nvSpPr>
          <p:cNvPr id="8" name="Прямоугольник 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0" name="Прямая соединительная линия 9"/>
          <p:cNvSpPr>
            <a:spLocks noChangeShapeType="1"/>
          </p:cNvSpPr>
          <p:nvPr/>
        </p:nvSpPr>
        <p:spPr bwMode="auto">
          <a:xfrm>
            <a:off x="152400" y="1276743"/>
            <a:ext cx="8833104"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2" name="Овал 11"/>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Овал 14"/>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Номер слайда 22"/>
          <p:cNvSpPr>
            <a:spLocks noGrp="1"/>
          </p:cNvSpPr>
          <p:nvPr>
            <p:ph type="sldNum" sz="quarter" idx="4"/>
          </p:nvPr>
        </p:nvSpPr>
        <p:spPr>
          <a:xfrm>
            <a:off x="4343400" y="1040174"/>
            <a:ext cx="457200" cy="441325"/>
          </a:xfrm>
          <a:prstGeom prst="rect">
            <a:avLst/>
          </a:prstGeom>
        </p:spPr>
        <p:txBody>
          <a:bodyPr vert="horz" lIns="45720" rIns="45720" anchor="ctr">
            <a:normAutofit/>
          </a:bodyPr>
          <a:lstStyle>
            <a:lvl1pPr algn="ctr" eaLnBrk="1" latinLnBrk="0" hangingPunct="1">
              <a:defRPr kumimoji="0" sz="1600">
                <a:solidFill>
                  <a:schemeClr val="accent3">
                    <a:shade val="75000"/>
                  </a:schemeClr>
                </a:solidFill>
              </a:defRPr>
            </a:lvl1pPr>
          </a:lstStyle>
          <a:p>
            <a:fld id="{B19B0651-EE4F-4900-A07F-96A6BFA9D0F0}" type="slidenum">
              <a:rPr lang="ru-RU" smtClean="0"/>
              <a:t>‹#›</a:t>
            </a:fld>
            <a:endParaRPr lang="ru-RU"/>
          </a:p>
        </p:txBody>
      </p:sp>
      <p:sp>
        <p:nvSpPr>
          <p:cNvPr id="22" name="Заголовок 21"/>
          <p:cNvSpPr>
            <a:spLocks noGrp="1"/>
          </p:cNvSpPr>
          <p:nvPr>
            <p:ph type="title"/>
          </p:nvPr>
        </p:nvSpPr>
        <p:spPr>
          <a:xfrm>
            <a:off x="301752" y="228600"/>
            <a:ext cx="8534400" cy="758952"/>
          </a:xfrm>
          <a:prstGeom prst="rect">
            <a:avLst/>
          </a:prstGeom>
        </p:spPr>
        <p:txBody>
          <a:bodyPr vert="horz" anchor="b">
            <a:normAutofit/>
          </a:bodyPr>
          <a:lstStyle/>
          <a:p>
            <a:r>
              <a:rPr kumimoji="0" lang="ru-RU" smtClean="0"/>
              <a:t>Образец заголовка</a:t>
            </a:r>
            <a:endParaRPr kumimoji="0" lang="en-US"/>
          </a:p>
        </p:txBody>
      </p:sp>
      <p:sp>
        <p:nvSpPr>
          <p:cNvPr id="13" name="Текст 12"/>
          <p:cNvSpPr>
            <a:spLocks noGrp="1"/>
          </p:cNvSpPr>
          <p:nvPr>
            <p:ph type="body" idx="1"/>
          </p:nvPr>
        </p:nvSpPr>
        <p:spPr>
          <a:xfrm>
            <a:off x="301752" y="1524000"/>
            <a:ext cx="8534400" cy="4599432"/>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Tree>
  </p:cSld>
  <p:clrMap bg1="lt1" tx1="dk1" bg2="lt2" tx2="dk2" accent1="accent1" accent2="accent2" accent3="accent3" accent4="accent4" accent5="accent5" accent6="accent6" hlink="hlink" folHlink="folHlink"/>
  <p:sldLayoutIdLst>
    <p:sldLayoutId id="2147483698" r:id="rId1"/>
    <p:sldLayoutId id="2147483699" r:id="rId2"/>
    <p:sldLayoutId id="2147483700" r:id="rId3"/>
    <p:sldLayoutId id="2147483701" r:id="rId4"/>
    <p:sldLayoutId id="2147483702" r:id="rId5"/>
    <p:sldLayoutId id="2147483703" r:id="rId6"/>
    <p:sldLayoutId id="2147483704" r:id="rId7"/>
    <p:sldLayoutId id="2147483705" r:id="rId8"/>
    <p:sldLayoutId id="2147483706" r:id="rId9"/>
    <p:sldLayoutId id="2147483707" r:id="rId10"/>
    <p:sldLayoutId id="2147483708" r:id="rId11"/>
  </p:sldLayoutIdLst>
  <p:transition>
    <p:wedg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1" presetClass="entr"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768" decel="100000"/>
                                        <p:tgtEl>
                                          <p:spTgt spid="22"/>
                                        </p:tgtEl>
                                      </p:cBhvr>
                                    </p:animEffect>
                                    <p:animScale>
                                      <p:cBhvr>
                                        <p:cTn id="8" dur="768" decel="100000"/>
                                        <p:tgtEl>
                                          <p:spTgt spid="22"/>
                                        </p:tgtEl>
                                      </p:cBhvr>
                                      <p:from x="10000" y="10000"/>
                                      <p:to x="200000" y="450000"/>
                                    </p:animScale>
                                    <p:animScale>
                                      <p:cBhvr>
                                        <p:cTn id="9" dur="1230" accel="100000" fill="hold">
                                          <p:stCondLst>
                                            <p:cond delay="768"/>
                                          </p:stCondLst>
                                        </p:cTn>
                                        <p:tgtEl>
                                          <p:spTgt spid="22"/>
                                        </p:tgtEl>
                                      </p:cBhvr>
                                      <p:from x="200000" y="450000"/>
                                      <p:to x="100000" y="100000"/>
                                    </p:animScale>
                                    <p:set>
                                      <p:cBhvr>
                                        <p:cTn id="10" dur="768" fill="hold"/>
                                        <p:tgtEl>
                                          <p:spTgt spid="22"/>
                                        </p:tgtEl>
                                        <p:attrNameLst>
                                          <p:attrName>ppt_x</p:attrName>
                                        </p:attrNameLst>
                                      </p:cBhvr>
                                      <p:to>
                                        <p:strVal val="(0.5)"/>
                                      </p:to>
                                    </p:set>
                                    <p:anim from="(0.5)" to="(#ppt_x)" calcmode="lin" valueType="num">
                                      <p:cBhvr>
                                        <p:cTn id="11" dur="1230" accel="100000" fill="hold">
                                          <p:stCondLst>
                                            <p:cond delay="768"/>
                                          </p:stCondLst>
                                        </p:cTn>
                                        <p:tgtEl>
                                          <p:spTgt spid="22"/>
                                        </p:tgtEl>
                                        <p:attrNameLst>
                                          <p:attrName>ppt_x</p:attrName>
                                        </p:attrNameLst>
                                      </p:cBhvr>
                                    </p:anim>
                                    <p:set>
                                      <p:cBhvr>
                                        <p:cTn id="12" dur="768" fill="hold"/>
                                        <p:tgtEl>
                                          <p:spTgt spid="22"/>
                                        </p:tgtEl>
                                        <p:attrNameLst>
                                          <p:attrName>ppt_y</p:attrName>
                                        </p:attrNameLst>
                                      </p:cBhvr>
                                      <p:to>
                                        <p:strVal val="(#ppt_y+0.4)"/>
                                      </p:to>
                                    </p:set>
                                    <p:anim from="(#ppt_y+0.4)" to="(#ppt_y)" calcmode="lin" valueType="num">
                                      <p:cBhvr>
                                        <p:cTn id="13" dur="1230" accel="100000" fill="hold">
                                          <p:stCondLst>
                                            <p:cond delay="768"/>
                                          </p:stCondLst>
                                        </p:cTn>
                                        <p:tgtEl>
                                          <p:spTgt spid="22"/>
                                        </p:tgtEl>
                                        <p:attrNameLst>
                                          <p:attrName>ppt_y</p:attrName>
                                        </p:attrNameLst>
                                      </p:cBhvr>
                                    </p:anim>
                                  </p:childTnLst>
                                </p:cTn>
                              </p:par>
                            </p:childTnLst>
                          </p:cTn>
                        </p:par>
                      </p:childTnLst>
                    </p:cTn>
                  </p:par>
                  <p:par>
                    <p:cTn id="14" fill="hold">
                      <p:stCondLst>
                        <p:cond delay="indefinite"/>
                      </p:stCondLst>
                      <p:childTnLst>
                        <p:par>
                          <p:cTn id="15" fill="hold">
                            <p:stCondLst>
                              <p:cond delay="0"/>
                            </p:stCondLst>
                            <p:childTnLst>
                              <p:par>
                                <p:cTn id="16" presetID="53" presetClass="entr" presetSubtype="0" fill="hold" grpId="0" nodeType="clickEffect">
                                  <p:stCondLst>
                                    <p:cond delay="0"/>
                                  </p:stCondLst>
                                  <p:childTnLst>
                                    <p:set>
                                      <p:cBhvr>
                                        <p:cTn id="17" dur="1" fill="hold">
                                          <p:stCondLst>
                                            <p:cond delay="0"/>
                                          </p:stCondLst>
                                        </p:cTn>
                                        <p:tgtEl>
                                          <p:spTgt spid="13">
                                            <p:txEl>
                                              <p:pRg st="0" end="0"/>
                                            </p:txEl>
                                          </p:spTgt>
                                        </p:tgtEl>
                                        <p:attrNameLst>
                                          <p:attrName>style.visibility</p:attrName>
                                        </p:attrNameLst>
                                      </p:cBhvr>
                                      <p:to>
                                        <p:strVal val="visible"/>
                                      </p:to>
                                    </p:set>
                                    <p:anim calcmode="lin" valueType="num">
                                      <p:cBhvr>
                                        <p:cTn id="18" dur="500" fill="hold"/>
                                        <p:tgtEl>
                                          <p:spTgt spid="13">
                                            <p:txEl>
                                              <p:pRg st="0" end="0"/>
                                            </p:txEl>
                                          </p:spTgt>
                                        </p:tgtEl>
                                        <p:attrNameLst>
                                          <p:attrName>ppt_w</p:attrName>
                                        </p:attrNameLst>
                                      </p:cBhvr>
                                      <p:tavLst>
                                        <p:tav tm="0">
                                          <p:val>
                                            <p:fltVal val="0"/>
                                          </p:val>
                                        </p:tav>
                                        <p:tav tm="100000">
                                          <p:val>
                                            <p:strVal val="#ppt_w"/>
                                          </p:val>
                                        </p:tav>
                                      </p:tavLst>
                                    </p:anim>
                                    <p:anim calcmode="lin" valueType="num">
                                      <p:cBhvr>
                                        <p:cTn id="19" dur="500" fill="hold"/>
                                        <p:tgtEl>
                                          <p:spTgt spid="13">
                                            <p:txEl>
                                              <p:pRg st="0" end="0"/>
                                            </p:txEl>
                                          </p:spTgt>
                                        </p:tgtEl>
                                        <p:attrNameLst>
                                          <p:attrName>ppt_h</p:attrName>
                                        </p:attrNameLst>
                                      </p:cBhvr>
                                      <p:tavLst>
                                        <p:tav tm="0">
                                          <p:val>
                                            <p:fltVal val="0"/>
                                          </p:val>
                                        </p:tav>
                                        <p:tav tm="100000">
                                          <p:val>
                                            <p:strVal val="#ppt_h"/>
                                          </p:val>
                                        </p:tav>
                                      </p:tavLst>
                                    </p:anim>
                                    <p:animEffect transition="in" filter="fade">
                                      <p:cBhvr>
                                        <p:cTn id="20" dur="500"/>
                                        <p:tgtEl>
                                          <p:spTgt spid="13">
                                            <p:txEl>
                                              <p:pRg st="0" end="0"/>
                                            </p:txEl>
                                          </p:spTgt>
                                        </p:tgtEl>
                                      </p:cBhvr>
                                    </p:animEffect>
                                  </p:childTnLst>
                                </p:cTn>
                              </p:par>
                              <p:par>
                                <p:cTn id="21" presetID="53" presetClass="entr" presetSubtype="0" fill="hold" grpId="0" nodeType="withEffect">
                                  <p:stCondLst>
                                    <p:cond delay="0"/>
                                  </p:stCondLst>
                                  <p:childTnLst>
                                    <p:set>
                                      <p:cBhvr>
                                        <p:cTn id="22" dur="1" fill="hold">
                                          <p:stCondLst>
                                            <p:cond delay="0"/>
                                          </p:stCondLst>
                                        </p:cTn>
                                        <p:tgtEl>
                                          <p:spTgt spid="13">
                                            <p:txEl>
                                              <p:pRg st="1" end="1"/>
                                            </p:txEl>
                                          </p:spTgt>
                                        </p:tgtEl>
                                        <p:attrNameLst>
                                          <p:attrName>style.visibility</p:attrName>
                                        </p:attrNameLst>
                                      </p:cBhvr>
                                      <p:to>
                                        <p:strVal val="visible"/>
                                      </p:to>
                                    </p:set>
                                    <p:anim calcmode="lin" valueType="num">
                                      <p:cBhvr>
                                        <p:cTn id="23" dur="500" fill="hold"/>
                                        <p:tgtEl>
                                          <p:spTgt spid="13">
                                            <p:txEl>
                                              <p:pRg st="1" end="1"/>
                                            </p:txEl>
                                          </p:spTgt>
                                        </p:tgtEl>
                                        <p:attrNameLst>
                                          <p:attrName>ppt_w</p:attrName>
                                        </p:attrNameLst>
                                      </p:cBhvr>
                                      <p:tavLst>
                                        <p:tav tm="0">
                                          <p:val>
                                            <p:fltVal val="0"/>
                                          </p:val>
                                        </p:tav>
                                        <p:tav tm="100000">
                                          <p:val>
                                            <p:strVal val="#ppt_w"/>
                                          </p:val>
                                        </p:tav>
                                      </p:tavLst>
                                    </p:anim>
                                    <p:anim calcmode="lin" valueType="num">
                                      <p:cBhvr>
                                        <p:cTn id="24" dur="500" fill="hold"/>
                                        <p:tgtEl>
                                          <p:spTgt spid="13">
                                            <p:txEl>
                                              <p:pRg st="1" end="1"/>
                                            </p:txEl>
                                          </p:spTgt>
                                        </p:tgtEl>
                                        <p:attrNameLst>
                                          <p:attrName>ppt_h</p:attrName>
                                        </p:attrNameLst>
                                      </p:cBhvr>
                                      <p:tavLst>
                                        <p:tav tm="0">
                                          <p:val>
                                            <p:fltVal val="0"/>
                                          </p:val>
                                        </p:tav>
                                        <p:tav tm="100000">
                                          <p:val>
                                            <p:strVal val="#ppt_h"/>
                                          </p:val>
                                        </p:tav>
                                      </p:tavLst>
                                    </p:anim>
                                    <p:animEffect transition="in" filter="fade">
                                      <p:cBhvr>
                                        <p:cTn id="25" dur="500"/>
                                        <p:tgtEl>
                                          <p:spTgt spid="13">
                                            <p:txEl>
                                              <p:pRg st="1" end="1"/>
                                            </p:txEl>
                                          </p:spTgt>
                                        </p:tgtEl>
                                      </p:cBhvr>
                                    </p:animEffect>
                                  </p:childTnLst>
                                </p:cTn>
                              </p:par>
                              <p:par>
                                <p:cTn id="26" presetID="53" presetClass="entr" presetSubtype="0" fill="hold" grpId="0" nodeType="withEffect">
                                  <p:stCondLst>
                                    <p:cond delay="0"/>
                                  </p:stCondLst>
                                  <p:childTnLst>
                                    <p:set>
                                      <p:cBhvr>
                                        <p:cTn id="27" dur="1" fill="hold">
                                          <p:stCondLst>
                                            <p:cond delay="0"/>
                                          </p:stCondLst>
                                        </p:cTn>
                                        <p:tgtEl>
                                          <p:spTgt spid="13">
                                            <p:txEl>
                                              <p:pRg st="2" end="2"/>
                                            </p:txEl>
                                          </p:spTgt>
                                        </p:tgtEl>
                                        <p:attrNameLst>
                                          <p:attrName>style.visibility</p:attrName>
                                        </p:attrNameLst>
                                      </p:cBhvr>
                                      <p:to>
                                        <p:strVal val="visible"/>
                                      </p:to>
                                    </p:set>
                                    <p:anim calcmode="lin" valueType="num">
                                      <p:cBhvr>
                                        <p:cTn id="28" dur="500" fill="hold"/>
                                        <p:tgtEl>
                                          <p:spTgt spid="13">
                                            <p:txEl>
                                              <p:pRg st="2" end="2"/>
                                            </p:txEl>
                                          </p:spTgt>
                                        </p:tgtEl>
                                        <p:attrNameLst>
                                          <p:attrName>ppt_w</p:attrName>
                                        </p:attrNameLst>
                                      </p:cBhvr>
                                      <p:tavLst>
                                        <p:tav tm="0">
                                          <p:val>
                                            <p:fltVal val="0"/>
                                          </p:val>
                                        </p:tav>
                                        <p:tav tm="100000">
                                          <p:val>
                                            <p:strVal val="#ppt_w"/>
                                          </p:val>
                                        </p:tav>
                                      </p:tavLst>
                                    </p:anim>
                                    <p:anim calcmode="lin" valueType="num">
                                      <p:cBhvr>
                                        <p:cTn id="29" dur="500" fill="hold"/>
                                        <p:tgtEl>
                                          <p:spTgt spid="13">
                                            <p:txEl>
                                              <p:pRg st="2" end="2"/>
                                            </p:txEl>
                                          </p:spTgt>
                                        </p:tgtEl>
                                        <p:attrNameLst>
                                          <p:attrName>ppt_h</p:attrName>
                                        </p:attrNameLst>
                                      </p:cBhvr>
                                      <p:tavLst>
                                        <p:tav tm="0">
                                          <p:val>
                                            <p:fltVal val="0"/>
                                          </p:val>
                                        </p:tav>
                                        <p:tav tm="100000">
                                          <p:val>
                                            <p:strVal val="#ppt_h"/>
                                          </p:val>
                                        </p:tav>
                                      </p:tavLst>
                                    </p:anim>
                                    <p:animEffect transition="in" filter="fade">
                                      <p:cBhvr>
                                        <p:cTn id="30" dur="500"/>
                                        <p:tgtEl>
                                          <p:spTgt spid="13">
                                            <p:txEl>
                                              <p:pRg st="2" end="2"/>
                                            </p:txEl>
                                          </p:spTgt>
                                        </p:tgtEl>
                                      </p:cBhvr>
                                    </p:animEffect>
                                  </p:childTnLst>
                                </p:cTn>
                              </p:par>
                              <p:par>
                                <p:cTn id="31" presetID="53" presetClass="entr" presetSubtype="0" fill="hold" grpId="0" nodeType="withEffect">
                                  <p:stCondLst>
                                    <p:cond delay="0"/>
                                  </p:stCondLst>
                                  <p:childTnLst>
                                    <p:set>
                                      <p:cBhvr>
                                        <p:cTn id="32" dur="1" fill="hold">
                                          <p:stCondLst>
                                            <p:cond delay="0"/>
                                          </p:stCondLst>
                                        </p:cTn>
                                        <p:tgtEl>
                                          <p:spTgt spid="13">
                                            <p:txEl>
                                              <p:pRg st="3" end="3"/>
                                            </p:txEl>
                                          </p:spTgt>
                                        </p:tgtEl>
                                        <p:attrNameLst>
                                          <p:attrName>style.visibility</p:attrName>
                                        </p:attrNameLst>
                                      </p:cBhvr>
                                      <p:to>
                                        <p:strVal val="visible"/>
                                      </p:to>
                                    </p:set>
                                    <p:anim calcmode="lin" valueType="num">
                                      <p:cBhvr>
                                        <p:cTn id="33" dur="500" fill="hold"/>
                                        <p:tgtEl>
                                          <p:spTgt spid="13">
                                            <p:txEl>
                                              <p:pRg st="3" end="3"/>
                                            </p:txEl>
                                          </p:spTgt>
                                        </p:tgtEl>
                                        <p:attrNameLst>
                                          <p:attrName>ppt_w</p:attrName>
                                        </p:attrNameLst>
                                      </p:cBhvr>
                                      <p:tavLst>
                                        <p:tav tm="0">
                                          <p:val>
                                            <p:fltVal val="0"/>
                                          </p:val>
                                        </p:tav>
                                        <p:tav tm="100000">
                                          <p:val>
                                            <p:strVal val="#ppt_w"/>
                                          </p:val>
                                        </p:tav>
                                      </p:tavLst>
                                    </p:anim>
                                    <p:anim calcmode="lin" valueType="num">
                                      <p:cBhvr>
                                        <p:cTn id="34" dur="500" fill="hold"/>
                                        <p:tgtEl>
                                          <p:spTgt spid="13">
                                            <p:txEl>
                                              <p:pRg st="3" end="3"/>
                                            </p:txEl>
                                          </p:spTgt>
                                        </p:tgtEl>
                                        <p:attrNameLst>
                                          <p:attrName>ppt_h</p:attrName>
                                        </p:attrNameLst>
                                      </p:cBhvr>
                                      <p:tavLst>
                                        <p:tav tm="0">
                                          <p:val>
                                            <p:fltVal val="0"/>
                                          </p:val>
                                        </p:tav>
                                        <p:tav tm="100000">
                                          <p:val>
                                            <p:strVal val="#ppt_h"/>
                                          </p:val>
                                        </p:tav>
                                      </p:tavLst>
                                    </p:anim>
                                    <p:animEffect transition="in" filter="fade">
                                      <p:cBhvr>
                                        <p:cTn id="35" dur="500"/>
                                        <p:tgtEl>
                                          <p:spTgt spid="13">
                                            <p:txEl>
                                              <p:pRg st="3" end="3"/>
                                            </p:txEl>
                                          </p:spTgt>
                                        </p:tgtEl>
                                      </p:cBhvr>
                                    </p:animEffect>
                                  </p:childTnLst>
                                </p:cTn>
                              </p:par>
                              <p:par>
                                <p:cTn id="36" presetID="53" presetClass="entr" presetSubtype="0" fill="hold" grpId="0" nodeType="withEffect">
                                  <p:stCondLst>
                                    <p:cond delay="0"/>
                                  </p:stCondLst>
                                  <p:childTnLst>
                                    <p:set>
                                      <p:cBhvr>
                                        <p:cTn id="37" dur="1" fill="hold">
                                          <p:stCondLst>
                                            <p:cond delay="0"/>
                                          </p:stCondLst>
                                        </p:cTn>
                                        <p:tgtEl>
                                          <p:spTgt spid="13">
                                            <p:txEl>
                                              <p:pRg st="4" end="4"/>
                                            </p:txEl>
                                          </p:spTgt>
                                        </p:tgtEl>
                                        <p:attrNameLst>
                                          <p:attrName>style.visibility</p:attrName>
                                        </p:attrNameLst>
                                      </p:cBhvr>
                                      <p:to>
                                        <p:strVal val="visible"/>
                                      </p:to>
                                    </p:set>
                                    <p:anim calcmode="lin" valueType="num">
                                      <p:cBhvr>
                                        <p:cTn id="38" dur="500" fill="hold"/>
                                        <p:tgtEl>
                                          <p:spTgt spid="13">
                                            <p:txEl>
                                              <p:pRg st="4" end="4"/>
                                            </p:txEl>
                                          </p:spTgt>
                                        </p:tgtEl>
                                        <p:attrNameLst>
                                          <p:attrName>ppt_w</p:attrName>
                                        </p:attrNameLst>
                                      </p:cBhvr>
                                      <p:tavLst>
                                        <p:tav tm="0">
                                          <p:val>
                                            <p:fltVal val="0"/>
                                          </p:val>
                                        </p:tav>
                                        <p:tav tm="100000">
                                          <p:val>
                                            <p:strVal val="#ppt_w"/>
                                          </p:val>
                                        </p:tav>
                                      </p:tavLst>
                                    </p:anim>
                                    <p:anim calcmode="lin" valueType="num">
                                      <p:cBhvr>
                                        <p:cTn id="39" dur="500" fill="hold"/>
                                        <p:tgtEl>
                                          <p:spTgt spid="13">
                                            <p:txEl>
                                              <p:pRg st="4" end="4"/>
                                            </p:txEl>
                                          </p:spTgt>
                                        </p:tgtEl>
                                        <p:attrNameLst>
                                          <p:attrName>ppt_h</p:attrName>
                                        </p:attrNameLst>
                                      </p:cBhvr>
                                      <p:tavLst>
                                        <p:tav tm="0">
                                          <p:val>
                                            <p:fltVal val="0"/>
                                          </p:val>
                                        </p:tav>
                                        <p:tav tm="100000">
                                          <p:val>
                                            <p:strVal val="#ppt_h"/>
                                          </p:val>
                                        </p:tav>
                                      </p:tavLst>
                                    </p:anim>
                                    <p:animEffect transition="in" filter="fade">
                                      <p:cBhvr>
                                        <p:cTn id="40" dur="500"/>
                                        <p:tgtEl>
                                          <p:spTgt spid="1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13" grpId="0" build="p"/>
    </p:bldLst>
  </p:timing>
  <p:txStyles>
    <p:titleStyle>
      <a:lvl1pPr algn="ctr" rtl="0" eaLnBrk="1" latinLnBrk="0" hangingPunct="1">
        <a:spcBef>
          <a:spcPct val="0"/>
        </a:spcBef>
        <a:buNone/>
        <a:defRPr kumimoji="0" sz="3300" kern="1200">
          <a:solidFill>
            <a:schemeClr val="accent3">
              <a:shade val="75000"/>
            </a:schemeClr>
          </a:solidFill>
          <a:latin typeface="+mj-lt"/>
          <a:ea typeface="+mj-ea"/>
          <a:cs typeface="+mj-cs"/>
        </a:defRPr>
      </a:lvl1pPr>
    </p:titleStyle>
    <p:bodyStyle>
      <a:lvl1pPr marL="274320" indent="-274320" algn="l" rtl="0" eaLnBrk="1" latinLnBrk="0" hangingPunct="1">
        <a:spcBef>
          <a:spcPct val="20000"/>
        </a:spcBef>
        <a:buClr>
          <a:schemeClr val="accent1"/>
        </a:buClr>
        <a:buSzPct val="85000"/>
        <a:buFont typeface="Wingdings 2"/>
        <a:buChar char=""/>
        <a:defRPr kumimoji="0" sz="2700" kern="1200">
          <a:solidFill>
            <a:schemeClr val="tx1"/>
          </a:solidFill>
          <a:latin typeface="+mn-lt"/>
          <a:ea typeface="+mn-ea"/>
          <a:cs typeface="+mn-cs"/>
        </a:defRPr>
      </a:lvl1pPr>
      <a:lvl2pPr marL="548640" indent="-274320" algn="l" rtl="0" eaLnBrk="1" latinLnBrk="0" hangingPunct="1">
        <a:spcBef>
          <a:spcPct val="20000"/>
        </a:spcBef>
        <a:buClr>
          <a:schemeClr val="accent2"/>
        </a:buClr>
        <a:buSzPct val="70000"/>
        <a:buFont typeface="Wingdings"/>
        <a:buChar char=""/>
        <a:defRPr kumimoji="0" sz="2200" kern="1200">
          <a:solidFill>
            <a:schemeClr val="tx2"/>
          </a:solidFill>
          <a:latin typeface="+mn-lt"/>
          <a:ea typeface="+mn-ea"/>
          <a:cs typeface="+mn-cs"/>
        </a:defRPr>
      </a:lvl2pPr>
      <a:lvl3pPr marL="822960" indent="-228600" algn="l" rtl="0" eaLnBrk="1" latinLnBrk="0" hangingPunct="1">
        <a:spcBef>
          <a:spcPct val="20000"/>
        </a:spcBef>
        <a:buClr>
          <a:schemeClr val="accent3"/>
        </a:buClr>
        <a:buSzPct val="7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ct val="20000"/>
        </a:spcBef>
        <a:buClr>
          <a:schemeClr val="accent4"/>
        </a:buClr>
        <a:buSzPct val="70000"/>
        <a:buFont typeface="Wingdings"/>
        <a:buChar char=""/>
        <a:defRPr kumimoji="0" sz="2000" kern="1200">
          <a:solidFill>
            <a:schemeClr val="tx2"/>
          </a:solidFill>
          <a:latin typeface="+mn-lt"/>
          <a:ea typeface="+mn-ea"/>
          <a:cs typeface="+mn-cs"/>
        </a:defRPr>
      </a:lvl4pPr>
      <a:lvl5pPr marL="1371600" indent="-228600" algn="l" rtl="0" eaLnBrk="1" latinLnBrk="0" hangingPunct="1">
        <a:spcBef>
          <a:spcPct val="20000"/>
        </a:spcBef>
        <a:buClr>
          <a:schemeClr val="accent5"/>
        </a:buClr>
        <a:buFontTx/>
        <a:buChar char="•"/>
        <a:defRPr kumimoji="0" sz="1800" kern="1200">
          <a:solidFill>
            <a:schemeClr val="tx1"/>
          </a:solidFill>
          <a:latin typeface="+mn-lt"/>
          <a:ea typeface="+mn-ea"/>
          <a:cs typeface="+mn-cs"/>
        </a:defRPr>
      </a:lvl5pPr>
      <a:lvl6pPr marL="1645920" indent="-182880" algn="l" rtl="0"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l" rtl="0"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l" rtl="0"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7.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6.jpeg"/><Relationship Id="rId7" Type="http://schemas.openxmlformats.org/officeDocument/2006/relationships/image" Target="../media/image10.jpeg"/><Relationship Id="rId2" Type="http://schemas.openxmlformats.org/officeDocument/2006/relationships/image" Target="../media/image5.jpeg"/><Relationship Id="rId1" Type="http://schemas.openxmlformats.org/officeDocument/2006/relationships/slideLayout" Target="../slideLayouts/slideLayout7.xml"/><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image" Target="../media/image7.jpeg"/></Relationships>
</file>

<file path=ppt/slides/_rels/slide1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p:cNvSpPr>
            <a:spLocks noGrp="1"/>
          </p:cNvSpPr>
          <p:nvPr>
            <p:ph type="ctrTitle"/>
          </p:nvPr>
        </p:nvSpPr>
        <p:spPr>
          <a:xfrm>
            <a:off x="6820" y="260648"/>
            <a:ext cx="8712968" cy="4176464"/>
          </a:xfrm>
        </p:spPr>
        <p:txBody>
          <a:bodyPr anchor="t">
            <a:normAutofit/>
          </a:bodyPr>
          <a:lstStyle/>
          <a:p>
            <a:pPr lvl="0" algn="ctr"/>
            <a:r>
              <a:rPr lang="en-US" altLang="ru-RU" dirty="0" err="1">
                <a:solidFill>
                  <a:srgbClr val="002060"/>
                </a:solidFill>
                <a:latin typeface="Times New Roman" panose="02020603050405020304" pitchFamily="18" charset="0"/>
                <a:cs typeface="Times New Roman" panose="02020603050405020304" pitchFamily="18" charset="0"/>
              </a:rPr>
              <a:t>Maktabgacha</a:t>
            </a:r>
            <a:r>
              <a:rPr lang="en-US" altLang="ru-RU" dirty="0">
                <a:solidFill>
                  <a:srgbClr val="002060"/>
                </a:solidFill>
                <a:latin typeface="Times New Roman" panose="02020603050405020304" pitchFamily="18" charset="0"/>
                <a:cs typeface="Times New Roman" panose="02020603050405020304" pitchFamily="18" charset="0"/>
              </a:rPr>
              <a:t>, </a:t>
            </a:r>
            <a:r>
              <a:rPr lang="en-US" altLang="ru-RU" dirty="0" err="1">
                <a:solidFill>
                  <a:srgbClr val="002060"/>
                </a:solidFill>
                <a:latin typeface="Times New Roman" panose="02020603050405020304" pitchFamily="18" charset="0"/>
                <a:cs typeface="Times New Roman" panose="02020603050405020304" pitchFamily="18" charset="0"/>
              </a:rPr>
              <a:t>boshlang’ich</a:t>
            </a:r>
            <a:r>
              <a:rPr lang="en-US" altLang="ru-RU" dirty="0">
                <a:solidFill>
                  <a:srgbClr val="002060"/>
                </a:solidFill>
                <a:latin typeface="Times New Roman" panose="02020603050405020304" pitchFamily="18" charset="0"/>
                <a:cs typeface="Times New Roman" panose="02020603050405020304" pitchFamily="18" charset="0"/>
              </a:rPr>
              <a:t> </a:t>
            </a:r>
            <a:r>
              <a:rPr lang="en-US" altLang="ru-RU" dirty="0" err="1">
                <a:solidFill>
                  <a:srgbClr val="002060"/>
                </a:solidFill>
                <a:latin typeface="Times New Roman" panose="02020603050405020304" pitchFamily="18" charset="0"/>
                <a:cs typeface="Times New Roman" panose="02020603050405020304" pitchFamily="18" charset="0"/>
              </a:rPr>
              <a:t>va</a:t>
            </a:r>
            <a:r>
              <a:rPr lang="en-US" altLang="ru-RU" dirty="0">
                <a:solidFill>
                  <a:srgbClr val="002060"/>
                </a:solidFill>
                <a:latin typeface="Times New Roman" panose="02020603050405020304" pitchFamily="18" charset="0"/>
                <a:cs typeface="Times New Roman" panose="02020603050405020304" pitchFamily="18" charset="0"/>
              </a:rPr>
              <a:t> </a:t>
            </a:r>
            <a:r>
              <a:rPr lang="en-US" altLang="ru-RU" dirty="0" err="1">
                <a:solidFill>
                  <a:srgbClr val="002060"/>
                </a:solidFill>
                <a:latin typeface="Times New Roman" panose="02020603050405020304" pitchFamily="18" charset="0"/>
                <a:cs typeface="Times New Roman" panose="02020603050405020304" pitchFamily="18" charset="0"/>
              </a:rPr>
              <a:t>maxsus</a:t>
            </a:r>
            <a:r>
              <a:rPr lang="en-US" altLang="ru-RU" dirty="0">
                <a:solidFill>
                  <a:srgbClr val="002060"/>
                </a:solidFill>
                <a:latin typeface="Times New Roman" panose="02020603050405020304" pitchFamily="18" charset="0"/>
                <a:cs typeface="Times New Roman" panose="02020603050405020304" pitchFamily="18" charset="0"/>
              </a:rPr>
              <a:t> </a:t>
            </a:r>
            <a:r>
              <a:rPr lang="en-US" altLang="ru-RU" dirty="0" err="1">
                <a:solidFill>
                  <a:srgbClr val="002060"/>
                </a:solidFill>
                <a:latin typeface="Times New Roman" panose="02020603050405020304" pitchFamily="18" charset="0"/>
                <a:cs typeface="Times New Roman" panose="02020603050405020304" pitchFamily="18" charset="0"/>
              </a:rPr>
              <a:t>ta’lim</a:t>
            </a:r>
            <a:r>
              <a:rPr lang="en-US" altLang="ru-RU" dirty="0">
                <a:solidFill>
                  <a:srgbClr val="002060"/>
                </a:solidFill>
                <a:latin typeface="Times New Roman" panose="02020603050405020304" pitchFamily="18" charset="0"/>
                <a:cs typeface="Times New Roman" panose="02020603050405020304" pitchFamily="18" charset="0"/>
              </a:rPr>
              <a:t> </a:t>
            </a:r>
            <a:r>
              <a:rPr lang="en-US" altLang="ru-RU" dirty="0" err="1">
                <a:solidFill>
                  <a:srgbClr val="002060"/>
                </a:solidFill>
                <a:latin typeface="Times New Roman" panose="02020603050405020304" pitchFamily="18" charset="0"/>
                <a:cs typeface="Times New Roman" panose="02020603050405020304" pitchFamily="18" charset="0"/>
              </a:rPr>
              <a:t>metodikalari</a:t>
            </a:r>
            <a:r>
              <a:rPr lang="en-US" altLang="ru-RU" dirty="0">
                <a:solidFill>
                  <a:srgbClr val="002060"/>
                </a:solidFill>
                <a:latin typeface="Times New Roman" panose="02020603050405020304" pitchFamily="18" charset="0"/>
                <a:cs typeface="Times New Roman" panose="02020603050405020304" pitchFamily="18" charset="0"/>
              </a:rPr>
              <a:t> </a:t>
            </a:r>
            <a:r>
              <a:rPr lang="en-US" altLang="ru-RU" dirty="0" err="1" smtClean="0">
                <a:solidFill>
                  <a:srgbClr val="002060"/>
                </a:solidFill>
                <a:latin typeface="Times New Roman" panose="02020603050405020304" pitchFamily="18" charset="0"/>
                <a:cs typeface="Times New Roman" panose="02020603050405020304" pitchFamily="18" charset="0"/>
              </a:rPr>
              <a:t>kafedrasi</a:t>
            </a:r>
            <a:r>
              <a:rPr lang="uz-Latn-UZ" altLang="ru-RU" dirty="0" smtClean="0">
                <a:solidFill>
                  <a:srgbClr val="002060"/>
                </a:solidFill>
                <a:latin typeface="Times New Roman" panose="02020603050405020304" pitchFamily="18" charset="0"/>
                <a:cs typeface="Times New Roman" panose="02020603050405020304" pitchFamily="18" charset="0"/>
              </a:rPr>
              <a:t> katta</a:t>
            </a:r>
            <a:r>
              <a:rPr lang="en-US" altLang="ru-RU" dirty="0" smtClean="0">
                <a:solidFill>
                  <a:srgbClr val="002060"/>
                </a:solidFill>
                <a:latin typeface="Times New Roman" panose="02020603050405020304" pitchFamily="18" charset="0"/>
                <a:cs typeface="Times New Roman" panose="02020603050405020304" pitchFamily="18" charset="0"/>
              </a:rPr>
              <a:t> </a:t>
            </a:r>
            <a:r>
              <a:rPr lang="en-US" altLang="ru-RU" dirty="0" err="1" smtClean="0">
                <a:solidFill>
                  <a:srgbClr val="002060"/>
                </a:solidFill>
                <a:latin typeface="Times New Roman" panose="02020603050405020304" pitchFamily="18" charset="0"/>
                <a:cs typeface="Times New Roman" panose="02020603050405020304" pitchFamily="18" charset="0"/>
              </a:rPr>
              <a:t>o’qituvchisi</a:t>
            </a:r>
            <a:r>
              <a:rPr lang="uz-Latn-UZ" altLang="ru-RU" dirty="0" smtClean="0">
                <a:solidFill>
                  <a:srgbClr val="002060"/>
                </a:solidFill>
                <a:latin typeface="Times New Roman" panose="02020603050405020304" pitchFamily="18" charset="0"/>
                <a:cs typeface="Times New Roman" panose="02020603050405020304" pitchFamily="18" charset="0"/>
              </a:rPr>
              <a:t/>
            </a:r>
            <a:br>
              <a:rPr lang="uz-Latn-UZ" altLang="ru-RU" dirty="0" smtClean="0">
                <a:solidFill>
                  <a:srgbClr val="002060"/>
                </a:solidFill>
                <a:latin typeface="Times New Roman" panose="02020603050405020304" pitchFamily="18" charset="0"/>
                <a:cs typeface="Times New Roman" panose="02020603050405020304" pitchFamily="18" charset="0"/>
              </a:rPr>
            </a:br>
            <a:r>
              <a:rPr lang="en-US" altLang="ru-RU" dirty="0" smtClean="0">
                <a:solidFill>
                  <a:srgbClr val="002060"/>
                </a:solidFill>
                <a:latin typeface="Times New Roman" panose="02020603050405020304" pitchFamily="18" charset="0"/>
                <a:cs typeface="Times New Roman" panose="02020603050405020304" pitchFamily="18" charset="0"/>
              </a:rPr>
              <a:t> </a:t>
            </a:r>
            <a:r>
              <a:rPr lang="en-US" altLang="ru-RU" dirty="0">
                <a:solidFill>
                  <a:srgbClr val="002060"/>
                </a:solidFill>
                <a:latin typeface="Times New Roman" panose="02020603050405020304" pitchFamily="18" charset="0"/>
                <a:cs typeface="Times New Roman" panose="02020603050405020304" pitchFamily="18" charset="0"/>
              </a:rPr>
              <a:t/>
            </a:r>
            <a:br>
              <a:rPr lang="en-US" altLang="ru-RU" dirty="0">
                <a:solidFill>
                  <a:srgbClr val="002060"/>
                </a:solidFill>
                <a:latin typeface="Times New Roman" panose="02020603050405020304" pitchFamily="18" charset="0"/>
                <a:cs typeface="Times New Roman" panose="02020603050405020304" pitchFamily="18" charset="0"/>
              </a:rPr>
            </a:br>
            <a:r>
              <a:rPr lang="uz-Latn-UZ" altLang="ru-RU" dirty="0">
                <a:solidFill>
                  <a:srgbClr val="002060"/>
                </a:solidFill>
                <a:latin typeface="Times New Roman" panose="02020603050405020304" pitchFamily="18" charset="0"/>
                <a:cs typeface="Times New Roman" panose="02020603050405020304" pitchFamily="18" charset="0"/>
              </a:rPr>
              <a:t>O’</a:t>
            </a:r>
            <a:r>
              <a:rPr lang="en-US" altLang="ru-RU" dirty="0" err="1">
                <a:solidFill>
                  <a:srgbClr val="002060"/>
                </a:solidFill>
                <a:latin typeface="Times New Roman" panose="02020603050405020304" pitchFamily="18" charset="0"/>
                <a:cs typeface="Times New Roman" panose="02020603050405020304" pitchFamily="18" charset="0"/>
              </a:rPr>
              <a:t>smanova</a:t>
            </a:r>
            <a:r>
              <a:rPr lang="en-US" altLang="ru-RU" dirty="0">
                <a:solidFill>
                  <a:srgbClr val="002060"/>
                </a:solidFill>
                <a:latin typeface="Times New Roman" panose="02020603050405020304" pitchFamily="18" charset="0"/>
                <a:cs typeface="Times New Roman" panose="02020603050405020304" pitchFamily="18" charset="0"/>
              </a:rPr>
              <a:t> </a:t>
            </a:r>
            <a:r>
              <a:rPr lang="en-US" altLang="ru-RU" dirty="0" err="1" smtClean="0">
                <a:solidFill>
                  <a:srgbClr val="002060"/>
                </a:solidFill>
                <a:latin typeface="Times New Roman" panose="02020603050405020304" pitchFamily="18" charset="0"/>
                <a:cs typeface="Times New Roman" panose="02020603050405020304" pitchFamily="18" charset="0"/>
              </a:rPr>
              <a:t>Dilorom</a:t>
            </a:r>
            <a:r>
              <a:rPr lang="uz-Latn-UZ" altLang="ru-RU" dirty="0" smtClean="0">
                <a:solidFill>
                  <a:srgbClr val="002060"/>
                </a:solidFill>
                <a:latin typeface="Times New Roman" panose="02020603050405020304" pitchFamily="18" charset="0"/>
                <a:cs typeface="Times New Roman" panose="02020603050405020304" pitchFamily="18" charset="0"/>
              </a:rPr>
              <a:t>xon</a:t>
            </a:r>
            <a:r>
              <a:rPr lang="en-US" altLang="ru-RU" dirty="0" smtClean="0">
                <a:solidFill>
                  <a:srgbClr val="002060"/>
                </a:solidFill>
                <a:latin typeface="Times New Roman" panose="02020603050405020304" pitchFamily="18" charset="0"/>
                <a:cs typeface="Times New Roman" panose="02020603050405020304" pitchFamily="18" charset="0"/>
              </a:rPr>
              <a:t> </a:t>
            </a:r>
            <a:r>
              <a:rPr lang="en-US" altLang="ru-RU" dirty="0" err="1">
                <a:solidFill>
                  <a:srgbClr val="002060"/>
                </a:solidFill>
                <a:latin typeface="Times New Roman" panose="02020603050405020304" pitchFamily="18" charset="0"/>
                <a:cs typeface="Times New Roman" panose="02020603050405020304" pitchFamily="18" charset="0"/>
              </a:rPr>
              <a:t>Ziyodinovna</a:t>
            </a:r>
            <a:r>
              <a:rPr lang="en-US" altLang="ru-RU" dirty="0">
                <a:latin typeface="Times New Roman" pitchFamily="18" charset="0"/>
                <a:cs typeface="Times New Roman" pitchFamily="18" charset="0"/>
              </a:rPr>
              <a:t> </a:t>
            </a:r>
            <a:r>
              <a:rPr lang="ru-RU" altLang="ru-RU" dirty="0">
                <a:latin typeface="Times New Roman" pitchFamily="18" charset="0"/>
                <a:cs typeface="Times New Roman" pitchFamily="18" charset="0"/>
              </a:rPr>
              <a:t/>
            </a:r>
            <a:br>
              <a:rPr lang="ru-RU" altLang="ru-RU" dirty="0">
                <a:latin typeface="Times New Roman" pitchFamily="18" charset="0"/>
                <a:cs typeface="Times New Roman" pitchFamily="18" charset="0"/>
              </a:rPr>
            </a:br>
            <a:endParaRPr lang="ru-RU" dirty="0"/>
          </a:p>
        </p:txBody>
      </p:sp>
    </p:spTree>
    <p:extLst>
      <p:ext uri="{BB962C8B-B14F-4D97-AF65-F5344CB8AC3E}">
        <p14:creationId xmlns:p14="http://schemas.microsoft.com/office/powerpoint/2010/main" val="1543385754"/>
      </p:ext>
    </p:extLst>
  </p:cSld>
  <p:clrMapOvr>
    <a:masterClrMapping/>
  </p:clrMapOvr>
  <p:transition>
    <p:wedg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type="subTitle" idx="1"/>
          </p:nvPr>
        </p:nvSpPr>
        <p:spPr/>
        <p:txBody>
          <a:bodyPr/>
          <a:lstStyle/>
          <a:p>
            <a:endParaRPr lang="ru-RU" dirty="0"/>
          </a:p>
        </p:txBody>
      </p:sp>
      <p:sp>
        <p:nvSpPr>
          <p:cNvPr id="2" name="Заголовок 1"/>
          <p:cNvSpPr>
            <a:spLocks noGrp="1"/>
          </p:cNvSpPr>
          <p:nvPr>
            <p:ph type="ctrTitle"/>
          </p:nvPr>
        </p:nvSpPr>
        <p:spPr>
          <a:xfrm>
            <a:off x="179512" y="381000"/>
            <a:ext cx="8784976" cy="1752600"/>
          </a:xfrm>
        </p:spPr>
        <p:txBody>
          <a:bodyPr>
            <a:normAutofit/>
          </a:bodyPr>
          <a:lstStyle/>
          <a:p>
            <a:r>
              <a:rPr lang="uz-Latn-UZ" b="1" dirty="0" smtClean="0"/>
              <a:t>2.2.1.</a:t>
            </a:r>
            <a:r>
              <a:rPr lang="uz-Latn-UZ" dirty="0" smtClean="0"/>
              <a:t> </a:t>
            </a:r>
            <a:r>
              <a:rPr lang="en-US" b="1" dirty="0" err="1"/>
              <a:t>Shaxsga</a:t>
            </a:r>
            <a:r>
              <a:rPr lang="en-US" b="1" dirty="0"/>
              <a:t> </a:t>
            </a:r>
            <a:r>
              <a:rPr lang="en-US" b="1" dirty="0" err="1"/>
              <a:t>yo`naltirilgan</a:t>
            </a:r>
            <a:r>
              <a:rPr lang="en-US" b="1" dirty="0"/>
              <a:t> </a:t>
            </a:r>
            <a:r>
              <a:rPr lang="en-US" b="1" dirty="0" err="1"/>
              <a:t>ta’lim</a:t>
            </a:r>
            <a:r>
              <a:rPr lang="en-US" b="1" dirty="0"/>
              <a:t> </a:t>
            </a:r>
            <a:r>
              <a:rPr lang="uz-Latn-UZ" b="1" dirty="0" smtClean="0"/>
              <a:t>turlari va </a:t>
            </a:r>
            <a:r>
              <a:rPr lang="en-US" b="1" dirty="0" err="1" smtClean="0"/>
              <a:t>texnologiyasi</a:t>
            </a:r>
            <a:endParaRPr lang="ru-RU" dirty="0"/>
          </a:p>
        </p:txBody>
      </p:sp>
    </p:spTree>
    <p:extLst>
      <p:ext uri="{BB962C8B-B14F-4D97-AF65-F5344CB8AC3E}">
        <p14:creationId xmlns:p14="http://schemas.microsoft.com/office/powerpoint/2010/main" val="849298188"/>
      </p:ext>
    </p:extLst>
  </p:cSld>
  <p:clrMapOvr>
    <a:masterClrMapping/>
  </p:clrMapOvr>
  <p:transition>
    <p:wedg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125760"/>
            <a:ext cx="8229600" cy="1143000"/>
          </a:xfrm>
        </p:spPr>
        <p:txBody>
          <a:bodyPr>
            <a:normAutofit/>
          </a:bodyPr>
          <a:lstStyle/>
          <a:p>
            <a:pPr algn="ctr"/>
            <a:r>
              <a:rPr lang="en-US" b="1" dirty="0" err="1" smtClean="0"/>
              <a:t>Shaxsga</a:t>
            </a:r>
            <a:r>
              <a:rPr lang="en-US" b="1" dirty="0" smtClean="0"/>
              <a:t> </a:t>
            </a:r>
            <a:r>
              <a:rPr lang="en-US" b="1" dirty="0" err="1" smtClean="0"/>
              <a:t>yo`naltirilgan</a:t>
            </a:r>
            <a:r>
              <a:rPr lang="en-US" b="1" dirty="0" smtClean="0"/>
              <a:t> </a:t>
            </a:r>
            <a:r>
              <a:rPr lang="en-US" b="1" dirty="0" err="1" smtClean="0"/>
              <a:t>ta’lim</a:t>
            </a:r>
            <a:r>
              <a:rPr lang="en-US" b="1" dirty="0" smtClean="0"/>
              <a:t> </a:t>
            </a:r>
            <a:r>
              <a:rPr lang="en-US" b="1" dirty="0" err="1"/>
              <a:t>texnologiyasi</a:t>
            </a:r>
            <a:r>
              <a:rPr lang="en-US" b="1" dirty="0"/>
              <a:t> </a:t>
            </a:r>
            <a:r>
              <a:rPr lang="en-US" dirty="0" smtClean="0"/>
              <a:t> </a:t>
            </a:r>
            <a:endParaRPr lang="ru-RU" dirty="0"/>
          </a:p>
        </p:txBody>
      </p:sp>
      <p:sp>
        <p:nvSpPr>
          <p:cNvPr id="3" name="Объект 2"/>
          <p:cNvSpPr>
            <a:spLocks noGrp="1"/>
          </p:cNvSpPr>
          <p:nvPr>
            <p:ph idx="1"/>
          </p:nvPr>
        </p:nvSpPr>
        <p:spPr>
          <a:xfrm>
            <a:off x="457200" y="1052736"/>
            <a:ext cx="8229600" cy="3312368"/>
          </a:xfrm>
        </p:spPr>
        <p:txBody>
          <a:bodyPr>
            <a:normAutofit/>
          </a:bodyPr>
          <a:lstStyle/>
          <a:p>
            <a:pPr algn="ctr"/>
            <a:r>
              <a:rPr lang="en-US" sz="4000" dirty="0" err="1" smtClean="0"/>
              <a:t>Ta’lim</a:t>
            </a:r>
            <a:r>
              <a:rPr lang="en-US" sz="4000" dirty="0" smtClean="0"/>
              <a:t> </a:t>
            </a:r>
            <a:r>
              <a:rPr lang="en-US" sz="4000" dirty="0" err="1"/>
              <a:t>oluvchining</a:t>
            </a:r>
            <a:r>
              <a:rPr lang="en-US" sz="4000" dirty="0"/>
              <a:t> </a:t>
            </a:r>
            <a:r>
              <a:rPr lang="en-US" sz="4000" dirty="0" err="1"/>
              <a:t>fikrlash</a:t>
            </a:r>
            <a:r>
              <a:rPr lang="en-US" sz="4000" dirty="0"/>
              <a:t> </a:t>
            </a:r>
            <a:r>
              <a:rPr lang="en-US" sz="4000" dirty="0" err="1"/>
              <a:t>va</a:t>
            </a:r>
            <a:r>
              <a:rPr lang="en-US" sz="4000" dirty="0"/>
              <a:t> </a:t>
            </a:r>
            <a:r>
              <a:rPr lang="en-US" sz="4000" dirty="0" err="1"/>
              <a:t>harakat</a:t>
            </a:r>
            <a:r>
              <a:rPr lang="en-US" sz="4000" dirty="0"/>
              <a:t> </a:t>
            </a:r>
            <a:r>
              <a:rPr lang="en-US" sz="4000" dirty="0" err="1"/>
              <a:t>strategiyasini</a:t>
            </a:r>
            <a:r>
              <a:rPr lang="en-US" sz="4000" dirty="0"/>
              <a:t> </a:t>
            </a:r>
            <a:r>
              <a:rPr lang="en-US" sz="4000" dirty="0" err="1"/>
              <a:t>inobatga</a:t>
            </a:r>
            <a:r>
              <a:rPr lang="en-US" sz="4000" dirty="0"/>
              <a:t> </a:t>
            </a:r>
            <a:r>
              <a:rPr lang="en-US" sz="4000" dirty="0" err="1"/>
              <a:t>olgan</a:t>
            </a:r>
            <a:r>
              <a:rPr lang="en-US" sz="4000" dirty="0"/>
              <a:t> </a:t>
            </a:r>
            <a:r>
              <a:rPr lang="en-US" sz="4000" dirty="0" err="1"/>
              <a:t>holda</a:t>
            </a:r>
            <a:r>
              <a:rPr lang="en-US" sz="4000" dirty="0"/>
              <a:t> </a:t>
            </a:r>
            <a:r>
              <a:rPr lang="en-US" sz="4000" dirty="0" err="1"/>
              <a:t>uning</a:t>
            </a:r>
            <a:r>
              <a:rPr lang="en-US" sz="4000" dirty="0"/>
              <a:t> </a:t>
            </a:r>
            <a:r>
              <a:rPr lang="en-US" sz="4000" dirty="0" err="1"/>
              <a:t>shaxsi</a:t>
            </a:r>
            <a:r>
              <a:rPr lang="en-US" sz="4000" dirty="0"/>
              <a:t>, </a:t>
            </a:r>
            <a:r>
              <a:rPr lang="en-US" sz="4000" dirty="0" err="1" smtClean="0"/>
              <a:t>o`ziga</a:t>
            </a:r>
            <a:r>
              <a:rPr lang="en-US" sz="4000" dirty="0" smtClean="0"/>
              <a:t> </a:t>
            </a:r>
            <a:r>
              <a:rPr lang="en-US" sz="4000" dirty="0" err="1"/>
              <a:t>xos</a:t>
            </a:r>
            <a:r>
              <a:rPr lang="en-US" sz="4000" dirty="0"/>
              <a:t> </a:t>
            </a:r>
            <a:r>
              <a:rPr lang="en-US" sz="4000" dirty="0" err="1"/>
              <a:t>xususiyatlari</a:t>
            </a:r>
            <a:r>
              <a:rPr lang="en-US" sz="4000" dirty="0"/>
              <a:t>, </a:t>
            </a:r>
            <a:r>
              <a:rPr lang="en-US" sz="4000" dirty="0" err="1"/>
              <a:t>qobiliyatini</a:t>
            </a:r>
            <a:r>
              <a:rPr lang="en-US" sz="4000" dirty="0"/>
              <a:t> </a:t>
            </a:r>
            <a:r>
              <a:rPr lang="en-US" sz="4000" dirty="0" err="1"/>
              <a:t>rivojlantirishga</a:t>
            </a:r>
            <a:r>
              <a:rPr lang="en-US" sz="4000" dirty="0"/>
              <a:t> </a:t>
            </a:r>
            <a:r>
              <a:rPr lang="en-US" sz="4000" dirty="0" err="1"/>
              <a:t>qaratilgan</a:t>
            </a:r>
            <a:r>
              <a:rPr lang="en-US" sz="4000" dirty="0"/>
              <a:t> </a:t>
            </a:r>
            <a:r>
              <a:rPr lang="en-US" sz="4000" dirty="0" err="1" smtClean="0"/>
              <a:t>ta’lim</a:t>
            </a:r>
            <a:r>
              <a:rPr lang="en-US" sz="4000" dirty="0"/>
              <a:t>.</a:t>
            </a:r>
            <a:endParaRPr lang="ru-RU" sz="4000" dirty="0"/>
          </a:p>
          <a:p>
            <a:pPr algn="ctr"/>
            <a:endParaRPr lang="ru-RU" sz="4000" dirty="0"/>
          </a:p>
        </p:txBody>
      </p:sp>
      <p:pic>
        <p:nvPicPr>
          <p:cNvPr id="4" name="Рисунок 3" descr="Рисунок 1.jpg"/>
          <p:cNvPicPr>
            <a:picLocks noChangeAspect="1"/>
          </p:cNvPicPr>
          <p:nvPr/>
        </p:nvPicPr>
        <p:blipFill>
          <a:blip r:embed="rId2"/>
          <a:stretch>
            <a:fillRect/>
          </a:stretch>
        </p:blipFill>
        <p:spPr>
          <a:xfrm>
            <a:off x="0" y="4221088"/>
            <a:ext cx="9036496" cy="2636912"/>
          </a:xfrm>
          <a:prstGeom prst="rect">
            <a:avLst/>
          </a:prstGeom>
        </p:spPr>
      </p:pic>
    </p:spTree>
    <p:extLst>
      <p:ext uri="{BB962C8B-B14F-4D97-AF65-F5344CB8AC3E}">
        <p14:creationId xmlns:p14="http://schemas.microsoft.com/office/powerpoint/2010/main" val="3583298131"/>
      </p:ext>
    </p:extLst>
  </p:cSld>
  <p:clrMapOvr>
    <a:masterClrMapping/>
  </p:clrMapOvr>
  <p:transition>
    <p:wedg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043608" y="188640"/>
            <a:ext cx="7772400" cy="1470025"/>
          </a:xfrm>
        </p:spPr>
        <p:txBody>
          <a:bodyPr/>
          <a:lstStyle/>
          <a:p>
            <a:r>
              <a:rPr lang="uz-Latn-UZ" dirty="0" smtClean="0"/>
              <a:t>Shaxsga yo‘naltirilgan yondashuv</a:t>
            </a:r>
            <a:endParaRPr lang="ru-RU" dirty="0"/>
          </a:p>
        </p:txBody>
      </p:sp>
      <p:sp>
        <p:nvSpPr>
          <p:cNvPr id="3" name="Подзаголовок 2"/>
          <p:cNvSpPr>
            <a:spLocks noGrp="1"/>
          </p:cNvSpPr>
          <p:nvPr>
            <p:ph type="subTitle" idx="1"/>
          </p:nvPr>
        </p:nvSpPr>
        <p:spPr>
          <a:xfrm>
            <a:off x="251520" y="3068960"/>
            <a:ext cx="8496944" cy="2016224"/>
          </a:xfrm>
        </p:spPr>
        <p:txBody>
          <a:bodyPr>
            <a:normAutofit fontScale="77500" lnSpcReduction="20000"/>
          </a:bodyPr>
          <a:lstStyle/>
          <a:p>
            <a:r>
              <a:rPr lang="uz-Latn-UZ" sz="4000" cap="none" dirty="0" smtClean="0"/>
              <a:t>Har bir o‘quvchining individual xususiyatlari, qiziqishlari, ehtiyojlari va rivojlanish darajasini hisobga olishga asoslanadi.</a:t>
            </a:r>
            <a:endParaRPr lang="ru-RU" sz="4000" cap="none" dirty="0"/>
          </a:p>
        </p:txBody>
      </p:sp>
    </p:spTree>
    <p:extLst>
      <p:ext uri="{BB962C8B-B14F-4D97-AF65-F5344CB8AC3E}">
        <p14:creationId xmlns:p14="http://schemas.microsoft.com/office/powerpoint/2010/main" val="713876934"/>
      </p:ext>
    </p:extLst>
  </p:cSld>
  <p:clrMapOvr>
    <a:masterClrMapping/>
  </p:clrMapOvr>
  <p:transition>
    <p:wedg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p:cNvSpPr/>
          <p:nvPr/>
        </p:nvSpPr>
        <p:spPr>
          <a:xfrm>
            <a:off x="251520" y="1268760"/>
            <a:ext cx="8712968" cy="2585323"/>
          </a:xfrm>
          <a:prstGeom prst="rect">
            <a:avLst/>
          </a:prstGeom>
        </p:spPr>
        <p:txBody>
          <a:bodyPr wrap="square">
            <a:spAutoFit/>
          </a:bodyPr>
          <a:lstStyle/>
          <a:p>
            <a:pPr algn="ctr"/>
            <a:r>
              <a:rPr lang="uz-Latn-UZ" sz="5400" b="1" dirty="0" smtClean="0"/>
              <a:t>Shaxsga yo’naltirilgan </a:t>
            </a:r>
            <a:r>
              <a:rPr lang="uz-Latn-UZ" sz="5400" b="1" dirty="0"/>
              <a:t>ta’lim </a:t>
            </a:r>
            <a:r>
              <a:rPr lang="uz-Latn-UZ" sz="5400" b="1" dirty="0" smtClean="0"/>
              <a:t>mohiyati va </a:t>
            </a:r>
            <a:endParaRPr lang="ru-RU" sz="5400" dirty="0"/>
          </a:p>
          <a:p>
            <a:pPr algn="ctr"/>
            <a:r>
              <a:rPr lang="uz-Latn-UZ" sz="5400" b="1" dirty="0" smtClean="0"/>
              <a:t>tamoyillari</a:t>
            </a:r>
            <a:endParaRPr lang="ru-RU" sz="5400" dirty="0"/>
          </a:p>
        </p:txBody>
      </p:sp>
    </p:spTree>
    <p:extLst>
      <p:ext uri="{BB962C8B-B14F-4D97-AF65-F5344CB8AC3E}">
        <p14:creationId xmlns:p14="http://schemas.microsoft.com/office/powerpoint/2010/main" val="1358758766"/>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Схема 2"/>
          <p:cNvGraphicFramePr/>
          <p:nvPr>
            <p:extLst>
              <p:ext uri="{D42A27DB-BD31-4B8C-83A1-F6EECF244321}">
                <p14:modId xmlns:p14="http://schemas.microsoft.com/office/powerpoint/2010/main" val="3552961736"/>
              </p:ext>
            </p:extLst>
          </p:nvPr>
        </p:nvGraphicFramePr>
        <p:xfrm>
          <a:off x="27794" y="188640"/>
          <a:ext cx="9116205" cy="666936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753175111"/>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normAutofit/>
          </a:bodyPr>
          <a:lstStyle/>
          <a:p>
            <a:pPr algn="ctr"/>
            <a:r>
              <a:rPr lang="uz-Latn-UZ" sz="3200" dirty="0"/>
              <a:t>Zamonaviy ta’lim sharoitida </a:t>
            </a:r>
            <a:r>
              <a:rPr lang="uz-Latn-UZ" sz="3200" dirty="0" smtClean="0"/>
              <a:t>pedagoglardan </a:t>
            </a:r>
            <a:r>
              <a:rPr lang="uz-Latn-UZ" sz="3200" dirty="0"/>
              <a:t>faqatgina an’anaviy tarbiyaviy ishlarni emas, balki innovatsion pedagogik yondashuvlar, raqamli texnologiyalar, interaktiv metodlar va shaxsga yo‘naltirilgan ta’lim vositalaridan samarali foydalanish talab etiladi. Shu bois mazkur mavzu sinf rahbarining kasbiy kompetentligini oshirishda dolzarb hisoblanadi.</a:t>
            </a:r>
            <a:endParaRPr lang="ru-RU" sz="3200" dirty="0"/>
          </a:p>
        </p:txBody>
      </p:sp>
    </p:spTree>
    <p:extLst>
      <p:ext uri="{BB962C8B-B14F-4D97-AF65-F5344CB8AC3E}">
        <p14:creationId xmlns:p14="http://schemas.microsoft.com/office/powerpoint/2010/main" val="2092562238"/>
      </p:ext>
    </p:extLst>
  </p:cSld>
  <p:clrMapOvr>
    <a:masterClrMapping/>
  </p:clrMapOvr>
  <p:transition>
    <p:wedg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Схема 1"/>
          <p:cNvGraphicFramePr/>
          <p:nvPr>
            <p:extLst>
              <p:ext uri="{D42A27DB-BD31-4B8C-83A1-F6EECF244321}">
                <p14:modId xmlns:p14="http://schemas.microsoft.com/office/powerpoint/2010/main" val="843642850"/>
              </p:ext>
            </p:extLst>
          </p:nvPr>
        </p:nvGraphicFramePr>
        <p:xfrm>
          <a:off x="0" y="116633"/>
          <a:ext cx="9144000" cy="67413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200011070"/>
      </p:ext>
    </p:extLst>
  </p:cSld>
  <p:clrMapOvr>
    <a:masterClrMapping/>
  </p:clrMapOvr>
  <p:transition>
    <p:wedg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043608" y="1556792"/>
            <a:ext cx="6696744" cy="769441"/>
          </a:xfrm>
          <a:prstGeom prst="rect">
            <a:avLst/>
          </a:prstGeom>
        </p:spPr>
        <p:txBody>
          <a:bodyPr wrap="square">
            <a:spAutoFit/>
          </a:bodyPr>
          <a:lstStyle/>
          <a:p>
            <a:pPr algn="ctr"/>
            <a:endParaRPr lang="ru-RU" sz="4400" b="1" i="1" dirty="0"/>
          </a:p>
        </p:txBody>
      </p:sp>
      <p:graphicFrame>
        <p:nvGraphicFramePr>
          <p:cNvPr id="3" name="Схема 2"/>
          <p:cNvGraphicFramePr/>
          <p:nvPr>
            <p:extLst>
              <p:ext uri="{D42A27DB-BD31-4B8C-83A1-F6EECF244321}">
                <p14:modId xmlns:p14="http://schemas.microsoft.com/office/powerpoint/2010/main" val="2138815977"/>
              </p:ext>
            </p:extLst>
          </p:nvPr>
        </p:nvGraphicFramePr>
        <p:xfrm>
          <a:off x="0" y="0"/>
          <a:ext cx="9144000" cy="683264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Выноска-облако 4"/>
          <p:cNvSpPr/>
          <p:nvPr/>
        </p:nvSpPr>
        <p:spPr>
          <a:xfrm>
            <a:off x="4656842" y="3933056"/>
            <a:ext cx="4464496" cy="2636912"/>
          </a:xfrm>
          <a:prstGeom prst="cloudCallou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3200" dirty="0">
                <a:solidFill>
                  <a:srgbClr val="FF0000"/>
                </a:solidFill>
              </a:rPr>
              <a:t>4.Modulli </a:t>
            </a:r>
            <a:r>
              <a:rPr lang="en-US" sz="3200" dirty="0" err="1">
                <a:solidFill>
                  <a:srgbClr val="FF0000"/>
                </a:solidFill>
              </a:rPr>
              <a:t>texnologiyalar</a:t>
            </a:r>
            <a:r>
              <a:rPr lang="en-US" sz="3200" dirty="0">
                <a:solidFill>
                  <a:srgbClr val="FF0000"/>
                </a:solidFill>
              </a:rPr>
              <a:t>.</a:t>
            </a:r>
            <a:endParaRPr lang="ru-RU" sz="3200" dirty="0">
              <a:solidFill>
                <a:srgbClr val="FF0000"/>
              </a:solidFill>
            </a:endParaRPr>
          </a:p>
        </p:txBody>
      </p:sp>
      <p:sp>
        <p:nvSpPr>
          <p:cNvPr id="6" name="Выноска-облако 5"/>
          <p:cNvSpPr/>
          <p:nvPr/>
        </p:nvSpPr>
        <p:spPr>
          <a:xfrm>
            <a:off x="4572000" y="44624"/>
            <a:ext cx="4572000" cy="2470919"/>
          </a:xfrm>
          <a:prstGeom prst="cloudCallou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3200" dirty="0">
                <a:solidFill>
                  <a:srgbClr val="FF0000"/>
                </a:solidFill>
              </a:rPr>
              <a:t>3.Hamkorlik </a:t>
            </a:r>
            <a:r>
              <a:rPr lang="en-US" sz="3200" dirty="0" err="1" smtClean="0">
                <a:solidFill>
                  <a:srgbClr val="FF0000"/>
                </a:solidFill>
              </a:rPr>
              <a:t>texnologiyalari</a:t>
            </a:r>
            <a:endParaRPr lang="ru-RU" sz="3200" dirty="0">
              <a:solidFill>
                <a:srgbClr val="FF0000"/>
              </a:solidFill>
            </a:endParaRPr>
          </a:p>
        </p:txBody>
      </p:sp>
      <p:sp>
        <p:nvSpPr>
          <p:cNvPr id="8" name="Выноска-облако 7"/>
          <p:cNvSpPr/>
          <p:nvPr/>
        </p:nvSpPr>
        <p:spPr>
          <a:xfrm>
            <a:off x="35496" y="3356992"/>
            <a:ext cx="4968552" cy="3212976"/>
          </a:xfrm>
          <a:prstGeom prst="cloudCallou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3600" dirty="0">
                <a:solidFill>
                  <a:srgbClr val="FF0000"/>
                </a:solidFill>
              </a:rPr>
              <a:t>1. </a:t>
            </a:r>
            <a:r>
              <a:rPr lang="en-US" sz="3600" dirty="0" err="1">
                <a:solidFill>
                  <a:srgbClr val="FF0000"/>
                </a:solidFill>
              </a:rPr>
              <a:t>Muammoli</a:t>
            </a:r>
            <a:r>
              <a:rPr lang="en-US" sz="3600" dirty="0">
                <a:solidFill>
                  <a:srgbClr val="FF0000"/>
                </a:solidFill>
              </a:rPr>
              <a:t> </a:t>
            </a:r>
            <a:r>
              <a:rPr lang="en-US" sz="3600" dirty="0" err="1">
                <a:solidFill>
                  <a:srgbClr val="FF0000"/>
                </a:solidFill>
              </a:rPr>
              <a:t>ta’lim</a:t>
            </a:r>
            <a:r>
              <a:rPr lang="en-US" sz="3600" dirty="0">
                <a:solidFill>
                  <a:srgbClr val="FF0000"/>
                </a:solidFill>
              </a:rPr>
              <a:t> </a:t>
            </a:r>
            <a:r>
              <a:rPr lang="en-US" sz="3600" dirty="0" err="1" smtClean="0">
                <a:solidFill>
                  <a:srgbClr val="FF0000"/>
                </a:solidFill>
              </a:rPr>
              <a:t>texnologiyalari</a:t>
            </a:r>
            <a:endParaRPr lang="ru-RU" sz="3600" dirty="0">
              <a:solidFill>
                <a:srgbClr val="FF0000"/>
              </a:solidFill>
            </a:endParaRPr>
          </a:p>
        </p:txBody>
      </p:sp>
      <p:sp>
        <p:nvSpPr>
          <p:cNvPr id="9" name="Выноска-облако 8"/>
          <p:cNvSpPr/>
          <p:nvPr/>
        </p:nvSpPr>
        <p:spPr>
          <a:xfrm>
            <a:off x="0" y="0"/>
            <a:ext cx="4391980" cy="3140968"/>
          </a:xfrm>
          <a:prstGeom prst="cloudCallou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3200" dirty="0">
                <a:solidFill>
                  <a:srgbClr val="FF0000"/>
                </a:solidFill>
              </a:rPr>
              <a:t>2.Didaktik- </a:t>
            </a:r>
            <a:r>
              <a:rPr lang="en-US" sz="3200" dirty="0" err="1">
                <a:solidFill>
                  <a:srgbClr val="FF0000"/>
                </a:solidFill>
              </a:rPr>
              <a:t>o’yinlarga</a:t>
            </a:r>
            <a:r>
              <a:rPr lang="en-US" sz="3200" dirty="0">
                <a:solidFill>
                  <a:srgbClr val="FF0000"/>
                </a:solidFill>
              </a:rPr>
              <a:t> </a:t>
            </a:r>
            <a:r>
              <a:rPr lang="en-US" sz="3200" dirty="0" err="1">
                <a:solidFill>
                  <a:srgbClr val="FF0000"/>
                </a:solidFill>
              </a:rPr>
              <a:t>asoslangan</a:t>
            </a:r>
            <a:r>
              <a:rPr lang="en-US" sz="3200" dirty="0">
                <a:solidFill>
                  <a:srgbClr val="FF0000"/>
                </a:solidFill>
              </a:rPr>
              <a:t> </a:t>
            </a:r>
            <a:r>
              <a:rPr lang="en-US" sz="3200" dirty="0" err="1" smtClean="0">
                <a:solidFill>
                  <a:srgbClr val="FF0000"/>
                </a:solidFill>
              </a:rPr>
              <a:t>texnologiyalar</a:t>
            </a:r>
            <a:endParaRPr lang="ru-RU" sz="3200" dirty="0">
              <a:solidFill>
                <a:srgbClr val="FF0000"/>
              </a:solidFill>
            </a:endParaRPr>
          </a:p>
        </p:txBody>
      </p:sp>
      <p:sp>
        <p:nvSpPr>
          <p:cNvPr id="10" name="Выноска-облако 9"/>
          <p:cNvSpPr/>
          <p:nvPr/>
        </p:nvSpPr>
        <p:spPr>
          <a:xfrm>
            <a:off x="3203848" y="2132856"/>
            <a:ext cx="4104456" cy="2520280"/>
          </a:xfrm>
          <a:prstGeom prst="cloudCallou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800" b="1" i="1" dirty="0" err="1">
                <a:solidFill>
                  <a:srgbClr val="FF0000"/>
                </a:solidFill>
              </a:rPr>
              <a:t>Zamonaviy</a:t>
            </a:r>
            <a:r>
              <a:rPr lang="en-US" sz="2800" b="1" i="1" dirty="0">
                <a:solidFill>
                  <a:srgbClr val="FF0000"/>
                </a:solidFill>
              </a:rPr>
              <a:t>  </a:t>
            </a:r>
            <a:r>
              <a:rPr lang="en-US" sz="2800" b="1" i="1" dirty="0" err="1">
                <a:solidFill>
                  <a:srgbClr val="FF0000"/>
                </a:solidFill>
              </a:rPr>
              <a:t>pedagogik</a:t>
            </a:r>
            <a:r>
              <a:rPr lang="en-US" sz="2800" b="1" i="1" dirty="0">
                <a:solidFill>
                  <a:srgbClr val="FF0000"/>
                </a:solidFill>
              </a:rPr>
              <a:t> </a:t>
            </a:r>
            <a:r>
              <a:rPr lang="en-US" sz="2800" b="1" i="1" dirty="0" err="1" smtClean="0">
                <a:solidFill>
                  <a:srgbClr val="FF0000"/>
                </a:solidFill>
              </a:rPr>
              <a:t>texnologiya</a:t>
            </a:r>
            <a:r>
              <a:rPr lang="en-US" sz="2800" b="1" i="1" dirty="0" smtClean="0">
                <a:solidFill>
                  <a:srgbClr val="FF0000"/>
                </a:solidFill>
              </a:rPr>
              <a:t>  </a:t>
            </a:r>
            <a:r>
              <a:rPr lang="en-US" sz="2800" b="1" i="1" dirty="0" err="1">
                <a:solidFill>
                  <a:srgbClr val="FF0000"/>
                </a:solidFill>
              </a:rPr>
              <a:t>turlar</a:t>
            </a:r>
            <a:r>
              <a:rPr lang="en-US" sz="2800" b="1" i="1" dirty="0">
                <a:solidFill>
                  <a:srgbClr val="FF0000"/>
                </a:solidFill>
              </a:rPr>
              <a:t> </a:t>
            </a:r>
            <a:endParaRPr lang="ru-RU" sz="2800" dirty="0">
              <a:solidFill>
                <a:srgbClr val="FF0000"/>
              </a:solidFill>
            </a:endParaRPr>
          </a:p>
        </p:txBody>
      </p:sp>
    </p:spTree>
    <p:extLst>
      <p:ext uri="{BB962C8B-B14F-4D97-AF65-F5344CB8AC3E}">
        <p14:creationId xmlns:p14="http://schemas.microsoft.com/office/powerpoint/2010/main" val="3785742882"/>
      </p:ext>
    </p:extLst>
  </p:cSld>
  <p:clrMapOvr>
    <a:masterClrMapping/>
  </p:clrMapOvr>
  <p:transition>
    <p:wedg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6627" name="WordArt 3"/>
          <p:cNvSpPr>
            <a:spLocks noChangeArrowheads="1" noChangeShapeType="1" noTextEdit="1"/>
          </p:cNvSpPr>
          <p:nvPr/>
        </p:nvSpPr>
        <p:spPr bwMode="auto">
          <a:xfrm>
            <a:off x="533400" y="1447800"/>
            <a:ext cx="942975" cy="1285875"/>
          </a:xfrm>
          <a:prstGeom prst="rect">
            <a:avLst/>
          </a:prstGeom>
        </p:spPr>
        <p:txBody>
          <a:bodyPr wrap="none" fromWordArt="1">
            <a:prstTxWarp prst="textPlain">
              <a:avLst>
                <a:gd name="adj" fmla="val 50000"/>
              </a:avLst>
            </a:prstTxWarp>
          </a:bodyPr>
          <a:lstStyle/>
          <a:p>
            <a:pPr algn="ctr"/>
            <a:r>
              <a:rPr lang="uz-Latn-UZ" sz="3600" kern="10" dirty="0">
                <a:ln w="9525">
                  <a:solidFill>
                    <a:srgbClr val="CC99FF"/>
                  </a:solidFill>
                  <a:round/>
                  <a:headEnd/>
                  <a:tailEnd/>
                </a:ln>
                <a:gradFill rotWithShape="1">
                  <a:gsLst>
                    <a:gs pos="0">
                      <a:srgbClr val="6600CC"/>
                    </a:gs>
                    <a:gs pos="100000">
                      <a:srgbClr val="CC00CC"/>
                    </a:gs>
                  </a:gsLst>
                  <a:lin ang="5400000" scaled="1"/>
                </a:gradFill>
                <a:effectLst>
                  <a:outerShdw dist="53882" dir="2700000" algn="ctr" rotWithShape="0">
                    <a:srgbClr val="9999FF">
                      <a:alpha val="79999"/>
                    </a:srgbClr>
                  </a:outerShdw>
                </a:effectLst>
                <a:latin typeface="Impact"/>
              </a:rPr>
              <a:t>M</a:t>
            </a:r>
            <a:endParaRPr lang="ru-RU" sz="3600" kern="10" dirty="0">
              <a:ln w="9525">
                <a:solidFill>
                  <a:srgbClr val="CC99FF"/>
                </a:solidFill>
                <a:round/>
                <a:headEnd/>
                <a:tailEnd/>
              </a:ln>
              <a:gradFill rotWithShape="1">
                <a:gsLst>
                  <a:gs pos="0">
                    <a:srgbClr val="6600CC"/>
                  </a:gs>
                  <a:gs pos="100000">
                    <a:srgbClr val="CC00CC"/>
                  </a:gs>
                </a:gsLst>
                <a:lin ang="5400000" scaled="1"/>
              </a:gradFill>
              <a:effectLst>
                <a:outerShdw dist="53882" dir="2700000" algn="ctr" rotWithShape="0">
                  <a:srgbClr val="9999FF">
                    <a:alpha val="79999"/>
                  </a:srgbClr>
                </a:outerShdw>
              </a:effectLst>
              <a:latin typeface="Impact"/>
            </a:endParaRPr>
          </a:p>
        </p:txBody>
      </p:sp>
      <p:sp>
        <p:nvSpPr>
          <p:cNvPr id="26628" name="WordArt 4"/>
          <p:cNvSpPr>
            <a:spLocks noChangeArrowheads="1" noChangeShapeType="1" noTextEdit="1"/>
          </p:cNvSpPr>
          <p:nvPr/>
        </p:nvSpPr>
        <p:spPr bwMode="auto">
          <a:xfrm>
            <a:off x="2209800" y="1447800"/>
            <a:ext cx="942975" cy="1285875"/>
          </a:xfrm>
          <a:prstGeom prst="rect">
            <a:avLst/>
          </a:prstGeom>
        </p:spPr>
        <p:txBody>
          <a:bodyPr wrap="none" fromWordArt="1">
            <a:prstTxWarp prst="textPlain">
              <a:avLst>
                <a:gd name="adj" fmla="val 50000"/>
              </a:avLst>
            </a:prstTxWarp>
          </a:bodyPr>
          <a:lstStyle/>
          <a:p>
            <a:pPr algn="ctr"/>
            <a:r>
              <a:rPr lang="uz-Latn-UZ" sz="3600" kern="10">
                <a:ln w="9525">
                  <a:solidFill>
                    <a:srgbClr val="CC99FF"/>
                  </a:solidFill>
                  <a:round/>
                  <a:headEnd/>
                  <a:tailEnd/>
                </a:ln>
                <a:gradFill rotWithShape="1">
                  <a:gsLst>
                    <a:gs pos="0">
                      <a:srgbClr val="6600CC"/>
                    </a:gs>
                    <a:gs pos="100000">
                      <a:srgbClr val="CC00CC"/>
                    </a:gs>
                  </a:gsLst>
                  <a:lin ang="5400000" scaled="1"/>
                </a:gradFill>
                <a:effectLst>
                  <a:outerShdw dist="53882" dir="2700000" algn="ctr" rotWithShape="0">
                    <a:srgbClr val="9999FF">
                      <a:alpha val="79999"/>
                    </a:srgbClr>
                  </a:outerShdw>
                </a:effectLst>
                <a:latin typeface="Impact"/>
              </a:rPr>
              <a:t>M</a:t>
            </a:r>
            <a:endParaRPr lang="ru-RU" sz="3600" kern="10">
              <a:ln w="9525">
                <a:solidFill>
                  <a:srgbClr val="CC99FF"/>
                </a:solidFill>
                <a:round/>
                <a:headEnd/>
                <a:tailEnd/>
              </a:ln>
              <a:gradFill rotWithShape="1">
                <a:gsLst>
                  <a:gs pos="0">
                    <a:srgbClr val="6600CC"/>
                  </a:gs>
                  <a:gs pos="100000">
                    <a:srgbClr val="CC00CC"/>
                  </a:gs>
                </a:gsLst>
                <a:lin ang="5400000" scaled="1"/>
              </a:gradFill>
              <a:effectLst>
                <a:outerShdw dist="53882" dir="2700000" algn="ctr" rotWithShape="0">
                  <a:srgbClr val="9999FF">
                    <a:alpha val="79999"/>
                  </a:srgbClr>
                </a:outerShdw>
              </a:effectLst>
              <a:latin typeface="Impact"/>
            </a:endParaRPr>
          </a:p>
        </p:txBody>
      </p:sp>
      <p:sp>
        <p:nvSpPr>
          <p:cNvPr id="26629" name="WordArt 5"/>
          <p:cNvSpPr>
            <a:spLocks noChangeArrowheads="1" noChangeShapeType="1" noTextEdit="1"/>
          </p:cNvSpPr>
          <p:nvPr/>
        </p:nvSpPr>
        <p:spPr bwMode="auto">
          <a:xfrm>
            <a:off x="3810000" y="1447800"/>
            <a:ext cx="942975" cy="1285875"/>
          </a:xfrm>
          <a:prstGeom prst="rect">
            <a:avLst/>
          </a:prstGeom>
        </p:spPr>
        <p:txBody>
          <a:bodyPr wrap="none" fromWordArt="1">
            <a:prstTxWarp prst="textPlain">
              <a:avLst>
                <a:gd name="adj" fmla="val 50000"/>
              </a:avLst>
            </a:prstTxWarp>
          </a:bodyPr>
          <a:lstStyle/>
          <a:p>
            <a:pPr algn="ctr"/>
            <a:r>
              <a:rPr lang="uz-Latn-UZ" sz="3600" kern="10" dirty="0">
                <a:ln w="9525">
                  <a:solidFill>
                    <a:srgbClr val="CC99FF"/>
                  </a:solidFill>
                  <a:round/>
                  <a:headEnd/>
                  <a:tailEnd/>
                </a:ln>
                <a:gradFill rotWithShape="1">
                  <a:gsLst>
                    <a:gs pos="0">
                      <a:srgbClr val="6600CC"/>
                    </a:gs>
                    <a:gs pos="100000">
                      <a:srgbClr val="CC00CC"/>
                    </a:gs>
                  </a:gsLst>
                  <a:lin ang="5400000" scaled="1"/>
                </a:gradFill>
                <a:effectLst>
                  <a:outerShdw dist="53882" dir="2700000" algn="ctr" rotWithShape="0">
                    <a:srgbClr val="9999FF">
                      <a:alpha val="79999"/>
                    </a:srgbClr>
                  </a:outerShdw>
                </a:effectLst>
                <a:latin typeface="Impact"/>
              </a:rPr>
              <a:t>M</a:t>
            </a:r>
            <a:endParaRPr lang="ru-RU" sz="3600" kern="10" dirty="0">
              <a:ln w="9525">
                <a:solidFill>
                  <a:srgbClr val="CC99FF"/>
                </a:solidFill>
                <a:round/>
                <a:headEnd/>
                <a:tailEnd/>
              </a:ln>
              <a:gradFill rotWithShape="1">
                <a:gsLst>
                  <a:gs pos="0">
                    <a:srgbClr val="6600CC"/>
                  </a:gs>
                  <a:gs pos="100000">
                    <a:srgbClr val="CC00CC"/>
                  </a:gs>
                </a:gsLst>
                <a:lin ang="5400000" scaled="1"/>
              </a:gradFill>
              <a:effectLst>
                <a:outerShdw dist="53882" dir="2700000" algn="ctr" rotWithShape="0">
                  <a:srgbClr val="9999FF">
                    <a:alpha val="79999"/>
                  </a:srgbClr>
                </a:outerShdw>
              </a:effectLst>
              <a:latin typeface="Impact"/>
            </a:endParaRPr>
          </a:p>
        </p:txBody>
      </p:sp>
      <p:sp>
        <p:nvSpPr>
          <p:cNvPr id="26630" name="WordArt 6"/>
          <p:cNvSpPr>
            <a:spLocks noChangeArrowheads="1" noChangeShapeType="1" noTextEdit="1"/>
          </p:cNvSpPr>
          <p:nvPr/>
        </p:nvSpPr>
        <p:spPr bwMode="auto">
          <a:xfrm>
            <a:off x="5486400" y="1447800"/>
            <a:ext cx="942975" cy="1285875"/>
          </a:xfrm>
          <a:prstGeom prst="rect">
            <a:avLst/>
          </a:prstGeom>
        </p:spPr>
        <p:txBody>
          <a:bodyPr wrap="none" fromWordArt="1">
            <a:prstTxWarp prst="textPlain">
              <a:avLst>
                <a:gd name="adj" fmla="val 50000"/>
              </a:avLst>
            </a:prstTxWarp>
          </a:bodyPr>
          <a:lstStyle/>
          <a:p>
            <a:pPr algn="ctr"/>
            <a:r>
              <a:rPr lang="uz-Latn-UZ" sz="3600" kern="10">
                <a:ln w="9525">
                  <a:solidFill>
                    <a:srgbClr val="CC99FF"/>
                  </a:solidFill>
                  <a:round/>
                  <a:headEnd/>
                  <a:tailEnd/>
                </a:ln>
                <a:gradFill rotWithShape="1">
                  <a:gsLst>
                    <a:gs pos="0">
                      <a:srgbClr val="6600CC"/>
                    </a:gs>
                    <a:gs pos="100000">
                      <a:srgbClr val="CC00CC"/>
                    </a:gs>
                  </a:gsLst>
                  <a:lin ang="5400000" scaled="1"/>
                </a:gradFill>
                <a:effectLst>
                  <a:outerShdw dist="53882" dir="2700000" algn="ctr" rotWithShape="0">
                    <a:srgbClr val="9999FF">
                      <a:alpha val="79999"/>
                    </a:srgbClr>
                  </a:outerShdw>
                </a:effectLst>
                <a:latin typeface="Impact"/>
              </a:rPr>
              <a:t>M</a:t>
            </a:r>
            <a:endParaRPr lang="ru-RU" sz="3600" kern="10">
              <a:ln w="9525">
                <a:solidFill>
                  <a:srgbClr val="CC99FF"/>
                </a:solidFill>
                <a:round/>
                <a:headEnd/>
                <a:tailEnd/>
              </a:ln>
              <a:gradFill rotWithShape="1">
                <a:gsLst>
                  <a:gs pos="0">
                    <a:srgbClr val="6600CC"/>
                  </a:gs>
                  <a:gs pos="100000">
                    <a:srgbClr val="CC00CC"/>
                  </a:gs>
                </a:gsLst>
                <a:lin ang="5400000" scaled="1"/>
              </a:gradFill>
              <a:effectLst>
                <a:outerShdw dist="53882" dir="2700000" algn="ctr" rotWithShape="0">
                  <a:srgbClr val="9999FF">
                    <a:alpha val="79999"/>
                  </a:srgbClr>
                </a:outerShdw>
              </a:effectLst>
              <a:latin typeface="Impact"/>
            </a:endParaRPr>
          </a:p>
        </p:txBody>
      </p:sp>
      <p:sp>
        <p:nvSpPr>
          <p:cNvPr id="26631" name="WordArt 7"/>
          <p:cNvSpPr>
            <a:spLocks noChangeArrowheads="1" noChangeShapeType="1" noTextEdit="1"/>
          </p:cNvSpPr>
          <p:nvPr/>
        </p:nvSpPr>
        <p:spPr bwMode="auto">
          <a:xfrm>
            <a:off x="7315200" y="1447800"/>
            <a:ext cx="942975" cy="1285875"/>
          </a:xfrm>
          <a:prstGeom prst="rect">
            <a:avLst/>
          </a:prstGeom>
        </p:spPr>
        <p:txBody>
          <a:bodyPr wrap="none" fromWordArt="1">
            <a:prstTxWarp prst="textPlain">
              <a:avLst>
                <a:gd name="adj" fmla="val 50000"/>
              </a:avLst>
            </a:prstTxWarp>
          </a:bodyPr>
          <a:lstStyle/>
          <a:p>
            <a:pPr algn="ctr"/>
            <a:r>
              <a:rPr lang="uz-Latn-UZ" sz="3600" kern="10">
                <a:ln w="9525">
                  <a:solidFill>
                    <a:srgbClr val="CC99FF"/>
                  </a:solidFill>
                  <a:round/>
                  <a:headEnd/>
                  <a:tailEnd/>
                </a:ln>
                <a:gradFill rotWithShape="1">
                  <a:gsLst>
                    <a:gs pos="0">
                      <a:srgbClr val="6600CC"/>
                    </a:gs>
                    <a:gs pos="100000">
                      <a:srgbClr val="CC00CC"/>
                    </a:gs>
                  </a:gsLst>
                  <a:lin ang="5400000" scaled="1"/>
                </a:gradFill>
                <a:effectLst>
                  <a:outerShdw dist="53882" dir="2700000" algn="ctr" rotWithShape="0">
                    <a:srgbClr val="9999FF">
                      <a:alpha val="79999"/>
                    </a:srgbClr>
                  </a:outerShdw>
                </a:effectLst>
                <a:latin typeface="Impact"/>
              </a:rPr>
              <a:t>M</a:t>
            </a:r>
            <a:endParaRPr lang="ru-RU" sz="3600" kern="10">
              <a:ln w="9525">
                <a:solidFill>
                  <a:srgbClr val="CC99FF"/>
                </a:solidFill>
                <a:round/>
                <a:headEnd/>
                <a:tailEnd/>
              </a:ln>
              <a:gradFill rotWithShape="1">
                <a:gsLst>
                  <a:gs pos="0">
                    <a:srgbClr val="6600CC"/>
                  </a:gs>
                  <a:gs pos="100000">
                    <a:srgbClr val="CC00CC"/>
                  </a:gs>
                </a:gsLst>
                <a:lin ang="5400000" scaled="1"/>
              </a:gradFill>
              <a:effectLst>
                <a:outerShdw dist="53882" dir="2700000" algn="ctr" rotWithShape="0">
                  <a:srgbClr val="9999FF">
                    <a:alpha val="79999"/>
                  </a:srgbClr>
                </a:outerShdw>
              </a:effectLst>
              <a:latin typeface="Impact"/>
            </a:endParaRPr>
          </a:p>
        </p:txBody>
      </p:sp>
      <p:sp>
        <p:nvSpPr>
          <p:cNvPr id="177160" name="Text Box 8"/>
          <p:cNvSpPr txBox="1">
            <a:spLocks noChangeArrowheads="1"/>
          </p:cNvSpPr>
          <p:nvPr/>
        </p:nvSpPr>
        <p:spPr bwMode="auto">
          <a:xfrm>
            <a:off x="251520" y="3505200"/>
            <a:ext cx="1066800" cy="376238"/>
          </a:xfrm>
          <a:prstGeom prst="rect">
            <a:avLst/>
          </a:prstGeom>
          <a:noFill/>
          <a:ln w="9525">
            <a:solidFill>
              <a:srgbClr val="FF0066"/>
            </a:solidFill>
            <a:miter lim="800000"/>
            <a:headEnd/>
            <a:tailEnd/>
          </a:ln>
          <a:effectLst/>
        </p:spPr>
        <p:txBody>
          <a:bodyPr>
            <a:spAutoFit/>
          </a:bodyPr>
          <a:lstStyle/>
          <a:p>
            <a:pPr eaLnBrk="1" hangingPunct="1">
              <a:spcBef>
                <a:spcPct val="50000"/>
              </a:spcBef>
              <a:defRPr/>
            </a:pPr>
            <a:r>
              <a:rPr lang="en-US" b="1">
                <a:solidFill>
                  <a:srgbClr val="111111"/>
                </a:solidFill>
                <a:effectLst>
                  <a:outerShdw blurRad="38100" dist="38100" dir="2700000" algn="tl">
                    <a:srgbClr val="000000"/>
                  </a:outerShdw>
                </a:effectLst>
                <a:latin typeface="Times New Roman" pitchFamily="18" charset="0"/>
              </a:rPr>
              <a:t>MAVZU</a:t>
            </a:r>
            <a:endParaRPr lang="ru-RU" b="1">
              <a:solidFill>
                <a:srgbClr val="111111"/>
              </a:solidFill>
              <a:effectLst>
                <a:outerShdw blurRad="38100" dist="38100" dir="2700000" algn="tl">
                  <a:srgbClr val="000000"/>
                </a:outerShdw>
              </a:effectLst>
              <a:latin typeface="Times New Roman" pitchFamily="18" charset="0"/>
            </a:endParaRPr>
          </a:p>
        </p:txBody>
      </p:sp>
      <p:sp>
        <p:nvSpPr>
          <p:cNvPr id="177161" name="Text Box 9"/>
          <p:cNvSpPr txBox="1">
            <a:spLocks noChangeArrowheads="1"/>
          </p:cNvSpPr>
          <p:nvPr/>
        </p:nvSpPr>
        <p:spPr bwMode="auto">
          <a:xfrm>
            <a:off x="1403648" y="3505200"/>
            <a:ext cx="1809328" cy="650875"/>
          </a:xfrm>
          <a:prstGeom prst="rect">
            <a:avLst/>
          </a:prstGeom>
          <a:noFill/>
          <a:ln w="9525">
            <a:solidFill>
              <a:srgbClr val="FF0066"/>
            </a:solidFill>
            <a:miter lim="800000"/>
            <a:headEnd/>
            <a:tailEnd/>
          </a:ln>
          <a:effectLst/>
        </p:spPr>
        <p:txBody>
          <a:bodyPr wrap="square">
            <a:spAutoFit/>
          </a:bodyPr>
          <a:lstStyle/>
          <a:p>
            <a:pPr algn="ctr" eaLnBrk="1" hangingPunct="1">
              <a:spcBef>
                <a:spcPct val="50000"/>
              </a:spcBef>
              <a:defRPr/>
            </a:pPr>
            <a:r>
              <a:rPr lang="en-US" dirty="0">
                <a:solidFill>
                  <a:srgbClr val="111111"/>
                </a:solidFill>
                <a:effectLst>
                  <a:outerShdw blurRad="38100" dist="38100" dir="2700000" algn="tl">
                    <a:srgbClr val="000000"/>
                  </a:outerShdw>
                </a:effectLst>
                <a:latin typeface="Times New Roman" pitchFamily="18" charset="0"/>
              </a:rPr>
              <a:t>MUAMMOLI        SAVOL</a:t>
            </a:r>
            <a:endParaRPr lang="ru-RU" dirty="0">
              <a:solidFill>
                <a:srgbClr val="111111"/>
              </a:solidFill>
              <a:effectLst>
                <a:outerShdw blurRad="38100" dist="38100" dir="2700000" algn="tl">
                  <a:srgbClr val="000000"/>
                </a:outerShdw>
              </a:effectLst>
              <a:latin typeface="Times New Roman" pitchFamily="18" charset="0"/>
            </a:endParaRPr>
          </a:p>
        </p:txBody>
      </p:sp>
      <p:sp>
        <p:nvSpPr>
          <p:cNvPr id="177162" name="Text Box 10"/>
          <p:cNvSpPr txBox="1">
            <a:spLocks noChangeArrowheads="1"/>
          </p:cNvSpPr>
          <p:nvPr/>
        </p:nvSpPr>
        <p:spPr bwMode="auto">
          <a:xfrm>
            <a:off x="3347864" y="3505200"/>
            <a:ext cx="1524000" cy="376238"/>
          </a:xfrm>
          <a:prstGeom prst="rect">
            <a:avLst/>
          </a:prstGeom>
          <a:noFill/>
          <a:ln w="9525">
            <a:solidFill>
              <a:srgbClr val="FF0066"/>
            </a:solidFill>
            <a:miter lim="800000"/>
            <a:headEnd/>
            <a:tailEnd/>
          </a:ln>
          <a:effectLst/>
        </p:spPr>
        <p:txBody>
          <a:bodyPr>
            <a:spAutoFit/>
          </a:bodyPr>
          <a:lstStyle/>
          <a:p>
            <a:pPr eaLnBrk="1" hangingPunct="1">
              <a:spcBef>
                <a:spcPct val="50000"/>
              </a:spcBef>
              <a:defRPr/>
            </a:pPr>
            <a:r>
              <a:rPr lang="en-US" dirty="0">
                <a:solidFill>
                  <a:srgbClr val="111111"/>
                </a:solidFill>
                <a:effectLst>
                  <a:outerShdw blurRad="38100" dist="38100" dir="2700000" algn="tl">
                    <a:srgbClr val="000000"/>
                  </a:outerShdw>
                </a:effectLst>
                <a:latin typeface="Times New Roman" pitchFamily="18" charset="0"/>
              </a:rPr>
              <a:t>MA`LUMOT</a:t>
            </a:r>
            <a:endParaRPr lang="ru-RU" dirty="0">
              <a:solidFill>
                <a:srgbClr val="111111"/>
              </a:solidFill>
              <a:effectLst>
                <a:outerShdw blurRad="38100" dist="38100" dir="2700000" algn="tl">
                  <a:srgbClr val="000000"/>
                </a:outerShdw>
              </a:effectLst>
              <a:latin typeface="Times New Roman" pitchFamily="18" charset="0"/>
            </a:endParaRPr>
          </a:p>
        </p:txBody>
      </p:sp>
      <p:sp>
        <p:nvSpPr>
          <p:cNvPr id="26635" name="Text Box 11"/>
          <p:cNvSpPr txBox="1">
            <a:spLocks noChangeArrowheads="1"/>
          </p:cNvSpPr>
          <p:nvPr/>
        </p:nvSpPr>
        <p:spPr bwMode="auto">
          <a:xfrm>
            <a:off x="4871864" y="3505200"/>
            <a:ext cx="1986136" cy="650875"/>
          </a:xfrm>
          <a:prstGeom prst="rect">
            <a:avLst/>
          </a:prstGeom>
          <a:noFill/>
          <a:ln w="9525">
            <a:solidFill>
              <a:srgbClr val="FF0066"/>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hangingPunct="1">
              <a:spcBef>
                <a:spcPct val="50000"/>
              </a:spcBef>
            </a:pPr>
            <a:r>
              <a:rPr lang="en-US" altLang="ru-RU" b="1">
                <a:solidFill>
                  <a:srgbClr val="111111"/>
                </a:solidFill>
                <a:latin typeface="Times New Roman" pitchFamily="18" charset="0"/>
              </a:rPr>
              <a:t>MUSTAQIL                                  ISH</a:t>
            </a:r>
            <a:endParaRPr lang="ru-RU" altLang="ru-RU" b="1">
              <a:solidFill>
                <a:srgbClr val="111111"/>
              </a:solidFill>
              <a:latin typeface="Times New Roman" pitchFamily="18" charset="0"/>
            </a:endParaRPr>
          </a:p>
        </p:txBody>
      </p:sp>
      <p:sp>
        <p:nvSpPr>
          <p:cNvPr id="26636" name="Text Box 12"/>
          <p:cNvSpPr txBox="1">
            <a:spLocks noChangeArrowheads="1"/>
          </p:cNvSpPr>
          <p:nvPr/>
        </p:nvSpPr>
        <p:spPr bwMode="auto">
          <a:xfrm>
            <a:off x="6858000" y="3505200"/>
            <a:ext cx="2438400" cy="376238"/>
          </a:xfrm>
          <a:prstGeom prst="rect">
            <a:avLst/>
          </a:prstGeom>
          <a:noFill/>
          <a:ln w="9525">
            <a:solidFill>
              <a:srgbClr val="FF0066"/>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spcBef>
                <a:spcPct val="50000"/>
              </a:spcBef>
            </a:pPr>
            <a:r>
              <a:rPr lang="en-US" altLang="ru-RU" b="1">
                <a:solidFill>
                  <a:srgbClr val="111111"/>
                </a:solidFill>
                <a:latin typeface="Times New Roman" pitchFamily="18" charset="0"/>
              </a:rPr>
              <a:t>MUSTAHKAMLASH</a:t>
            </a:r>
            <a:endParaRPr lang="ru-RU" altLang="ru-RU" b="1">
              <a:solidFill>
                <a:srgbClr val="111111"/>
              </a:solidFill>
              <a:latin typeface="Times New Roman" pitchFamily="18" charset="0"/>
            </a:endParaRPr>
          </a:p>
        </p:txBody>
      </p:sp>
      <p:sp>
        <p:nvSpPr>
          <p:cNvPr id="26637" name="AutoShape 13"/>
          <p:cNvSpPr>
            <a:spLocks noChangeArrowheads="1"/>
          </p:cNvSpPr>
          <p:nvPr/>
        </p:nvSpPr>
        <p:spPr bwMode="auto">
          <a:xfrm>
            <a:off x="762000" y="2819400"/>
            <a:ext cx="457200" cy="609600"/>
          </a:xfrm>
          <a:prstGeom prst="downArrow">
            <a:avLst>
              <a:gd name="adj1" fmla="val 50000"/>
              <a:gd name="adj2" fmla="val 33333"/>
            </a:avLst>
          </a:prstGeom>
          <a:solidFill>
            <a:srgbClr val="00FF00"/>
          </a:solidFill>
          <a:ln w="38100">
            <a:pattFill prst="pct90">
              <a:fgClr>
                <a:srgbClr val="111111"/>
              </a:fgClr>
              <a:bgClr>
                <a:srgbClr val="FFFFFF"/>
              </a:bgClr>
            </a:pattFill>
            <a:miter lim="800000"/>
            <a:headEnd/>
            <a:tailEnd/>
          </a:ln>
        </p:spPr>
        <p:txBody>
          <a:bodyPr wrap="none" anchor="ct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endParaRPr lang="ru-RU" altLang="ru-RU"/>
          </a:p>
        </p:txBody>
      </p:sp>
      <p:sp>
        <p:nvSpPr>
          <p:cNvPr id="26638" name="AutoShape 14"/>
          <p:cNvSpPr>
            <a:spLocks noChangeArrowheads="1"/>
          </p:cNvSpPr>
          <p:nvPr/>
        </p:nvSpPr>
        <p:spPr bwMode="auto">
          <a:xfrm>
            <a:off x="2438400" y="2819400"/>
            <a:ext cx="457200" cy="609600"/>
          </a:xfrm>
          <a:prstGeom prst="downArrow">
            <a:avLst>
              <a:gd name="adj1" fmla="val 50000"/>
              <a:gd name="adj2" fmla="val 33333"/>
            </a:avLst>
          </a:prstGeom>
          <a:solidFill>
            <a:srgbClr val="00FF00"/>
          </a:solidFill>
          <a:ln w="38100">
            <a:pattFill prst="pct90">
              <a:fgClr>
                <a:srgbClr val="111111"/>
              </a:fgClr>
              <a:bgClr>
                <a:srgbClr val="FFFFFF"/>
              </a:bgClr>
            </a:pattFill>
            <a:miter lim="800000"/>
            <a:headEnd/>
            <a:tailEnd/>
          </a:ln>
        </p:spPr>
        <p:txBody>
          <a:bodyPr wrap="none" anchor="ct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endParaRPr lang="ru-RU" altLang="ru-RU"/>
          </a:p>
        </p:txBody>
      </p:sp>
      <p:sp>
        <p:nvSpPr>
          <p:cNvPr id="26639" name="AutoShape 15"/>
          <p:cNvSpPr>
            <a:spLocks noChangeArrowheads="1"/>
          </p:cNvSpPr>
          <p:nvPr/>
        </p:nvSpPr>
        <p:spPr bwMode="auto">
          <a:xfrm>
            <a:off x="4038600" y="2819400"/>
            <a:ext cx="457200" cy="609600"/>
          </a:xfrm>
          <a:prstGeom prst="downArrow">
            <a:avLst>
              <a:gd name="adj1" fmla="val 50000"/>
              <a:gd name="adj2" fmla="val 33333"/>
            </a:avLst>
          </a:prstGeom>
          <a:solidFill>
            <a:srgbClr val="00FF00"/>
          </a:solidFill>
          <a:ln w="38100">
            <a:pattFill prst="pct90">
              <a:fgClr>
                <a:srgbClr val="111111"/>
              </a:fgClr>
              <a:bgClr>
                <a:srgbClr val="FFFFFF"/>
              </a:bgClr>
            </a:pattFill>
            <a:miter lim="800000"/>
            <a:headEnd/>
            <a:tailEnd/>
          </a:ln>
        </p:spPr>
        <p:txBody>
          <a:bodyPr wrap="none" anchor="ct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endParaRPr lang="ru-RU" altLang="ru-RU"/>
          </a:p>
        </p:txBody>
      </p:sp>
      <p:sp>
        <p:nvSpPr>
          <p:cNvPr id="26640" name="AutoShape 16"/>
          <p:cNvSpPr>
            <a:spLocks noChangeArrowheads="1"/>
          </p:cNvSpPr>
          <p:nvPr/>
        </p:nvSpPr>
        <p:spPr bwMode="auto">
          <a:xfrm>
            <a:off x="5715000" y="2819400"/>
            <a:ext cx="457200" cy="609600"/>
          </a:xfrm>
          <a:prstGeom prst="downArrow">
            <a:avLst>
              <a:gd name="adj1" fmla="val 50000"/>
              <a:gd name="adj2" fmla="val 33333"/>
            </a:avLst>
          </a:prstGeom>
          <a:solidFill>
            <a:srgbClr val="00FF00"/>
          </a:solidFill>
          <a:ln w="38100">
            <a:pattFill prst="pct90">
              <a:fgClr>
                <a:srgbClr val="111111"/>
              </a:fgClr>
              <a:bgClr>
                <a:srgbClr val="FFFFFF"/>
              </a:bgClr>
            </a:pattFill>
            <a:miter lim="800000"/>
            <a:headEnd/>
            <a:tailEnd/>
          </a:ln>
        </p:spPr>
        <p:txBody>
          <a:bodyPr wrap="none" anchor="ct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endParaRPr lang="ru-RU" altLang="ru-RU"/>
          </a:p>
        </p:txBody>
      </p:sp>
      <p:sp>
        <p:nvSpPr>
          <p:cNvPr id="26641" name="AutoShape 17"/>
          <p:cNvSpPr>
            <a:spLocks noChangeArrowheads="1"/>
          </p:cNvSpPr>
          <p:nvPr/>
        </p:nvSpPr>
        <p:spPr bwMode="auto">
          <a:xfrm>
            <a:off x="7543800" y="2819400"/>
            <a:ext cx="457200" cy="609600"/>
          </a:xfrm>
          <a:prstGeom prst="downArrow">
            <a:avLst>
              <a:gd name="adj1" fmla="val 50000"/>
              <a:gd name="adj2" fmla="val 33333"/>
            </a:avLst>
          </a:prstGeom>
          <a:solidFill>
            <a:srgbClr val="00FF00"/>
          </a:solidFill>
          <a:ln w="38100">
            <a:pattFill prst="pct90">
              <a:fgClr>
                <a:srgbClr val="111111"/>
              </a:fgClr>
              <a:bgClr>
                <a:srgbClr val="FFFFFF"/>
              </a:bgClr>
            </a:pattFill>
            <a:miter lim="800000"/>
            <a:headEnd/>
            <a:tailEnd/>
          </a:ln>
        </p:spPr>
        <p:txBody>
          <a:bodyPr wrap="none" anchor="ct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endParaRPr lang="ru-RU" altLang="ru-RU"/>
          </a:p>
        </p:txBody>
      </p:sp>
      <p:sp>
        <p:nvSpPr>
          <p:cNvPr id="26643" name="Rectangle 19"/>
          <p:cNvSpPr>
            <a:spLocks noChangeArrowheads="1"/>
          </p:cNvSpPr>
          <p:nvPr/>
        </p:nvSpPr>
        <p:spPr bwMode="auto">
          <a:xfrm>
            <a:off x="762000" y="4724400"/>
            <a:ext cx="8130480"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hangingPunct="1"/>
            <a:r>
              <a:rPr lang="en-US" altLang="ru-RU" sz="2800" b="1" dirty="0">
                <a:solidFill>
                  <a:srgbClr val="C00000"/>
                </a:solidFill>
                <a:latin typeface="Times New Roman" pitchFamily="18" charset="0"/>
              </a:rPr>
              <a:t>“</a:t>
            </a:r>
            <a:r>
              <a:rPr lang="en-US" altLang="ru-RU" sz="2800" b="1" dirty="0" err="1">
                <a:solidFill>
                  <a:srgbClr val="C00000"/>
                </a:solidFill>
                <a:latin typeface="Times New Roman" pitchFamily="18" charset="0"/>
              </a:rPr>
              <a:t>Kichik</a:t>
            </a:r>
            <a:r>
              <a:rPr lang="en-US" altLang="ru-RU" sz="2800" b="1" dirty="0">
                <a:solidFill>
                  <a:srgbClr val="C00000"/>
                </a:solidFill>
                <a:latin typeface="Times New Roman" pitchFamily="18" charset="0"/>
              </a:rPr>
              <a:t> </a:t>
            </a:r>
            <a:r>
              <a:rPr lang="en-US" altLang="ru-RU" sz="2800" b="1" dirty="0" err="1">
                <a:solidFill>
                  <a:srgbClr val="C00000"/>
                </a:solidFill>
                <a:latin typeface="Times New Roman" pitchFamily="18" charset="0"/>
              </a:rPr>
              <a:t>guruhlarga</a:t>
            </a:r>
            <a:r>
              <a:rPr lang="en-US" altLang="ru-RU" sz="2800" b="1" dirty="0">
                <a:solidFill>
                  <a:srgbClr val="C00000"/>
                </a:solidFill>
                <a:latin typeface="Times New Roman" pitchFamily="18" charset="0"/>
              </a:rPr>
              <a:t> </a:t>
            </a:r>
            <a:r>
              <a:rPr lang="en-US" altLang="ru-RU" sz="2800" b="1" dirty="0" err="1">
                <a:solidFill>
                  <a:srgbClr val="C00000"/>
                </a:solidFill>
                <a:latin typeface="Times New Roman" pitchFamily="18" charset="0"/>
              </a:rPr>
              <a:t>ishlash</a:t>
            </a:r>
            <a:r>
              <a:rPr lang="en-US" altLang="ru-RU" sz="2800" b="1" dirty="0">
                <a:solidFill>
                  <a:srgbClr val="C00000"/>
                </a:solidFill>
                <a:latin typeface="Times New Roman" pitchFamily="18" charset="0"/>
              </a:rPr>
              <a:t>”,</a:t>
            </a:r>
          </a:p>
          <a:p>
            <a:pPr algn="ctr" eaLnBrk="1" hangingPunct="1"/>
            <a:r>
              <a:rPr lang="en-US" altLang="ru-RU" sz="2800" b="1" dirty="0">
                <a:solidFill>
                  <a:srgbClr val="C00000"/>
                </a:solidFill>
                <a:latin typeface="Times New Roman" pitchFamily="18" charset="0"/>
              </a:rPr>
              <a:t> “</a:t>
            </a:r>
            <a:r>
              <a:rPr lang="en-US" altLang="ru-RU" sz="2800" b="1" dirty="0" err="1">
                <a:solidFill>
                  <a:srgbClr val="C00000"/>
                </a:solidFill>
                <a:latin typeface="Times New Roman" pitchFamily="18" charset="0"/>
              </a:rPr>
              <a:t>Aqliy</a:t>
            </a:r>
            <a:r>
              <a:rPr lang="en-US" altLang="ru-RU" sz="2800" b="1" dirty="0">
                <a:solidFill>
                  <a:srgbClr val="C00000"/>
                </a:solidFill>
                <a:latin typeface="Times New Roman" pitchFamily="18" charset="0"/>
              </a:rPr>
              <a:t> </a:t>
            </a:r>
            <a:r>
              <a:rPr lang="en-US" altLang="ru-RU" sz="2800" b="1" dirty="0" err="1">
                <a:solidFill>
                  <a:srgbClr val="C00000"/>
                </a:solidFill>
                <a:latin typeface="Times New Roman" pitchFamily="18" charset="0"/>
              </a:rPr>
              <a:t>hujum</a:t>
            </a:r>
            <a:r>
              <a:rPr lang="en-US" altLang="ru-RU" sz="2800" b="1" dirty="0">
                <a:solidFill>
                  <a:srgbClr val="C00000"/>
                </a:solidFill>
                <a:latin typeface="Times New Roman" pitchFamily="18" charset="0"/>
              </a:rPr>
              <a:t>”, “</a:t>
            </a:r>
            <a:r>
              <a:rPr lang="en-US" altLang="ru-RU" sz="2800" b="1" dirty="0" err="1">
                <a:solidFill>
                  <a:srgbClr val="C00000"/>
                </a:solidFill>
                <a:latin typeface="Times New Roman" pitchFamily="18" charset="0"/>
              </a:rPr>
              <a:t>Klaster</a:t>
            </a:r>
            <a:r>
              <a:rPr lang="en-US" altLang="ru-RU" sz="2800" b="1" dirty="0">
                <a:solidFill>
                  <a:srgbClr val="C00000"/>
                </a:solidFill>
                <a:latin typeface="Times New Roman" pitchFamily="18" charset="0"/>
              </a:rPr>
              <a:t>”, “</a:t>
            </a:r>
            <a:r>
              <a:rPr lang="en-US" altLang="ru-RU" sz="2800" b="1" dirty="0" err="1">
                <a:solidFill>
                  <a:srgbClr val="C00000"/>
                </a:solidFill>
                <a:latin typeface="Times New Roman" pitchFamily="18" charset="0"/>
              </a:rPr>
              <a:t>Boshqotirma</a:t>
            </a:r>
            <a:r>
              <a:rPr lang="en-US" altLang="ru-RU" sz="2800" b="1" dirty="0">
                <a:solidFill>
                  <a:srgbClr val="C00000"/>
                </a:solidFill>
                <a:latin typeface="Times New Roman" pitchFamily="18" charset="0"/>
              </a:rPr>
              <a:t>”, “</a:t>
            </a:r>
            <a:r>
              <a:rPr lang="en-US" altLang="ru-RU" sz="2800" b="1" dirty="0" err="1">
                <a:solidFill>
                  <a:srgbClr val="C00000"/>
                </a:solidFill>
                <a:latin typeface="Times New Roman" pitchFamily="18" charset="0"/>
              </a:rPr>
              <a:t>Baliq</a:t>
            </a:r>
            <a:r>
              <a:rPr lang="en-US" altLang="ru-RU" sz="2800" b="1" dirty="0">
                <a:solidFill>
                  <a:srgbClr val="C00000"/>
                </a:solidFill>
                <a:latin typeface="Times New Roman" pitchFamily="18" charset="0"/>
              </a:rPr>
              <a:t> </a:t>
            </a:r>
            <a:r>
              <a:rPr lang="en-US" altLang="ru-RU" sz="2800" b="1" dirty="0" err="1">
                <a:solidFill>
                  <a:srgbClr val="C00000"/>
                </a:solidFill>
                <a:latin typeface="Times New Roman" pitchFamily="18" charset="0"/>
              </a:rPr>
              <a:t>skleti</a:t>
            </a:r>
            <a:r>
              <a:rPr lang="en-US" altLang="ru-RU" sz="2800" b="1" dirty="0">
                <a:solidFill>
                  <a:srgbClr val="C00000"/>
                </a:solidFill>
                <a:latin typeface="Times New Roman" pitchFamily="18" charset="0"/>
              </a:rPr>
              <a:t>” </a:t>
            </a:r>
            <a:r>
              <a:rPr lang="en-US" altLang="ru-RU" sz="2800" b="1" dirty="0" err="1">
                <a:solidFill>
                  <a:srgbClr val="C00000"/>
                </a:solidFill>
                <a:latin typeface="Times New Roman" pitchFamily="18" charset="0"/>
              </a:rPr>
              <a:t>didaktik</a:t>
            </a:r>
            <a:r>
              <a:rPr lang="en-US" altLang="ru-RU" sz="2800" b="1" dirty="0">
                <a:solidFill>
                  <a:srgbClr val="C00000"/>
                </a:solidFill>
                <a:latin typeface="Times New Roman" pitchFamily="18" charset="0"/>
              </a:rPr>
              <a:t> </a:t>
            </a:r>
            <a:r>
              <a:rPr lang="en-US" altLang="ru-RU" sz="2800" b="1" dirty="0" err="1">
                <a:solidFill>
                  <a:srgbClr val="C00000"/>
                </a:solidFill>
                <a:latin typeface="Times New Roman" pitchFamily="18" charset="0"/>
              </a:rPr>
              <a:t>o`yinlari</a:t>
            </a:r>
            <a:endParaRPr lang="ru-RU" altLang="ru-RU" sz="2800" b="1" dirty="0">
              <a:solidFill>
                <a:srgbClr val="C00000"/>
              </a:solidFill>
              <a:latin typeface="Times New Roman" pitchFamily="18" charset="0"/>
            </a:endParaRPr>
          </a:p>
        </p:txBody>
      </p:sp>
    </p:spTree>
    <p:extLst>
      <p:ext uri="{BB962C8B-B14F-4D97-AF65-F5344CB8AC3E}">
        <p14:creationId xmlns:p14="http://schemas.microsoft.com/office/powerpoint/2010/main" val="1979035172"/>
      </p:ext>
    </p:extLst>
  </p:cSld>
  <p:clrMapOvr>
    <a:masterClrMapping/>
  </p:clrMapOvr>
  <p:transition>
    <p:comb/>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220px-William-Adolphe_Bouguereau_%281825-1905%29_-_The_Difficult_Lesson_%281884%2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4313" y="142875"/>
            <a:ext cx="2309812" cy="3643313"/>
          </a:xfrm>
          <a:prstGeom prst="rect">
            <a:avLst/>
          </a:prstGeom>
          <a:noFill/>
          <a:ln w="9525">
            <a:solidFill>
              <a:srgbClr val="FFFF00"/>
            </a:solidFill>
            <a:miter lim="800000"/>
            <a:headEnd/>
            <a:tailEnd/>
          </a:ln>
          <a:extLst>
            <a:ext uri="{909E8E84-426E-40DD-AFC4-6F175D3DCCD1}">
              <a14:hiddenFill xmlns:a14="http://schemas.microsoft.com/office/drawing/2010/main">
                <a:solidFill>
                  <a:srgbClr val="FFFFFF"/>
                </a:solidFill>
              </a14:hiddenFill>
            </a:ext>
          </a:extLst>
        </p:spPr>
      </p:pic>
      <p:pic>
        <p:nvPicPr>
          <p:cNvPr id="23555" name="Picture 3" descr="220px-Falconry_lesso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57938" y="285750"/>
            <a:ext cx="2524125" cy="3143250"/>
          </a:xfrm>
          <a:prstGeom prst="rect">
            <a:avLst/>
          </a:prstGeom>
          <a:noFill/>
          <a:ln w="9525">
            <a:solidFill>
              <a:srgbClr val="C00000"/>
            </a:solidFill>
            <a:miter lim="800000"/>
            <a:headEnd/>
            <a:tailEnd/>
          </a:ln>
          <a:extLst>
            <a:ext uri="{909E8E84-426E-40DD-AFC4-6F175D3DCCD1}">
              <a14:hiddenFill xmlns:a14="http://schemas.microsoft.com/office/drawing/2010/main">
                <a:solidFill>
                  <a:srgbClr val="FFFFFF"/>
                </a:solidFill>
              </a14:hiddenFill>
            </a:ext>
          </a:extLst>
        </p:spPr>
      </p:pic>
      <p:pic>
        <p:nvPicPr>
          <p:cNvPr id="23556" name="Picture 4" descr="220px-Bundesarchiv_Bild_183-W0114-0306%2C_G%C3%BCltz%2C_Sanit%C3%A4tskurs_f%C3%BCr_Sch%C3%BCle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2875" y="3929063"/>
            <a:ext cx="2571750" cy="2786062"/>
          </a:xfrm>
          <a:prstGeom prst="rect">
            <a:avLst/>
          </a:prstGeom>
          <a:noFill/>
          <a:ln w="9525">
            <a:solidFill>
              <a:srgbClr val="FFFF00"/>
            </a:solidFill>
            <a:miter lim="800000"/>
            <a:headEnd/>
            <a:tailEnd/>
          </a:ln>
          <a:extLst>
            <a:ext uri="{909E8E84-426E-40DD-AFC4-6F175D3DCCD1}">
              <a14:hiddenFill xmlns:a14="http://schemas.microsoft.com/office/drawing/2010/main">
                <a:solidFill>
                  <a:srgbClr val="FFFFFF"/>
                </a:solidFill>
              </a14:hiddenFill>
            </a:ext>
          </a:extLst>
        </p:spPr>
      </p:pic>
      <p:pic>
        <p:nvPicPr>
          <p:cNvPr id="23557" name="Picture 5" descr="AF-kindergarten"/>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071813" y="357188"/>
            <a:ext cx="2928937" cy="3143250"/>
          </a:xfrm>
          <a:prstGeom prst="rect">
            <a:avLst/>
          </a:prstGeom>
          <a:noFill/>
          <a:ln w="9525">
            <a:solidFill>
              <a:srgbClr val="FFFF00"/>
            </a:solidFill>
            <a:miter lim="800000"/>
            <a:headEnd/>
            <a:tailEnd/>
          </a:ln>
          <a:extLst>
            <a:ext uri="{909E8E84-426E-40DD-AFC4-6F175D3DCCD1}">
              <a14:hiddenFill xmlns:a14="http://schemas.microsoft.com/office/drawing/2010/main">
                <a:solidFill>
                  <a:srgbClr val="FFFFFF"/>
                </a:solidFill>
              </a14:hiddenFill>
            </a:ext>
          </a:extLst>
        </p:spPr>
      </p:pic>
      <p:pic>
        <p:nvPicPr>
          <p:cNvPr id="23558" name="Picture 6" descr="Reading old Norse.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928938" y="4286250"/>
            <a:ext cx="2428875" cy="2357438"/>
          </a:xfrm>
          <a:prstGeom prst="rect">
            <a:avLst/>
          </a:prstGeom>
          <a:noFill/>
          <a:ln w="9525">
            <a:solidFill>
              <a:srgbClr val="FFC000"/>
            </a:solidFill>
            <a:miter lim="800000"/>
            <a:headEnd/>
            <a:tailEnd/>
          </a:ln>
          <a:extLst>
            <a:ext uri="{909E8E84-426E-40DD-AFC4-6F175D3DCCD1}">
              <a14:hiddenFill xmlns:a14="http://schemas.microsoft.com/office/drawing/2010/main">
                <a:solidFill>
                  <a:srgbClr val="FFFFFF"/>
                </a:solidFill>
              </a14:hiddenFill>
            </a:ext>
          </a:extLst>
        </p:spPr>
      </p:pic>
      <p:pic>
        <p:nvPicPr>
          <p:cNvPr id="23559" name="Picture 7" descr="220px-Inukshuk_Monterrey_1"/>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429250" y="3643313"/>
            <a:ext cx="3524250" cy="3071812"/>
          </a:xfrm>
          <a:prstGeom prst="rect">
            <a:avLst/>
          </a:prstGeom>
          <a:noFill/>
          <a:ln w="9525">
            <a:solidFill>
              <a:srgbClr val="C00000"/>
            </a:solid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78692915"/>
      </p:ext>
    </p:extLst>
  </p:cSld>
  <p:clrMapOvr>
    <a:masterClrMapping/>
  </p:clrMapOvr>
  <p:transition>
    <p:wedg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4" descr="380px-Teaching_Bucharest_184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14813" y="3214688"/>
            <a:ext cx="4786312" cy="3500437"/>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57346" name="Picture 2" descr="220px-Bundesarchiv_Bild_183-13055-0008%2C_Hohendorf%2C_JP_mit_Dorflehrer"/>
          <p:cNvPicPr>
            <a:picLocks noChangeAspect="1" noChangeArrowheads="1"/>
          </p:cNvPicPr>
          <p:nvPr/>
        </p:nvPicPr>
        <p:blipFill>
          <a:blip r:embed="rId3"/>
          <a:srcRect/>
          <a:stretch>
            <a:fillRect/>
          </a:stretch>
        </p:blipFill>
        <p:spPr bwMode="auto">
          <a:xfrm>
            <a:off x="214313" y="142875"/>
            <a:ext cx="4572000" cy="3286125"/>
          </a:xfrm>
          <a:prstGeom prst="rect">
            <a:avLst/>
          </a:prstGeom>
          <a:noFill/>
          <a:ln w="9525">
            <a:solidFill>
              <a:schemeClr val="accent4"/>
            </a:solidFill>
            <a:miter lim="800000"/>
            <a:headEnd/>
            <a:tailEnd/>
          </a:ln>
        </p:spPr>
      </p:pic>
      <p:sp>
        <p:nvSpPr>
          <p:cNvPr id="24580" name="Content Placeholder 4"/>
          <p:cNvSpPr>
            <a:spLocks noGrp="1"/>
          </p:cNvSpPr>
          <p:nvPr>
            <p:ph sz="half" idx="4294967295"/>
          </p:nvPr>
        </p:nvSpPr>
        <p:spPr>
          <a:xfrm>
            <a:off x="0" y="2000250"/>
            <a:ext cx="3895725" cy="2286000"/>
          </a:xfrm>
        </p:spPr>
        <p:txBody>
          <a:bodyPr>
            <a:normAutofit/>
          </a:bodyPr>
          <a:lstStyle/>
          <a:p>
            <a:endParaRPr lang="uz-Cyrl-UZ" altLang="ru-RU" smtClean="0"/>
          </a:p>
          <a:p>
            <a:endParaRPr lang="uz-Cyrl-UZ" altLang="ru-RU" smtClean="0"/>
          </a:p>
          <a:p>
            <a:endParaRPr lang="uz-Cyrl-UZ" altLang="ru-RU" smtClean="0"/>
          </a:p>
          <a:p>
            <a:pPr>
              <a:buFontTx/>
              <a:buNone/>
            </a:pPr>
            <a:r>
              <a:rPr lang="uz-Cyrl-UZ" altLang="ru-RU" smtClean="0"/>
              <a:t>Германия, 1951</a:t>
            </a:r>
            <a:endParaRPr lang="en-US" altLang="ru-RU" smtClean="0"/>
          </a:p>
          <a:p>
            <a:endParaRPr lang="en-US" altLang="ru-RU" smtClean="0"/>
          </a:p>
        </p:txBody>
      </p:sp>
      <p:sp>
        <p:nvSpPr>
          <p:cNvPr id="24581" name="Content Placeholder 5"/>
          <p:cNvSpPr>
            <a:spLocks noGrp="1"/>
          </p:cNvSpPr>
          <p:nvPr>
            <p:ph sz="half" idx="4294967295"/>
          </p:nvPr>
        </p:nvSpPr>
        <p:spPr>
          <a:xfrm>
            <a:off x="5105400" y="2428875"/>
            <a:ext cx="4038600" cy="3697288"/>
          </a:xfrm>
        </p:spPr>
        <p:txBody>
          <a:bodyPr/>
          <a:lstStyle/>
          <a:p>
            <a:pPr>
              <a:buFontTx/>
              <a:buNone/>
            </a:pPr>
            <a:r>
              <a:rPr lang="ru-RU" altLang="ru-RU" smtClean="0"/>
              <a:t>Бухарест, 1842</a:t>
            </a:r>
            <a:endParaRPr lang="en-US" altLang="ru-RU" smtClean="0"/>
          </a:p>
        </p:txBody>
      </p:sp>
    </p:spTree>
    <p:extLst>
      <p:ext uri="{BB962C8B-B14F-4D97-AF65-F5344CB8AC3E}">
        <p14:creationId xmlns:p14="http://schemas.microsoft.com/office/powerpoint/2010/main" val="1338843522"/>
      </p:ext>
    </p:extLst>
  </p:cSld>
  <p:clrMapOvr>
    <a:masterClrMapping/>
  </p:clrMapOvr>
  <p:transition>
    <p:wedg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0" y="1124744"/>
            <a:ext cx="9144000" cy="5472608"/>
          </a:xfrm>
        </p:spPr>
        <p:txBody>
          <a:bodyPr>
            <a:noAutofit/>
          </a:bodyPr>
          <a:lstStyle/>
          <a:p>
            <a:pPr algn="ctr"/>
            <a:endParaRPr lang="uz-Latn-UZ" sz="3600" b="1" smtClean="0"/>
          </a:p>
          <a:p>
            <a:pPr algn="ctr"/>
            <a:r>
              <a:rPr lang="uz-Latn-UZ" sz="3600" b="1" smtClean="0"/>
              <a:t>Individual </a:t>
            </a:r>
            <a:r>
              <a:rPr lang="uz-Latn-UZ" sz="3600" b="1" dirty="0"/>
              <a:t>yondashish </a:t>
            </a:r>
            <a:r>
              <a:rPr lang="uz-Latn-UZ" sz="3600" dirty="0"/>
              <a:t>– </a:t>
            </a:r>
            <a:endParaRPr lang="uz-Latn-UZ" sz="3600" dirty="0" smtClean="0"/>
          </a:p>
          <a:p>
            <a:pPr algn="just"/>
            <a:r>
              <a:rPr lang="uz-Latn-UZ" sz="3600" dirty="0" smtClean="0"/>
              <a:t>bu </a:t>
            </a:r>
            <a:r>
              <a:rPr lang="uz-Latn-UZ" sz="3600" dirty="0"/>
              <a:t>pedagogik tamoyilga ko’ra, pedagogik jarayonda pedagogning talabalar bilan o’zaro munosabati, ularning shaxsiy xususiyatlarini hisobga olgan holda quriladi va butun guruh hamda har bir alohida talabaning rivoji uchun psixologik-pedagogik muhit yaratiladi</a:t>
            </a:r>
            <a:r>
              <a:rPr lang="uz-Latn-UZ" sz="3600" dirty="0" smtClean="0"/>
              <a:t>.</a:t>
            </a:r>
          </a:p>
          <a:p>
            <a:pPr algn="ctr"/>
            <a:endParaRPr lang="ru-RU" sz="3600" dirty="0"/>
          </a:p>
        </p:txBody>
      </p:sp>
    </p:spTree>
    <p:extLst>
      <p:ext uri="{BB962C8B-B14F-4D97-AF65-F5344CB8AC3E}">
        <p14:creationId xmlns:p14="http://schemas.microsoft.com/office/powerpoint/2010/main" val="900703126"/>
      </p:ext>
    </p:extLst>
  </p:cSld>
  <p:clrMapOvr>
    <a:masterClrMapping/>
  </p:clrMapOvr>
  <p:transition>
    <p:wedg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1628800"/>
            <a:ext cx="9144000" cy="4208512"/>
          </a:xfrm>
        </p:spPr>
        <p:txBody>
          <a:bodyPr>
            <a:normAutofit/>
          </a:bodyPr>
          <a:lstStyle/>
          <a:p>
            <a:r>
              <a:rPr lang="uz-Latn-UZ" sz="3600" b="1" dirty="0"/>
              <a:t>Individual o’qitish </a:t>
            </a:r>
            <a:r>
              <a:rPr lang="uz-Latn-UZ" sz="3600" dirty="0"/>
              <a:t>– </a:t>
            </a:r>
            <a:r>
              <a:rPr lang="uz-Latn-UZ" sz="3600" dirty="0" smtClean="0"/>
              <a:t/>
            </a:r>
            <a:br>
              <a:rPr lang="uz-Latn-UZ" sz="3600" dirty="0" smtClean="0"/>
            </a:br>
            <a:r>
              <a:rPr lang="uz-Latn-UZ" sz="3600" dirty="0" smtClean="0"/>
              <a:t>o’quv </a:t>
            </a:r>
            <a:r>
              <a:rPr lang="uz-Latn-UZ" sz="3600" dirty="0"/>
              <a:t>jarayonini tashkil etishning shakli bo’lib, bunda pedagog va tlaba yakkama-yakka o’zaro tahsir ko’rsatadilar, talaba o’quv vositalari (kitoblar, kompyuter va h.k) yordamida uzluksiz mustaqil ta’lim oladi</a:t>
            </a:r>
            <a:r>
              <a:rPr lang="uz-Latn-UZ" sz="3600" dirty="0" smtClean="0"/>
              <a:t>.</a:t>
            </a:r>
            <a:endParaRPr lang="ru-RU" dirty="0"/>
          </a:p>
        </p:txBody>
      </p:sp>
    </p:spTree>
    <p:extLst>
      <p:ext uri="{BB962C8B-B14F-4D97-AF65-F5344CB8AC3E}">
        <p14:creationId xmlns:p14="http://schemas.microsoft.com/office/powerpoint/2010/main" val="1192222747"/>
      </p:ext>
    </p:extLst>
  </p:cSld>
  <p:clrMapOvr>
    <a:masterClrMapping/>
  </p:clrMapOvr>
  <p:transition>
    <p:wedg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01752" y="228600"/>
            <a:ext cx="8534400" cy="4208512"/>
          </a:xfrm>
        </p:spPr>
        <p:txBody>
          <a:bodyPr>
            <a:normAutofit/>
          </a:bodyPr>
          <a:lstStyle/>
          <a:p>
            <a:r>
              <a:rPr lang="en-US" sz="3200" b="1" dirty="0"/>
              <a:t>Individual </a:t>
            </a:r>
            <a:r>
              <a:rPr lang="en-US" sz="3200" b="1" dirty="0" err="1"/>
              <a:t>o’qitish</a:t>
            </a:r>
            <a:r>
              <a:rPr lang="en-US" sz="3200" b="1" dirty="0"/>
              <a:t> </a:t>
            </a:r>
            <a:r>
              <a:rPr lang="en-US" sz="3200" dirty="0"/>
              <a:t>– </a:t>
            </a:r>
            <a:r>
              <a:rPr lang="uz-Latn-UZ" sz="3200" dirty="0" smtClean="0"/>
              <a:t/>
            </a:r>
            <a:br>
              <a:rPr lang="uz-Latn-UZ" sz="3200" dirty="0" smtClean="0"/>
            </a:br>
            <a:r>
              <a:rPr lang="en-US" sz="3200" dirty="0" err="1" smtClean="0"/>
              <a:t>bu</a:t>
            </a:r>
            <a:r>
              <a:rPr lang="en-US" sz="3200" dirty="0" smtClean="0"/>
              <a:t> </a:t>
            </a:r>
            <a:r>
              <a:rPr lang="en-US" sz="3200" dirty="0" err="1"/>
              <a:t>o’quv</a:t>
            </a:r>
            <a:r>
              <a:rPr lang="en-US" sz="3200" dirty="0"/>
              <a:t> </a:t>
            </a:r>
            <a:r>
              <a:rPr lang="en-US" sz="3200" dirty="0" err="1"/>
              <a:t>jarayonining</a:t>
            </a:r>
            <a:r>
              <a:rPr lang="en-US" sz="3200" dirty="0"/>
              <a:t> </a:t>
            </a:r>
            <a:r>
              <a:rPr lang="en-US" sz="3200" dirty="0" err="1"/>
              <a:t>tashkil</a:t>
            </a:r>
            <a:r>
              <a:rPr lang="en-US" sz="3200" dirty="0"/>
              <a:t> </a:t>
            </a:r>
            <a:r>
              <a:rPr lang="en-US" sz="3200" dirty="0" err="1"/>
              <a:t>etishning</a:t>
            </a:r>
            <a:r>
              <a:rPr lang="en-US" sz="3200" dirty="0"/>
              <a:t> </a:t>
            </a:r>
            <a:r>
              <a:rPr lang="en-US" sz="3200" dirty="0" err="1"/>
              <a:t>shakli</a:t>
            </a:r>
            <a:r>
              <a:rPr lang="en-US" sz="3200" dirty="0"/>
              <a:t> </a:t>
            </a:r>
            <a:r>
              <a:rPr lang="en-US" sz="3200" dirty="0" err="1"/>
              <a:t>bo’lib</a:t>
            </a:r>
            <a:r>
              <a:rPr lang="en-US" sz="3200" dirty="0"/>
              <a:t>, </a:t>
            </a:r>
            <a:r>
              <a:rPr lang="en-US" sz="3200" dirty="0" err="1"/>
              <a:t>bunda</a:t>
            </a:r>
            <a:r>
              <a:rPr lang="en-US" sz="3200" dirty="0"/>
              <a:t> </a:t>
            </a:r>
            <a:r>
              <a:rPr lang="en-US" sz="3200" dirty="0" err="1"/>
              <a:t>pedagog</a:t>
            </a:r>
            <a:r>
              <a:rPr lang="en-US" sz="3200" dirty="0"/>
              <a:t> </a:t>
            </a:r>
            <a:r>
              <a:rPr lang="en-US" sz="3200" dirty="0" err="1"/>
              <a:t>ta’lim</a:t>
            </a:r>
            <a:r>
              <a:rPr lang="en-US" sz="3200" dirty="0"/>
              <a:t> </a:t>
            </a:r>
            <a:r>
              <a:rPr lang="en-US" sz="3200" dirty="0" err="1"/>
              <a:t>oluvchilar</a:t>
            </a:r>
            <a:r>
              <a:rPr lang="en-US" sz="3200" dirty="0"/>
              <a:t> </a:t>
            </a:r>
            <a:r>
              <a:rPr lang="en-US" sz="3200" dirty="0" err="1"/>
              <a:t>bilan</a:t>
            </a:r>
            <a:r>
              <a:rPr lang="en-US" sz="3200" dirty="0"/>
              <a:t> </a:t>
            </a:r>
            <a:r>
              <a:rPr lang="en-US" sz="3200" dirty="0" err="1"/>
              <a:t>yakkama-yakka</a:t>
            </a:r>
            <a:r>
              <a:rPr lang="en-US" sz="3200" dirty="0"/>
              <a:t> </a:t>
            </a:r>
            <a:r>
              <a:rPr lang="en-US" sz="3200" dirty="0" err="1"/>
              <a:t>shug’ullanadi</a:t>
            </a:r>
            <a:r>
              <a:rPr lang="en-US" sz="3200" dirty="0"/>
              <a:t>, </a:t>
            </a:r>
            <a:r>
              <a:rPr lang="en-US" sz="3200" dirty="0" err="1"/>
              <a:t>ta’lim</a:t>
            </a:r>
            <a:r>
              <a:rPr lang="en-US" sz="3200" dirty="0"/>
              <a:t> </a:t>
            </a:r>
            <a:r>
              <a:rPr lang="en-US" sz="3200" dirty="0" err="1"/>
              <a:t>oluvchi</a:t>
            </a:r>
            <a:r>
              <a:rPr lang="en-US" sz="3200" dirty="0"/>
              <a:t> </a:t>
            </a:r>
            <a:r>
              <a:rPr lang="en-US" sz="3200" dirty="0" err="1"/>
              <a:t>o’quv</a:t>
            </a:r>
            <a:r>
              <a:rPr lang="en-US" sz="3200" dirty="0"/>
              <a:t> </a:t>
            </a:r>
            <a:r>
              <a:rPr lang="en-US" sz="3200" dirty="0" err="1"/>
              <a:t>vositalari</a:t>
            </a:r>
            <a:r>
              <a:rPr lang="en-US" sz="3200" dirty="0"/>
              <a:t> (</a:t>
            </a:r>
            <a:r>
              <a:rPr lang="en-US" sz="3200" dirty="0" err="1"/>
              <a:t>kitoblar</a:t>
            </a:r>
            <a:r>
              <a:rPr lang="en-US" sz="3200" dirty="0"/>
              <a:t>, </a:t>
            </a:r>
            <a:r>
              <a:rPr lang="en-US" sz="3200" dirty="0" err="1"/>
              <a:t>kompg’yuter</a:t>
            </a:r>
            <a:r>
              <a:rPr lang="en-US" sz="3200" dirty="0"/>
              <a:t> </a:t>
            </a:r>
            <a:r>
              <a:rPr lang="en-US" sz="3200" dirty="0" err="1"/>
              <a:t>va</a:t>
            </a:r>
            <a:r>
              <a:rPr lang="en-US" sz="3200" dirty="0"/>
              <a:t> </a:t>
            </a:r>
            <a:r>
              <a:rPr lang="en-US" sz="3200" dirty="0" err="1"/>
              <a:t>h.k</a:t>
            </a:r>
            <a:r>
              <a:rPr lang="en-US" sz="3200" dirty="0"/>
              <a:t>.) </a:t>
            </a:r>
            <a:r>
              <a:rPr lang="en-US" sz="3200" dirty="0" err="1"/>
              <a:t>yordamida</a:t>
            </a:r>
            <a:r>
              <a:rPr lang="en-US" sz="3200" dirty="0"/>
              <a:t> </a:t>
            </a:r>
            <a:r>
              <a:rPr lang="en-US" sz="3200" dirty="0" err="1"/>
              <a:t>uzluksiz</a:t>
            </a:r>
            <a:r>
              <a:rPr lang="en-US" sz="3200" dirty="0"/>
              <a:t> </a:t>
            </a:r>
            <a:r>
              <a:rPr lang="en-US" sz="3200" dirty="0" err="1"/>
              <a:t>mustaqil</a:t>
            </a:r>
            <a:r>
              <a:rPr lang="en-US" sz="3200" dirty="0"/>
              <a:t> </a:t>
            </a:r>
            <a:r>
              <a:rPr lang="en-US" sz="3200" dirty="0" err="1"/>
              <a:t>ta’lim</a:t>
            </a:r>
            <a:r>
              <a:rPr lang="en-US" sz="3200" dirty="0"/>
              <a:t> </a:t>
            </a:r>
            <a:r>
              <a:rPr lang="en-US" sz="3200" dirty="0" err="1"/>
              <a:t>oladi</a:t>
            </a:r>
            <a:r>
              <a:rPr lang="en-US" sz="3200" dirty="0" smtClean="0"/>
              <a:t>.</a:t>
            </a:r>
            <a:endParaRPr lang="ru-RU" dirty="0"/>
          </a:p>
        </p:txBody>
      </p:sp>
    </p:spTree>
    <p:extLst>
      <p:ext uri="{BB962C8B-B14F-4D97-AF65-F5344CB8AC3E}">
        <p14:creationId xmlns:p14="http://schemas.microsoft.com/office/powerpoint/2010/main" val="3160588957"/>
      </p:ext>
    </p:extLst>
  </p:cSld>
  <p:clrMapOvr>
    <a:masterClrMapping/>
  </p:clrMapOvr>
  <p:transition>
    <p:wedg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95536" y="1844824"/>
            <a:ext cx="8534400" cy="4536504"/>
          </a:xfrm>
        </p:spPr>
        <p:txBody>
          <a:bodyPr anchor="ctr">
            <a:normAutofit/>
          </a:bodyPr>
          <a:lstStyle/>
          <a:p>
            <a:r>
              <a:rPr lang="en-US" sz="3600" b="1" dirty="0" err="1"/>
              <a:t>Individuallashtirilgan</a:t>
            </a:r>
            <a:r>
              <a:rPr lang="en-US" sz="3600" b="1" dirty="0"/>
              <a:t> </a:t>
            </a:r>
            <a:r>
              <a:rPr lang="en-US" sz="3600" b="1" dirty="0" err="1"/>
              <a:t>o’qitish</a:t>
            </a:r>
            <a:r>
              <a:rPr lang="en-US" sz="3600" b="1" dirty="0"/>
              <a:t> </a:t>
            </a:r>
            <a:r>
              <a:rPr lang="en-US" sz="3600" dirty="0"/>
              <a:t>– </a:t>
            </a:r>
            <a:r>
              <a:rPr lang="uz-Latn-UZ" sz="3600" dirty="0" smtClean="0"/>
              <a:t/>
            </a:r>
            <a:br>
              <a:rPr lang="uz-Latn-UZ" sz="3600" dirty="0" smtClean="0"/>
            </a:br>
            <a:r>
              <a:rPr lang="en-US" sz="3600" dirty="0" err="1" smtClean="0"/>
              <a:t>bunday</a:t>
            </a:r>
            <a:r>
              <a:rPr lang="uz-Latn-UZ" sz="3600" dirty="0" smtClean="0"/>
              <a:t> </a:t>
            </a:r>
            <a:r>
              <a:rPr lang="en-US" sz="3600" dirty="0" err="1"/>
              <a:t>o’quv</a:t>
            </a:r>
            <a:r>
              <a:rPr lang="en-US" sz="3600" dirty="0"/>
              <a:t> </a:t>
            </a:r>
            <a:r>
              <a:rPr lang="en-US" sz="3600" dirty="0" err="1"/>
              <a:t>jarayonini</a:t>
            </a:r>
            <a:r>
              <a:rPr lang="en-US" sz="3600" dirty="0"/>
              <a:t> </a:t>
            </a:r>
            <a:r>
              <a:rPr lang="en-US" sz="3600" dirty="0" err="1"/>
              <a:t>tashkil</a:t>
            </a:r>
            <a:r>
              <a:rPr lang="en-US" sz="3600" dirty="0"/>
              <a:t> </a:t>
            </a:r>
            <a:r>
              <a:rPr lang="en-US" sz="3600" dirty="0" err="1"/>
              <a:t>etishda</a:t>
            </a:r>
            <a:r>
              <a:rPr lang="en-US" sz="3600" dirty="0"/>
              <a:t> individual </a:t>
            </a:r>
            <a:r>
              <a:rPr lang="en-US" sz="3600" dirty="0" err="1"/>
              <a:t>yondashish</a:t>
            </a:r>
            <a:r>
              <a:rPr lang="en-US" sz="3600" dirty="0"/>
              <a:t> </a:t>
            </a:r>
            <a:r>
              <a:rPr lang="en-US" sz="3600" dirty="0" err="1"/>
              <a:t>asosida</a:t>
            </a:r>
            <a:r>
              <a:rPr lang="en-US" sz="3600" dirty="0"/>
              <a:t> </a:t>
            </a:r>
            <a:r>
              <a:rPr lang="en-US" sz="3600" dirty="0" err="1"/>
              <a:t>o’qitish</a:t>
            </a:r>
            <a:r>
              <a:rPr lang="en-US" sz="3600" dirty="0"/>
              <a:t> </a:t>
            </a:r>
            <a:r>
              <a:rPr lang="en-US" sz="3600" dirty="0" err="1"/>
              <a:t>yo’llari</a:t>
            </a:r>
            <a:r>
              <a:rPr lang="en-US" sz="3600" dirty="0"/>
              <a:t>, </a:t>
            </a:r>
            <a:r>
              <a:rPr lang="en-US" sz="3600" dirty="0" err="1"/>
              <a:t>usullari</a:t>
            </a:r>
            <a:r>
              <a:rPr lang="en-US" sz="3600" dirty="0"/>
              <a:t>, </a:t>
            </a:r>
            <a:r>
              <a:rPr lang="en-US" sz="3600" dirty="0" err="1"/>
              <a:t>surhati</a:t>
            </a:r>
            <a:r>
              <a:rPr lang="en-US" sz="3600" dirty="0"/>
              <a:t> </a:t>
            </a:r>
            <a:r>
              <a:rPr lang="en-US" sz="3600" dirty="0" err="1"/>
              <a:t>tanlanadi</a:t>
            </a:r>
            <a:r>
              <a:rPr lang="en-US" sz="3600" dirty="0"/>
              <a:t> </a:t>
            </a:r>
            <a:r>
              <a:rPr lang="en-US" sz="3600" dirty="0" err="1"/>
              <a:t>va</a:t>
            </a:r>
            <a:r>
              <a:rPr lang="en-US" sz="3600" dirty="0"/>
              <a:t> </a:t>
            </a:r>
            <a:r>
              <a:rPr lang="en-US" sz="3600" dirty="0" err="1"/>
              <a:t>turli</a:t>
            </a:r>
            <a:r>
              <a:rPr lang="en-US" sz="3600" dirty="0"/>
              <a:t> </a:t>
            </a:r>
            <a:r>
              <a:rPr lang="en-US" sz="3600" dirty="0" err="1"/>
              <a:t>o’quv-uslubiy</a:t>
            </a:r>
            <a:r>
              <a:rPr lang="en-US" sz="3600" dirty="0"/>
              <a:t> </a:t>
            </a:r>
            <a:r>
              <a:rPr lang="en-US" sz="3600" dirty="0" err="1"/>
              <a:t>psixologik-pedagogik</a:t>
            </a:r>
            <a:r>
              <a:rPr lang="en-US" sz="3600" dirty="0"/>
              <a:t> </a:t>
            </a:r>
            <a:r>
              <a:rPr lang="en-US" sz="3600" dirty="0" err="1"/>
              <a:t>hamda</a:t>
            </a:r>
            <a:r>
              <a:rPr lang="en-US" sz="3600" dirty="0"/>
              <a:t> </a:t>
            </a:r>
            <a:r>
              <a:rPr lang="en-US" sz="3600" dirty="0" err="1"/>
              <a:t>tashkiliy</a:t>
            </a:r>
            <a:r>
              <a:rPr lang="en-US" sz="3600" dirty="0"/>
              <a:t> </a:t>
            </a:r>
            <a:r>
              <a:rPr lang="en-US" sz="3600" dirty="0" err="1"/>
              <a:t>boshqaruv</a:t>
            </a:r>
            <a:r>
              <a:rPr lang="en-US" sz="3600" dirty="0"/>
              <a:t> </a:t>
            </a:r>
            <a:r>
              <a:rPr lang="en-US" sz="3600" dirty="0" err="1"/>
              <a:t>tadbirlari</a:t>
            </a:r>
            <a:r>
              <a:rPr lang="en-US" sz="3600" dirty="0"/>
              <a:t> </a:t>
            </a:r>
            <a:r>
              <a:rPr lang="en-US" sz="3600" dirty="0" err="1"/>
              <a:t>orqali</a:t>
            </a:r>
            <a:r>
              <a:rPr lang="en-US" sz="3600" dirty="0"/>
              <a:t> </a:t>
            </a:r>
            <a:r>
              <a:rPr lang="en-US" sz="3600" dirty="0" err="1"/>
              <a:t>tahminlanadi</a:t>
            </a:r>
            <a:r>
              <a:rPr lang="en-US" sz="3600" dirty="0" smtClean="0"/>
              <a:t>.</a:t>
            </a:r>
            <a:endParaRPr lang="ru-RU" dirty="0"/>
          </a:p>
        </p:txBody>
      </p:sp>
    </p:spTree>
    <p:extLst>
      <p:ext uri="{BB962C8B-B14F-4D97-AF65-F5344CB8AC3E}">
        <p14:creationId xmlns:p14="http://schemas.microsoft.com/office/powerpoint/2010/main" val="3443192456"/>
      </p:ext>
    </p:extLst>
  </p:cSld>
  <p:clrMapOvr>
    <a:masterClrMapping/>
  </p:clrMapOvr>
  <p:transition>
    <p:wedg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1679945"/>
            <a:ext cx="9144000" cy="5103619"/>
          </a:xfrm>
        </p:spPr>
        <p:txBody>
          <a:bodyPr anchor="t">
            <a:noAutofit/>
          </a:bodyPr>
          <a:lstStyle/>
          <a:p>
            <a:pPr algn="ctr"/>
            <a:r>
              <a:rPr lang="en-US" dirty="0" smtClean="0">
                <a:solidFill>
                  <a:srgbClr val="FF0000"/>
                </a:solidFill>
              </a:rPr>
              <a:t>•</a:t>
            </a:r>
            <a:r>
              <a:rPr lang="en-US" dirty="0" err="1" smtClean="0">
                <a:solidFill>
                  <a:schemeClr val="tx2"/>
                </a:solidFill>
              </a:rPr>
              <a:t>B</a:t>
            </a:r>
            <a:r>
              <a:rPr lang="en-US" dirty="0" err="1" smtClean="0"/>
              <a:t>ugungi</a:t>
            </a:r>
            <a:r>
              <a:rPr lang="en-US" dirty="0" smtClean="0"/>
              <a:t> </a:t>
            </a:r>
            <a:r>
              <a:rPr lang="en-US" dirty="0" err="1" smtClean="0"/>
              <a:t>va</a:t>
            </a:r>
            <a:r>
              <a:rPr lang="en-US" dirty="0" smtClean="0"/>
              <a:t> </a:t>
            </a:r>
            <a:r>
              <a:rPr lang="en-US" dirty="0" err="1" smtClean="0"/>
              <a:t>avvalgi</a:t>
            </a:r>
            <a:r>
              <a:rPr lang="en-US" dirty="0" smtClean="0"/>
              <a:t> </a:t>
            </a:r>
            <a:r>
              <a:rPr lang="en-US" dirty="0" err="1" smtClean="0"/>
              <a:t>darsimizdan</a:t>
            </a:r>
            <a:r>
              <a:rPr lang="en-US" dirty="0" smtClean="0"/>
              <a:t> </a:t>
            </a:r>
            <a:r>
              <a:rPr lang="en-US" dirty="0" err="1" smtClean="0"/>
              <a:t>eslab</a:t>
            </a:r>
            <a:r>
              <a:rPr lang="en-US" dirty="0" smtClean="0"/>
              <a:t> </a:t>
            </a:r>
            <a:r>
              <a:rPr lang="en-US" dirty="0" err="1" smtClean="0"/>
              <a:t>qolgan</a:t>
            </a:r>
            <a:r>
              <a:rPr lang="en-US" dirty="0" smtClean="0"/>
              <a:t> </a:t>
            </a:r>
            <a:r>
              <a:rPr lang="en-US" dirty="0" err="1" smtClean="0"/>
              <a:t>uchta</a:t>
            </a:r>
            <a:r>
              <a:rPr lang="en-US" dirty="0" smtClean="0"/>
              <a:t> </a:t>
            </a:r>
            <a:r>
              <a:rPr lang="en-US" dirty="0" err="1" smtClean="0"/>
              <a:t>asosiy</a:t>
            </a:r>
            <a:r>
              <a:rPr lang="en-US" dirty="0" smtClean="0"/>
              <a:t> </a:t>
            </a:r>
            <a:r>
              <a:rPr lang="en-US" dirty="0" err="1" smtClean="0"/>
              <a:t>fikr</a:t>
            </a:r>
            <a:r>
              <a:rPr lang="en-US" dirty="0" smtClean="0"/>
              <a:t> </a:t>
            </a:r>
            <a:r>
              <a:rPr lang="en-US" dirty="0" err="1" smtClean="0"/>
              <a:t>yoki</a:t>
            </a:r>
            <a:r>
              <a:rPr lang="en-US" dirty="0" smtClean="0"/>
              <a:t> </a:t>
            </a:r>
            <a:r>
              <a:rPr lang="en-US" dirty="0" err="1" smtClean="0"/>
              <a:t>metodlardan</a:t>
            </a:r>
            <a:r>
              <a:rPr lang="en-US" dirty="0" smtClean="0"/>
              <a:t> </a:t>
            </a:r>
            <a:r>
              <a:rPr lang="en-US" dirty="0" err="1" smtClean="0"/>
              <a:t>ayting</a:t>
            </a:r>
            <a:r>
              <a:rPr lang="en-US" dirty="0" smtClean="0"/>
              <a:t>.</a:t>
            </a:r>
            <a:br>
              <a:rPr lang="en-US" dirty="0" smtClean="0"/>
            </a:br>
            <a:r>
              <a:rPr lang="en-US" dirty="0" smtClean="0">
                <a:solidFill>
                  <a:srgbClr val="FF0000"/>
                </a:solidFill>
              </a:rPr>
              <a:t>•</a:t>
            </a:r>
            <a:r>
              <a:rPr lang="en-US" dirty="0" err="1" smtClean="0"/>
              <a:t>Ushbu</a:t>
            </a:r>
            <a:r>
              <a:rPr lang="en-US" dirty="0" smtClean="0"/>
              <a:t> </a:t>
            </a:r>
            <a:r>
              <a:rPr lang="en-US" dirty="0" err="1" smtClean="0"/>
              <a:t>fikrlardan</a:t>
            </a:r>
            <a:r>
              <a:rPr lang="en-US" dirty="0" smtClean="0"/>
              <a:t> </a:t>
            </a:r>
            <a:r>
              <a:rPr lang="en-US" dirty="0" err="1" smtClean="0"/>
              <a:t>ikkita</a:t>
            </a:r>
            <a:r>
              <a:rPr lang="en-US" dirty="0" smtClean="0"/>
              <a:t> </a:t>
            </a:r>
            <a:r>
              <a:rPr lang="en-US" dirty="0" err="1" smtClean="0"/>
              <a:t>sizga</a:t>
            </a:r>
            <a:r>
              <a:rPr lang="en-US" dirty="0" smtClean="0"/>
              <a:t> </a:t>
            </a:r>
            <a:r>
              <a:rPr lang="en-US" dirty="0" err="1" smtClean="0"/>
              <a:t>yoqqanini</a:t>
            </a:r>
            <a:r>
              <a:rPr lang="en-US" dirty="0" smtClean="0"/>
              <a:t> </a:t>
            </a:r>
            <a:r>
              <a:rPr lang="en-US" dirty="0" err="1" smtClean="0"/>
              <a:t>tanglang</a:t>
            </a:r>
            <a:r>
              <a:rPr lang="en-US" dirty="0" smtClean="0"/>
              <a:t>.</a:t>
            </a:r>
            <a:br>
              <a:rPr lang="en-US" dirty="0" smtClean="0"/>
            </a:br>
            <a:r>
              <a:rPr lang="en-US" dirty="0" smtClean="0">
                <a:solidFill>
                  <a:srgbClr val="FF0000"/>
                </a:solidFill>
              </a:rPr>
              <a:t>•</a:t>
            </a:r>
            <a:r>
              <a:rPr lang="en-US" dirty="0" err="1" smtClean="0"/>
              <a:t>bu</a:t>
            </a:r>
            <a:r>
              <a:rPr lang="en-US" dirty="0" smtClean="0"/>
              <a:t> </a:t>
            </a:r>
            <a:r>
              <a:rPr lang="en-US" dirty="0" err="1" smtClean="0"/>
              <a:t>ikki</a:t>
            </a:r>
            <a:r>
              <a:rPr lang="en-US" dirty="0" smtClean="0"/>
              <a:t> </a:t>
            </a:r>
            <a:r>
              <a:rPr lang="en-US" dirty="0" err="1" smtClean="0"/>
              <a:t>fikrdan</a:t>
            </a:r>
            <a:r>
              <a:rPr lang="en-US" dirty="0" smtClean="0"/>
              <a:t> </a:t>
            </a:r>
            <a:r>
              <a:rPr lang="en-US" dirty="0" err="1" smtClean="0"/>
              <a:t>dars</a:t>
            </a:r>
            <a:r>
              <a:rPr lang="en-US" dirty="0" smtClean="0"/>
              <a:t> </a:t>
            </a:r>
            <a:r>
              <a:rPr lang="en-US" dirty="0" err="1" smtClean="0"/>
              <a:t>jarayonida</a:t>
            </a:r>
            <a:r>
              <a:rPr lang="en-US" dirty="0" smtClean="0"/>
              <a:t> </a:t>
            </a:r>
            <a:r>
              <a:rPr lang="en-US" dirty="0" err="1" smtClean="0"/>
              <a:t>qo`llaydigan</a:t>
            </a:r>
            <a:r>
              <a:rPr lang="en-US" dirty="0" smtClean="0"/>
              <a:t> </a:t>
            </a:r>
            <a:r>
              <a:rPr lang="en-US" dirty="0" err="1" smtClean="0"/>
              <a:t>bittasini</a:t>
            </a:r>
            <a:r>
              <a:rPr lang="en-US" dirty="0" smtClean="0"/>
              <a:t> </a:t>
            </a:r>
            <a:r>
              <a:rPr lang="en-US" dirty="0" err="1" smtClean="0"/>
              <a:t>ayting</a:t>
            </a:r>
            <a:r>
              <a:rPr lang="en-US" dirty="0" smtClean="0"/>
              <a:t>. </a:t>
            </a:r>
            <a:br>
              <a:rPr lang="en-US" dirty="0" smtClean="0"/>
            </a:br>
            <a:r>
              <a:rPr lang="en-US" dirty="0" smtClean="0"/>
              <a:t/>
            </a:r>
            <a:br>
              <a:rPr lang="en-US" dirty="0" smtClean="0"/>
            </a:br>
            <a:r>
              <a:rPr lang="en-US" dirty="0" smtClean="0"/>
              <a:t/>
            </a:r>
            <a:br>
              <a:rPr lang="en-US" dirty="0" smtClean="0"/>
            </a:br>
            <a:endParaRPr lang="ru-RU" dirty="0"/>
          </a:p>
        </p:txBody>
      </p:sp>
      <p:sp>
        <p:nvSpPr>
          <p:cNvPr id="3" name="Овал 2"/>
          <p:cNvSpPr/>
          <p:nvPr/>
        </p:nvSpPr>
        <p:spPr>
          <a:xfrm>
            <a:off x="0" y="127595"/>
            <a:ext cx="8820472" cy="1403493"/>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400" dirty="0" smtClean="0">
              <a:solidFill>
                <a:schemeClr val="tx1"/>
              </a:solidFill>
            </a:endParaRPr>
          </a:p>
          <a:p>
            <a:pPr algn="ctr"/>
            <a:r>
              <a:rPr lang="en-US" sz="4400" dirty="0" smtClean="0">
                <a:solidFill>
                  <a:schemeClr val="tx1"/>
                </a:solidFill>
              </a:rPr>
              <a:t>“</a:t>
            </a:r>
            <a:r>
              <a:rPr lang="en-US" sz="4400" dirty="0" err="1" smtClean="0">
                <a:solidFill>
                  <a:schemeClr val="tx1"/>
                </a:solidFill>
              </a:rPr>
              <a:t>Aktivator</a:t>
            </a:r>
            <a:r>
              <a:rPr lang="en-US" sz="4400" dirty="0" smtClean="0">
                <a:solidFill>
                  <a:schemeClr val="tx1"/>
                </a:solidFill>
              </a:rPr>
              <a:t> - 3,2,1” </a:t>
            </a:r>
            <a:r>
              <a:rPr lang="en-US" sz="4400" dirty="0" err="1">
                <a:solidFill>
                  <a:schemeClr val="tx1"/>
                </a:solidFill>
              </a:rPr>
              <a:t>metodi</a:t>
            </a:r>
            <a:r>
              <a:rPr lang="en-US" sz="4400" dirty="0">
                <a:solidFill>
                  <a:schemeClr val="tx1"/>
                </a:solidFill>
              </a:rPr>
              <a:t/>
            </a:r>
            <a:br>
              <a:rPr lang="en-US" sz="4400" dirty="0">
                <a:solidFill>
                  <a:schemeClr val="tx1"/>
                </a:solidFill>
              </a:rPr>
            </a:br>
            <a:endParaRPr lang="ru-RU" sz="4400" dirty="0">
              <a:solidFill>
                <a:schemeClr val="tx1"/>
              </a:solidFill>
            </a:endParaRPr>
          </a:p>
        </p:txBody>
      </p:sp>
    </p:spTree>
    <p:extLst>
      <p:ext uri="{BB962C8B-B14F-4D97-AF65-F5344CB8AC3E}">
        <p14:creationId xmlns:p14="http://schemas.microsoft.com/office/powerpoint/2010/main" val="161969357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01752" y="228600"/>
            <a:ext cx="8534400" cy="3704456"/>
          </a:xfrm>
        </p:spPr>
        <p:txBody>
          <a:bodyPr>
            <a:normAutofit/>
          </a:bodyPr>
          <a:lstStyle/>
          <a:p>
            <a:r>
              <a:rPr lang="en-US" sz="3200" b="1" dirty="0" err="1"/>
              <a:t>Individuallashtirilgan</a:t>
            </a:r>
            <a:r>
              <a:rPr lang="en-US" sz="3200" b="1" dirty="0"/>
              <a:t> </a:t>
            </a:r>
            <a:r>
              <a:rPr lang="en-US" sz="3200" b="1" dirty="0" err="1"/>
              <a:t>o’qitish</a:t>
            </a:r>
            <a:r>
              <a:rPr lang="en-US" sz="3200" b="1" dirty="0"/>
              <a:t> </a:t>
            </a:r>
            <a:r>
              <a:rPr lang="en-US" sz="3200" b="1" dirty="0" err="1"/>
              <a:t>texnologiyasi</a:t>
            </a:r>
            <a:r>
              <a:rPr lang="en-US" sz="3200" b="1" dirty="0"/>
              <a:t> </a:t>
            </a:r>
            <a:r>
              <a:rPr lang="en-US" sz="3200" dirty="0"/>
              <a:t>– </a:t>
            </a:r>
            <a:r>
              <a:rPr lang="uz-Latn-UZ" sz="3200" dirty="0" smtClean="0"/>
              <a:t/>
            </a:r>
            <a:br>
              <a:rPr lang="uz-Latn-UZ" sz="3200" dirty="0" smtClean="0"/>
            </a:br>
            <a:r>
              <a:rPr lang="en-US" sz="3200" dirty="0" err="1" smtClean="0"/>
              <a:t>bunda</a:t>
            </a:r>
            <a:r>
              <a:rPr lang="en-US" sz="3200" dirty="0" smtClean="0"/>
              <a:t> </a:t>
            </a:r>
            <a:r>
              <a:rPr lang="en-US" sz="3200" dirty="0" err="1"/>
              <a:t>o’quv</a:t>
            </a:r>
            <a:r>
              <a:rPr lang="en-US" sz="3200" dirty="0"/>
              <a:t> </a:t>
            </a:r>
            <a:r>
              <a:rPr lang="en-US" sz="3200" dirty="0" err="1"/>
              <a:t>jarayonini</a:t>
            </a:r>
            <a:r>
              <a:rPr lang="en-US" sz="3200" dirty="0"/>
              <a:t> </a:t>
            </a:r>
            <a:r>
              <a:rPr lang="en-US" sz="3200" dirty="0" err="1"/>
              <a:t>tashkil</a:t>
            </a:r>
            <a:r>
              <a:rPr lang="en-US" sz="3200" dirty="0"/>
              <a:t> </a:t>
            </a:r>
            <a:r>
              <a:rPr lang="en-US" sz="3200" dirty="0" err="1"/>
              <a:t>etishda</a:t>
            </a:r>
            <a:r>
              <a:rPr lang="en-US" sz="3200" dirty="0"/>
              <a:t> individual </a:t>
            </a:r>
            <a:r>
              <a:rPr lang="en-US" sz="3200" dirty="0" err="1"/>
              <a:t>yondashish</a:t>
            </a:r>
            <a:r>
              <a:rPr lang="en-US" sz="3200" dirty="0"/>
              <a:t> </a:t>
            </a:r>
            <a:r>
              <a:rPr lang="en-US" sz="3200" dirty="0" err="1"/>
              <a:t>va</a:t>
            </a:r>
            <a:r>
              <a:rPr lang="en-US" sz="3200" dirty="0"/>
              <a:t> </a:t>
            </a:r>
            <a:r>
              <a:rPr lang="en-US" sz="3200" dirty="0" err="1"/>
              <a:t>o’qitishning</a:t>
            </a:r>
            <a:r>
              <a:rPr lang="en-US" sz="3200" dirty="0"/>
              <a:t> individual </a:t>
            </a:r>
            <a:r>
              <a:rPr lang="en-US" sz="3200" dirty="0" err="1"/>
              <a:t>shakli</a:t>
            </a:r>
            <a:r>
              <a:rPr lang="en-US" sz="3200" dirty="0"/>
              <a:t> </a:t>
            </a:r>
            <a:r>
              <a:rPr lang="en-US" sz="3200" dirty="0" err="1"/>
              <a:t>ustuvor</a:t>
            </a:r>
            <a:r>
              <a:rPr lang="en-US" sz="3200" dirty="0"/>
              <a:t> </a:t>
            </a:r>
            <a:r>
              <a:rPr lang="en-US" sz="3200" dirty="0" err="1"/>
              <a:t>hisoblanadi</a:t>
            </a:r>
            <a:r>
              <a:rPr lang="en-US" sz="3200" dirty="0"/>
              <a:t>.</a:t>
            </a:r>
            <a:endParaRPr lang="ru-RU" dirty="0"/>
          </a:p>
        </p:txBody>
      </p:sp>
    </p:spTree>
    <p:extLst>
      <p:ext uri="{BB962C8B-B14F-4D97-AF65-F5344CB8AC3E}">
        <p14:creationId xmlns:p14="http://schemas.microsoft.com/office/powerpoint/2010/main" val="1848097769"/>
      </p:ext>
    </p:extLst>
  </p:cSld>
  <p:clrMapOvr>
    <a:masterClrMapping/>
  </p:clrMapOvr>
  <p:transition>
    <p:wedge/>
  </p:transition>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Официальная">
  <a:themeElements>
    <a:clrScheme name="Солнцестояние">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Официальная">
      <a:majorFont>
        <a:latin typeface="Georgia"/>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eorgia"/>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Официальная">
      <a:fillStyleLst>
        <a:solidFill>
          <a:schemeClr val="phClr"/>
        </a:solidFill>
        <a:solidFill>
          <a:schemeClr val="phClr">
            <a:tint val="45000"/>
          </a:schemeClr>
        </a:solidFill>
        <a:solidFill>
          <a:schemeClr val="phClr">
            <a:tint val="95000"/>
          </a:schemeClr>
        </a:solidFill>
      </a:fillStyleLst>
      <a:lnStyleLst>
        <a:ln w="9525" cap="flat" cmpd="sng" algn="ctr">
          <a:solidFill>
            <a:schemeClr val="phClr"/>
          </a:solidFill>
          <a:prstDash val="solid"/>
        </a:ln>
        <a:ln w="11429" cap="flat" cmpd="sng" algn="ctr">
          <a:solidFill>
            <a:schemeClr val="phClr"/>
          </a:solidFill>
          <a:prstDash val="sysDash"/>
        </a:ln>
        <a:ln w="20000" cap="flat" cmpd="sng" algn="ctr">
          <a:solidFill>
            <a:schemeClr val="phClr"/>
          </a:solidFill>
          <a:prstDash val="solid"/>
        </a:ln>
      </a:lnStyleLst>
      <a:effectStyleLst>
        <a:effectStyle>
          <a:effectLst>
            <a:outerShdw blurRad="50800" dist="25400" dir="5400000" rotWithShape="0">
              <a:srgbClr val="000000">
                <a:alpha val="3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phClr">
                <a:shade val="70000"/>
                <a:satMod val="105000"/>
              </a:schemeClr>
            </a:contourClr>
          </a:sp3d>
        </a:effectStyle>
        <a:effectStyle>
          <a:effectLst>
            <a:outerShdw blurRad="50800" dist="25400" dir="5400000" rotWithShape="0">
              <a:srgbClr val="000000">
                <a:alpha val="45000"/>
              </a:srgbClr>
            </a:outerShdw>
          </a:effectLst>
          <a:scene3d>
            <a:camera prst="orthographicFront" fov="0">
              <a:rot lat="0" lon="0" rev="0"/>
            </a:camera>
            <a:lightRig rig="soft" dir="b">
              <a:rot lat="0" lon="0" rev="0"/>
            </a:lightRig>
          </a:scene3d>
          <a:sp3d prstMaterial="dkEdge">
            <a:bevelT w="63500" h="63500" prst="cross"/>
            <a:contourClr>
              <a:schemeClr val="phClr"/>
            </a:contourClr>
          </a:sp3d>
        </a:effectStyle>
      </a:effectStyleLst>
      <a:bgFillStyleLst>
        <a:solidFill>
          <a:schemeClr val="phClr"/>
        </a:solidFill>
        <a:blipFill>
          <a:blip xmlns:r="http://schemas.openxmlformats.org/officeDocument/2006/relationships" r:embed="rId1">
            <a:duotone>
              <a:schemeClr val="phClr">
                <a:shade val="70000"/>
                <a:satMod val="115000"/>
              </a:schemeClr>
              <a:schemeClr val="phClr">
                <a:tint val="85000"/>
              </a:schemeClr>
            </a:duotone>
          </a:blip>
          <a:tile tx="0" ty="0" sx="85000" sy="85000" flip="none" algn="tl"/>
        </a:blipFill>
        <a:blipFill>
          <a:blip xmlns:r="http://schemas.openxmlformats.org/officeDocument/2006/relationships" r:embed="rId2">
            <a:duotone>
              <a:schemeClr val="phClr">
                <a:shade val="65000"/>
                <a:satMod val="115000"/>
              </a:schemeClr>
              <a:schemeClr val="phClr">
                <a:tint val="85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Civic</Template>
  <TotalTime>48</TotalTime>
  <Words>295</Words>
  <Application>Microsoft Office PowerPoint</Application>
  <PresentationFormat>Экран (4:3)</PresentationFormat>
  <Paragraphs>48</Paragraphs>
  <Slides>18</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18</vt:i4>
      </vt:variant>
    </vt:vector>
  </HeadingPairs>
  <TitlesOfParts>
    <vt:vector size="19" baseType="lpstr">
      <vt:lpstr>Официальная</vt:lpstr>
      <vt:lpstr>Maktabgacha, boshlang’ich va maxsus ta’lim metodikalari kafedrasi katta o’qituvchisi   O’smanova Diloromxon Ziyodinovna  </vt:lpstr>
      <vt:lpstr>2.2.1. Shaxsga yo`naltirilgan ta’lim turlari va texnologiyasi</vt:lpstr>
      <vt:lpstr>Shaxsga yo`naltirilgan ta’lim texnologiyasi  </vt:lpstr>
      <vt:lpstr>Shaxsga yo‘naltirilgan yondashuv</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Individual o’qitish –  o’quv jarayonini tashkil etishning shakli bo’lib, bunda pedagog va tlaba yakkama-yakka o’zaro tahsir ko’rsatadilar, talaba o’quv vositalari (kitoblar, kompyuter va h.k) yordamida uzluksiz mustaqil ta’lim oladi.</vt:lpstr>
      <vt:lpstr>Individual o’qitish –  bu o’quv jarayonining tashkil etishning shakli bo’lib, bunda pedagog ta’lim oluvchilar bilan yakkama-yakka shug’ullanadi, ta’lim oluvchi o’quv vositalari (kitoblar, kompg’yuter va h.k.) yordamida uzluksiz mustaqil ta’lim oladi.</vt:lpstr>
      <vt:lpstr>Individuallashtirilgan o’qitish –  bunday o’quv jarayonini tashkil etishda individual yondashish asosida o’qitish yo’llari, usullari, surhati tanlanadi va turli o’quv-uslubiy psixologik-pedagogik hamda tashkiliy boshqaruv tadbirlari orqali tahminlanadi.</vt:lpstr>
      <vt:lpstr>•Bugungi va avvalgi darsimizdan eslab qolgan uchta asosiy fikr yoki metodlardan ayting. •Ushbu fikrlardan ikkita sizga yoqqanini tanglang. •bu ikki fikrdan dars jarayonida qo`llaydigan bittasini ayting.    </vt:lpstr>
      <vt:lpstr>Individuallashtirilgan o’qitish texnologiyasi –  bunda o’quv jarayonini tashkil etishda individual yondashish va o’qitishning individual shakli ustuvor hisoblanadi.</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Maktabgacha, boshlang’ich va maxsus ta’lim metodikalari kafedrasi katta o’qituvchisi   O’smanova Diloromxon Ziyodinovna  </dc:title>
  <dc:creator>murodil</dc:creator>
  <cp:lastModifiedBy>murodil</cp:lastModifiedBy>
  <cp:revision>6</cp:revision>
  <dcterms:created xsi:type="dcterms:W3CDTF">2026-02-03T17:17:18Z</dcterms:created>
  <dcterms:modified xsi:type="dcterms:W3CDTF">2026-02-03T18:16:15Z</dcterms:modified>
</cp:coreProperties>
</file>