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54" r:id="rId2"/>
    <p:sldMasterId id="2147484002" r:id="rId3"/>
  </p:sldMasterIdLst>
  <p:notesMasterIdLst>
    <p:notesMasterId r:id="rId27"/>
  </p:notesMasterIdLst>
  <p:sldIdLst>
    <p:sldId id="585" r:id="rId4"/>
    <p:sldId id="366" r:id="rId5"/>
    <p:sldId id="364" r:id="rId6"/>
    <p:sldId id="257" r:id="rId7"/>
    <p:sldId id="584" r:id="rId8"/>
    <p:sldId id="352" r:id="rId9"/>
    <p:sldId id="268" r:id="rId10"/>
    <p:sldId id="365" r:id="rId11"/>
    <p:sldId id="353" r:id="rId12"/>
    <p:sldId id="587" r:id="rId13"/>
    <p:sldId id="590" r:id="rId14"/>
    <p:sldId id="591" r:id="rId15"/>
    <p:sldId id="589" r:id="rId16"/>
    <p:sldId id="593" r:id="rId17"/>
    <p:sldId id="595" r:id="rId18"/>
    <p:sldId id="596" r:id="rId19"/>
    <p:sldId id="598" r:id="rId20"/>
    <p:sldId id="599" r:id="rId21"/>
    <p:sldId id="601" r:id="rId22"/>
    <p:sldId id="602" r:id="rId23"/>
    <p:sldId id="603" r:id="rId24"/>
    <p:sldId id="604" r:id="rId25"/>
    <p:sldId id="583" r:id="rId2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002060"/>
    <a:srgbClr val="ED9933"/>
    <a:srgbClr val="AB25A1"/>
    <a:srgbClr val="D7710B"/>
    <a:srgbClr val="FFFFFF"/>
    <a:srgbClr val="29BD96"/>
    <a:srgbClr val="2C5E6A"/>
    <a:srgbClr val="2CC8A1"/>
    <a:srgbClr val="1F29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449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g97c0c6006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5" name="Google Shape;735;g97c0c6006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3505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8361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0997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0832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9290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567309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081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7894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04340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74784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912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09726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016137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1196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798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4593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74633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151082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886507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11117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255333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24626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424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1905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59573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688543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  <p:sldLayoutId id="2147484015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15">
          <p15:clr>
            <a:srgbClr val="EA4335"/>
          </p15:clr>
        </p15:guide>
        <p15:guide id="2" orient="horz" pos="415">
          <p15:clr>
            <a:srgbClr val="EA4335"/>
          </p15:clr>
        </p15:guide>
        <p15:guide id="3" pos="5345">
          <p15:clr>
            <a:srgbClr val="EA4335"/>
          </p15:clr>
        </p15:guide>
        <p15:guide id="4" orient="horz" pos="2825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4.png"/><Relationship Id="rId4" Type="http://schemas.openxmlformats.org/officeDocument/2006/relationships/image" Target="../media/image2.sv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.sv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758950" y="5705475"/>
            <a:ext cx="1520190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2-mavzu:  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Darsdan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tashqari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loyihalarni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endParaRPr lang="uz-Latn-UZ" sz="3600" b="1" kern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TANLOV MODULI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430780" y="4182784"/>
            <a:ext cx="144017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Oʻquv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moduli. 3.8.2. TANLOV 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MODULI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8616950" y="1606076"/>
            <a:ext cx="7389802" cy="898614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4800" b="1" dirty="0">
                <a:solidFill>
                  <a:schemeClr val="bg2">
                    <a:lumMod val="75000"/>
                  </a:schemeClr>
                </a:solidFill>
              </a:rPr>
              <a:t>REJA:</a:t>
            </a:r>
          </a:p>
        </p:txBody>
      </p:sp>
      <p:grpSp>
        <p:nvGrpSpPr>
          <p:cNvPr id="91" name="Google Shape;91;p16"/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37" name="Google Shape;137;p16"/>
          <p:cNvSpPr txBox="1"/>
          <p:nvPr/>
        </p:nvSpPr>
        <p:spPr>
          <a:xfrm>
            <a:off x="9836150" y="2886075"/>
            <a:ext cx="7848600" cy="1051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Zamonaviy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pedagogik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texnologiyalarni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amaliyotga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joriy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etish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yo‘llari</a:t>
            </a:r>
            <a:r>
              <a:rPr lang="uz-Cyrl-UZ" sz="3200" b="1" dirty="0">
                <a:latin typeface="Arial" pitchFamily="34" charset="0"/>
                <a:cs typeface="Arial" pitchFamily="34" charset="0"/>
              </a:rPr>
              <a:t>. </a:t>
            </a:r>
            <a:endParaRPr sz="3200" b="1" kern="0" dirty="0">
              <a:solidFill>
                <a:srgbClr val="5F0F40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grpSp>
        <p:nvGrpSpPr>
          <p:cNvPr id="139" name="Google Shape;139;p16"/>
          <p:cNvGrpSpPr/>
          <p:nvPr/>
        </p:nvGrpSpPr>
        <p:grpSpPr>
          <a:xfrm>
            <a:off x="8235949" y="2962275"/>
            <a:ext cx="8047479" cy="1416410"/>
            <a:chOff x="4212225" y="1311200"/>
            <a:chExt cx="4089051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/>
            <p:nvPr/>
          </p:nvCxnSpPr>
          <p:spPr>
            <a:xfrm>
              <a:off x="4947876" y="1737102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3" name="Google Shape;143;p16"/>
          <p:cNvSpPr txBox="1"/>
          <p:nvPr/>
        </p:nvSpPr>
        <p:spPr>
          <a:xfrm>
            <a:off x="9683750" y="4410075"/>
            <a:ext cx="7239000" cy="1147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tushunchasi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ta’limi”ning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mazmun-mohiyati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5" name="Google Shape;145;p16"/>
          <p:cNvGrpSpPr/>
          <p:nvPr/>
        </p:nvGrpSpPr>
        <p:grpSpPr>
          <a:xfrm>
            <a:off x="8289893" y="4605482"/>
            <a:ext cx="7993535" cy="1416410"/>
            <a:chOff x="4212225" y="2167700"/>
            <a:chExt cx="4061641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cxnSpLocks/>
            </p:cNvCxnSpPr>
            <p:nvPr/>
          </p:nvCxnSpPr>
          <p:spPr>
            <a:xfrm>
              <a:off x="4920466" y="2649187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9" name="Google Shape;149;p16"/>
          <p:cNvSpPr txBox="1"/>
          <p:nvPr/>
        </p:nvSpPr>
        <p:spPr>
          <a:xfrm>
            <a:off x="10006136" y="6204680"/>
            <a:ext cx="6291480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Amaliy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xarakterdagi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loyihalar</a:t>
            </a:r>
            <a:endParaRPr lang="en-US" sz="3200" b="1" kern="0" dirty="0">
              <a:solidFill>
                <a:srgbClr val="002060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grpSp>
        <p:nvGrpSpPr>
          <p:cNvPr id="151" name="Google Shape;151;p16"/>
          <p:cNvGrpSpPr/>
          <p:nvPr/>
        </p:nvGrpSpPr>
        <p:grpSpPr>
          <a:xfrm>
            <a:off x="8289893" y="6291122"/>
            <a:ext cx="8016087" cy="1416410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5" name="Google Shape;155;p16"/>
          <p:cNvSpPr txBox="1"/>
          <p:nvPr/>
        </p:nvSpPr>
        <p:spPr>
          <a:xfrm>
            <a:off x="10006136" y="7890320"/>
            <a:ext cx="6291480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Ilmiy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g‘oyalarini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o‘rganish</a:t>
            </a:r>
            <a:endParaRPr sz="3200" b="1" kern="0" dirty="0">
              <a:solidFill>
                <a:srgbClr val="002060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grpSp>
        <p:nvGrpSpPr>
          <p:cNvPr id="157" name="Google Shape;157;p16"/>
          <p:cNvGrpSpPr/>
          <p:nvPr/>
        </p:nvGrpSpPr>
        <p:grpSpPr>
          <a:xfrm>
            <a:off x="8289893" y="7976761"/>
            <a:ext cx="8016087" cy="1416410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5904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id="{3172C55C-6833-48FB-B2B4-A4DFA73E56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A4666678-4A4C-4FFF-9143-EBEBFBBBB5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383C8738-CB72-43D6-8E15-814937E5CD8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0"/>
          <p:cNvSpPr/>
          <p:nvPr/>
        </p:nvSpPr>
        <p:spPr>
          <a:xfrm>
            <a:off x="1606550" y="2124075"/>
            <a:ext cx="14046993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Loyihalarning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umumiy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maqsadi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afzalliklari</a:t>
            </a:r>
            <a:endParaRPr lang="en-US" sz="4450" dirty="0"/>
          </a:p>
        </p:txBody>
      </p:sp>
      <p:sp>
        <p:nvSpPr>
          <p:cNvPr id="9" name="Text 1"/>
          <p:cNvSpPr/>
          <p:nvPr/>
        </p:nvSpPr>
        <p:spPr>
          <a:xfrm>
            <a:off x="1073150" y="3724275"/>
            <a:ext cx="3810000" cy="735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Ta'limni boyitish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2"/>
          <p:cNvSpPr/>
          <p:nvPr/>
        </p:nvSpPr>
        <p:spPr>
          <a:xfrm>
            <a:off x="920750" y="5095875"/>
            <a:ext cx="4495800" cy="464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Darslikdan tashqarida ijodiy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faoliyat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o‘quvchilarning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bilimlarini chuqurlashtirishga va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amaliy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ko‘nikmalarini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rivojlantirishga yordam beradi.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3"/>
          <p:cNvSpPr/>
          <p:nvPr/>
        </p:nvSpPr>
        <p:spPr>
          <a:xfrm>
            <a:off x="5416550" y="3800475"/>
            <a:ext cx="5715000" cy="1066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Yaratish va innovatsiyani rivojlantirish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4"/>
          <p:cNvSpPr/>
          <p:nvPr/>
        </p:nvSpPr>
        <p:spPr>
          <a:xfrm>
            <a:off x="6119495" y="5019675"/>
            <a:ext cx="3978116" cy="472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Ijodiy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loyihalar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o‘quvchilarga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o‘z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fikrlarini erkin ifoda etish, innovatsion yondashuvlarni ishlab chiqish va yaratish imkonini beradi.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5"/>
          <p:cNvSpPr/>
          <p:nvPr/>
        </p:nvSpPr>
        <p:spPr>
          <a:xfrm>
            <a:off x="11817350" y="3724275"/>
            <a:ext cx="51054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Jamoaviy ishlash ko'nikmalarini oshirish</a:t>
            </a:r>
            <a:endParaRPr lang="en-US" sz="3600" dirty="0"/>
          </a:p>
        </p:txBody>
      </p:sp>
      <p:sp>
        <p:nvSpPr>
          <p:cNvPr id="14" name="Text 6"/>
          <p:cNvSpPr/>
          <p:nvPr/>
        </p:nvSpPr>
        <p:spPr>
          <a:xfrm>
            <a:off x="11817350" y="5095875"/>
            <a:ext cx="4495800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Loyihalar o'quvchilarni bir-biri bilan hamkorlik qilish,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mas’uliyatni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o‘z</a:t>
            </a:r>
            <a:r>
              <a:rPr lang="en-US" sz="36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zimmasiga olish va muammolarni birgalikda hal qilishga o'rgatadi.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51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2" name="Image 0" descr="preencod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209675"/>
            <a:ext cx="5797550" cy="9296400"/>
          </a:xfrm>
          <a:prstGeom prst="rect">
            <a:avLst/>
          </a:prstGeom>
        </p:spPr>
      </p:pic>
      <p:sp>
        <p:nvSpPr>
          <p:cNvPr id="73" name="Text 0"/>
          <p:cNvSpPr/>
          <p:nvPr/>
        </p:nvSpPr>
        <p:spPr>
          <a:xfrm>
            <a:off x="6635750" y="2428875"/>
            <a:ext cx="7665244" cy="13204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Loyiha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yoppasiga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amalga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oshirish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uchun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qadamlar</a:t>
            </a:r>
            <a:endParaRPr lang="en-US" sz="4150" dirty="0"/>
          </a:p>
        </p:txBody>
      </p:sp>
      <p:sp>
        <p:nvSpPr>
          <p:cNvPr id="74" name="Shape 1"/>
          <p:cNvSpPr/>
          <p:nvPr/>
        </p:nvSpPr>
        <p:spPr>
          <a:xfrm>
            <a:off x="6531173" y="4818578"/>
            <a:ext cx="22860" cy="5087303"/>
          </a:xfrm>
          <a:prstGeom prst="roundRect">
            <a:avLst>
              <a:gd name="adj" fmla="val 40000"/>
            </a:avLst>
          </a:prstGeom>
          <a:solidFill>
            <a:srgbClr val="000000">
              <a:alpha val="8000"/>
            </a:srgbClr>
          </a:solidFill>
          <a:ln w="19050">
            <a:solidFill>
              <a:schemeClr val="tx1"/>
            </a:solidFill>
          </a:ln>
        </p:spPr>
      </p:sp>
      <p:sp>
        <p:nvSpPr>
          <p:cNvPr id="75" name="Shape 2"/>
          <p:cNvSpPr/>
          <p:nvPr/>
        </p:nvSpPr>
        <p:spPr>
          <a:xfrm>
            <a:off x="6788150" y="5019675"/>
            <a:ext cx="838200" cy="45719"/>
          </a:xfrm>
          <a:prstGeom prst="roundRect">
            <a:avLst>
              <a:gd name="adj" fmla="val 40000"/>
            </a:avLst>
          </a:prstGeom>
          <a:solidFill>
            <a:srgbClr val="151617"/>
          </a:solidFill>
          <a:ln/>
        </p:spPr>
      </p:sp>
      <p:sp>
        <p:nvSpPr>
          <p:cNvPr id="76" name="Shape 3"/>
          <p:cNvSpPr/>
          <p:nvPr/>
        </p:nvSpPr>
        <p:spPr>
          <a:xfrm>
            <a:off x="6254750" y="4791075"/>
            <a:ext cx="533400" cy="551498"/>
          </a:xfrm>
          <a:prstGeom prst="roundRect">
            <a:avLst>
              <a:gd name="adj" fmla="val 1924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77" name="Text 4"/>
          <p:cNvSpPr/>
          <p:nvPr/>
        </p:nvSpPr>
        <p:spPr>
          <a:xfrm>
            <a:off x="6330950" y="4867276"/>
            <a:ext cx="3810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450" dirty="0"/>
          </a:p>
        </p:txBody>
      </p:sp>
      <p:sp>
        <p:nvSpPr>
          <p:cNvPr id="78" name="Text 5"/>
          <p:cNvSpPr/>
          <p:nvPr/>
        </p:nvSpPr>
        <p:spPr>
          <a:xfrm>
            <a:off x="7704415" y="4867276"/>
            <a:ext cx="4570135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Maqsadni aniqlash</a:t>
            </a:r>
            <a:endParaRPr lang="en-US" sz="3600" dirty="0"/>
          </a:p>
        </p:txBody>
      </p:sp>
      <p:sp>
        <p:nvSpPr>
          <p:cNvPr id="79" name="Text 6"/>
          <p:cNvSpPr/>
          <p:nvPr/>
        </p:nvSpPr>
        <p:spPr>
          <a:xfrm>
            <a:off x="7626350" y="5248275"/>
            <a:ext cx="6186607" cy="6757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Loyihaning aniq maqsadi, kutilayotgan natijalar va auditoriya belgilanadi.</a:t>
            </a:r>
            <a:endParaRPr lang="en-US" sz="2400" b="1" dirty="0">
              <a:latin typeface="+mj-lt"/>
            </a:endParaRPr>
          </a:p>
        </p:txBody>
      </p:sp>
      <p:sp>
        <p:nvSpPr>
          <p:cNvPr id="80" name="Shape 7"/>
          <p:cNvSpPr/>
          <p:nvPr/>
        </p:nvSpPr>
        <p:spPr>
          <a:xfrm>
            <a:off x="6864350" y="6543675"/>
            <a:ext cx="739378" cy="22860"/>
          </a:xfrm>
          <a:prstGeom prst="roundRect">
            <a:avLst>
              <a:gd name="adj" fmla="val 40000"/>
            </a:avLst>
          </a:prstGeom>
          <a:solidFill>
            <a:srgbClr val="151617"/>
          </a:solidFill>
          <a:ln/>
        </p:spPr>
      </p:sp>
      <p:sp>
        <p:nvSpPr>
          <p:cNvPr id="81" name="Shape 8"/>
          <p:cNvSpPr/>
          <p:nvPr/>
        </p:nvSpPr>
        <p:spPr>
          <a:xfrm>
            <a:off x="6254750" y="6391275"/>
            <a:ext cx="609600" cy="551498"/>
          </a:xfrm>
          <a:prstGeom prst="roundRect">
            <a:avLst>
              <a:gd name="adj" fmla="val 1924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2" name="Text 9"/>
          <p:cNvSpPr/>
          <p:nvPr/>
        </p:nvSpPr>
        <p:spPr>
          <a:xfrm flipH="1">
            <a:off x="6254750" y="6391275"/>
            <a:ext cx="6096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400" dirty="0"/>
          </a:p>
        </p:txBody>
      </p:sp>
      <p:sp>
        <p:nvSpPr>
          <p:cNvPr id="83" name="Text 10"/>
          <p:cNvSpPr/>
          <p:nvPr/>
        </p:nvSpPr>
        <p:spPr>
          <a:xfrm>
            <a:off x="7704414" y="6162675"/>
            <a:ext cx="6246535" cy="685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endParaRPr lang="en-US" sz="3600" b="1" dirty="0">
              <a:solidFill>
                <a:srgbClr val="151617"/>
              </a:solidFill>
              <a:latin typeface="Montserrat Black" pitchFamily="34" charset="0"/>
              <a:ea typeface="Montserrat Black" pitchFamily="34" charset="-122"/>
              <a:cs typeface="Montserrat Black" pitchFamily="34" charset="-120"/>
            </a:endParaRPr>
          </a:p>
          <a:p>
            <a:pPr marL="0" indent="0" algn="l">
              <a:lnSpc>
                <a:spcPts val="255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Mavzu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g‘oyalarni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tanlash</a:t>
            </a:r>
            <a:endParaRPr lang="en-US" sz="3600" dirty="0"/>
          </a:p>
        </p:txBody>
      </p:sp>
      <p:sp>
        <p:nvSpPr>
          <p:cNvPr id="84" name="Text 11"/>
          <p:cNvSpPr/>
          <p:nvPr/>
        </p:nvSpPr>
        <p:spPr>
          <a:xfrm>
            <a:off x="7626350" y="7000875"/>
            <a:ext cx="6186607" cy="6757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Qiziqarli va dolzarb mavzu tanlanib, </a:t>
            </a:r>
            <a:r>
              <a:rPr lang="en-US" sz="2400" b="1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</a:t>
            </a:r>
            <a:r>
              <a:rPr lang="en-US" sz="24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g‘oyalari</a:t>
            </a:r>
            <a:r>
              <a:rPr lang="en-US" sz="24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ishlab chiqiladi.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Shape 12"/>
          <p:cNvSpPr/>
          <p:nvPr/>
        </p:nvSpPr>
        <p:spPr>
          <a:xfrm>
            <a:off x="6788150" y="8524875"/>
            <a:ext cx="739378" cy="22860"/>
          </a:xfrm>
          <a:prstGeom prst="roundRect">
            <a:avLst>
              <a:gd name="adj" fmla="val 40000"/>
            </a:avLst>
          </a:prstGeom>
          <a:solidFill>
            <a:srgbClr val="151617"/>
          </a:solidFill>
          <a:ln/>
        </p:spPr>
      </p:sp>
      <p:sp>
        <p:nvSpPr>
          <p:cNvPr id="86" name="Shape 13"/>
          <p:cNvSpPr/>
          <p:nvPr/>
        </p:nvSpPr>
        <p:spPr>
          <a:xfrm>
            <a:off x="6330950" y="8372475"/>
            <a:ext cx="475298" cy="475298"/>
          </a:xfrm>
          <a:prstGeom prst="roundRect">
            <a:avLst>
              <a:gd name="adj" fmla="val 1924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7" name="Text 14"/>
          <p:cNvSpPr/>
          <p:nvPr/>
        </p:nvSpPr>
        <p:spPr>
          <a:xfrm>
            <a:off x="6407150" y="8448675"/>
            <a:ext cx="380999" cy="5359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450" dirty="0"/>
          </a:p>
        </p:txBody>
      </p:sp>
      <p:sp>
        <p:nvSpPr>
          <p:cNvPr id="88" name="Text 15"/>
          <p:cNvSpPr/>
          <p:nvPr/>
        </p:nvSpPr>
        <p:spPr>
          <a:xfrm>
            <a:off x="7704414" y="8372476"/>
            <a:ext cx="6856135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Rejalashtirish va tashkil qilish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 16"/>
          <p:cNvSpPr/>
          <p:nvPr/>
        </p:nvSpPr>
        <p:spPr>
          <a:xfrm>
            <a:off x="7704415" y="9018865"/>
            <a:ext cx="6186607" cy="6757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 bosqichlari, vaqt jadvali, resurslar va mas'uliyatlar belgilanadi.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8" name="Image 0" descr="preencod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979150" y="1743075"/>
            <a:ext cx="6096000" cy="8229600"/>
          </a:xfrm>
          <a:prstGeom prst="rect">
            <a:avLst/>
          </a:prstGeom>
        </p:spPr>
      </p:pic>
      <p:sp>
        <p:nvSpPr>
          <p:cNvPr id="39" name="Text 0"/>
          <p:cNvSpPr/>
          <p:nvPr/>
        </p:nvSpPr>
        <p:spPr>
          <a:xfrm>
            <a:off x="2139950" y="1590675"/>
            <a:ext cx="7652861" cy="19970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Tasis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etilgan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resurslar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moliyaviy</a:t>
            </a:r>
            <a:r>
              <a:rPr lang="en-US" sz="41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1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rejalashtirish</a:t>
            </a:r>
            <a:endParaRPr lang="en-US" sz="4150" dirty="0"/>
          </a:p>
        </p:txBody>
      </p:sp>
      <p:sp>
        <p:nvSpPr>
          <p:cNvPr id="40" name="Shape 1"/>
          <p:cNvSpPr/>
          <p:nvPr/>
        </p:nvSpPr>
        <p:spPr>
          <a:xfrm>
            <a:off x="844550" y="4486275"/>
            <a:ext cx="4572000" cy="2493407"/>
          </a:xfrm>
          <a:prstGeom prst="roundRect">
            <a:avLst>
              <a:gd name="adj" fmla="val 404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1" name="Text 2"/>
          <p:cNvSpPr/>
          <p:nvPr/>
        </p:nvSpPr>
        <p:spPr>
          <a:xfrm>
            <a:off x="768350" y="3343275"/>
            <a:ext cx="4267200" cy="990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3600" b="1" dirty="0">
              <a:solidFill>
                <a:srgbClr val="151617"/>
              </a:solidFill>
              <a:latin typeface="Montserrat Black" pitchFamily="34" charset="0"/>
              <a:ea typeface="Montserrat Black" pitchFamily="34" charset="-122"/>
              <a:cs typeface="Montserrat Black" pitchFamily="34" charset="-120"/>
            </a:endParaRPr>
          </a:p>
          <a:p>
            <a:pPr marL="0" indent="0">
              <a:lnSpc>
                <a:spcPts val="260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Moliyaviy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manbalar</a:t>
            </a:r>
            <a:endParaRPr lang="en-US" sz="3600" dirty="0"/>
          </a:p>
        </p:txBody>
      </p:sp>
      <p:sp>
        <p:nvSpPr>
          <p:cNvPr id="42" name="Text 3"/>
          <p:cNvSpPr/>
          <p:nvPr/>
        </p:nvSpPr>
        <p:spPr>
          <a:xfrm>
            <a:off x="920750" y="4562475"/>
            <a:ext cx="44196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 amalga oshirish uchun zarur bo'lgan moliyaviy resurslar aniqlanadi va ularning manbalari topiladi.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Shape 4"/>
          <p:cNvSpPr/>
          <p:nvPr/>
        </p:nvSpPr>
        <p:spPr>
          <a:xfrm>
            <a:off x="6026150" y="4562475"/>
            <a:ext cx="4495800" cy="2362200"/>
          </a:xfrm>
          <a:prstGeom prst="roundRect">
            <a:avLst>
              <a:gd name="adj" fmla="val 404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4" name="Text 5"/>
          <p:cNvSpPr/>
          <p:nvPr/>
        </p:nvSpPr>
        <p:spPr>
          <a:xfrm>
            <a:off x="5797550" y="3343275"/>
            <a:ext cx="48768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3600" b="1" dirty="0">
              <a:solidFill>
                <a:srgbClr val="151617"/>
              </a:solidFill>
              <a:latin typeface="Montserrat Black" pitchFamily="34" charset="0"/>
              <a:ea typeface="Montserrat Black" pitchFamily="34" charset="-122"/>
              <a:cs typeface="Montserrat Black" pitchFamily="34" charset="-120"/>
            </a:endParaRPr>
          </a:p>
          <a:p>
            <a:pPr marL="0" indent="0">
              <a:lnSpc>
                <a:spcPts val="260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Budjet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rejalashtirish</a:t>
            </a:r>
            <a:endParaRPr lang="en-US" sz="3600" dirty="0"/>
          </a:p>
        </p:txBody>
      </p:sp>
      <p:sp>
        <p:nvSpPr>
          <p:cNvPr id="45" name="Text 6"/>
          <p:cNvSpPr/>
          <p:nvPr/>
        </p:nvSpPr>
        <p:spPr>
          <a:xfrm>
            <a:off x="6102350" y="4714875"/>
            <a:ext cx="4343400" cy="2144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28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har bir bosqichida zarur bo'lgan xarajatlar hisobga olinadi va budjet tuziladi.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Shape 7"/>
          <p:cNvSpPr/>
          <p:nvPr/>
        </p:nvSpPr>
        <p:spPr>
          <a:xfrm>
            <a:off x="1682750" y="8067675"/>
            <a:ext cx="8491061" cy="1924050"/>
          </a:xfrm>
          <a:prstGeom prst="roundRect">
            <a:avLst>
              <a:gd name="adj" fmla="val 475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7" name="Text 8"/>
          <p:cNvSpPr/>
          <p:nvPr/>
        </p:nvSpPr>
        <p:spPr>
          <a:xfrm>
            <a:off x="2597150" y="7458075"/>
            <a:ext cx="5663208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Resurslarni taqsimlash</a:t>
            </a:r>
            <a:endParaRPr lang="en-US" sz="3600" dirty="0"/>
          </a:p>
        </p:txBody>
      </p:sp>
      <p:sp>
        <p:nvSpPr>
          <p:cNvPr id="48" name="Text 9"/>
          <p:cNvSpPr/>
          <p:nvPr/>
        </p:nvSpPr>
        <p:spPr>
          <a:xfrm>
            <a:off x="1758950" y="8067675"/>
            <a:ext cx="8382000" cy="1905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endParaRPr lang="en-US" sz="3200" dirty="0">
              <a:solidFill>
                <a:srgbClr val="151617"/>
              </a:solidFill>
              <a:latin typeface="Arial" pitchFamily="34" charset="0"/>
              <a:ea typeface="Inconsolata" pitchFamily="34" charset="-122"/>
              <a:cs typeface="Arial" pitchFamily="34" charset="0"/>
            </a:endParaRPr>
          </a:p>
          <a:p>
            <a:pPr marL="0" indent="0">
              <a:lnSpc>
                <a:spcPts val="2650"/>
              </a:lnSpc>
              <a:buNone/>
            </a:pPr>
            <a:r>
              <a:rPr lang="en-US" sz="32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</a:t>
            </a: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muvaffaqiyatli bajarilishi uchun zarur bo'lgan resurslar, shu jumladan, xodimlar, jihozlar, materiallar taqsimlanadi.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53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2" name="Image 0" descr="preencod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207750" y="1819275"/>
            <a:ext cx="5486400" cy="8229600"/>
          </a:xfrm>
          <a:prstGeom prst="rect">
            <a:avLst/>
          </a:prstGeom>
        </p:spPr>
      </p:pic>
      <p:sp>
        <p:nvSpPr>
          <p:cNvPr id="23" name="Text 0"/>
          <p:cNvSpPr/>
          <p:nvPr/>
        </p:nvSpPr>
        <p:spPr>
          <a:xfrm>
            <a:off x="1377950" y="1971675"/>
            <a:ext cx="9144000" cy="9919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Loyihani</a:t>
            </a:r>
            <a:r>
              <a:rPr lang="en-US" sz="43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3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amalga</a:t>
            </a:r>
            <a:r>
              <a:rPr lang="en-US" sz="43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3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oshirish</a:t>
            </a:r>
            <a:r>
              <a:rPr lang="en-US" sz="43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3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jarayoni</a:t>
            </a:r>
            <a:endParaRPr lang="en-US" sz="4300" dirty="0"/>
          </a:p>
        </p:txBody>
      </p:sp>
      <p:pic>
        <p:nvPicPr>
          <p:cNvPr id="24" name="Image 1" descr="preencod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54150" y="3343275"/>
            <a:ext cx="1256824" cy="1905000"/>
          </a:xfrm>
          <a:prstGeom prst="rect">
            <a:avLst/>
          </a:prstGeom>
        </p:spPr>
      </p:pic>
      <p:sp>
        <p:nvSpPr>
          <p:cNvPr id="25" name="Text 1"/>
          <p:cNvSpPr/>
          <p:nvPr/>
        </p:nvSpPr>
        <p:spPr>
          <a:xfrm>
            <a:off x="2825750" y="3267075"/>
            <a:ext cx="2972872" cy="6760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endParaRPr lang="en-US" sz="3600" b="1" dirty="0">
              <a:solidFill>
                <a:srgbClr val="151617"/>
              </a:solidFill>
              <a:latin typeface="Arial" pitchFamily="34" charset="0"/>
              <a:ea typeface="Montserrat Black" pitchFamily="34" charset="-122"/>
              <a:cs typeface="Arial" pitchFamily="34" charset="0"/>
            </a:endParaRPr>
          </a:p>
          <a:p>
            <a:pPr marL="0" indent="0" algn="l">
              <a:lnSpc>
                <a:spcPts val="270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Boshlash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2"/>
          <p:cNvSpPr/>
          <p:nvPr/>
        </p:nvSpPr>
        <p:spPr>
          <a:xfrm>
            <a:off x="2825750" y="4181475"/>
            <a:ext cx="7924800" cy="10202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 boshlanishi, kerakli resurslar taqsimlanadi va ishtirokchilar o'z vazifalarini boshlaydilar.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54150" y="5705475"/>
            <a:ext cx="1256824" cy="1767126"/>
          </a:xfrm>
          <a:prstGeom prst="rect">
            <a:avLst/>
          </a:prstGeom>
        </p:spPr>
      </p:pic>
      <p:sp>
        <p:nvSpPr>
          <p:cNvPr id="28" name="Text 3"/>
          <p:cNvSpPr/>
          <p:nvPr/>
        </p:nvSpPr>
        <p:spPr>
          <a:xfrm>
            <a:off x="2749550" y="5629275"/>
            <a:ext cx="5257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endParaRPr lang="en-US" sz="3600" b="1" dirty="0">
              <a:solidFill>
                <a:srgbClr val="151617"/>
              </a:solidFill>
              <a:latin typeface="Arial" pitchFamily="34" charset="0"/>
              <a:ea typeface="Montserrat Black" pitchFamily="34" charset="-122"/>
              <a:cs typeface="Arial" pitchFamily="34" charset="0"/>
            </a:endParaRPr>
          </a:p>
          <a:p>
            <a:pPr marL="0" indent="0" algn="l">
              <a:lnSpc>
                <a:spcPts val="270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Jarayonni</a:t>
            </a: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 boshqarish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4"/>
          <p:cNvSpPr/>
          <p:nvPr/>
        </p:nvSpPr>
        <p:spPr>
          <a:xfrm>
            <a:off x="2825750" y="6543675"/>
            <a:ext cx="8305800" cy="11581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har bir bosqichi nazorat qilinadi, muammolar hal qilinadi va o'zgartirishlar kiritiladi.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30350" y="8143875"/>
            <a:ext cx="1256824" cy="1767126"/>
          </a:xfrm>
          <a:prstGeom prst="rect">
            <a:avLst/>
          </a:prstGeom>
        </p:spPr>
      </p:pic>
      <p:sp>
        <p:nvSpPr>
          <p:cNvPr id="31" name="Text 5"/>
          <p:cNvSpPr/>
          <p:nvPr/>
        </p:nvSpPr>
        <p:spPr>
          <a:xfrm>
            <a:off x="2978150" y="8143875"/>
            <a:ext cx="2761178" cy="573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Yakunlash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 6"/>
          <p:cNvSpPr/>
          <p:nvPr/>
        </p:nvSpPr>
        <p:spPr>
          <a:xfrm>
            <a:off x="2901950" y="8829675"/>
            <a:ext cx="7315200" cy="1087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 yakunlanadi, natijalar taqdim etiladi va baholanadi.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raphic 2">
            <a:extLst>
              <a:ext uri="{FF2B5EF4-FFF2-40B4-BE49-F238E27FC236}">
                <a16:creationId xmlns:a16="http://schemas.microsoft.com/office/drawing/2014/main" id="{1726D228-6F0C-4676-AE18-252078A793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B47EBB2B-0CF0-4F62-AC5D-A097616E79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F5C83469-07C6-4506-AAA9-03194DC72A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4" name="Image 0" descr="preencod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96950" y="1438275"/>
            <a:ext cx="16230600" cy="2610445"/>
          </a:xfrm>
          <a:prstGeom prst="rect">
            <a:avLst/>
          </a:prstGeom>
        </p:spPr>
      </p:pic>
      <p:sp>
        <p:nvSpPr>
          <p:cNvPr id="75" name="Text 0"/>
          <p:cNvSpPr/>
          <p:nvPr/>
        </p:nvSpPr>
        <p:spPr>
          <a:xfrm>
            <a:off x="1727875" y="4622959"/>
            <a:ext cx="14356675" cy="1305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00"/>
              </a:lnSpc>
              <a:buNone/>
            </a:pPr>
            <a:r>
              <a:rPr lang="en-US" sz="48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Ishtirokchilarni</a:t>
            </a:r>
            <a:r>
              <a:rPr lang="en-US" sz="48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8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safarbar</a:t>
            </a:r>
            <a:r>
              <a:rPr lang="en-US" sz="48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8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qilish</a:t>
            </a:r>
            <a:r>
              <a:rPr lang="en-US" sz="48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8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48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8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motivatsiyalash</a:t>
            </a:r>
            <a:endParaRPr lang="en-US" sz="4800" dirty="0"/>
          </a:p>
        </p:txBody>
      </p:sp>
      <p:pic>
        <p:nvPicPr>
          <p:cNvPr id="76" name="Image 1" descr="preencod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58950" y="5705475"/>
            <a:ext cx="838200" cy="838200"/>
          </a:xfrm>
          <a:prstGeom prst="rect">
            <a:avLst/>
          </a:prstGeom>
        </p:spPr>
      </p:pic>
      <p:sp>
        <p:nvSpPr>
          <p:cNvPr id="77" name="Text 1"/>
          <p:cNvSpPr/>
          <p:nvPr/>
        </p:nvSpPr>
        <p:spPr>
          <a:xfrm>
            <a:off x="1073150" y="6696075"/>
            <a:ext cx="2610445" cy="6025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endParaRPr lang="en-US" sz="4000" b="1" dirty="0">
              <a:solidFill>
                <a:srgbClr val="151617"/>
              </a:solidFill>
              <a:latin typeface="Montserrat Black" pitchFamily="34" charset="0"/>
              <a:ea typeface="Montserrat Black" pitchFamily="34" charset="-122"/>
              <a:cs typeface="Montserrat Black" pitchFamily="34" charset="-120"/>
            </a:endParaRPr>
          </a:p>
          <a:p>
            <a:pPr marL="0" indent="0" algn="l">
              <a:lnSpc>
                <a:spcPts val="2550"/>
              </a:lnSpc>
              <a:buNone/>
            </a:pPr>
            <a:r>
              <a:rPr lang="en-US" sz="40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Rahbarlik</a:t>
            </a:r>
            <a:endParaRPr lang="en-US" sz="4000" dirty="0"/>
          </a:p>
        </p:txBody>
      </p:sp>
      <p:sp>
        <p:nvSpPr>
          <p:cNvPr id="78" name="Text 2"/>
          <p:cNvSpPr/>
          <p:nvPr/>
        </p:nvSpPr>
        <p:spPr>
          <a:xfrm>
            <a:off x="539750" y="7610475"/>
            <a:ext cx="5018842" cy="2362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Loyiha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rahbari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o‘z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vaqtida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yo‘l-yo‘riq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 beradi, motivatsiya beradi va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ishtirokchilarni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 </a:t>
            </a:r>
            <a:r>
              <a:rPr lang="en-US" sz="3200" dirty="0" err="1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qo‘llab-quvvatlaydi</a:t>
            </a: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.</a:t>
            </a:r>
            <a:endParaRPr lang="en-US" sz="3200" dirty="0">
              <a:latin typeface="+mj-lt"/>
            </a:endParaRPr>
          </a:p>
        </p:txBody>
      </p:sp>
      <p:pic>
        <p:nvPicPr>
          <p:cNvPr id="79" name="Image 2" descr="preencoded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83350" y="5857875"/>
            <a:ext cx="750689" cy="750689"/>
          </a:xfrm>
          <a:prstGeom prst="rect">
            <a:avLst/>
          </a:prstGeom>
        </p:spPr>
      </p:pic>
      <p:sp>
        <p:nvSpPr>
          <p:cNvPr id="80" name="Text 3"/>
          <p:cNvSpPr/>
          <p:nvPr/>
        </p:nvSpPr>
        <p:spPr>
          <a:xfrm>
            <a:off x="6221770" y="6972300"/>
            <a:ext cx="2610445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40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Hamkorlik</a:t>
            </a:r>
            <a:endParaRPr lang="en-US" sz="4000" dirty="0"/>
          </a:p>
        </p:txBody>
      </p:sp>
      <p:sp>
        <p:nvSpPr>
          <p:cNvPr id="81" name="Text 4"/>
          <p:cNvSpPr/>
          <p:nvPr/>
        </p:nvSpPr>
        <p:spPr>
          <a:xfrm>
            <a:off x="5873750" y="7762875"/>
            <a:ext cx="5638800" cy="213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Ishtirokchilarni jamoa sifatida birlashtirib, ularni </a:t>
            </a:r>
            <a:r>
              <a:rPr lang="en-US" sz="32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bir-birlarini</a:t>
            </a: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qo‘llab-quvvatlashlari</a:t>
            </a: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 va birgalikda ishlashlari uchun rag'batlantirish muhimdir.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" name="Image 3" descr="preencode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884150" y="6315075"/>
            <a:ext cx="522089" cy="522089"/>
          </a:xfrm>
          <a:prstGeom prst="rect">
            <a:avLst/>
          </a:prstGeom>
        </p:spPr>
      </p:pic>
      <p:sp>
        <p:nvSpPr>
          <p:cNvPr id="83" name="Text 5"/>
          <p:cNvSpPr/>
          <p:nvPr/>
        </p:nvSpPr>
        <p:spPr>
          <a:xfrm>
            <a:off x="12198350" y="6696075"/>
            <a:ext cx="54102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endParaRPr lang="en-US" sz="4000" b="1" dirty="0">
              <a:solidFill>
                <a:srgbClr val="151617"/>
              </a:solidFill>
              <a:latin typeface="Montserrat Black" pitchFamily="34" charset="0"/>
              <a:ea typeface="Montserrat Black" pitchFamily="34" charset="-122"/>
              <a:cs typeface="Montserrat Black" pitchFamily="34" charset="-120"/>
            </a:endParaRPr>
          </a:p>
          <a:p>
            <a:pPr marL="0" indent="0" algn="l">
              <a:lnSpc>
                <a:spcPts val="2550"/>
              </a:lnSpc>
              <a:buNone/>
            </a:pPr>
            <a:r>
              <a:rPr lang="en-US" sz="40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Yutuqlarni</a:t>
            </a:r>
            <a:r>
              <a:rPr lang="en-US" sz="40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nishonlash</a:t>
            </a:r>
            <a:endParaRPr lang="en-US" sz="4000" dirty="0"/>
          </a:p>
        </p:txBody>
      </p:sp>
      <p:sp>
        <p:nvSpPr>
          <p:cNvPr id="84" name="Text 6"/>
          <p:cNvSpPr/>
          <p:nvPr/>
        </p:nvSpPr>
        <p:spPr>
          <a:xfrm>
            <a:off x="11588750" y="7686675"/>
            <a:ext cx="6019800" cy="1945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dirty="0">
                <a:solidFill>
                  <a:srgbClr val="151617"/>
                </a:solidFill>
                <a:latin typeface="+mj-lt"/>
                <a:ea typeface="Inconsolata" pitchFamily="34" charset="-122"/>
                <a:cs typeface="Inconsolata" pitchFamily="34" charset="-120"/>
              </a:rPr>
              <a:t>Loyiha davomida olingan yutuqlar va muvaffaqiyatlar nishonlanadi va ishtirokchilarning motivatsiyasi oshiriladi.</a:t>
            </a:r>
            <a:endParaRPr lang="en-US" sz="3200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1" name="Text 0"/>
          <p:cNvSpPr/>
          <p:nvPr/>
        </p:nvSpPr>
        <p:spPr>
          <a:xfrm>
            <a:off x="2869803" y="2239565"/>
            <a:ext cx="1201816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Loyihani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monitoring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qilish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baholash</a:t>
            </a:r>
            <a:endParaRPr lang="en-US" sz="4450" dirty="0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54361" y="3401973"/>
            <a:ext cx="2152055" cy="1669852"/>
          </a:xfrm>
          <a:prstGeom prst="rect">
            <a:avLst/>
          </a:prstGeom>
        </p:spPr>
      </p:pic>
      <p:sp>
        <p:nvSpPr>
          <p:cNvPr id="15" name="Text 1"/>
          <p:cNvSpPr/>
          <p:nvPr/>
        </p:nvSpPr>
        <p:spPr>
          <a:xfrm>
            <a:off x="6071155" y="4226599"/>
            <a:ext cx="11846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16" name="Text 2"/>
          <p:cNvSpPr/>
          <p:nvPr/>
        </p:nvSpPr>
        <p:spPr>
          <a:xfrm>
            <a:off x="7473950" y="3343275"/>
            <a:ext cx="6096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Jarayonni nazorat qilish</a:t>
            </a:r>
            <a:endParaRPr lang="en-US" sz="3600" dirty="0"/>
          </a:p>
        </p:txBody>
      </p:sp>
      <p:sp>
        <p:nvSpPr>
          <p:cNvPr id="17" name="Text 3"/>
          <p:cNvSpPr/>
          <p:nvPr/>
        </p:nvSpPr>
        <p:spPr>
          <a:xfrm>
            <a:off x="7473950" y="3800475"/>
            <a:ext cx="9220200" cy="900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har bir bosqichi nazorat qilinadi va rejalarga muvofiqligi baholanadi.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Shape 4"/>
          <p:cNvSpPr/>
          <p:nvPr/>
        </p:nvSpPr>
        <p:spPr>
          <a:xfrm>
            <a:off x="7263090" y="5084921"/>
            <a:ext cx="8592860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78394" y="5128498"/>
            <a:ext cx="4304109" cy="1669852"/>
          </a:xfrm>
          <a:prstGeom prst="rect">
            <a:avLst/>
          </a:prstGeom>
        </p:spPr>
      </p:pic>
      <p:sp>
        <p:nvSpPr>
          <p:cNvPr id="23" name="Text 5"/>
          <p:cNvSpPr/>
          <p:nvPr/>
        </p:nvSpPr>
        <p:spPr>
          <a:xfrm>
            <a:off x="6044128" y="5736669"/>
            <a:ext cx="17240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24" name="Text 6"/>
          <p:cNvSpPr/>
          <p:nvPr/>
        </p:nvSpPr>
        <p:spPr>
          <a:xfrm>
            <a:off x="8159750" y="5095875"/>
            <a:ext cx="48006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Natijalarni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o‘lchash</a:t>
            </a:r>
            <a:endParaRPr lang="en-US" sz="3600" dirty="0"/>
          </a:p>
        </p:txBody>
      </p:sp>
      <p:sp>
        <p:nvSpPr>
          <p:cNvPr id="25" name="Text 7"/>
          <p:cNvSpPr/>
          <p:nvPr/>
        </p:nvSpPr>
        <p:spPr>
          <a:xfrm>
            <a:off x="8312150" y="5705475"/>
            <a:ext cx="8610600" cy="1018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kutilayotgan natijalarga erishganligi o'lchanadi va tahlil qilinadi.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Shape 8"/>
          <p:cNvSpPr/>
          <p:nvPr/>
        </p:nvSpPr>
        <p:spPr>
          <a:xfrm>
            <a:off x="8339177" y="6811445"/>
            <a:ext cx="8278773" cy="45719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02307" y="6855023"/>
            <a:ext cx="6456164" cy="1669852"/>
          </a:xfrm>
          <a:prstGeom prst="rect">
            <a:avLst/>
          </a:prstGeom>
        </p:spPr>
      </p:pic>
      <p:sp>
        <p:nvSpPr>
          <p:cNvPr id="28" name="Text 9"/>
          <p:cNvSpPr/>
          <p:nvPr/>
        </p:nvSpPr>
        <p:spPr>
          <a:xfrm>
            <a:off x="6043295" y="7463194"/>
            <a:ext cx="17406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29" name="Text 10"/>
          <p:cNvSpPr/>
          <p:nvPr/>
        </p:nvSpPr>
        <p:spPr>
          <a:xfrm>
            <a:off x="9585285" y="70818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Baholash</a:t>
            </a:r>
            <a:endParaRPr lang="en-US" sz="3600" dirty="0"/>
          </a:p>
        </p:txBody>
      </p:sp>
      <p:sp>
        <p:nvSpPr>
          <p:cNvPr id="30" name="Text 11"/>
          <p:cNvSpPr/>
          <p:nvPr/>
        </p:nvSpPr>
        <p:spPr>
          <a:xfrm>
            <a:off x="9585284" y="7572256"/>
            <a:ext cx="7413666" cy="11812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kuchli va zaif tomonlari aniqlanadi, muammolar va kamchiliklarga e'tibor qaratiladi.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Shape 8"/>
          <p:cNvSpPr/>
          <p:nvPr/>
        </p:nvSpPr>
        <p:spPr>
          <a:xfrm>
            <a:off x="7245350" y="5019675"/>
            <a:ext cx="7516773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32" name="Shape 8"/>
          <p:cNvSpPr/>
          <p:nvPr/>
        </p:nvSpPr>
        <p:spPr>
          <a:xfrm>
            <a:off x="7397750" y="4943474"/>
            <a:ext cx="9067800" cy="45719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</p:spTree>
    <p:extLst>
      <p:ext uri="{BB962C8B-B14F-4D97-AF65-F5344CB8AC3E}">
        <p14:creationId xmlns:p14="http://schemas.microsoft.com/office/powerpoint/2010/main" val="1305683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" name="Text 0"/>
          <p:cNvSpPr/>
          <p:nvPr/>
        </p:nvSpPr>
        <p:spPr>
          <a:xfrm>
            <a:off x="1835150" y="2313741"/>
            <a:ext cx="14020800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Loyihadan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keyin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olingan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darslar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va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kelgusi</a:t>
            </a:r>
            <a:r>
              <a:rPr lang="en-US" sz="445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445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reja</a:t>
            </a:r>
            <a:endParaRPr lang="en-US" sz="4450" dirty="0"/>
          </a:p>
        </p:txBody>
      </p:sp>
      <p:sp>
        <p:nvSpPr>
          <p:cNvPr id="11" name="Shape 1"/>
          <p:cNvSpPr/>
          <p:nvPr/>
        </p:nvSpPr>
        <p:spPr>
          <a:xfrm>
            <a:off x="1835150" y="4184927"/>
            <a:ext cx="2173724" cy="1306949"/>
          </a:xfrm>
          <a:prstGeom prst="roundRect">
            <a:avLst>
              <a:gd name="adj" fmla="val 700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2" name="Text 2"/>
          <p:cNvSpPr/>
          <p:nvPr/>
        </p:nvSpPr>
        <p:spPr>
          <a:xfrm>
            <a:off x="2069584" y="4611647"/>
            <a:ext cx="11846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13" name="Text 3"/>
          <p:cNvSpPr/>
          <p:nvPr/>
        </p:nvSpPr>
        <p:spPr>
          <a:xfrm>
            <a:off x="4235688" y="4257675"/>
            <a:ext cx="3162062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Tajriba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</a:t>
            </a: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tahlili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:</a:t>
            </a:r>
            <a:endParaRPr lang="en-US" sz="3600" dirty="0"/>
          </a:p>
        </p:txBody>
      </p:sp>
      <p:sp>
        <p:nvSpPr>
          <p:cNvPr id="14" name="Text 4"/>
          <p:cNvSpPr/>
          <p:nvPr/>
        </p:nvSpPr>
        <p:spPr>
          <a:xfrm>
            <a:off x="4235688" y="4902160"/>
            <a:ext cx="725435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b="1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Loyihaning muvaffaqiyatli tomonlari va xatolari tahlil qilinadi.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16" name="Shape 6"/>
          <p:cNvSpPr/>
          <p:nvPr/>
        </p:nvSpPr>
        <p:spPr>
          <a:xfrm>
            <a:off x="1835150" y="5605224"/>
            <a:ext cx="4347567" cy="1669852"/>
          </a:xfrm>
          <a:prstGeom prst="roundRect">
            <a:avLst>
              <a:gd name="adj" fmla="val 548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7" name="Text 7"/>
          <p:cNvSpPr/>
          <p:nvPr/>
        </p:nvSpPr>
        <p:spPr>
          <a:xfrm>
            <a:off x="2069584" y="6213395"/>
            <a:ext cx="17240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18" name="Text 8"/>
          <p:cNvSpPr/>
          <p:nvPr/>
        </p:nvSpPr>
        <p:spPr>
          <a:xfrm>
            <a:off x="6407150" y="5705475"/>
            <a:ext cx="5788819" cy="5334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Kelgusi</a:t>
            </a: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rejalashtirish</a:t>
            </a:r>
            <a:r>
              <a:rPr lang="en-US" sz="3600" b="1" dirty="0">
                <a:solidFill>
                  <a:srgbClr val="151617"/>
                </a:solidFill>
                <a:latin typeface="Arial" pitchFamily="34" charset="0"/>
                <a:ea typeface="Montserrat Black" pitchFamily="34" charset="-122"/>
                <a:cs typeface="Arial" pitchFamily="34" charset="0"/>
              </a:rPr>
              <a:t>: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9"/>
          <p:cNvSpPr/>
          <p:nvPr/>
        </p:nvSpPr>
        <p:spPr>
          <a:xfrm>
            <a:off x="6409531" y="6322456"/>
            <a:ext cx="1005601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Arial" pitchFamily="34" charset="0"/>
                <a:ea typeface="Inconsolata" pitchFamily="34" charset="-122"/>
                <a:cs typeface="Arial" pitchFamily="34" charset="0"/>
              </a:rPr>
              <a:t>Olingan darslar hisobga olib, kelgusi loyihalar uchun rejalashtirish amalga oshiriladi.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1" name="Shape 11"/>
          <p:cNvSpPr/>
          <p:nvPr/>
        </p:nvSpPr>
        <p:spPr>
          <a:xfrm>
            <a:off x="1835150" y="7388423"/>
            <a:ext cx="6521410" cy="1669852"/>
          </a:xfrm>
          <a:prstGeom prst="roundRect">
            <a:avLst>
              <a:gd name="adj" fmla="val 548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22" name="Text 12"/>
          <p:cNvSpPr/>
          <p:nvPr/>
        </p:nvSpPr>
        <p:spPr>
          <a:xfrm>
            <a:off x="2069584" y="7996594"/>
            <a:ext cx="17406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23" name="Text 13"/>
          <p:cNvSpPr/>
          <p:nvPr/>
        </p:nvSpPr>
        <p:spPr>
          <a:xfrm>
            <a:off x="8583374" y="76152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 err="1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Takomillashtirish</a:t>
            </a:r>
            <a:r>
              <a:rPr lang="en-US" sz="3600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:</a:t>
            </a:r>
            <a:endParaRPr lang="en-US" sz="3600" dirty="0"/>
          </a:p>
        </p:txBody>
      </p:sp>
      <p:sp>
        <p:nvSpPr>
          <p:cNvPr id="24" name="Text 14"/>
          <p:cNvSpPr/>
          <p:nvPr/>
        </p:nvSpPr>
        <p:spPr>
          <a:xfrm>
            <a:off x="8540750" y="8220075"/>
            <a:ext cx="8567976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Loyiha jarayonini yaxshilash va samaradorligini oshirish bo'yicha takliflar ishlab chiqiladi.</a:t>
            </a:r>
            <a:endParaRPr lang="en-US" sz="3200" dirty="0"/>
          </a:p>
        </p:txBody>
      </p:sp>
      <p:sp>
        <p:nvSpPr>
          <p:cNvPr id="25" name="Shape 10"/>
          <p:cNvSpPr/>
          <p:nvPr/>
        </p:nvSpPr>
        <p:spPr>
          <a:xfrm>
            <a:off x="3740150" y="5553074"/>
            <a:ext cx="12115800" cy="45719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6" name="Shape 10"/>
          <p:cNvSpPr/>
          <p:nvPr/>
        </p:nvSpPr>
        <p:spPr>
          <a:xfrm>
            <a:off x="5568950" y="7305675"/>
            <a:ext cx="12115800" cy="45719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7" name="Google Shape;672;p33"/>
          <p:cNvSpPr/>
          <p:nvPr/>
        </p:nvSpPr>
        <p:spPr>
          <a:xfrm>
            <a:off x="9983778" y="7214037"/>
            <a:ext cx="127801" cy="152121"/>
          </a:xfrm>
          <a:custGeom>
            <a:avLst/>
            <a:gdLst/>
            <a:ahLst/>
            <a:cxnLst/>
            <a:rect l="l" t="t" r="r" b="b"/>
            <a:pathLst>
              <a:path w="1051" h="1251" fill="none" extrusionOk="0">
                <a:moveTo>
                  <a:pt x="1" y="1251"/>
                </a:moveTo>
                <a:lnTo>
                  <a:pt x="1" y="1051"/>
                </a:lnTo>
                <a:cubicBezTo>
                  <a:pt x="1" y="467"/>
                  <a:pt x="468" y="1"/>
                  <a:pt x="1051" y="1"/>
                </a:cubicBezTo>
              </a:path>
            </a:pathLst>
          </a:custGeom>
          <a:noFill/>
          <a:ln w="381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28" name="Google Shape;673;p33"/>
          <p:cNvSpPr/>
          <p:nvPr/>
        </p:nvSpPr>
        <p:spPr>
          <a:xfrm>
            <a:off x="2520950" y="2718773"/>
            <a:ext cx="4370993" cy="5577502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ln w="57150"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29" name="Google Shape;676;p33"/>
          <p:cNvSpPr txBox="1"/>
          <p:nvPr/>
        </p:nvSpPr>
        <p:spPr>
          <a:xfrm>
            <a:off x="3636953" y="3889186"/>
            <a:ext cx="2947916" cy="2265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sz="36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36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-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aniq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maqsadga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erishish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kelishilgan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muayyan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faoliyatlar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>
                <a:latin typeface="Arial" pitchFamily="34" charset="0"/>
                <a:cs typeface="Arial" pitchFamily="34" charset="0"/>
              </a:rPr>
              <a:t>tizimidir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. </a:t>
            </a:r>
            <a:endParaRPr sz="3600" b="1" dirty="0">
              <a:solidFill>
                <a:schemeClr val="dk1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30" name="Google Shape;684;p33"/>
          <p:cNvSpPr txBox="1"/>
          <p:nvPr/>
        </p:nvSpPr>
        <p:spPr>
          <a:xfrm flipH="1">
            <a:off x="3827311" y="1732837"/>
            <a:ext cx="1283600" cy="1009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400" b="1" dirty="0">
              <a:solidFill>
                <a:schemeClr val="accent1">
                  <a:lumMod val="50000"/>
                </a:schemeClr>
              </a:solidFill>
              <a:ea typeface="Fira Sans"/>
              <a:cs typeface="Fira Sans"/>
              <a:sym typeface="Fira Sans"/>
            </a:endParaRPr>
          </a:p>
        </p:txBody>
      </p:sp>
      <p:cxnSp>
        <p:nvCxnSpPr>
          <p:cNvPr id="31" name="Google Shape;686;p33"/>
          <p:cNvCxnSpPr/>
          <p:nvPr/>
        </p:nvCxnSpPr>
        <p:spPr>
          <a:xfrm>
            <a:off x="7022435" y="5021948"/>
            <a:ext cx="2797269" cy="1163687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pic>
        <p:nvPicPr>
          <p:cNvPr id="32" name="Picture 2" descr="C:\Users\User\Desktop\imgprevie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574568" y="3069475"/>
            <a:ext cx="4681182" cy="4845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grpSp>
        <p:nvGrpSpPr>
          <p:cNvPr id="7" name="Google Shape;411;p20"/>
          <p:cNvGrpSpPr/>
          <p:nvPr/>
        </p:nvGrpSpPr>
        <p:grpSpPr>
          <a:xfrm>
            <a:off x="768350" y="3038476"/>
            <a:ext cx="16611600" cy="6553198"/>
            <a:chOff x="512204" y="1880803"/>
            <a:chExt cx="8535308" cy="1821626"/>
          </a:xfrm>
        </p:grpSpPr>
        <p:sp>
          <p:nvSpPr>
            <p:cNvPr id="8" name="Google Shape;412;p20"/>
            <p:cNvSpPr/>
            <p:nvPr/>
          </p:nvSpPr>
          <p:spPr>
            <a:xfrm>
              <a:off x="512204" y="1924861"/>
              <a:ext cx="8118625" cy="1777568"/>
            </a:xfrm>
            <a:custGeom>
              <a:avLst/>
              <a:gdLst/>
              <a:ahLst/>
              <a:cxnLst/>
              <a:rect l="l" t="t" r="r" b="b"/>
              <a:pathLst>
                <a:path w="58461" h="12800" extrusionOk="0">
                  <a:moveTo>
                    <a:pt x="4349" y="1"/>
                  </a:moveTo>
                  <a:cubicBezTo>
                    <a:pt x="1952" y="1"/>
                    <a:pt x="0" y="2064"/>
                    <a:pt x="180" y="4522"/>
                  </a:cubicBezTo>
                  <a:cubicBezTo>
                    <a:pt x="342" y="6549"/>
                    <a:pt x="1991" y="8170"/>
                    <a:pt x="4016" y="8332"/>
                  </a:cubicBezTo>
                  <a:cubicBezTo>
                    <a:pt x="4115" y="8339"/>
                    <a:pt x="4214" y="8342"/>
                    <a:pt x="4312" y="8342"/>
                  </a:cubicBezTo>
                  <a:cubicBezTo>
                    <a:pt x="5380" y="8342"/>
                    <a:pt x="6327" y="7949"/>
                    <a:pt x="7069" y="7305"/>
                  </a:cubicBezTo>
                  <a:cubicBezTo>
                    <a:pt x="7406" y="7018"/>
                    <a:pt x="7827" y="6868"/>
                    <a:pt x="8259" y="6868"/>
                  </a:cubicBezTo>
                  <a:cubicBezTo>
                    <a:pt x="8520" y="6868"/>
                    <a:pt x="8786" y="6923"/>
                    <a:pt x="9040" y="7035"/>
                  </a:cubicBezTo>
                  <a:cubicBezTo>
                    <a:pt x="9688" y="7331"/>
                    <a:pt x="10120" y="7980"/>
                    <a:pt x="10120" y="8710"/>
                  </a:cubicBezTo>
                  <a:cubicBezTo>
                    <a:pt x="10120" y="8872"/>
                    <a:pt x="10148" y="9006"/>
                    <a:pt x="10148" y="9168"/>
                  </a:cubicBezTo>
                  <a:cubicBezTo>
                    <a:pt x="10390" y="11033"/>
                    <a:pt x="11931" y="12545"/>
                    <a:pt x="13822" y="12762"/>
                  </a:cubicBezTo>
                  <a:cubicBezTo>
                    <a:pt x="13990" y="12781"/>
                    <a:pt x="14157" y="12791"/>
                    <a:pt x="14321" y="12791"/>
                  </a:cubicBezTo>
                  <a:cubicBezTo>
                    <a:pt x="16609" y="12791"/>
                    <a:pt x="18468" y="10922"/>
                    <a:pt x="18468" y="8628"/>
                  </a:cubicBezTo>
                  <a:lnTo>
                    <a:pt x="18468" y="8602"/>
                  </a:lnTo>
                  <a:cubicBezTo>
                    <a:pt x="18468" y="7954"/>
                    <a:pt x="18846" y="7359"/>
                    <a:pt x="19466" y="7089"/>
                  </a:cubicBezTo>
                  <a:lnTo>
                    <a:pt x="19682" y="6981"/>
                  </a:lnTo>
                  <a:cubicBezTo>
                    <a:pt x="19900" y="6882"/>
                    <a:pt x="20129" y="6834"/>
                    <a:pt x="20355" y="6834"/>
                  </a:cubicBezTo>
                  <a:cubicBezTo>
                    <a:pt x="20747" y="6834"/>
                    <a:pt x="21131" y="6978"/>
                    <a:pt x="21439" y="7251"/>
                  </a:cubicBezTo>
                  <a:cubicBezTo>
                    <a:pt x="21763" y="7521"/>
                    <a:pt x="22113" y="7764"/>
                    <a:pt x="22491" y="7954"/>
                  </a:cubicBezTo>
                  <a:cubicBezTo>
                    <a:pt x="22545" y="7980"/>
                    <a:pt x="22599" y="8008"/>
                    <a:pt x="22627" y="8008"/>
                  </a:cubicBezTo>
                  <a:cubicBezTo>
                    <a:pt x="22653" y="8008"/>
                    <a:pt x="22681" y="8034"/>
                    <a:pt x="22681" y="8034"/>
                  </a:cubicBezTo>
                  <a:cubicBezTo>
                    <a:pt x="22707" y="8034"/>
                    <a:pt x="22761" y="8062"/>
                    <a:pt x="22789" y="8062"/>
                  </a:cubicBezTo>
                  <a:cubicBezTo>
                    <a:pt x="22815" y="8088"/>
                    <a:pt x="22843" y="8088"/>
                    <a:pt x="22869" y="8116"/>
                  </a:cubicBezTo>
                  <a:cubicBezTo>
                    <a:pt x="22897" y="8116"/>
                    <a:pt x="22923" y="8116"/>
                    <a:pt x="22951" y="8142"/>
                  </a:cubicBezTo>
                  <a:cubicBezTo>
                    <a:pt x="22977" y="8142"/>
                    <a:pt x="23031" y="8142"/>
                    <a:pt x="23059" y="8170"/>
                  </a:cubicBezTo>
                  <a:lnTo>
                    <a:pt x="23113" y="8170"/>
                  </a:lnTo>
                  <a:cubicBezTo>
                    <a:pt x="23167" y="8196"/>
                    <a:pt x="23193" y="8196"/>
                    <a:pt x="23247" y="8224"/>
                  </a:cubicBezTo>
                  <a:lnTo>
                    <a:pt x="23301" y="8224"/>
                  </a:lnTo>
                  <a:cubicBezTo>
                    <a:pt x="23355" y="8250"/>
                    <a:pt x="23384" y="8250"/>
                    <a:pt x="23438" y="8250"/>
                  </a:cubicBezTo>
                  <a:cubicBezTo>
                    <a:pt x="23463" y="8250"/>
                    <a:pt x="23463" y="8278"/>
                    <a:pt x="23492" y="8278"/>
                  </a:cubicBezTo>
                  <a:cubicBezTo>
                    <a:pt x="23517" y="8278"/>
                    <a:pt x="23572" y="8278"/>
                    <a:pt x="23626" y="8304"/>
                  </a:cubicBezTo>
                  <a:lnTo>
                    <a:pt x="23816" y="8304"/>
                  </a:lnTo>
                  <a:cubicBezTo>
                    <a:pt x="23842" y="8332"/>
                    <a:pt x="23870" y="8332"/>
                    <a:pt x="23870" y="8332"/>
                  </a:cubicBezTo>
                  <a:lnTo>
                    <a:pt x="24598" y="8332"/>
                  </a:lnTo>
                  <a:cubicBezTo>
                    <a:pt x="24652" y="8332"/>
                    <a:pt x="24706" y="8304"/>
                    <a:pt x="24760" y="8304"/>
                  </a:cubicBezTo>
                  <a:lnTo>
                    <a:pt x="24788" y="8304"/>
                  </a:lnTo>
                  <a:cubicBezTo>
                    <a:pt x="25004" y="8278"/>
                    <a:pt x="25192" y="8224"/>
                    <a:pt x="25408" y="8170"/>
                  </a:cubicBezTo>
                  <a:cubicBezTo>
                    <a:pt x="25462" y="8170"/>
                    <a:pt x="25516" y="8142"/>
                    <a:pt x="25598" y="8116"/>
                  </a:cubicBezTo>
                  <a:cubicBezTo>
                    <a:pt x="25652" y="8088"/>
                    <a:pt x="25706" y="8062"/>
                    <a:pt x="25786" y="8062"/>
                  </a:cubicBezTo>
                  <a:lnTo>
                    <a:pt x="25786" y="8034"/>
                  </a:lnTo>
                  <a:cubicBezTo>
                    <a:pt x="25840" y="8008"/>
                    <a:pt x="25894" y="8008"/>
                    <a:pt x="25948" y="7980"/>
                  </a:cubicBezTo>
                  <a:cubicBezTo>
                    <a:pt x="25977" y="7980"/>
                    <a:pt x="25977" y="7954"/>
                    <a:pt x="25977" y="7954"/>
                  </a:cubicBezTo>
                  <a:lnTo>
                    <a:pt x="26139" y="7872"/>
                  </a:lnTo>
                  <a:lnTo>
                    <a:pt x="26165" y="7872"/>
                  </a:lnTo>
                  <a:lnTo>
                    <a:pt x="26327" y="7792"/>
                  </a:lnTo>
                  <a:cubicBezTo>
                    <a:pt x="26543" y="7655"/>
                    <a:pt x="26759" y="7493"/>
                    <a:pt x="26975" y="7331"/>
                  </a:cubicBezTo>
                  <a:cubicBezTo>
                    <a:pt x="27320" y="7028"/>
                    <a:pt x="27755" y="6876"/>
                    <a:pt x="28201" y="6876"/>
                  </a:cubicBezTo>
                  <a:cubicBezTo>
                    <a:pt x="28350" y="6876"/>
                    <a:pt x="28501" y="6893"/>
                    <a:pt x="28650" y="6927"/>
                  </a:cubicBezTo>
                  <a:cubicBezTo>
                    <a:pt x="28758" y="6953"/>
                    <a:pt x="28840" y="6981"/>
                    <a:pt x="28948" y="7035"/>
                  </a:cubicBezTo>
                  <a:cubicBezTo>
                    <a:pt x="29596" y="7331"/>
                    <a:pt x="30028" y="7980"/>
                    <a:pt x="30028" y="8710"/>
                  </a:cubicBezTo>
                  <a:cubicBezTo>
                    <a:pt x="30028" y="8872"/>
                    <a:pt x="30054" y="9006"/>
                    <a:pt x="30054" y="9168"/>
                  </a:cubicBezTo>
                  <a:cubicBezTo>
                    <a:pt x="30082" y="9196"/>
                    <a:pt x="30082" y="9222"/>
                    <a:pt x="30082" y="9250"/>
                  </a:cubicBezTo>
                  <a:cubicBezTo>
                    <a:pt x="30082" y="9304"/>
                    <a:pt x="30108" y="9330"/>
                    <a:pt x="30108" y="9384"/>
                  </a:cubicBezTo>
                  <a:cubicBezTo>
                    <a:pt x="30136" y="9492"/>
                    <a:pt x="30136" y="9574"/>
                    <a:pt x="30162" y="9682"/>
                  </a:cubicBezTo>
                  <a:lnTo>
                    <a:pt x="30190" y="9708"/>
                  </a:lnTo>
                  <a:cubicBezTo>
                    <a:pt x="30514" y="10951"/>
                    <a:pt x="31405" y="11977"/>
                    <a:pt x="32593" y="12463"/>
                  </a:cubicBezTo>
                  <a:lnTo>
                    <a:pt x="32621" y="12463"/>
                  </a:lnTo>
                  <a:cubicBezTo>
                    <a:pt x="32675" y="12491"/>
                    <a:pt x="32729" y="12517"/>
                    <a:pt x="32809" y="12545"/>
                  </a:cubicBezTo>
                  <a:cubicBezTo>
                    <a:pt x="32863" y="12571"/>
                    <a:pt x="32917" y="12600"/>
                    <a:pt x="32971" y="12600"/>
                  </a:cubicBezTo>
                  <a:cubicBezTo>
                    <a:pt x="32999" y="12625"/>
                    <a:pt x="33053" y="12625"/>
                    <a:pt x="33107" y="12654"/>
                  </a:cubicBezTo>
                  <a:cubicBezTo>
                    <a:pt x="33187" y="12654"/>
                    <a:pt x="33241" y="12679"/>
                    <a:pt x="33323" y="12708"/>
                  </a:cubicBezTo>
                  <a:lnTo>
                    <a:pt x="33432" y="12708"/>
                  </a:lnTo>
                  <a:cubicBezTo>
                    <a:pt x="33511" y="12733"/>
                    <a:pt x="33620" y="12762"/>
                    <a:pt x="33702" y="12762"/>
                  </a:cubicBezTo>
                  <a:lnTo>
                    <a:pt x="33782" y="12762"/>
                  </a:lnTo>
                  <a:cubicBezTo>
                    <a:pt x="33810" y="12762"/>
                    <a:pt x="33836" y="12788"/>
                    <a:pt x="33864" y="12788"/>
                  </a:cubicBezTo>
                  <a:lnTo>
                    <a:pt x="34484" y="12788"/>
                  </a:lnTo>
                  <a:cubicBezTo>
                    <a:pt x="34538" y="12788"/>
                    <a:pt x="34566" y="12788"/>
                    <a:pt x="34620" y="12762"/>
                  </a:cubicBezTo>
                  <a:lnTo>
                    <a:pt x="34728" y="12762"/>
                  </a:lnTo>
                  <a:cubicBezTo>
                    <a:pt x="34754" y="12762"/>
                    <a:pt x="34808" y="12762"/>
                    <a:pt x="34836" y="12733"/>
                  </a:cubicBezTo>
                  <a:lnTo>
                    <a:pt x="34944" y="12733"/>
                  </a:lnTo>
                  <a:cubicBezTo>
                    <a:pt x="34970" y="12708"/>
                    <a:pt x="35024" y="12708"/>
                    <a:pt x="35078" y="12708"/>
                  </a:cubicBezTo>
                  <a:cubicBezTo>
                    <a:pt x="35078" y="12708"/>
                    <a:pt x="35106" y="12679"/>
                    <a:pt x="35132" y="12679"/>
                  </a:cubicBezTo>
                  <a:cubicBezTo>
                    <a:pt x="35186" y="12679"/>
                    <a:pt x="35240" y="12654"/>
                    <a:pt x="35294" y="12654"/>
                  </a:cubicBezTo>
                  <a:cubicBezTo>
                    <a:pt x="35294" y="12654"/>
                    <a:pt x="35322" y="12625"/>
                    <a:pt x="35348" y="12625"/>
                  </a:cubicBezTo>
                  <a:cubicBezTo>
                    <a:pt x="35402" y="12625"/>
                    <a:pt x="35456" y="12600"/>
                    <a:pt x="35510" y="12600"/>
                  </a:cubicBezTo>
                  <a:cubicBezTo>
                    <a:pt x="35510" y="12571"/>
                    <a:pt x="35538" y="12571"/>
                    <a:pt x="35538" y="12571"/>
                  </a:cubicBezTo>
                  <a:cubicBezTo>
                    <a:pt x="35592" y="12545"/>
                    <a:pt x="35646" y="12517"/>
                    <a:pt x="35700" y="12517"/>
                  </a:cubicBezTo>
                  <a:cubicBezTo>
                    <a:pt x="35726" y="12517"/>
                    <a:pt x="35726" y="12491"/>
                    <a:pt x="35754" y="12491"/>
                  </a:cubicBezTo>
                  <a:cubicBezTo>
                    <a:pt x="35808" y="12463"/>
                    <a:pt x="35862" y="12463"/>
                    <a:pt x="35917" y="12437"/>
                  </a:cubicBezTo>
                  <a:lnTo>
                    <a:pt x="35917" y="12409"/>
                  </a:lnTo>
                  <a:cubicBezTo>
                    <a:pt x="37375" y="11761"/>
                    <a:pt x="38373" y="10303"/>
                    <a:pt x="38373" y="8602"/>
                  </a:cubicBezTo>
                  <a:cubicBezTo>
                    <a:pt x="38373" y="7954"/>
                    <a:pt x="38752" y="7359"/>
                    <a:pt x="39374" y="7089"/>
                  </a:cubicBezTo>
                  <a:lnTo>
                    <a:pt x="39590" y="6981"/>
                  </a:lnTo>
                  <a:cubicBezTo>
                    <a:pt x="39808" y="6882"/>
                    <a:pt x="40037" y="6834"/>
                    <a:pt x="40263" y="6834"/>
                  </a:cubicBezTo>
                  <a:cubicBezTo>
                    <a:pt x="40653" y="6834"/>
                    <a:pt x="41037" y="6978"/>
                    <a:pt x="41345" y="7251"/>
                  </a:cubicBezTo>
                  <a:cubicBezTo>
                    <a:pt x="42101" y="7926"/>
                    <a:pt x="43073" y="8332"/>
                    <a:pt x="44154" y="8332"/>
                  </a:cubicBezTo>
                  <a:cubicBezTo>
                    <a:pt x="45180" y="8332"/>
                    <a:pt x="46152" y="7954"/>
                    <a:pt x="46883" y="7331"/>
                  </a:cubicBezTo>
                  <a:cubicBezTo>
                    <a:pt x="47229" y="7038"/>
                    <a:pt x="47663" y="6877"/>
                    <a:pt x="48107" y="6877"/>
                  </a:cubicBezTo>
                  <a:cubicBezTo>
                    <a:pt x="48357" y="6877"/>
                    <a:pt x="48611" y="6928"/>
                    <a:pt x="48854" y="7035"/>
                  </a:cubicBezTo>
                  <a:cubicBezTo>
                    <a:pt x="49502" y="7331"/>
                    <a:pt x="49934" y="7980"/>
                    <a:pt x="49934" y="8710"/>
                  </a:cubicBezTo>
                  <a:cubicBezTo>
                    <a:pt x="49934" y="8790"/>
                    <a:pt x="49962" y="8872"/>
                    <a:pt x="49962" y="8952"/>
                  </a:cubicBezTo>
                  <a:cubicBezTo>
                    <a:pt x="50124" y="10979"/>
                    <a:pt x="51745" y="12625"/>
                    <a:pt x="53770" y="12788"/>
                  </a:cubicBezTo>
                  <a:cubicBezTo>
                    <a:pt x="53876" y="12795"/>
                    <a:pt x="53982" y="12799"/>
                    <a:pt x="54087" y="12799"/>
                  </a:cubicBezTo>
                  <a:cubicBezTo>
                    <a:pt x="56510" y="12799"/>
                    <a:pt x="58460" y="10736"/>
                    <a:pt x="58253" y="8278"/>
                  </a:cubicBezTo>
                  <a:cubicBezTo>
                    <a:pt x="58119" y="6251"/>
                    <a:pt x="56445" y="4604"/>
                    <a:pt x="54418" y="4468"/>
                  </a:cubicBezTo>
                  <a:cubicBezTo>
                    <a:pt x="54320" y="4461"/>
                    <a:pt x="54223" y="4458"/>
                    <a:pt x="54127" y="4458"/>
                  </a:cubicBezTo>
                  <a:cubicBezTo>
                    <a:pt x="53078" y="4458"/>
                    <a:pt x="52111" y="4849"/>
                    <a:pt x="51393" y="5469"/>
                  </a:cubicBezTo>
                  <a:cubicBezTo>
                    <a:pt x="51053" y="5774"/>
                    <a:pt x="50618" y="5930"/>
                    <a:pt x="50181" y="5930"/>
                  </a:cubicBezTo>
                  <a:cubicBezTo>
                    <a:pt x="49922" y="5930"/>
                    <a:pt x="49663" y="5876"/>
                    <a:pt x="49422" y="5765"/>
                  </a:cubicBezTo>
                  <a:cubicBezTo>
                    <a:pt x="48746" y="5469"/>
                    <a:pt x="48341" y="4792"/>
                    <a:pt x="48313" y="4064"/>
                  </a:cubicBezTo>
                  <a:lnTo>
                    <a:pt x="48313" y="3848"/>
                  </a:lnTo>
                  <a:cubicBezTo>
                    <a:pt x="48151" y="1795"/>
                    <a:pt x="46477" y="146"/>
                    <a:pt x="44424" y="13"/>
                  </a:cubicBezTo>
                  <a:cubicBezTo>
                    <a:pt x="44330" y="6"/>
                    <a:pt x="44237" y="3"/>
                    <a:pt x="44144" y="3"/>
                  </a:cubicBezTo>
                  <a:cubicBezTo>
                    <a:pt x="41866" y="3"/>
                    <a:pt x="39994" y="1888"/>
                    <a:pt x="39994" y="4172"/>
                  </a:cubicBezTo>
                  <a:cubicBezTo>
                    <a:pt x="39994" y="4846"/>
                    <a:pt x="39590" y="5441"/>
                    <a:pt x="38996" y="5711"/>
                  </a:cubicBezTo>
                  <a:lnTo>
                    <a:pt x="38780" y="5819"/>
                  </a:lnTo>
                  <a:cubicBezTo>
                    <a:pt x="38560" y="5909"/>
                    <a:pt x="38326" y="5955"/>
                    <a:pt x="38095" y="5955"/>
                  </a:cubicBezTo>
                  <a:cubicBezTo>
                    <a:pt x="37700" y="5955"/>
                    <a:pt x="37313" y="5821"/>
                    <a:pt x="37023" y="5549"/>
                  </a:cubicBezTo>
                  <a:cubicBezTo>
                    <a:pt x="36699" y="5253"/>
                    <a:pt x="36349" y="5037"/>
                    <a:pt x="35971" y="4846"/>
                  </a:cubicBezTo>
                  <a:lnTo>
                    <a:pt x="35942" y="4846"/>
                  </a:lnTo>
                  <a:cubicBezTo>
                    <a:pt x="35917" y="4820"/>
                    <a:pt x="35862" y="4792"/>
                    <a:pt x="35808" y="4792"/>
                  </a:cubicBezTo>
                  <a:cubicBezTo>
                    <a:pt x="35808" y="4766"/>
                    <a:pt x="35780" y="4766"/>
                    <a:pt x="35780" y="4766"/>
                  </a:cubicBezTo>
                  <a:cubicBezTo>
                    <a:pt x="35726" y="4738"/>
                    <a:pt x="35700" y="4738"/>
                    <a:pt x="35672" y="4712"/>
                  </a:cubicBezTo>
                  <a:cubicBezTo>
                    <a:pt x="35646" y="4712"/>
                    <a:pt x="35618" y="4712"/>
                    <a:pt x="35592" y="4684"/>
                  </a:cubicBezTo>
                  <a:cubicBezTo>
                    <a:pt x="35564" y="4684"/>
                    <a:pt x="35538" y="4684"/>
                    <a:pt x="35510" y="4658"/>
                  </a:cubicBezTo>
                  <a:cubicBezTo>
                    <a:pt x="35456" y="4658"/>
                    <a:pt x="35430" y="4630"/>
                    <a:pt x="35402" y="4630"/>
                  </a:cubicBezTo>
                  <a:cubicBezTo>
                    <a:pt x="35376" y="4630"/>
                    <a:pt x="35348" y="4630"/>
                    <a:pt x="35322" y="4604"/>
                  </a:cubicBezTo>
                  <a:cubicBezTo>
                    <a:pt x="35294" y="4604"/>
                    <a:pt x="35240" y="4576"/>
                    <a:pt x="35214" y="4576"/>
                  </a:cubicBezTo>
                  <a:lnTo>
                    <a:pt x="35160" y="4576"/>
                  </a:lnTo>
                  <a:cubicBezTo>
                    <a:pt x="35106" y="4550"/>
                    <a:pt x="35052" y="4550"/>
                    <a:pt x="35024" y="4522"/>
                  </a:cubicBezTo>
                  <a:lnTo>
                    <a:pt x="34970" y="4522"/>
                  </a:lnTo>
                  <a:cubicBezTo>
                    <a:pt x="34916" y="4522"/>
                    <a:pt x="34862" y="4522"/>
                    <a:pt x="34836" y="4496"/>
                  </a:cubicBezTo>
                  <a:lnTo>
                    <a:pt x="34782" y="4496"/>
                  </a:lnTo>
                  <a:cubicBezTo>
                    <a:pt x="34728" y="4496"/>
                    <a:pt x="34674" y="4496"/>
                    <a:pt x="34646" y="4468"/>
                  </a:cubicBezTo>
                  <a:lnTo>
                    <a:pt x="33836" y="4468"/>
                  </a:lnTo>
                  <a:cubicBezTo>
                    <a:pt x="33810" y="4468"/>
                    <a:pt x="33756" y="4468"/>
                    <a:pt x="33702" y="4496"/>
                  </a:cubicBezTo>
                  <a:lnTo>
                    <a:pt x="33648" y="4496"/>
                  </a:lnTo>
                  <a:cubicBezTo>
                    <a:pt x="33594" y="4496"/>
                    <a:pt x="33540" y="4522"/>
                    <a:pt x="33486" y="4522"/>
                  </a:cubicBezTo>
                  <a:lnTo>
                    <a:pt x="33457" y="4522"/>
                  </a:lnTo>
                  <a:cubicBezTo>
                    <a:pt x="33241" y="4550"/>
                    <a:pt x="33053" y="4604"/>
                    <a:pt x="32863" y="4684"/>
                  </a:cubicBezTo>
                  <a:cubicBezTo>
                    <a:pt x="32783" y="4712"/>
                    <a:pt x="32729" y="4712"/>
                    <a:pt x="32675" y="4738"/>
                  </a:cubicBezTo>
                  <a:lnTo>
                    <a:pt x="32647" y="4766"/>
                  </a:lnTo>
                  <a:cubicBezTo>
                    <a:pt x="32593" y="4766"/>
                    <a:pt x="32539" y="4792"/>
                    <a:pt x="32485" y="4820"/>
                  </a:cubicBezTo>
                  <a:lnTo>
                    <a:pt x="32459" y="4846"/>
                  </a:lnTo>
                  <a:cubicBezTo>
                    <a:pt x="32405" y="4846"/>
                    <a:pt x="32351" y="4874"/>
                    <a:pt x="32297" y="4900"/>
                  </a:cubicBezTo>
                  <a:lnTo>
                    <a:pt x="32297" y="4928"/>
                  </a:lnTo>
                  <a:lnTo>
                    <a:pt x="32135" y="5008"/>
                  </a:lnTo>
                  <a:lnTo>
                    <a:pt x="32107" y="5008"/>
                  </a:lnTo>
                  <a:cubicBezTo>
                    <a:pt x="32053" y="5062"/>
                    <a:pt x="31999" y="5091"/>
                    <a:pt x="31945" y="5116"/>
                  </a:cubicBezTo>
                  <a:cubicBezTo>
                    <a:pt x="31783" y="5224"/>
                    <a:pt x="31621" y="5361"/>
                    <a:pt x="31459" y="5495"/>
                  </a:cubicBezTo>
                  <a:cubicBezTo>
                    <a:pt x="31433" y="5523"/>
                    <a:pt x="31405" y="5523"/>
                    <a:pt x="31405" y="5549"/>
                  </a:cubicBezTo>
                  <a:cubicBezTo>
                    <a:pt x="31076" y="5796"/>
                    <a:pt x="30677" y="5922"/>
                    <a:pt x="30275" y="5922"/>
                  </a:cubicBezTo>
                  <a:cubicBezTo>
                    <a:pt x="30017" y="5922"/>
                    <a:pt x="29757" y="5870"/>
                    <a:pt x="29514" y="5765"/>
                  </a:cubicBezTo>
                  <a:cubicBezTo>
                    <a:pt x="28840" y="5469"/>
                    <a:pt x="28433" y="4792"/>
                    <a:pt x="28408" y="4064"/>
                  </a:cubicBezTo>
                  <a:lnTo>
                    <a:pt x="28408" y="3848"/>
                  </a:lnTo>
                  <a:cubicBezTo>
                    <a:pt x="28325" y="2848"/>
                    <a:pt x="27893" y="1929"/>
                    <a:pt x="27219" y="1255"/>
                  </a:cubicBezTo>
                  <a:lnTo>
                    <a:pt x="27191" y="1227"/>
                  </a:lnTo>
                  <a:lnTo>
                    <a:pt x="27083" y="1119"/>
                  </a:lnTo>
                  <a:lnTo>
                    <a:pt x="27057" y="1119"/>
                  </a:lnTo>
                  <a:cubicBezTo>
                    <a:pt x="27029" y="1065"/>
                    <a:pt x="27003" y="1039"/>
                    <a:pt x="26949" y="1011"/>
                  </a:cubicBezTo>
                  <a:cubicBezTo>
                    <a:pt x="26949" y="1011"/>
                    <a:pt x="26949" y="985"/>
                    <a:pt x="26921" y="985"/>
                  </a:cubicBezTo>
                  <a:cubicBezTo>
                    <a:pt x="26895" y="957"/>
                    <a:pt x="26867" y="931"/>
                    <a:pt x="26813" y="903"/>
                  </a:cubicBezTo>
                  <a:lnTo>
                    <a:pt x="26787" y="877"/>
                  </a:lnTo>
                  <a:cubicBezTo>
                    <a:pt x="26759" y="849"/>
                    <a:pt x="26733" y="823"/>
                    <a:pt x="26679" y="795"/>
                  </a:cubicBezTo>
                  <a:cubicBezTo>
                    <a:pt x="26679" y="795"/>
                    <a:pt x="26651" y="769"/>
                    <a:pt x="26625" y="769"/>
                  </a:cubicBezTo>
                  <a:lnTo>
                    <a:pt x="26543" y="687"/>
                  </a:lnTo>
                  <a:cubicBezTo>
                    <a:pt x="26517" y="687"/>
                    <a:pt x="26489" y="661"/>
                    <a:pt x="26489" y="661"/>
                  </a:cubicBezTo>
                  <a:cubicBezTo>
                    <a:pt x="26463" y="633"/>
                    <a:pt x="26435" y="633"/>
                    <a:pt x="26409" y="607"/>
                  </a:cubicBezTo>
                  <a:cubicBezTo>
                    <a:pt x="26381" y="579"/>
                    <a:pt x="26355" y="579"/>
                    <a:pt x="26327" y="553"/>
                  </a:cubicBezTo>
                  <a:cubicBezTo>
                    <a:pt x="26301" y="553"/>
                    <a:pt x="26273" y="525"/>
                    <a:pt x="26247" y="525"/>
                  </a:cubicBezTo>
                  <a:cubicBezTo>
                    <a:pt x="26219" y="499"/>
                    <a:pt x="26193" y="471"/>
                    <a:pt x="26165" y="471"/>
                  </a:cubicBezTo>
                  <a:cubicBezTo>
                    <a:pt x="26139" y="445"/>
                    <a:pt x="26111" y="445"/>
                    <a:pt x="26085" y="445"/>
                  </a:cubicBezTo>
                  <a:cubicBezTo>
                    <a:pt x="26056" y="417"/>
                    <a:pt x="26031" y="391"/>
                    <a:pt x="26002" y="391"/>
                  </a:cubicBezTo>
                  <a:cubicBezTo>
                    <a:pt x="25977" y="363"/>
                    <a:pt x="25948" y="363"/>
                    <a:pt x="25923" y="363"/>
                  </a:cubicBezTo>
                  <a:cubicBezTo>
                    <a:pt x="25894" y="337"/>
                    <a:pt x="25869" y="337"/>
                    <a:pt x="25814" y="309"/>
                  </a:cubicBezTo>
                  <a:cubicBezTo>
                    <a:pt x="25786" y="309"/>
                    <a:pt x="25786" y="283"/>
                    <a:pt x="25760" y="283"/>
                  </a:cubicBezTo>
                  <a:cubicBezTo>
                    <a:pt x="25706" y="283"/>
                    <a:pt x="25678" y="255"/>
                    <a:pt x="25652" y="255"/>
                  </a:cubicBezTo>
                  <a:cubicBezTo>
                    <a:pt x="25624" y="229"/>
                    <a:pt x="25598" y="229"/>
                    <a:pt x="25570" y="229"/>
                  </a:cubicBezTo>
                  <a:cubicBezTo>
                    <a:pt x="25544" y="201"/>
                    <a:pt x="25516" y="201"/>
                    <a:pt x="25462" y="175"/>
                  </a:cubicBezTo>
                  <a:lnTo>
                    <a:pt x="25408" y="175"/>
                  </a:lnTo>
                  <a:cubicBezTo>
                    <a:pt x="25354" y="146"/>
                    <a:pt x="25328" y="146"/>
                    <a:pt x="25300" y="146"/>
                  </a:cubicBezTo>
                  <a:cubicBezTo>
                    <a:pt x="25274" y="121"/>
                    <a:pt x="25246" y="121"/>
                    <a:pt x="25220" y="121"/>
                  </a:cubicBezTo>
                  <a:cubicBezTo>
                    <a:pt x="25192" y="121"/>
                    <a:pt x="25138" y="92"/>
                    <a:pt x="25112" y="92"/>
                  </a:cubicBezTo>
                  <a:cubicBezTo>
                    <a:pt x="25084" y="92"/>
                    <a:pt x="25058" y="92"/>
                    <a:pt x="25030" y="67"/>
                  </a:cubicBezTo>
                  <a:lnTo>
                    <a:pt x="24922" y="67"/>
                  </a:lnTo>
                  <a:cubicBezTo>
                    <a:pt x="24896" y="67"/>
                    <a:pt x="24868" y="38"/>
                    <a:pt x="24842" y="38"/>
                  </a:cubicBezTo>
                  <a:lnTo>
                    <a:pt x="24734" y="38"/>
                  </a:lnTo>
                  <a:cubicBezTo>
                    <a:pt x="24706" y="38"/>
                    <a:pt x="24680" y="13"/>
                    <a:pt x="24652" y="13"/>
                  </a:cubicBezTo>
                  <a:lnTo>
                    <a:pt x="23870" y="13"/>
                  </a:lnTo>
                  <a:cubicBezTo>
                    <a:pt x="23816" y="13"/>
                    <a:pt x="23788" y="38"/>
                    <a:pt x="23762" y="38"/>
                  </a:cubicBezTo>
                  <a:lnTo>
                    <a:pt x="23626" y="38"/>
                  </a:lnTo>
                  <a:lnTo>
                    <a:pt x="23600" y="67"/>
                  </a:lnTo>
                  <a:cubicBezTo>
                    <a:pt x="23384" y="92"/>
                    <a:pt x="23221" y="121"/>
                    <a:pt x="23031" y="175"/>
                  </a:cubicBezTo>
                  <a:cubicBezTo>
                    <a:pt x="23031" y="201"/>
                    <a:pt x="23005" y="201"/>
                    <a:pt x="23005" y="201"/>
                  </a:cubicBezTo>
                  <a:cubicBezTo>
                    <a:pt x="22951" y="201"/>
                    <a:pt x="22897" y="229"/>
                    <a:pt x="22843" y="255"/>
                  </a:cubicBezTo>
                  <a:lnTo>
                    <a:pt x="22789" y="255"/>
                  </a:lnTo>
                  <a:cubicBezTo>
                    <a:pt x="22735" y="283"/>
                    <a:pt x="22707" y="309"/>
                    <a:pt x="22653" y="337"/>
                  </a:cubicBezTo>
                  <a:lnTo>
                    <a:pt x="22599" y="337"/>
                  </a:lnTo>
                  <a:lnTo>
                    <a:pt x="22437" y="417"/>
                  </a:lnTo>
                  <a:cubicBezTo>
                    <a:pt x="22437" y="417"/>
                    <a:pt x="22411" y="417"/>
                    <a:pt x="22411" y="445"/>
                  </a:cubicBezTo>
                  <a:cubicBezTo>
                    <a:pt x="22357" y="445"/>
                    <a:pt x="22303" y="471"/>
                    <a:pt x="22249" y="499"/>
                  </a:cubicBezTo>
                  <a:cubicBezTo>
                    <a:pt x="22249" y="525"/>
                    <a:pt x="22221" y="525"/>
                    <a:pt x="22221" y="525"/>
                  </a:cubicBezTo>
                  <a:cubicBezTo>
                    <a:pt x="22167" y="553"/>
                    <a:pt x="22113" y="579"/>
                    <a:pt x="22087" y="607"/>
                  </a:cubicBezTo>
                  <a:cubicBezTo>
                    <a:pt x="22059" y="633"/>
                    <a:pt x="22059" y="633"/>
                    <a:pt x="22033" y="633"/>
                  </a:cubicBezTo>
                  <a:cubicBezTo>
                    <a:pt x="21979" y="661"/>
                    <a:pt x="21951" y="687"/>
                    <a:pt x="21897" y="741"/>
                  </a:cubicBezTo>
                  <a:lnTo>
                    <a:pt x="21871" y="741"/>
                  </a:lnTo>
                  <a:cubicBezTo>
                    <a:pt x="21817" y="795"/>
                    <a:pt x="21763" y="823"/>
                    <a:pt x="21735" y="849"/>
                  </a:cubicBezTo>
                  <a:lnTo>
                    <a:pt x="21709" y="877"/>
                  </a:lnTo>
                  <a:cubicBezTo>
                    <a:pt x="21655" y="903"/>
                    <a:pt x="21601" y="957"/>
                    <a:pt x="21547" y="985"/>
                  </a:cubicBezTo>
                  <a:lnTo>
                    <a:pt x="21547" y="1011"/>
                  </a:lnTo>
                  <a:cubicBezTo>
                    <a:pt x="21493" y="1039"/>
                    <a:pt x="21439" y="1093"/>
                    <a:pt x="21411" y="1119"/>
                  </a:cubicBezTo>
                  <a:lnTo>
                    <a:pt x="21385" y="1147"/>
                  </a:lnTo>
                  <a:lnTo>
                    <a:pt x="21249" y="1281"/>
                  </a:lnTo>
                  <a:cubicBezTo>
                    <a:pt x="21195" y="1335"/>
                    <a:pt x="21141" y="1389"/>
                    <a:pt x="21115" y="1443"/>
                  </a:cubicBezTo>
                  <a:cubicBezTo>
                    <a:pt x="20466" y="2173"/>
                    <a:pt x="20088" y="3146"/>
                    <a:pt x="20088" y="4172"/>
                  </a:cubicBezTo>
                  <a:cubicBezTo>
                    <a:pt x="20088" y="4846"/>
                    <a:pt x="19682" y="5441"/>
                    <a:pt x="19088" y="5711"/>
                  </a:cubicBezTo>
                  <a:lnTo>
                    <a:pt x="18872" y="5819"/>
                  </a:lnTo>
                  <a:cubicBezTo>
                    <a:pt x="18652" y="5909"/>
                    <a:pt x="18418" y="5955"/>
                    <a:pt x="18187" y="5955"/>
                  </a:cubicBezTo>
                  <a:cubicBezTo>
                    <a:pt x="17792" y="5955"/>
                    <a:pt x="17406" y="5821"/>
                    <a:pt x="17117" y="5549"/>
                  </a:cubicBezTo>
                  <a:cubicBezTo>
                    <a:pt x="16361" y="4874"/>
                    <a:pt x="15388" y="4468"/>
                    <a:pt x="14308" y="4468"/>
                  </a:cubicBezTo>
                  <a:cubicBezTo>
                    <a:pt x="13253" y="4468"/>
                    <a:pt x="12281" y="4846"/>
                    <a:pt x="11553" y="5495"/>
                  </a:cubicBezTo>
                  <a:cubicBezTo>
                    <a:pt x="11216" y="5782"/>
                    <a:pt x="10805" y="5932"/>
                    <a:pt x="10386" y="5932"/>
                  </a:cubicBezTo>
                  <a:cubicBezTo>
                    <a:pt x="10134" y="5932"/>
                    <a:pt x="9878" y="5877"/>
                    <a:pt x="9634" y="5765"/>
                  </a:cubicBezTo>
                  <a:lnTo>
                    <a:pt x="9608" y="5765"/>
                  </a:lnTo>
                  <a:cubicBezTo>
                    <a:pt x="8932" y="5469"/>
                    <a:pt x="8528" y="4792"/>
                    <a:pt x="8500" y="4064"/>
                  </a:cubicBezTo>
                  <a:lnTo>
                    <a:pt x="8500" y="3874"/>
                  </a:lnTo>
                  <a:cubicBezTo>
                    <a:pt x="8366" y="1821"/>
                    <a:pt x="6717" y="175"/>
                    <a:pt x="4664" y="13"/>
                  </a:cubicBezTo>
                  <a:cubicBezTo>
                    <a:pt x="4558" y="5"/>
                    <a:pt x="4453" y="1"/>
                    <a:pt x="43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413;p20"/>
            <p:cNvSpPr/>
            <p:nvPr/>
          </p:nvSpPr>
          <p:spPr>
            <a:xfrm>
              <a:off x="686323" y="2076510"/>
              <a:ext cx="855455" cy="855455"/>
            </a:xfrm>
            <a:custGeom>
              <a:avLst/>
              <a:gdLst/>
              <a:ahLst/>
              <a:cxnLst/>
              <a:rect l="l" t="t" r="r" b="b"/>
              <a:pathLst>
                <a:path w="6160" h="6160" extrusionOk="0">
                  <a:moveTo>
                    <a:pt x="3080" y="1"/>
                  </a:moveTo>
                  <a:cubicBezTo>
                    <a:pt x="1379" y="1"/>
                    <a:pt x="1" y="1377"/>
                    <a:pt x="1" y="3080"/>
                  </a:cubicBezTo>
                  <a:cubicBezTo>
                    <a:pt x="1" y="4781"/>
                    <a:pt x="1379" y="6159"/>
                    <a:pt x="3080" y="6159"/>
                  </a:cubicBezTo>
                  <a:cubicBezTo>
                    <a:pt x="4783" y="6159"/>
                    <a:pt x="6159" y="4781"/>
                    <a:pt x="6159" y="3080"/>
                  </a:cubicBezTo>
                  <a:cubicBezTo>
                    <a:pt x="6159" y="1377"/>
                    <a:pt x="4783" y="1"/>
                    <a:pt x="30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414;p20"/>
            <p:cNvSpPr/>
            <p:nvPr/>
          </p:nvSpPr>
          <p:spPr>
            <a:xfrm>
              <a:off x="2060206" y="2695325"/>
              <a:ext cx="859343" cy="855455"/>
            </a:xfrm>
            <a:custGeom>
              <a:avLst/>
              <a:gdLst/>
              <a:ahLst/>
              <a:cxnLst/>
              <a:rect l="l" t="t" r="r" b="b"/>
              <a:pathLst>
                <a:path w="6188" h="6160" extrusionOk="0">
                  <a:moveTo>
                    <a:pt x="3108" y="1"/>
                  </a:moveTo>
                  <a:cubicBezTo>
                    <a:pt x="1405" y="1"/>
                    <a:pt x="1" y="1379"/>
                    <a:pt x="1" y="3080"/>
                  </a:cubicBezTo>
                  <a:cubicBezTo>
                    <a:pt x="1" y="4783"/>
                    <a:pt x="1405" y="6159"/>
                    <a:pt x="3108" y="6159"/>
                  </a:cubicBezTo>
                  <a:cubicBezTo>
                    <a:pt x="4808" y="6159"/>
                    <a:pt x="6187" y="4783"/>
                    <a:pt x="6187" y="3080"/>
                  </a:cubicBezTo>
                  <a:cubicBezTo>
                    <a:pt x="6187" y="1379"/>
                    <a:pt x="4808" y="1"/>
                    <a:pt x="310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415;p20"/>
            <p:cNvSpPr/>
            <p:nvPr/>
          </p:nvSpPr>
          <p:spPr>
            <a:xfrm>
              <a:off x="3451857" y="2076510"/>
              <a:ext cx="855455" cy="855455"/>
            </a:xfrm>
            <a:custGeom>
              <a:avLst/>
              <a:gdLst/>
              <a:ahLst/>
              <a:cxnLst/>
              <a:rect l="l" t="t" r="r" b="b"/>
              <a:pathLst>
                <a:path w="6160" h="6160" extrusionOk="0">
                  <a:moveTo>
                    <a:pt x="3080" y="1"/>
                  </a:moveTo>
                  <a:cubicBezTo>
                    <a:pt x="1377" y="1"/>
                    <a:pt x="1" y="1377"/>
                    <a:pt x="1" y="3080"/>
                  </a:cubicBezTo>
                  <a:cubicBezTo>
                    <a:pt x="1" y="4781"/>
                    <a:pt x="1377" y="6159"/>
                    <a:pt x="3080" y="6159"/>
                  </a:cubicBezTo>
                  <a:cubicBezTo>
                    <a:pt x="4780" y="6159"/>
                    <a:pt x="6159" y="4781"/>
                    <a:pt x="6159" y="3080"/>
                  </a:cubicBezTo>
                  <a:cubicBezTo>
                    <a:pt x="6159" y="1377"/>
                    <a:pt x="4780" y="1"/>
                    <a:pt x="308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416;p20"/>
            <p:cNvSpPr/>
            <p:nvPr/>
          </p:nvSpPr>
          <p:spPr>
            <a:xfrm>
              <a:off x="6210067" y="2076510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9" y="1"/>
                    <a:pt x="0" y="1377"/>
                    <a:pt x="0" y="3080"/>
                  </a:cubicBezTo>
                  <a:cubicBezTo>
                    <a:pt x="0" y="4781"/>
                    <a:pt x="1379" y="6159"/>
                    <a:pt x="3080" y="6159"/>
                  </a:cubicBezTo>
                  <a:cubicBezTo>
                    <a:pt x="4782" y="6159"/>
                    <a:pt x="6159" y="4781"/>
                    <a:pt x="6159" y="3080"/>
                  </a:cubicBezTo>
                  <a:cubicBezTo>
                    <a:pt x="6159" y="1377"/>
                    <a:pt x="4782" y="1"/>
                    <a:pt x="308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417;p20"/>
            <p:cNvSpPr/>
            <p:nvPr/>
          </p:nvSpPr>
          <p:spPr>
            <a:xfrm>
              <a:off x="4847992" y="2695325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9" y="1"/>
                    <a:pt x="1" y="1379"/>
                    <a:pt x="1" y="3080"/>
                  </a:cubicBezTo>
                  <a:cubicBezTo>
                    <a:pt x="1" y="4783"/>
                    <a:pt x="1379" y="6159"/>
                    <a:pt x="3080" y="6159"/>
                  </a:cubicBezTo>
                  <a:cubicBezTo>
                    <a:pt x="4783" y="6159"/>
                    <a:pt x="6159" y="4783"/>
                    <a:pt x="6159" y="3080"/>
                  </a:cubicBezTo>
                  <a:cubicBezTo>
                    <a:pt x="6159" y="1379"/>
                    <a:pt x="4783" y="1"/>
                    <a:pt x="308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418;p20"/>
            <p:cNvSpPr/>
            <p:nvPr/>
          </p:nvSpPr>
          <p:spPr>
            <a:xfrm>
              <a:off x="7610872" y="2695325"/>
              <a:ext cx="855316" cy="855455"/>
            </a:xfrm>
            <a:custGeom>
              <a:avLst/>
              <a:gdLst/>
              <a:ahLst/>
              <a:cxnLst/>
              <a:rect l="l" t="t" r="r" b="b"/>
              <a:pathLst>
                <a:path w="6159" h="6160" extrusionOk="0">
                  <a:moveTo>
                    <a:pt x="3080" y="1"/>
                  </a:moveTo>
                  <a:cubicBezTo>
                    <a:pt x="1377" y="1"/>
                    <a:pt x="1" y="1379"/>
                    <a:pt x="1" y="3080"/>
                  </a:cubicBezTo>
                  <a:cubicBezTo>
                    <a:pt x="1" y="4783"/>
                    <a:pt x="1377" y="6159"/>
                    <a:pt x="3080" y="6159"/>
                  </a:cubicBezTo>
                  <a:cubicBezTo>
                    <a:pt x="4780" y="6159"/>
                    <a:pt x="6159" y="4783"/>
                    <a:pt x="6159" y="3080"/>
                  </a:cubicBezTo>
                  <a:cubicBezTo>
                    <a:pt x="6159" y="1379"/>
                    <a:pt x="4780" y="1"/>
                    <a:pt x="308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419;p20"/>
            <p:cNvSpPr txBox="1"/>
            <p:nvPr/>
          </p:nvSpPr>
          <p:spPr>
            <a:xfrm>
              <a:off x="4460781" y="1903573"/>
              <a:ext cx="1736062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-US" sz="4000" b="1" dirty="0" err="1"/>
                <a:t>Taxmin</a:t>
              </a:r>
              <a:r>
                <a:rPr lang="en-US" sz="4000" b="1" dirty="0"/>
                <a:t> </a:t>
              </a:r>
              <a:r>
                <a:rPr lang="en-US" sz="4000" b="1" dirty="0" err="1"/>
                <a:t>qilish</a:t>
              </a:r>
              <a:endParaRPr sz="4000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17" name="Google Shape;421;p20"/>
            <p:cNvSpPr txBox="1"/>
            <p:nvPr/>
          </p:nvSpPr>
          <p:spPr>
            <a:xfrm>
              <a:off x="591973" y="3224252"/>
              <a:ext cx="12618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000" b="1" dirty="0" err="1">
                  <a:latin typeface="Arial" pitchFamily="34" charset="0"/>
                  <a:cs typeface="Arial" pitchFamily="34" charset="0"/>
                </a:rPr>
                <a:t>G‘oya</a:t>
              </a:r>
              <a:endParaRPr sz="4000" b="1" dirty="0">
                <a:solidFill>
                  <a:srgbClr val="00000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endParaRPr>
            </a:p>
          </p:txBody>
        </p:sp>
        <p:sp>
          <p:nvSpPr>
            <p:cNvPr id="18" name="Google Shape;423;p20"/>
            <p:cNvSpPr txBox="1"/>
            <p:nvPr/>
          </p:nvSpPr>
          <p:spPr>
            <a:xfrm>
              <a:off x="1868281" y="1994655"/>
              <a:ext cx="1261800" cy="272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-US" sz="4000" b="1" dirty="0" err="1"/>
                <a:t>Maqsad</a:t>
              </a:r>
              <a:endParaRPr sz="4000" b="1" dirty="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19" name="Google Shape;425;p20"/>
            <p:cNvSpPr txBox="1"/>
            <p:nvPr/>
          </p:nvSpPr>
          <p:spPr>
            <a:xfrm>
              <a:off x="3064819" y="3237794"/>
              <a:ext cx="1595385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-US" sz="4000" b="1" dirty="0" err="1">
                  <a:latin typeface="Arial" pitchFamily="34" charset="0"/>
                  <a:cs typeface="Arial" pitchFamily="34" charset="0"/>
                </a:rPr>
                <a:t>Kutiladigan</a:t>
              </a:r>
              <a:r>
                <a:rPr lang="en-US" sz="40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4000" b="1" dirty="0" err="1">
                  <a:latin typeface="Arial" pitchFamily="34" charset="0"/>
                  <a:cs typeface="Arial" pitchFamily="34" charset="0"/>
                </a:rPr>
                <a:t>natija</a:t>
              </a:r>
              <a:endParaRPr sz="4000" b="1" dirty="0">
                <a:solidFill>
                  <a:schemeClr val="dk1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endParaRPr>
            </a:p>
          </p:txBody>
        </p:sp>
        <p:sp>
          <p:nvSpPr>
            <p:cNvPr id="21" name="Google Shape;427;p20"/>
            <p:cNvSpPr txBox="1"/>
            <p:nvPr/>
          </p:nvSpPr>
          <p:spPr>
            <a:xfrm>
              <a:off x="5804269" y="3208336"/>
              <a:ext cx="1747531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-US" sz="4000" b="1" dirty="0" err="1"/>
                <a:t>Bashoratlash</a:t>
              </a:r>
              <a:endParaRPr sz="4000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2" name="Google Shape;429;p20"/>
            <p:cNvSpPr txBox="1"/>
            <p:nvPr/>
          </p:nvSpPr>
          <p:spPr>
            <a:xfrm>
              <a:off x="7133050" y="1880803"/>
              <a:ext cx="1914462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-US" sz="4000" b="1" dirty="0" err="1">
                  <a:latin typeface="Arial" pitchFamily="34" charset="0"/>
                  <a:cs typeface="Arial" pitchFamily="34" charset="0"/>
                </a:rPr>
                <a:t>Rejalashtirish</a:t>
              </a:r>
              <a:endParaRPr sz="4000" b="1" dirty="0">
                <a:solidFill>
                  <a:schemeClr val="dk1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endParaRPr>
            </a:p>
          </p:txBody>
        </p:sp>
      </p:grpSp>
      <p:grpSp>
        <p:nvGrpSpPr>
          <p:cNvPr id="23" name="Google Shape;431;p20"/>
          <p:cNvGrpSpPr/>
          <p:nvPr/>
        </p:nvGrpSpPr>
        <p:grpSpPr>
          <a:xfrm>
            <a:off x="4547481" y="6107693"/>
            <a:ext cx="710472" cy="705101"/>
            <a:chOff x="457202" y="4041426"/>
            <a:chExt cx="532854" cy="528826"/>
          </a:xfrm>
        </p:grpSpPr>
        <p:sp>
          <p:nvSpPr>
            <p:cNvPr id="24" name="Google Shape;432;p20"/>
            <p:cNvSpPr/>
            <p:nvPr/>
          </p:nvSpPr>
          <p:spPr>
            <a:xfrm>
              <a:off x="903816" y="4075033"/>
              <a:ext cx="75130" cy="56521"/>
            </a:xfrm>
            <a:custGeom>
              <a:avLst/>
              <a:gdLst/>
              <a:ahLst/>
              <a:cxnLst/>
              <a:rect l="l" t="t" r="r" b="b"/>
              <a:pathLst>
                <a:path w="541" h="407" extrusionOk="0">
                  <a:moveTo>
                    <a:pt x="432" y="0"/>
                  </a:moveTo>
                  <a:lnTo>
                    <a:pt x="0" y="216"/>
                  </a:lnTo>
                  <a:lnTo>
                    <a:pt x="80" y="406"/>
                  </a:lnTo>
                  <a:lnTo>
                    <a:pt x="540" y="190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433;p20"/>
            <p:cNvSpPr/>
            <p:nvPr/>
          </p:nvSpPr>
          <p:spPr>
            <a:xfrm>
              <a:off x="903816" y="4292507"/>
              <a:ext cx="75130" cy="56521"/>
            </a:xfrm>
            <a:custGeom>
              <a:avLst/>
              <a:gdLst/>
              <a:ahLst/>
              <a:cxnLst/>
              <a:rect l="l" t="t" r="r" b="b"/>
              <a:pathLst>
                <a:path w="541" h="407" extrusionOk="0">
                  <a:moveTo>
                    <a:pt x="80" y="1"/>
                  </a:moveTo>
                  <a:lnTo>
                    <a:pt x="0" y="191"/>
                  </a:lnTo>
                  <a:lnTo>
                    <a:pt x="432" y="407"/>
                  </a:lnTo>
                  <a:lnTo>
                    <a:pt x="540" y="217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434;p20"/>
            <p:cNvSpPr/>
            <p:nvPr/>
          </p:nvSpPr>
          <p:spPr>
            <a:xfrm>
              <a:off x="926314" y="4195019"/>
              <a:ext cx="63742" cy="34024"/>
            </a:xfrm>
            <a:custGeom>
              <a:avLst/>
              <a:gdLst/>
              <a:ahLst/>
              <a:cxnLst/>
              <a:rect l="l" t="t" r="r" b="b"/>
              <a:pathLst>
                <a:path w="459" h="245" extrusionOk="0">
                  <a:moveTo>
                    <a:pt x="0" y="0"/>
                  </a:moveTo>
                  <a:lnTo>
                    <a:pt x="0" y="245"/>
                  </a:lnTo>
                  <a:lnTo>
                    <a:pt x="458" y="245"/>
                  </a:lnTo>
                  <a:lnTo>
                    <a:pt x="45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435;p20"/>
            <p:cNvSpPr/>
            <p:nvPr/>
          </p:nvSpPr>
          <p:spPr>
            <a:xfrm>
              <a:off x="468590" y="4075033"/>
              <a:ext cx="75269" cy="56521"/>
            </a:xfrm>
            <a:custGeom>
              <a:avLst/>
              <a:gdLst/>
              <a:ahLst/>
              <a:cxnLst/>
              <a:rect l="l" t="t" r="r" b="b"/>
              <a:pathLst>
                <a:path w="542" h="407" extrusionOk="0">
                  <a:moveTo>
                    <a:pt x="109" y="0"/>
                  </a:moveTo>
                  <a:lnTo>
                    <a:pt x="1" y="190"/>
                  </a:lnTo>
                  <a:lnTo>
                    <a:pt x="433" y="406"/>
                  </a:lnTo>
                  <a:lnTo>
                    <a:pt x="541" y="216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436;p20"/>
            <p:cNvSpPr/>
            <p:nvPr/>
          </p:nvSpPr>
          <p:spPr>
            <a:xfrm>
              <a:off x="468590" y="4292507"/>
              <a:ext cx="75269" cy="56521"/>
            </a:xfrm>
            <a:custGeom>
              <a:avLst/>
              <a:gdLst/>
              <a:ahLst/>
              <a:cxnLst/>
              <a:rect l="l" t="t" r="r" b="b"/>
              <a:pathLst>
                <a:path w="542" h="407" extrusionOk="0">
                  <a:moveTo>
                    <a:pt x="433" y="1"/>
                  </a:moveTo>
                  <a:lnTo>
                    <a:pt x="1" y="217"/>
                  </a:lnTo>
                  <a:lnTo>
                    <a:pt x="109" y="407"/>
                  </a:lnTo>
                  <a:lnTo>
                    <a:pt x="541" y="191"/>
                  </a:lnTo>
                  <a:lnTo>
                    <a:pt x="43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437;p20"/>
            <p:cNvSpPr/>
            <p:nvPr/>
          </p:nvSpPr>
          <p:spPr>
            <a:xfrm>
              <a:off x="457202" y="4195019"/>
              <a:ext cx="64159" cy="34024"/>
            </a:xfrm>
            <a:custGeom>
              <a:avLst/>
              <a:gdLst/>
              <a:ahLst/>
              <a:cxnLst/>
              <a:rect l="l" t="t" r="r" b="b"/>
              <a:pathLst>
                <a:path w="462" h="245" extrusionOk="0">
                  <a:moveTo>
                    <a:pt x="1" y="0"/>
                  </a:moveTo>
                  <a:lnTo>
                    <a:pt x="1" y="245"/>
                  </a:lnTo>
                  <a:lnTo>
                    <a:pt x="461" y="245"/>
                  </a:lnTo>
                  <a:lnTo>
                    <a:pt x="4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438;p20"/>
            <p:cNvSpPr/>
            <p:nvPr/>
          </p:nvSpPr>
          <p:spPr>
            <a:xfrm>
              <a:off x="678704" y="4540117"/>
              <a:ext cx="90128" cy="30135"/>
            </a:xfrm>
            <a:custGeom>
              <a:avLst/>
              <a:gdLst/>
              <a:ahLst/>
              <a:cxnLst/>
              <a:rect l="l" t="t" r="r" b="b"/>
              <a:pathLst>
                <a:path w="649" h="217" extrusionOk="0">
                  <a:moveTo>
                    <a:pt x="1" y="0"/>
                  </a:moveTo>
                  <a:lnTo>
                    <a:pt x="1" y="217"/>
                  </a:lnTo>
                  <a:lnTo>
                    <a:pt x="649" y="217"/>
                  </a:lnTo>
                  <a:lnTo>
                    <a:pt x="64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439;p20"/>
            <p:cNvSpPr/>
            <p:nvPr/>
          </p:nvSpPr>
          <p:spPr>
            <a:xfrm>
              <a:off x="551219" y="4041426"/>
              <a:ext cx="341349" cy="468834"/>
            </a:xfrm>
            <a:custGeom>
              <a:avLst/>
              <a:gdLst/>
              <a:ahLst/>
              <a:cxnLst/>
              <a:rect l="l" t="t" r="r" b="b"/>
              <a:pathLst>
                <a:path w="2458" h="3376" extrusionOk="0">
                  <a:moveTo>
                    <a:pt x="1243" y="1351"/>
                  </a:moveTo>
                  <a:cubicBezTo>
                    <a:pt x="1297" y="1351"/>
                    <a:pt x="1351" y="1377"/>
                    <a:pt x="1351" y="1459"/>
                  </a:cubicBezTo>
                  <a:cubicBezTo>
                    <a:pt x="1351" y="1513"/>
                    <a:pt x="1297" y="1567"/>
                    <a:pt x="1243" y="1567"/>
                  </a:cubicBezTo>
                  <a:cubicBezTo>
                    <a:pt x="1189" y="1567"/>
                    <a:pt x="1135" y="1513"/>
                    <a:pt x="1135" y="1459"/>
                  </a:cubicBezTo>
                  <a:cubicBezTo>
                    <a:pt x="1135" y="1377"/>
                    <a:pt x="1189" y="1351"/>
                    <a:pt x="1243" y="1351"/>
                  </a:cubicBezTo>
                  <a:close/>
                  <a:moveTo>
                    <a:pt x="1243" y="216"/>
                  </a:moveTo>
                  <a:cubicBezTo>
                    <a:pt x="1783" y="216"/>
                    <a:pt x="2241" y="674"/>
                    <a:pt x="2241" y="1214"/>
                  </a:cubicBezTo>
                  <a:cubicBezTo>
                    <a:pt x="2241" y="1621"/>
                    <a:pt x="1999" y="1999"/>
                    <a:pt x="1647" y="2161"/>
                  </a:cubicBezTo>
                  <a:lnTo>
                    <a:pt x="1567" y="2187"/>
                  </a:lnTo>
                  <a:lnTo>
                    <a:pt x="1567" y="2673"/>
                  </a:lnTo>
                  <a:lnTo>
                    <a:pt x="1351" y="2673"/>
                  </a:lnTo>
                  <a:lnTo>
                    <a:pt x="1351" y="1755"/>
                  </a:lnTo>
                  <a:cubicBezTo>
                    <a:pt x="1485" y="1729"/>
                    <a:pt x="1567" y="1593"/>
                    <a:pt x="1567" y="1459"/>
                  </a:cubicBezTo>
                  <a:cubicBezTo>
                    <a:pt x="1567" y="1269"/>
                    <a:pt x="1431" y="1106"/>
                    <a:pt x="1243" y="1106"/>
                  </a:cubicBezTo>
                  <a:cubicBezTo>
                    <a:pt x="1053" y="1106"/>
                    <a:pt x="919" y="1269"/>
                    <a:pt x="919" y="1459"/>
                  </a:cubicBezTo>
                  <a:cubicBezTo>
                    <a:pt x="919" y="1593"/>
                    <a:pt x="998" y="1729"/>
                    <a:pt x="1135" y="1755"/>
                  </a:cubicBezTo>
                  <a:lnTo>
                    <a:pt x="1135" y="2673"/>
                  </a:lnTo>
                  <a:lnTo>
                    <a:pt x="919" y="2673"/>
                  </a:lnTo>
                  <a:lnTo>
                    <a:pt x="919" y="2187"/>
                  </a:lnTo>
                  <a:lnTo>
                    <a:pt x="836" y="2161"/>
                  </a:lnTo>
                  <a:cubicBezTo>
                    <a:pt x="458" y="1999"/>
                    <a:pt x="242" y="1621"/>
                    <a:pt x="242" y="1214"/>
                  </a:cubicBezTo>
                  <a:cubicBezTo>
                    <a:pt x="242" y="674"/>
                    <a:pt x="674" y="216"/>
                    <a:pt x="1243" y="216"/>
                  </a:cubicBezTo>
                  <a:close/>
                  <a:moveTo>
                    <a:pt x="1567" y="2917"/>
                  </a:moveTo>
                  <a:lnTo>
                    <a:pt x="1567" y="3133"/>
                  </a:lnTo>
                  <a:lnTo>
                    <a:pt x="919" y="3133"/>
                  </a:lnTo>
                  <a:lnTo>
                    <a:pt x="919" y="2917"/>
                  </a:lnTo>
                  <a:close/>
                  <a:moveTo>
                    <a:pt x="1243" y="0"/>
                  </a:moveTo>
                  <a:cubicBezTo>
                    <a:pt x="566" y="0"/>
                    <a:pt x="0" y="540"/>
                    <a:pt x="0" y="1214"/>
                  </a:cubicBezTo>
                  <a:cubicBezTo>
                    <a:pt x="0" y="1701"/>
                    <a:pt x="270" y="2107"/>
                    <a:pt x="674" y="2323"/>
                  </a:cubicBezTo>
                  <a:lnTo>
                    <a:pt x="674" y="2673"/>
                  </a:lnTo>
                  <a:lnTo>
                    <a:pt x="458" y="2673"/>
                  </a:lnTo>
                  <a:lnTo>
                    <a:pt x="458" y="2917"/>
                  </a:lnTo>
                  <a:lnTo>
                    <a:pt x="674" y="2917"/>
                  </a:lnTo>
                  <a:lnTo>
                    <a:pt x="674" y="3375"/>
                  </a:lnTo>
                  <a:lnTo>
                    <a:pt x="1809" y="3375"/>
                  </a:lnTo>
                  <a:lnTo>
                    <a:pt x="1809" y="2917"/>
                  </a:lnTo>
                  <a:lnTo>
                    <a:pt x="2025" y="2917"/>
                  </a:lnTo>
                  <a:lnTo>
                    <a:pt x="2025" y="2673"/>
                  </a:lnTo>
                  <a:lnTo>
                    <a:pt x="1809" y="2673"/>
                  </a:lnTo>
                  <a:lnTo>
                    <a:pt x="1809" y="2323"/>
                  </a:lnTo>
                  <a:cubicBezTo>
                    <a:pt x="2215" y="2107"/>
                    <a:pt x="2457" y="1701"/>
                    <a:pt x="2457" y="1214"/>
                  </a:cubicBezTo>
                  <a:cubicBezTo>
                    <a:pt x="2457" y="540"/>
                    <a:pt x="1917" y="0"/>
                    <a:pt x="12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32" name="Google Shape;440;p20"/>
          <p:cNvGrpSpPr/>
          <p:nvPr/>
        </p:nvGrpSpPr>
        <p:grpSpPr>
          <a:xfrm>
            <a:off x="6379326" y="6927677"/>
            <a:ext cx="715656" cy="715285"/>
            <a:chOff x="2250519" y="2854808"/>
            <a:chExt cx="536742" cy="536464"/>
          </a:xfrm>
        </p:grpSpPr>
        <p:sp>
          <p:nvSpPr>
            <p:cNvPr id="33" name="Google Shape;441;p20"/>
            <p:cNvSpPr/>
            <p:nvPr/>
          </p:nvSpPr>
          <p:spPr>
            <a:xfrm>
              <a:off x="2442024" y="3042425"/>
              <a:ext cx="153732" cy="157620"/>
            </a:xfrm>
            <a:custGeom>
              <a:avLst/>
              <a:gdLst/>
              <a:ahLst/>
              <a:cxnLst/>
              <a:rect l="l" t="t" r="r" b="b"/>
              <a:pathLst>
                <a:path w="1107" h="1135" extrusionOk="0">
                  <a:moveTo>
                    <a:pt x="566" y="242"/>
                  </a:moveTo>
                  <a:cubicBezTo>
                    <a:pt x="728" y="242"/>
                    <a:pt x="890" y="379"/>
                    <a:pt x="890" y="567"/>
                  </a:cubicBezTo>
                  <a:cubicBezTo>
                    <a:pt x="890" y="757"/>
                    <a:pt x="728" y="919"/>
                    <a:pt x="566" y="919"/>
                  </a:cubicBezTo>
                  <a:cubicBezTo>
                    <a:pt x="378" y="919"/>
                    <a:pt x="216" y="757"/>
                    <a:pt x="216" y="567"/>
                  </a:cubicBezTo>
                  <a:cubicBezTo>
                    <a:pt x="216" y="379"/>
                    <a:pt x="378" y="242"/>
                    <a:pt x="566" y="242"/>
                  </a:cubicBezTo>
                  <a:close/>
                  <a:moveTo>
                    <a:pt x="566" y="0"/>
                  </a:moveTo>
                  <a:cubicBezTo>
                    <a:pt x="242" y="0"/>
                    <a:pt x="0" y="271"/>
                    <a:pt x="0" y="567"/>
                  </a:cubicBezTo>
                  <a:cubicBezTo>
                    <a:pt x="0" y="891"/>
                    <a:pt x="242" y="1135"/>
                    <a:pt x="566" y="1135"/>
                  </a:cubicBezTo>
                  <a:cubicBezTo>
                    <a:pt x="864" y="1135"/>
                    <a:pt x="1106" y="891"/>
                    <a:pt x="1106" y="567"/>
                  </a:cubicBezTo>
                  <a:cubicBezTo>
                    <a:pt x="1106" y="271"/>
                    <a:pt x="864" y="0"/>
                    <a:pt x="5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442;p20"/>
            <p:cNvSpPr/>
            <p:nvPr/>
          </p:nvSpPr>
          <p:spPr>
            <a:xfrm>
              <a:off x="2498128" y="3098530"/>
              <a:ext cx="41523" cy="45134"/>
            </a:xfrm>
            <a:custGeom>
              <a:avLst/>
              <a:gdLst/>
              <a:ahLst/>
              <a:cxnLst/>
              <a:rect l="l" t="t" r="r" b="b"/>
              <a:pathLst>
                <a:path w="299" h="325" extrusionOk="0">
                  <a:moveTo>
                    <a:pt x="162" y="1"/>
                  </a:moveTo>
                  <a:lnTo>
                    <a:pt x="0" y="163"/>
                  </a:lnTo>
                  <a:lnTo>
                    <a:pt x="162" y="325"/>
                  </a:lnTo>
                  <a:lnTo>
                    <a:pt x="298" y="163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443;p20"/>
            <p:cNvSpPr/>
            <p:nvPr/>
          </p:nvSpPr>
          <p:spPr>
            <a:xfrm>
              <a:off x="2314400" y="2854808"/>
              <a:ext cx="408841" cy="536464"/>
            </a:xfrm>
            <a:custGeom>
              <a:avLst/>
              <a:gdLst/>
              <a:ahLst/>
              <a:cxnLst/>
              <a:rect l="l" t="t" r="r" b="b"/>
              <a:pathLst>
                <a:path w="2944" h="3863" extrusionOk="0">
                  <a:moveTo>
                    <a:pt x="487" y="2918"/>
                  </a:moveTo>
                  <a:cubicBezTo>
                    <a:pt x="513" y="3052"/>
                    <a:pt x="541" y="3188"/>
                    <a:pt x="567" y="3296"/>
                  </a:cubicBezTo>
                  <a:cubicBezTo>
                    <a:pt x="459" y="3322"/>
                    <a:pt x="351" y="3376"/>
                    <a:pt x="243" y="3430"/>
                  </a:cubicBezTo>
                  <a:cubicBezTo>
                    <a:pt x="271" y="3242"/>
                    <a:pt x="351" y="3052"/>
                    <a:pt x="487" y="2918"/>
                  </a:cubicBezTo>
                  <a:close/>
                  <a:moveTo>
                    <a:pt x="2458" y="2918"/>
                  </a:moveTo>
                  <a:cubicBezTo>
                    <a:pt x="2594" y="3052"/>
                    <a:pt x="2674" y="3242"/>
                    <a:pt x="2702" y="3430"/>
                  </a:cubicBezTo>
                  <a:cubicBezTo>
                    <a:pt x="2594" y="3376"/>
                    <a:pt x="2486" y="3322"/>
                    <a:pt x="2378" y="3296"/>
                  </a:cubicBezTo>
                  <a:cubicBezTo>
                    <a:pt x="2404" y="3188"/>
                    <a:pt x="2432" y="3052"/>
                    <a:pt x="2458" y="2918"/>
                  </a:cubicBezTo>
                  <a:close/>
                  <a:moveTo>
                    <a:pt x="1485" y="379"/>
                  </a:moveTo>
                  <a:lnTo>
                    <a:pt x="1593" y="513"/>
                  </a:lnTo>
                  <a:cubicBezTo>
                    <a:pt x="2242" y="1405"/>
                    <a:pt x="2432" y="2458"/>
                    <a:pt x="2108" y="3484"/>
                  </a:cubicBezTo>
                  <a:cubicBezTo>
                    <a:pt x="1945" y="3376"/>
                    <a:pt x="1755" y="3322"/>
                    <a:pt x="1593" y="3322"/>
                  </a:cubicBezTo>
                  <a:lnTo>
                    <a:pt x="1593" y="2728"/>
                  </a:lnTo>
                  <a:lnTo>
                    <a:pt x="1351" y="2728"/>
                  </a:lnTo>
                  <a:lnTo>
                    <a:pt x="1351" y="3322"/>
                  </a:lnTo>
                  <a:cubicBezTo>
                    <a:pt x="1189" y="3322"/>
                    <a:pt x="999" y="3376"/>
                    <a:pt x="865" y="3484"/>
                  </a:cubicBezTo>
                  <a:cubicBezTo>
                    <a:pt x="513" y="2458"/>
                    <a:pt x="703" y="1405"/>
                    <a:pt x="1377" y="513"/>
                  </a:cubicBezTo>
                  <a:lnTo>
                    <a:pt x="1485" y="379"/>
                  </a:lnTo>
                  <a:close/>
                  <a:moveTo>
                    <a:pt x="1485" y="1"/>
                  </a:moveTo>
                  <a:lnTo>
                    <a:pt x="1189" y="379"/>
                  </a:lnTo>
                  <a:cubicBezTo>
                    <a:pt x="811" y="865"/>
                    <a:pt x="595" y="1405"/>
                    <a:pt x="487" y="1972"/>
                  </a:cubicBezTo>
                  <a:cubicBezTo>
                    <a:pt x="459" y="2188"/>
                    <a:pt x="459" y="2432"/>
                    <a:pt x="459" y="2648"/>
                  </a:cubicBezTo>
                  <a:cubicBezTo>
                    <a:pt x="325" y="2756"/>
                    <a:pt x="217" y="2864"/>
                    <a:pt x="135" y="3026"/>
                  </a:cubicBezTo>
                  <a:cubicBezTo>
                    <a:pt x="55" y="3188"/>
                    <a:pt x="1" y="3350"/>
                    <a:pt x="1" y="3538"/>
                  </a:cubicBezTo>
                  <a:lnTo>
                    <a:pt x="1" y="3862"/>
                  </a:lnTo>
                  <a:lnTo>
                    <a:pt x="243" y="3674"/>
                  </a:lnTo>
                  <a:cubicBezTo>
                    <a:pt x="351" y="3592"/>
                    <a:pt x="487" y="3538"/>
                    <a:pt x="621" y="3512"/>
                  </a:cubicBezTo>
                  <a:cubicBezTo>
                    <a:pt x="675" y="3646"/>
                    <a:pt x="703" y="3728"/>
                    <a:pt x="757" y="3862"/>
                  </a:cubicBezTo>
                  <a:cubicBezTo>
                    <a:pt x="811" y="3808"/>
                    <a:pt x="999" y="3592"/>
                    <a:pt x="1351" y="3538"/>
                  </a:cubicBezTo>
                  <a:lnTo>
                    <a:pt x="1351" y="3836"/>
                  </a:lnTo>
                  <a:lnTo>
                    <a:pt x="1593" y="3836"/>
                  </a:lnTo>
                  <a:lnTo>
                    <a:pt x="1593" y="3538"/>
                  </a:lnTo>
                  <a:cubicBezTo>
                    <a:pt x="1945" y="3592"/>
                    <a:pt x="2133" y="3808"/>
                    <a:pt x="2187" y="3862"/>
                  </a:cubicBezTo>
                  <a:cubicBezTo>
                    <a:pt x="2242" y="3728"/>
                    <a:pt x="2270" y="3646"/>
                    <a:pt x="2324" y="3512"/>
                  </a:cubicBezTo>
                  <a:cubicBezTo>
                    <a:pt x="2458" y="3538"/>
                    <a:pt x="2594" y="3592"/>
                    <a:pt x="2702" y="3674"/>
                  </a:cubicBezTo>
                  <a:lnTo>
                    <a:pt x="2944" y="3862"/>
                  </a:lnTo>
                  <a:lnTo>
                    <a:pt x="2944" y="3538"/>
                  </a:lnTo>
                  <a:cubicBezTo>
                    <a:pt x="2944" y="3188"/>
                    <a:pt x="2782" y="2864"/>
                    <a:pt x="2486" y="2648"/>
                  </a:cubicBezTo>
                  <a:cubicBezTo>
                    <a:pt x="2486" y="2432"/>
                    <a:pt x="2486" y="2188"/>
                    <a:pt x="2458" y="1972"/>
                  </a:cubicBezTo>
                  <a:cubicBezTo>
                    <a:pt x="2378" y="1405"/>
                    <a:pt x="2133" y="865"/>
                    <a:pt x="1755" y="379"/>
                  </a:cubicBezTo>
                  <a:lnTo>
                    <a:pt x="14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444;p20"/>
            <p:cNvSpPr/>
            <p:nvPr/>
          </p:nvSpPr>
          <p:spPr>
            <a:xfrm>
              <a:off x="2250519" y="2982432"/>
              <a:ext cx="97627" cy="30135"/>
            </a:xfrm>
            <a:custGeom>
              <a:avLst/>
              <a:gdLst/>
              <a:ahLst/>
              <a:cxnLst/>
              <a:rect l="l" t="t" r="r" b="b"/>
              <a:pathLst>
                <a:path w="703" h="217" extrusionOk="0">
                  <a:moveTo>
                    <a:pt x="0" y="0"/>
                  </a:moveTo>
                  <a:lnTo>
                    <a:pt x="0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445;p20"/>
            <p:cNvSpPr/>
            <p:nvPr/>
          </p:nvSpPr>
          <p:spPr>
            <a:xfrm>
              <a:off x="2689495" y="2982432"/>
              <a:ext cx="97766" cy="30135"/>
            </a:xfrm>
            <a:custGeom>
              <a:avLst/>
              <a:gdLst/>
              <a:ahLst/>
              <a:cxnLst/>
              <a:rect l="l" t="t" r="r" b="b"/>
              <a:pathLst>
                <a:path w="704" h="217" extrusionOk="0">
                  <a:moveTo>
                    <a:pt x="1" y="0"/>
                  </a:moveTo>
                  <a:lnTo>
                    <a:pt x="1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446;p20"/>
            <p:cNvSpPr/>
            <p:nvPr/>
          </p:nvSpPr>
          <p:spPr>
            <a:xfrm>
              <a:off x="2273016" y="2869807"/>
              <a:ext cx="97627" cy="67770"/>
            </a:xfrm>
            <a:custGeom>
              <a:avLst/>
              <a:gdLst/>
              <a:ahLst/>
              <a:cxnLst/>
              <a:rect l="l" t="t" r="r" b="b"/>
              <a:pathLst>
                <a:path w="703" h="488" extrusionOk="0">
                  <a:moveTo>
                    <a:pt x="83" y="1"/>
                  </a:moveTo>
                  <a:lnTo>
                    <a:pt x="0" y="217"/>
                  </a:lnTo>
                  <a:lnTo>
                    <a:pt x="595" y="487"/>
                  </a:lnTo>
                  <a:lnTo>
                    <a:pt x="703" y="297"/>
                  </a:lnTo>
                  <a:lnTo>
                    <a:pt x="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447;p20"/>
            <p:cNvSpPr/>
            <p:nvPr/>
          </p:nvSpPr>
          <p:spPr>
            <a:xfrm>
              <a:off x="2666997" y="3057423"/>
              <a:ext cx="101238" cy="67631"/>
            </a:xfrm>
            <a:custGeom>
              <a:avLst/>
              <a:gdLst/>
              <a:ahLst/>
              <a:cxnLst/>
              <a:rect l="l" t="t" r="r" b="b"/>
              <a:pathLst>
                <a:path w="729" h="487" extrusionOk="0">
                  <a:moveTo>
                    <a:pt x="109" y="1"/>
                  </a:moveTo>
                  <a:lnTo>
                    <a:pt x="1" y="189"/>
                  </a:lnTo>
                  <a:lnTo>
                    <a:pt x="621" y="487"/>
                  </a:lnTo>
                  <a:lnTo>
                    <a:pt x="729" y="271"/>
                  </a:lnTo>
                  <a:lnTo>
                    <a:pt x="10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448;p20"/>
            <p:cNvSpPr/>
            <p:nvPr/>
          </p:nvSpPr>
          <p:spPr>
            <a:xfrm>
              <a:off x="2273016" y="3057423"/>
              <a:ext cx="97627" cy="67631"/>
            </a:xfrm>
            <a:custGeom>
              <a:avLst/>
              <a:gdLst/>
              <a:ahLst/>
              <a:cxnLst/>
              <a:rect l="l" t="t" r="r" b="b"/>
              <a:pathLst>
                <a:path w="703" h="487" extrusionOk="0">
                  <a:moveTo>
                    <a:pt x="595" y="1"/>
                  </a:moveTo>
                  <a:lnTo>
                    <a:pt x="0" y="271"/>
                  </a:lnTo>
                  <a:lnTo>
                    <a:pt x="83" y="487"/>
                  </a:lnTo>
                  <a:lnTo>
                    <a:pt x="703" y="189"/>
                  </a:lnTo>
                  <a:lnTo>
                    <a:pt x="59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449;p20"/>
            <p:cNvSpPr/>
            <p:nvPr/>
          </p:nvSpPr>
          <p:spPr>
            <a:xfrm>
              <a:off x="2666997" y="2869807"/>
              <a:ext cx="101238" cy="67770"/>
            </a:xfrm>
            <a:custGeom>
              <a:avLst/>
              <a:gdLst/>
              <a:ahLst/>
              <a:cxnLst/>
              <a:rect l="l" t="t" r="r" b="b"/>
              <a:pathLst>
                <a:path w="729" h="488" extrusionOk="0">
                  <a:moveTo>
                    <a:pt x="621" y="1"/>
                  </a:moveTo>
                  <a:lnTo>
                    <a:pt x="1" y="297"/>
                  </a:lnTo>
                  <a:lnTo>
                    <a:pt x="109" y="487"/>
                  </a:lnTo>
                  <a:lnTo>
                    <a:pt x="729" y="217"/>
                  </a:lnTo>
                  <a:lnTo>
                    <a:pt x="6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42" name="Google Shape;450;p20"/>
          <p:cNvSpPr/>
          <p:nvPr/>
        </p:nvSpPr>
        <p:spPr>
          <a:xfrm>
            <a:off x="8263388" y="6107416"/>
            <a:ext cx="705472" cy="705657"/>
          </a:xfrm>
          <a:custGeom>
            <a:avLst/>
            <a:gdLst/>
            <a:ahLst/>
            <a:cxnLst/>
            <a:rect l="l" t="t" r="r" b="b"/>
            <a:pathLst>
              <a:path w="3810" h="3811" extrusionOk="0">
                <a:moveTo>
                  <a:pt x="3565" y="1135"/>
                </a:moveTo>
                <a:lnTo>
                  <a:pt x="3565" y="1649"/>
                </a:lnTo>
                <a:lnTo>
                  <a:pt x="3403" y="1459"/>
                </a:lnTo>
                <a:lnTo>
                  <a:pt x="2593" y="2298"/>
                </a:lnTo>
                <a:lnTo>
                  <a:pt x="1675" y="1621"/>
                </a:lnTo>
                <a:lnTo>
                  <a:pt x="216" y="2648"/>
                </a:lnTo>
                <a:lnTo>
                  <a:pt x="216" y="2378"/>
                </a:lnTo>
                <a:lnTo>
                  <a:pt x="1675" y="1325"/>
                </a:lnTo>
                <a:lnTo>
                  <a:pt x="2567" y="1999"/>
                </a:lnTo>
                <a:lnTo>
                  <a:pt x="3241" y="1325"/>
                </a:lnTo>
                <a:lnTo>
                  <a:pt x="3053" y="1135"/>
                </a:lnTo>
                <a:close/>
                <a:moveTo>
                  <a:pt x="676" y="2594"/>
                </a:moveTo>
                <a:lnTo>
                  <a:pt x="676" y="3594"/>
                </a:lnTo>
                <a:lnTo>
                  <a:pt x="216" y="3594"/>
                </a:lnTo>
                <a:lnTo>
                  <a:pt x="216" y="2918"/>
                </a:lnTo>
                <a:lnTo>
                  <a:pt x="676" y="2594"/>
                </a:lnTo>
                <a:close/>
                <a:moveTo>
                  <a:pt x="1567" y="1973"/>
                </a:moveTo>
                <a:lnTo>
                  <a:pt x="1567" y="3594"/>
                </a:lnTo>
                <a:lnTo>
                  <a:pt x="892" y="3594"/>
                </a:lnTo>
                <a:lnTo>
                  <a:pt x="892" y="2432"/>
                </a:lnTo>
                <a:lnTo>
                  <a:pt x="1567" y="1973"/>
                </a:lnTo>
                <a:close/>
                <a:moveTo>
                  <a:pt x="1783" y="1973"/>
                </a:moveTo>
                <a:lnTo>
                  <a:pt x="2459" y="2486"/>
                </a:lnTo>
                <a:lnTo>
                  <a:pt x="2459" y="3594"/>
                </a:lnTo>
                <a:lnTo>
                  <a:pt x="1783" y="3594"/>
                </a:lnTo>
                <a:lnTo>
                  <a:pt x="1783" y="1973"/>
                </a:lnTo>
                <a:close/>
                <a:moveTo>
                  <a:pt x="3349" y="1837"/>
                </a:moveTo>
                <a:lnTo>
                  <a:pt x="3349" y="3594"/>
                </a:lnTo>
                <a:lnTo>
                  <a:pt x="2675" y="3594"/>
                </a:lnTo>
                <a:lnTo>
                  <a:pt x="2675" y="2514"/>
                </a:lnTo>
                <a:lnTo>
                  <a:pt x="3349" y="1837"/>
                </a:lnTo>
                <a:close/>
                <a:moveTo>
                  <a:pt x="0" y="1"/>
                </a:moveTo>
                <a:lnTo>
                  <a:pt x="0" y="3810"/>
                </a:lnTo>
                <a:lnTo>
                  <a:pt x="3810" y="3810"/>
                </a:lnTo>
                <a:lnTo>
                  <a:pt x="3810" y="3594"/>
                </a:lnTo>
                <a:lnTo>
                  <a:pt x="3565" y="3594"/>
                </a:lnTo>
                <a:lnTo>
                  <a:pt x="3565" y="1973"/>
                </a:lnTo>
                <a:lnTo>
                  <a:pt x="3810" y="2190"/>
                </a:lnTo>
                <a:lnTo>
                  <a:pt x="3810" y="919"/>
                </a:lnTo>
                <a:lnTo>
                  <a:pt x="2539" y="919"/>
                </a:lnTo>
                <a:lnTo>
                  <a:pt x="2917" y="1325"/>
                </a:lnTo>
                <a:lnTo>
                  <a:pt x="2539" y="1703"/>
                </a:lnTo>
                <a:lnTo>
                  <a:pt x="1675" y="1055"/>
                </a:lnTo>
                <a:lnTo>
                  <a:pt x="216" y="2107"/>
                </a:lnTo>
                <a:lnTo>
                  <a:pt x="216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43" name="Google Shape;451;p20"/>
          <p:cNvGrpSpPr/>
          <p:nvPr/>
        </p:nvGrpSpPr>
        <p:grpSpPr>
          <a:xfrm>
            <a:off x="10103873" y="6890089"/>
            <a:ext cx="695288" cy="790463"/>
            <a:chOff x="3214377" y="3879917"/>
            <a:chExt cx="521466" cy="592847"/>
          </a:xfrm>
        </p:grpSpPr>
        <p:sp>
          <p:nvSpPr>
            <p:cNvPr id="44" name="Google Shape;452;p20"/>
            <p:cNvSpPr/>
            <p:nvPr/>
          </p:nvSpPr>
          <p:spPr>
            <a:xfrm>
              <a:off x="3214377" y="3879917"/>
              <a:ext cx="521466" cy="592847"/>
            </a:xfrm>
            <a:custGeom>
              <a:avLst/>
              <a:gdLst/>
              <a:ahLst/>
              <a:cxnLst/>
              <a:rect l="l" t="t" r="r" b="b"/>
              <a:pathLst>
                <a:path w="3755" h="4269" extrusionOk="0">
                  <a:moveTo>
                    <a:pt x="2000" y="245"/>
                  </a:moveTo>
                  <a:lnTo>
                    <a:pt x="2000" y="515"/>
                  </a:lnTo>
                  <a:lnTo>
                    <a:pt x="1755" y="515"/>
                  </a:lnTo>
                  <a:lnTo>
                    <a:pt x="1755" y="245"/>
                  </a:lnTo>
                  <a:close/>
                  <a:moveTo>
                    <a:pt x="1863" y="757"/>
                  </a:moveTo>
                  <a:cubicBezTo>
                    <a:pt x="2756" y="757"/>
                    <a:pt x="3484" y="1487"/>
                    <a:pt x="3484" y="2377"/>
                  </a:cubicBezTo>
                  <a:cubicBezTo>
                    <a:pt x="3484" y="3270"/>
                    <a:pt x="2756" y="4026"/>
                    <a:pt x="1863" y="4026"/>
                  </a:cubicBezTo>
                  <a:cubicBezTo>
                    <a:pt x="973" y="4026"/>
                    <a:pt x="243" y="3270"/>
                    <a:pt x="243" y="2377"/>
                  </a:cubicBezTo>
                  <a:cubicBezTo>
                    <a:pt x="243" y="1487"/>
                    <a:pt x="973" y="757"/>
                    <a:pt x="1863" y="757"/>
                  </a:cubicBezTo>
                  <a:close/>
                  <a:moveTo>
                    <a:pt x="1243" y="1"/>
                  </a:moveTo>
                  <a:lnTo>
                    <a:pt x="1243" y="245"/>
                  </a:lnTo>
                  <a:lnTo>
                    <a:pt x="1485" y="245"/>
                  </a:lnTo>
                  <a:lnTo>
                    <a:pt x="1485" y="541"/>
                  </a:lnTo>
                  <a:cubicBezTo>
                    <a:pt x="1243" y="595"/>
                    <a:pt x="999" y="703"/>
                    <a:pt x="783" y="865"/>
                  </a:cubicBezTo>
                  <a:lnTo>
                    <a:pt x="567" y="649"/>
                  </a:lnTo>
                  <a:lnTo>
                    <a:pt x="729" y="461"/>
                  </a:lnTo>
                  <a:lnTo>
                    <a:pt x="567" y="299"/>
                  </a:lnTo>
                  <a:lnTo>
                    <a:pt x="27" y="811"/>
                  </a:lnTo>
                  <a:lnTo>
                    <a:pt x="217" y="1001"/>
                  </a:lnTo>
                  <a:lnTo>
                    <a:pt x="379" y="811"/>
                  </a:lnTo>
                  <a:lnTo>
                    <a:pt x="595" y="1027"/>
                  </a:lnTo>
                  <a:cubicBezTo>
                    <a:pt x="217" y="1379"/>
                    <a:pt x="1" y="1865"/>
                    <a:pt x="1" y="2377"/>
                  </a:cubicBezTo>
                  <a:cubicBezTo>
                    <a:pt x="1" y="3432"/>
                    <a:pt x="837" y="4268"/>
                    <a:pt x="1863" y="4268"/>
                  </a:cubicBezTo>
                  <a:cubicBezTo>
                    <a:pt x="2918" y="4268"/>
                    <a:pt x="3754" y="3432"/>
                    <a:pt x="3754" y="2377"/>
                  </a:cubicBezTo>
                  <a:cubicBezTo>
                    <a:pt x="3754" y="1865"/>
                    <a:pt x="3538" y="1379"/>
                    <a:pt x="3160" y="1027"/>
                  </a:cubicBezTo>
                  <a:lnTo>
                    <a:pt x="3350" y="811"/>
                  </a:lnTo>
                  <a:lnTo>
                    <a:pt x="3538" y="1001"/>
                  </a:lnTo>
                  <a:lnTo>
                    <a:pt x="3700" y="811"/>
                  </a:lnTo>
                  <a:lnTo>
                    <a:pt x="3188" y="299"/>
                  </a:lnTo>
                  <a:lnTo>
                    <a:pt x="2998" y="461"/>
                  </a:lnTo>
                  <a:lnTo>
                    <a:pt x="3188" y="649"/>
                  </a:lnTo>
                  <a:lnTo>
                    <a:pt x="2972" y="865"/>
                  </a:lnTo>
                  <a:cubicBezTo>
                    <a:pt x="2756" y="703"/>
                    <a:pt x="2512" y="595"/>
                    <a:pt x="2242" y="541"/>
                  </a:cubicBezTo>
                  <a:lnTo>
                    <a:pt x="2242" y="245"/>
                  </a:lnTo>
                  <a:lnTo>
                    <a:pt x="2486" y="245"/>
                  </a:lnTo>
                  <a:lnTo>
                    <a:pt x="24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453;p20"/>
            <p:cNvSpPr/>
            <p:nvPr/>
          </p:nvSpPr>
          <p:spPr>
            <a:xfrm>
              <a:off x="3420603" y="4018929"/>
              <a:ext cx="105126" cy="243721"/>
            </a:xfrm>
            <a:custGeom>
              <a:avLst/>
              <a:gdLst/>
              <a:ahLst/>
              <a:cxnLst/>
              <a:rect l="l" t="t" r="r" b="b"/>
              <a:pathLst>
                <a:path w="757" h="1755" extrusionOk="0">
                  <a:moveTo>
                    <a:pt x="378" y="1268"/>
                  </a:moveTo>
                  <a:cubicBezTo>
                    <a:pt x="461" y="1268"/>
                    <a:pt x="515" y="1322"/>
                    <a:pt x="515" y="1376"/>
                  </a:cubicBezTo>
                  <a:cubicBezTo>
                    <a:pt x="515" y="1459"/>
                    <a:pt x="461" y="1513"/>
                    <a:pt x="378" y="1513"/>
                  </a:cubicBezTo>
                  <a:cubicBezTo>
                    <a:pt x="324" y="1513"/>
                    <a:pt x="270" y="1459"/>
                    <a:pt x="270" y="1376"/>
                  </a:cubicBezTo>
                  <a:cubicBezTo>
                    <a:pt x="270" y="1322"/>
                    <a:pt x="324" y="1268"/>
                    <a:pt x="378" y="1268"/>
                  </a:cubicBezTo>
                  <a:close/>
                  <a:moveTo>
                    <a:pt x="270" y="0"/>
                  </a:moveTo>
                  <a:lnTo>
                    <a:pt x="270" y="1026"/>
                  </a:lnTo>
                  <a:cubicBezTo>
                    <a:pt x="108" y="1080"/>
                    <a:pt x="0" y="1214"/>
                    <a:pt x="0" y="1376"/>
                  </a:cubicBezTo>
                  <a:cubicBezTo>
                    <a:pt x="0" y="1593"/>
                    <a:pt x="190" y="1755"/>
                    <a:pt x="378" y="1755"/>
                  </a:cubicBezTo>
                  <a:cubicBezTo>
                    <a:pt x="595" y="1755"/>
                    <a:pt x="757" y="1593"/>
                    <a:pt x="757" y="1376"/>
                  </a:cubicBezTo>
                  <a:cubicBezTo>
                    <a:pt x="757" y="1214"/>
                    <a:pt x="649" y="1080"/>
                    <a:pt x="515" y="1026"/>
                  </a:cubicBezTo>
                  <a:lnTo>
                    <a:pt x="51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454;p20"/>
            <p:cNvSpPr/>
            <p:nvPr/>
          </p:nvSpPr>
          <p:spPr>
            <a:xfrm>
              <a:off x="3458098" y="4367499"/>
              <a:ext cx="34024" cy="34163"/>
            </a:xfrm>
            <a:custGeom>
              <a:avLst/>
              <a:gdLst/>
              <a:ahLst/>
              <a:cxnLst/>
              <a:rect l="l" t="t" r="r" b="b"/>
              <a:pathLst>
                <a:path w="245" h="246" extrusionOk="0">
                  <a:moveTo>
                    <a:pt x="0" y="1"/>
                  </a:moveTo>
                  <a:lnTo>
                    <a:pt x="0" y="245"/>
                  </a:lnTo>
                  <a:lnTo>
                    <a:pt x="245" y="245"/>
                  </a:lnTo>
                  <a:lnTo>
                    <a:pt x="24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455;p20"/>
            <p:cNvSpPr/>
            <p:nvPr/>
          </p:nvSpPr>
          <p:spPr>
            <a:xfrm>
              <a:off x="3282008" y="4195019"/>
              <a:ext cx="37634" cy="34024"/>
            </a:xfrm>
            <a:custGeom>
              <a:avLst/>
              <a:gdLst/>
              <a:ahLst/>
              <a:cxnLst/>
              <a:rect l="l" t="t" r="r" b="b"/>
              <a:pathLst>
                <a:path w="271" h="245" extrusionOk="0">
                  <a:moveTo>
                    <a:pt x="0" y="0"/>
                  </a:moveTo>
                  <a:lnTo>
                    <a:pt x="0" y="245"/>
                  </a:lnTo>
                  <a:lnTo>
                    <a:pt x="270" y="245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456;p20"/>
            <p:cNvSpPr/>
            <p:nvPr/>
          </p:nvSpPr>
          <p:spPr>
            <a:xfrm>
              <a:off x="3630578" y="4195019"/>
              <a:ext cx="34163" cy="34024"/>
            </a:xfrm>
            <a:custGeom>
              <a:avLst/>
              <a:gdLst/>
              <a:ahLst/>
              <a:cxnLst/>
              <a:rect l="l" t="t" r="r" b="b"/>
              <a:pathLst>
                <a:path w="246" h="245" extrusionOk="0">
                  <a:moveTo>
                    <a:pt x="1" y="0"/>
                  </a:moveTo>
                  <a:lnTo>
                    <a:pt x="1" y="245"/>
                  </a:lnTo>
                  <a:lnTo>
                    <a:pt x="245" y="245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457;p20"/>
            <p:cNvSpPr/>
            <p:nvPr/>
          </p:nvSpPr>
          <p:spPr>
            <a:xfrm>
              <a:off x="3327002" y="4307506"/>
              <a:ext cx="48744" cy="49022"/>
            </a:xfrm>
            <a:custGeom>
              <a:avLst/>
              <a:gdLst/>
              <a:ahLst/>
              <a:cxnLst/>
              <a:rect l="l" t="t" r="r" b="b"/>
              <a:pathLst>
                <a:path w="351" h="353" extrusionOk="0">
                  <a:moveTo>
                    <a:pt x="188" y="1"/>
                  </a:moveTo>
                  <a:lnTo>
                    <a:pt x="0" y="191"/>
                  </a:lnTo>
                  <a:lnTo>
                    <a:pt x="188" y="353"/>
                  </a:lnTo>
                  <a:lnTo>
                    <a:pt x="350" y="191"/>
                  </a:lnTo>
                  <a:lnTo>
                    <a:pt x="1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458;p20"/>
            <p:cNvSpPr/>
            <p:nvPr/>
          </p:nvSpPr>
          <p:spPr>
            <a:xfrm>
              <a:off x="3570585" y="4063923"/>
              <a:ext cx="52633" cy="48744"/>
            </a:xfrm>
            <a:custGeom>
              <a:avLst/>
              <a:gdLst/>
              <a:ahLst/>
              <a:cxnLst/>
              <a:rect l="l" t="t" r="r" b="b"/>
              <a:pathLst>
                <a:path w="379" h="351" extrusionOk="0">
                  <a:moveTo>
                    <a:pt x="191" y="0"/>
                  </a:moveTo>
                  <a:lnTo>
                    <a:pt x="1" y="162"/>
                  </a:lnTo>
                  <a:lnTo>
                    <a:pt x="191" y="350"/>
                  </a:lnTo>
                  <a:lnTo>
                    <a:pt x="379" y="162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459;p20"/>
            <p:cNvSpPr/>
            <p:nvPr/>
          </p:nvSpPr>
          <p:spPr>
            <a:xfrm>
              <a:off x="3570585" y="4307506"/>
              <a:ext cx="52633" cy="49022"/>
            </a:xfrm>
            <a:custGeom>
              <a:avLst/>
              <a:gdLst/>
              <a:ahLst/>
              <a:cxnLst/>
              <a:rect l="l" t="t" r="r" b="b"/>
              <a:pathLst>
                <a:path w="379" h="353" extrusionOk="0">
                  <a:moveTo>
                    <a:pt x="191" y="1"/>
                  </a:moveTo>
                  <a:lnTo>
                    <a:pt x="1" y="191"/>
                  </a:lnTo>
                  <a:lnTo>
                    <a:pt x="191" y="353"/>
                  </a:lnTo>
                  <a:lnTo>
                    <a:pt x="379" y="191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460;p20"/>
            <p:cNvSpPr/>
            <p:nvPr/>
          </p:nvSpPr>
          <p:spPr>
            <a:xfrm>
              <a:off x="3327002" y="4063923"/>
              <a:ext cx="48744" cy="48744"/>
            </a:xfrm>
            <a:custGeom>
              <a:avLst/>
              <a:gdLst/>
              <a:ahLst/>
              <a:cxnLst/>
              <a:rect l="l" t="t" r="r" b="b"/>
              <a:pathLst>
                <a:path w="351" h="351" extrusionOk="0">
                  <a:moveTo>
                    <a:pt x="188" y="0"/>
                  </a:moveTo>
                  <a:lnTo>
                    <a:pt x="0" y="162"/>
                  </a:lnTo>
                  <a:lnTo>
                    <a:pt x="188" y="350"/>
                  </a:lnTo>
                  <a:lnTo>
                    <a:pt x="350" y="16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3" name="Google Shape;461;p20"/>
          <p:cNvGrpSpPr/>
          <p:nvPr/>
        </p:nvGrpSpPr>
        <p:grpSpPr>
          <a:xfrm>
            <a:off x="11902383" y="6097417"/>
            <a:ext cx="730469" cy="725655"/>
            <a:chOff x="4212176" y="3917413"/>
            <a:chExt cx="547852" cy="544241"/>
          </a:xfrm>
        </p:grpSpPr>
        <p:sp>
          <p:nvSpPr>
            <p:cNvPr id="54" name="Google Shape;462;p20"/>
            <p:cNvSpPr/>
            <p:nvPr/>
          </p:nvSpPr>
          <p:spPr>
            <a:xfrm>
              <a:off x="4212176" y="3917413"/>
              <a:ext cx="547852" cy="544241"/>
            </a:xfrm>
            <a:custGeom>
              <a:avLst/>
              <a:gdLst/>
              <a:ahLst/>
              <a:cxnLst/>
              <a:rect l="l" t="t" r="r" b="b"/>
              <a:pathLst>
                <a:path w="3945" h="3919" extrusionOk="0">
                  <a:moveTo>
                    <a:pt x="1567" y="217"/>
                  </a:moveTo>
                  <a:lnTo>
                    <a:pt x="1431" y="461"/>
                  </a:lnTo>
                  <a:lnTo>
                    <a:pt x="1107" y="461"/>
                  </a:lnTo>
                  <a:lnTo>
                    <a:pt x="999" y="217"/>
                  </a:lnTo>
                  <a:close/>
                  <a:moveTo>
                    <a:pt x="1513" y="703"/>
                  </a:moveTo>
                  <a:cubicBezTo>
                    <a:pt x="1567" y="703"/>
                    <a:pt x="1621" y="757"/>
                    <a:pt x="1621" y="811"/>
                  </a:cubicBezTo>
                  <a:cubicBezTo>
                    <a:pt x="1621" y="865"/>
                    <a:pt x="1567" y="919"/>
                    <a:pt x="1513" y="919"/>
                  </a:cubicBezTo>
                  <a:lnTo>
                    <a:pt x="1053" y="919"/>
                  </a:lnTo>
                  <a:cubicBezTo>
                    <a:pt x="973" y="919"/>
                    <a:pt x="945" y="865"/>
                    <a:pt x="945" y="811"/>
                  </a:cubicBezTo>
                  <a:cubicBezTo>
                    <a:pt x="945" y="757"/>
                    <a:pt x="973" y="703"/>
                    <a:pt x="1053" y="703"/>
                  </a:cubicBezTo>
                  <a:close/>
                  <a:moveTo>
                    <a:pt x="3700" y="1837"/>
                  </a:moveTo>
                  <a:lnTo>
                    <a:pt x="3700" y="2298"/>
                  </a:lnTo>
                  <a:lnTo>
                    <a:pt x="2324" y="2298"/>
                  </a:lnTo>
                  <a:lnTo>
                    <a:pt x="2324" y="1837"/>
                  </a:lnTo>
                  <a:close/>
                  <a:moveTo>
                    <a:pt x="3700" y="2540"/>
                  </a:moveTo>
                  <a:lnTo>
                    <a:pt x="3700" y="3000"/>
                  </a:lnTo>
                  <a:lnTo>
                    <a:pt x="2324" y="3000"/>
                  </a:lnTo>
                  <a:lnTo>
                    <a:pt x="2324" y="2540"/>
                  </a:lnTo>
                  <a:close/>
                  <a:moveTo>
                    <a:pt x="1485" y="1163"/>
                  </a:moveTo>
                  <a:cubicBezTo>
                    <a:pt x="1755" y="1325"/>
                    <a:pt x="1945" y="1541"/>
                    <a:pt x="2079" y="1837"/>
                  </a:cubicBezTo>
                  <a:lnTo>
                    <a:pt x="2079" y="3458"/>
                  </a:lnTo>
                  <a:lnTo>
                    <a:pt x="243" y="3458"/>
                  </a:lnTo>
                  <a:lnTo>
                    <a:pt x="243" y="3080"/>
                  </a:lnTo>
                  <a:cubicBezTo>
                    <a:pt x="243" y="2136"/>
                    <a:pt x="513" y="1513"/>
                    <a:pt x="1081" y="1163"/>
                  </a:cubicBezTo>
                  <a:close/>
                  <a:moveTo>
                    <a:pt x="3700" y="3216"/>
                  </a:moveTo>
                  <a:lnTo>
                    <a:pt x="3700" y="3674"/>
                  </a:lnTo>
                  <a:lnTo>
                    <a:pt x="2324" y="3674"/>
                  </a:lnTo>
                  <a:lnTo>
                    <a:pt x="2324" y="3216"/>
                  </a:lnTo>
                  <a:close/>
                  <a:moveTo>
                    <a:pt x="621" y="1"/>
                  </a:moveTo>
                  <a:lnTo>
                    <a:pt x="891" y="515"/>
                  </a:lnTo>
                  <a:cubicBezTo>
                    <a:pt x="783" y="569"/>
                    <a:pt x="703" y="677"/>
                    <a:pt x="703" y="811"/>
                  </a:cubicBezTo>
                  <a:cubicBezTo>
                    <a:pt x="703" y="919"/>
                    <a:pt x="757" y="1001"/>
                    <a:pt x="811" y="1055"/>
                  </a:cubicBezTo>
                  <a:cubicBezTo>
                    <a:pt x="189" y="1541"/>
                    <a:pt x="1" y="2298"/>
                    <a:pt x="1" y="3080"/>
                  </a:cubicBezTo>
                  <a:lnTo>
                    <a:pt x="1" y="3674"/>
                  </a:lnTo>
                  <a:lnTo>
                    <a:pt x="2079" y="3674"/>
                  </a:lnTo>
                  <a:lnTo>
                    <a:pt x="2079" y="3918"/>
                  </a:lnTo>
                  <a:lnTo>
                    <a:pt x="3944" y="3918"/>
                  </a:lnTo>
                  <a:lnTo>
                    <a:pt x="3944" y="1621"/>
                  </a:lnTo>
                  <a:lnTo>
                    <a:pt x="2216" y="1621"/>
                  </a:lnTo>
                  <a:cubicBezTo>
                    <a:pt x="2108" y="1405"/>
                    <a:pt x="1945" y="1217"/>
                    <a:pt x="1755" y="1055"/>
                  </a:cubicBezTo>
                  <a:cubicBezTo>
                    <a:pt x="1809" y="1001"/>
                    <a:pt x="1863" y="919"/>
                    <a:pt x="1863" y="811"/>
                  </a:cubicBezTo>
                  <a:cubicBezTo>
                    <a:pt x="1863" y="677"/>
                    <a:pt x="1783" y="569"/>
                    <a:pt x="1675" y="515"/>
                  </a:cubicBezTo>
                  <a:lnTo>
                    <a:pt x="191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463;p20"/>
            <p:cNvSpPr/>
            <p:nvPr/>
          </p:nvSpPr>
          <p:spPr>
            <a:xfrm>
              <a:off x="4343271" y="4172522"/>
              <a:ext cx="94156" cy="191505"/>
            </a:xfrm>
            <a:custGeom>
              <a:avLst/>
              <a:gdLst/>
              <a:ahLst/>
              <a:cxnLst/>
              <a:rect l="l" t="t" r="r" b="b"/>
              <a:pathLst>
                <a:path w="678" h="1379" extrusionOk="0">
                  <a:moveTo>
                    <a:pt x="217" y="0"/>
                  </a:moveTo>
                  <a:lnTo>
                    <a:pt x="217" y="137"/>
                  </a:lnTo>
                  <a:cubicBezTo>
                    <a:pt x="83" y="191"/>
                    <a:pt x="1" y="325"/>
                    <a:pt x="1" y="461"/>
                  </a:cubicBezTo>
                  <a:cubicBezTo>
                    <a:pt x="1" y="649"/>
                    <a:pt x="137" y="811"/>
                    <a:pt x="325" y="811"/>
                  </a:cubicBezTo>
                  <a:cubicBezTo>
                    <a:pt x="407" y="811"/>
                    <a:pt x="461" y="865"/>
                    <a:pt x="461" y="919"/>
                  </a:cubicBezTo>
                  <a:cubicBezTo>
                    <a:pt x="461" y="1001"/>
                    <a:pt x="407" y="1055"/>
                    <a:pt x="325" y="1055"/>
                  </a:cubicBezTo>
                  <a:cubicBezTo>
                    <a:pt x="271" y="1055"/>
                    <a:pt x="217" y="1001"/>
                    <a:pt x="217" y="919"/>
                  </a:cubicBezTo>
                  <a:lnTo>
                    <a:pt x="1" y="919"/>
                  </a:lnTo>
                  <a:cubicBezTo>
                    <a:pt x="1" y="1081"/>
                    <a:pt x="83" y="1217"/>
                    <a:pt x="217" y="1243"/>
                  </a:cubicBezTo>
                  <a:lnTo>
                    <a:pt x="217" y="1379"/>
                  </a:lnTo>
                  <a:lnTo>
                    <a:pt x="461" y="1379"/>
                  </a:lnTo>
                  <a:lnTo>
                    <a:pt x="461" y="1243"/>
                  </a:lnTo>
                  <a:cubicBezTo>
                    <a:pt x="595" y="1217"/>
                    <a:pt x="677" y="1081"/>
                    <a:pt x="677" y="919"/>
                  </a:cubicBezTo>
                  <a:cubicBezTo>
                    <a:pt x="677" y="731"/>
                    <a:pt x="515" y="595"/>
                    <a:pt x="325" y="595"/>
                  </a:cubicBezTo>
                  <a:cubicBezTo>
                    <a:pt x="271" y="595"/>
                    <a:pt x="217" y="541"/>
                    <a:pt x="217" y="461"/>
                  </a:cubicBezTo>
                  <a:cubicBezTo>
                    <a:pt x="217" y="407"/>
                    <a:pt x="271" y="353"/>
                    <a:pt x="325" y="353"/>
                  </a:cubicBezTo>
                  <a:cubicBezTo>
                    <a:pt x="407" y="353"/>
                    <a:pt x="461" y="407"/>
                    <a:pt x="461" y="461"/>
                  </a:cubicBezTo>
                  <a:lnTo>
                    <a:pt x="677" y="461"/>
                  </a:lnTo>
                  <a:cubicBezTo>
                    <a:pt x="677" y="325"/>
                    <a:pt x="595" y="191"/>
                    <a:pt x="461" y="137"/>
                  </a:cubicBezTo>
                  <a:lnTo>
                    <a:pt x="4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6" name="Google Shape;464;p20"/>
          <p:cNvGrpSpPr/>
          <p:nvPr/>
        </p:nvGrpSpPr>
        <p:grpSpPr>
          <a:xfrm>
            <a:off x="13772807" y="6922493"/>
            <a:ext cx="725100" cy="725655"/>
            <a:chOff x="5194976" y="3842422"/>
            <a:chExt cx="543825" cy="544241"/>
          </a:xfrm>
        </p:grpSpPr>
        <p:sp>
          <p:nvSpPr>
            <p:cNvPr id="57" name="Google Shape;465;p20"/>
            <p:cNvSpPr/>
            <p:nvPr/>
          </p:nvSpPr>
          <p:spPr>
            <a:xfrm>
              <a:off x="5352458" y="3887416"/>
              <a:ext cx="228862" cy="214141"/>
            </a:xfrm>
            <a:custGeom>
              <a:avLst/>
              <a:gdLst/>
              <a:ahLst/>
              <a:cxnLst/>
              <a:rect l="l" t="t" r="r" b="b"/>
              <a:pathLst>
                <a:path w="1648" h="1542" extrusionOk="0">
                  <a:moveTo>
                    <a:pt x="811" y="515"/>
                  </a:moveTo>
                  <a:lnTo>
                    <a:pt x="919" y="703"/>
                  </a:lnTo>
                  <a:lnTo>
                    <a:pt x="1161" y="757"/>
                  </a:lnTo>
                  <a:lnTo>
                    <a:pt x="999" y="893"/>
                  </a:lnTo>
                  <a:lnTo>
                    <a:pt x="1027" y="1135"/>
                  </a:lnTo>
                  <a:lnTo>
                    <a:pt x="811" y="1027"/>
                  </a:lnTo>
                  <a:lnTo>
                    <a:pt x="621" y="1135"/>
                  </a:lnTo>
                  <a:lnTo>
                    <a:pt x="621" y="1135"/>
                  </a:lnTo>
                  <a:lnTo>
                    <a:pt x="649" y="893"/>
                  </a:lnTo>
                  <a:lnTo>
                    <a:pt x="487" y="757"/>
                  </a:lnTo>
                  <a:lnTo>
                    <a:pt x="729" y="703"/>
                  </a:lnTo>
                  <a:lnTo>
                    <a:pt x="811" y="515"/>
                  </a:lnTo>
                  <a:close/>
                  <a:moveTo>
                    <a:pt x="811" y="1"/>
                  </a:moveTo>
                  <a:lnTo>
                    <a:pt x="567" y="515"/>
                  </a:lnTo>
                  <a:lnTo>
                    <a:pt x="1" y="595"/>
                  </a:lnTo>
                  <a:lnTo>
                    <a:pt x="405" y="973"/>
                  </a:lnTo>
                  <a:lnTo>
                    <a:pt x="325" y="1541"/>
                  </a:lnTo>
                  <a:lnTo>
                    <a:pt x="811" y="1271"/>
                  </a:lnTo>
                  <a:lnTo>
                    <a:pt x="1323" y="1541"/>
                  </a:lnTo>
                  <a:lnTo>
                    <a:pt x="1243" y="973"/>
                  </a:lnTo>
                  <a:lnTo>
                    <a:pt x="1648" y="595"/>
                  </a:lnTo>
                  <a:lnTo>
                    <a:pt x="1081" y="515"/>
                  </a:lnTo>
                  <a:lnTo>
                    <a:pt x="81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466;p20"/>
            <p:cNvSpPr/>
            <p:nvPr/>
          </p:nvSpPr>
          <p:spPr>
            <a:xfrm>
              <a:off x="5194976" y="3842422"/>
              <a:ext cx="543825" cy="544241"/>
            </a:xfrm>
            <a:custGeom>
              <a:avLst/>
              <a:gdLst/>
              <a:ahLst/>
              <a:cxnLst/>
              <a:rect l="l" t="t" r="r" b="b"/>
              <a:pathLst>
                <a:path w="3916" h="3919" extrusionOk="0">
                  <a:moveTo>
                    <a:pt x="675" y="677"/>
                  </a:moveTo>
                  <a:lnTo>
                    <a:pt x="675" y="1271"/>
                  </a:lnTo>
                  <a:cubicBezTo>
                    <a:pt x="675" y="1297"/>
                    <a:pt x="675" y="1351"/>
                    <a:pt x="703" y="1379"/>
                  </a:cubicBezTo>
                  <a:lnTo>
                    <a:pt x="567" y="1379"/>
                  </a:lnTo>
                  <a:cubicBezTo>
                    <a:pt x="379" y="1379"/>
                    <a:pt x="217" y="1217"/>
                    <a:pt x="217" y="1027"/>
                  </a:cubicBezTo>
                  <a:cubicBezTo>
                    <a:pt x="217" y="839"/>
                    <a:pt x="379" y="677"/>
                    <a:pt x="567" y="677"/>
                  </a:cubicBezTo>
                  <a:close/>
                  <a:moveTo>
                    <a:pt x="3350" y="677"/>
                  </a:moveTo>
                  <a:cubicBezTo>
                    <a:pt x="3538" y="677"/>
                    <a:pt x="3700" y="839"/>
                    <a:pt x="3700" y="1027"/>
                  </a:cubicBezTo>
                  <a:cubicBezTo>
                    <a:pt x="3700" y="1217"/>
                    <a:pt x="3538" y="1379"/>
                    <a:pt x="3350" y="1379"/>
                  </a:cubicBezTo>
                  <a:lnTo>
                    <a:pt x="3214" y="1379"/>
                  </a:lnTo>
                  <a:lnTo>
                    <a:pt x="3214" y="1271"/>
                  </a:lnTo>
                  <a:lnTo>
                    <a:pt x="3214" y="677"/>
                  </a:lnTo>
                  <a:close/>
                  <a:moveTo>
                    <a:pt x="2998" y="217"/>
                  </a:moveTo>
                  <a:lnTo>
                    <a:pt x="2998" y="1271"/>
                  </a:lnTo>
                  <a:cubicBezTo>
                    <a:pt x="2998" y="1837"/>
                    <a:pt x="2540" y="2297"/>
                    <a:pt x="1945" y="2297"/>
                  </a:cubicBezTo>
                  <a:cubicBezTo>
                    <a:pt x="1377" y="2297"/>
                    <a:pt x="919" y="1837"/>
                    <a:pt x="919" y="1271"/>
                  </a:cubicBezTo>
                  <a:lnTo>
                    <a:pt x="919" y="217"/>
                  </a:lnTo>
                  <a:close/>
                  <a:moveTo>
                    <a:pt x="2079" y="2514"/>
                  </a:moveTo>
                  <a:lnTo>
                    <a:pt x="2079" y="3000"/>
                  </a:lnTo>
                  <a:lnTo>
                    <a:pt x="1837" y="3000"/>
                  </a:lnTo>
                  <a:lnTo>
                    <a:pt x="1837" y="2514"/>
                  </a:lnTo>
                  <a:cubicBezTo>
                    <a:pt x="1891" y="2539"/>
                    <a:pt x="1917" y="2539"/>
                    <a:pt x="1945" y="2539"/>
                  </a:cubicBezTo>
                  <a:cubicBezTo>
                    <a:pt x="1999" y="2539"/>
                    <a:pt x="2025" y="2539"/>
                    <a:pt x="2079" y="2514"/>
                  </a:cubicBezTo>
                  <a:close/>
                  <a:moveTo>
                    <a:pt x="2565" y="3216"/>
                  </a:moveTo>
                  <a:lnTo>
                    <a:pt x="2727" y="3674"/>
                  </a:lnTo>
                  <a:lnTo>
                    <a:pt x="1189" y="3674"/>
                  </a:lnTo>
                  <a:lnTo>
                    <a:pt x="1351" y="3216"/>
                  </a:lnTo>
                  <a:close/>
                  <a:moveTo>
                    <a:pt x="459" y="0"/>
                  </a:moveTo>
                  <a:lnTo>
                    <a:pt x="459" y="217"/>
                  </a:lnTo>
                  <a:lnTo>
                    <a:pt x="675" y="217"/>
                  </a:lnTo>
                  <a:lnTo>
                    <a:pt x="675" y="461"/>
                  </a:lnTo>
                  <a:lnTo>
                    <a:pt x="567" y="461"/>
                  </a:lnTo>
                  <a:cubicBezTo>
                    <a:pt x="243" y="461"/>
                    <a:pt x="0" y="703"/>
                    <a:pt x="0" y="1027"/>
                  </a:cubicBezTo>
                  <a:cubicBezTo>
                    <a:pt x="0" y="1351"/>
                    <a:pt x="243" y="1621"/>
                    <a:pt x="567" y="1621"/>
                  </a:cubicBezTo>
                  <a:lnTo>
                    <a:pt x="729" y="1621"/>
                  </a:lnTo>
                  <a:cubicBezTo>
                    <a:pt x="865" y="2027"/>
                    <a:pt x="1189" y="2351"/>
                    <a:pt x="1621" y="2485"/>
                  </a:cubicBezTo>
                  <a:lnTo>
                    <a:pt x="1621" y="3000"/>
                  </a:lnTo>
                  <a:lnTo>
                    <a:pt x="1189" y="3000"/>
                  </a:lnTo>
                  <a:lnTo>
                    <a:pt x="945" y="3674"/>
                  </a:lnTo>
                  <a:lnTo>
                    <a:pt x="703" y="3674"/>
                  </a:lnTo>
                  <a:lnTo>
                    <a:pt x="703" y="3918"/>
                  </a:lnTo>
                  <a:lnTo>
                    <a:pt x="3214" y="3918"/>
                  </a:lnTo>
                  <a:lnTo>
                    <a:pt x="3214" y="3674"/>
                  </a:lnTo>
                  <a:lnTo>
                    <a:pt x="2972" y="3674"/>
                  </a:lnTo>
                  <a:lnTo>
                    <a:pt x="2727" y="3000"/>
                  </a:lnTo>
                  <a:lnTo>
                    <a:pt x="2295" y="3000"/>
                  </a:lnTo>
                  <a:lnTo>
                    <a:pt x="2295" y="2485"/>
                  </a:lnTo>
                  <a:cubicBezTo>
                    <a:pt x="2727" y="2351"/>
                    <a:pt x="3052" y="2027"/>
                    <a:pt x="3188" y="1621"/>
                  </a:cubicBezTo>
                  <a:lnTo>
                    <a:pt x="3350" y="1621"/>
                  </a:lnTo>
                  <a:cubicBezTo>
                    <a:pt x="3674" y="1621"/>
                    <a:pt x="3916" y="1351"/>
                    <a:pt x="3916" y="1027"/>
                  </a:cubicBezTo>
                  <a:cubicBezTo>
                    <a:pt x="3916" y="703"/>
                    <a:pt x="3674" y="461"/>
                    <a:pt x="3350" y="461"/>
                  </a:cubicBezTo>
                  <a:lnTo>
                    <a:pt x="3214" y="461"/>
                  </a:lnTo>
                  <a:lnTo>
                    <a:pt x="3214" y="217"/>
                  </a:lnTo>
                  <a:lnTo>
                    <a:pt x="3458" y="217"/>
                  </a:lnTo>
                  <a:lnTo>
                    <a:pt x="345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59" name="Google Shape;467;p20"/>
          <p:cNvSpPr txBox="1">
            <a:spLocks noGrp="1"/>
          </p:cNvSpPr>
          <p:nvPr>
            <p:ph type="title"/>
          </p:nvPr>
        </p:nvSpPr>
        <p:spPr>
          <a:xfrm>
            <a:off x="2520950" y="1819275"/>
            <a:ext cx="12243805" cy="9144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4800" b="1" dirty="0" err="1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tizimi</a:t>
            </a:r>
            <a:endParaRPr sz="48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3130551" y="1982853"/>
            <a:ext cx="10597008" cy="75020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800" spc="-1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LOYIHAGA</a:t>
            </a:r>
            <a:r>
              <a:rPr sz="4800" spc="-254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800" spc="-254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4800" spc="-15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ASOSLANGAN</a:t>
            </a:r>
            <a:r>
              <a:rPr sz="4800" spc="9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4800" spc="-8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TA’LIMDA</a:t>
            </a:r>
            <a:endParaRPr sz="4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ject 3"/>
          <p:cNvSpPr txBox="1">
            <a:spLocks noGrp="1"/>
          </p:cNvSpPr>
          <p:nvPr>
            <p:ph sz="half" idx="4294967295"/>
          </p:nvPr>
        </p:nvSpPr>
        <p:spPr>
          <a:xfrm>
            <a:off x="692150" y="3038475"/>
            <a:ext cx="7239000" cy="620277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marL="256540">
              <a:lnSpc>
                <a:spcPct val="100000"/>
              </a:lnSpc>
              <a:spcBef>
                <a:spcPts val="1100"/>
              </a:spcBef>
            </a:pPr>
            <a:r>
              <a:rPr sz="3600" b="1" spc="-2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  <a:cs typeface="Arial" pitchFamily="34" charset="0"/>
              </a:rPr>
              <a:t>O‘quvchi:</a:t>
            </a:r>
          </a:p>
          <a:p>
            <a:pPr marL="241300" indent="-228600">
              <a:lnSpc>
                <a:spcPct val="1000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dirty="0">
                <a:latin typeface="Arial" pitchFamily="34" charset="0"/>
                <a:cs typeface="Arial" pitchFamily="34" charset="0"/>
              </a:rPr>
              <a:t>o‘z</a:t>
            </a:r>
            <a:r>
              <a:rPr sz="3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faoliyatini</a:t>
            </a:r>
            <a:r>
              <a:rPr sz="3600" b="1" spc="-8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>
                <a:latin typeface="Arial" pitchFamily="34" charset="0"/>
                <a:cs typeface="Arial" pitchFamily="34" charset="0"/>
              </a:rPr>
              <a:t>o‘zi</a:t>
            </a:r>
            <a:r>
              <a:rPr sz="36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belgilaydi</a:t>
            </a:r>
          </a:p>
          <a:p>
            <a:pPr marL="241300" indent="-228600">
              <a:lnSpc>
                <a:spcPct val="1000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10" dirty="0">
                <a:latin typeface="Arial" pitchFamily="34" charset="0"/>
                <a:cs typeface="Arial" pitchFamily="34" charset="0"/>
              </a:rPr>
              <a:t>yangi</a:t>
            </a:r>
            <a:r>
              <a:rPr sz="3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dirty="0">
                <a:latin typeface="Arial" pitchFamily="34" charset="0"/>
                <a:cs typeface="Arial" pitchFamily="34" charset="0"/>
              </a:rPr>
              <a:t>bilimlarni</a:t>
            </a:r>
            <a:r>
              <a:rPr sz="3600" b="1" spc="-5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>
                <a:latin typeface="Arial" pitchFamily="34" charset="0"/>
                <a:cs typeface="Arial" pitchFamily="34" charset="0"/>
              </a:rPr>
              <a:t>kashf etadi</a:t>
            </a:r>
          </a:p>
          <a:p>
            <a:pPr marL="241300" indent="-228600">
              <a:lnSpc>
                <a:spcPct val="100000"/>
              </a:lnSpc>
              <a:spcBef>
                <a:spcPts val="985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5" dirty="0">
                <a:latin typeface="Arial" pitchFamily="34" charset="0"/>
                <a:cs typeface="Arial" pitchFamily="34" charset="0"/>
              </a:rPr>
              <a:t>tadqiqot</a:t>
            </a:r>
            <a:r>
              <a:rPr sz="36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dirty="0">
                <a:latin typeface="Arial" pitchFamily="34" charset="0"/>
                <a:cs typeface="Arial" pitchFamily="34" charset="0"/>
              </a:rPr>
              <a:t>olib</a:t>
            </a:r>
            <a:r>
              <a:rPr sz="3600" b="1" spc="-4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boradi</a:t>
            </a:r>
          </a:p>
          <a:p>
            <a:pPr marL="241300" indent="-228600">
              <a:lnSpc>
                <a:spcPct val="1000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5" dirty="0">
                <a:latin typeface="Arial" pitchFamily="34" charset="0"/>
                <a:cs typeface="Arial" pitchFamily="34" charset="0"/>
              </a:rPr>
              <a:t>xulosa</a:t>
            </a:r>
            <a:r>
              <a:rPr sz="3600" b="1" spc="-5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chiqaradi</a:t>
            </a:r>
          </a:p>
          <a:p>
            <a:pPr marL="241300" indent="-228600">
              <a:lnSpc>
                <a:spcPct val="100000"/>
              </a:lnSpc>
              <a:spcBef>
                <a:spcPts val="1015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10" dirty="0">
                <a:latin typeface="Arial" pitchFamily="34" charset="0"/>
                <a:cs typeface="Arial" pitchFamily="34" charset="0"/>
              </a:rPr>
              <a:t>faol</a:t>
            </a:r>
          </a:p>
          <a:p>
            <a:pPr marL="241300" indent="-228600">
              <a:lnSpc>
                <a:spcPct val="100000"/>
              </a:lnSpc>
              <a:spcBef>
                <a:spcPts val="980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5" dirty="0" err="1">
                <a:latin typeface="Arial" pitchFamily="34" charset="0"/>
                <a:cs typeface="Arial" pitchFamily="34" charset="0"/>
              </a:rPr>
              <a:t>ta’lim</a:t>
            </a:r>
            <a:r>
              <a:rPr sz="3600" b="1" spc="-7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 err="1">
                <a:latin typeface="Arial" pitchFamily="34" charset="0"/>
                <a:cs typeface="Arial" pitchFamily="34" charset="0"/>
              </a:rPr>
              <a:t>subyekti</a:t>
            </a:r>
            <a:endParaRPr sz="3600" b="1" spc="-15" dirty="0">
              <a:latin typeface="Arial" pitchFamily="34" charset="0"/>
              <a:cs typeface="Arial" pitchFamily="34" charset="0"/>
            </a:endParaRPr>
          </a:p>
          <a:p>
            <a:pPr marL="241300" indent="-228600">
              <a:lnSpc>
                <a:spcPct val="100000"/>
              </a:lnSpc>
              <a:spcBef>
                <a:spcPts val="1210"/>
              </a:spcBef>
              <a:buFont typeface="Arial MT"/>
              <a:buChar char="•"/>
              <a:tabLst>
                <a:tab pos="241300" algn="l"/>
              </a:tabLst>
            </a:pPr>
            <a:r>
              <a:rPr sz="3600" b="1" spc="-10" dirty="0">
                <a:latin typeface="Arial" pitchFamily="34" charset="0"/>
                <a:cs typeface="Arial" pitchFamily="34" charset="0"/>
              </a:rPr>
              <a:t>o‘z</a:t>
            </a:r>
            <a:r>
              <a:rPr sz="3600" b="1" spc="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>
                <a:latin typeface="Arial" pitchFamily="34" charset="0"/>
                <a:cs typeface="Arial" pitchFamily="34" charset="0"/>
              </a:rPr>
              <a:t>o‘quv-bilish faoliyati</a:t>
            </a:r>
            <a:r>
              <a:rPr sz="3600" b="1" spc="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>
                <a:latin typeface="Arial" pitchFamily="34" charset="0"/>
                <a:cs typeface="Arial" pitchFamily="34" charset="0"/>
              </a:rPr>
              <a:t>uchun</a:t>
            </a:r>
            <a:r>
              <a:rPr sz="3600" b="1" spc="-15" dirty="0">
                <a:latin typeface="Arial" pitchFamily="34" charset="0"/>
                <a:cs typeface="Arial" pitchFamily="34" charset="0"/>
              </a:rPr>
              <a:t> mas’ul</a:t>
            </a:r>
            <a:endParaRPr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ject 4"/>
          <p:cNvSpPr txBox="1"/>
          <p:nvPr/>
        </p:nvSpPr>
        <p:spPr>
          <a:xfrm>
            <a:off x="8083550" y="3114675"/>
            <a:ext cx="9448800" cy="6081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139700" rIns="0" bIns="0" rtlCol="0">
            <a:spAutoFit/>
          </a:bodyPr>
          <a:lstStyle/>
          <a:p>
            <a:pPr marL="94615">
              <a:lnSpc>
                <a:spcPct val="100000"/>
              </a:lnSpc>
              <a:spcBef>
                <a:spcPts val="1100"/>
              </a:spcBef>
            </a:pPr>
            <a:r>
              <a:rPr sz="3600" b="1" spc="-15" dirty="0" err="1">
                <a:highlight>
                  <a:srgbClr val="FFFF00"/>
                </a:highlight>
                <a:latin typeface="Arial" pitchFamily="34" charset="0"/>
                <a:cs typeface="Arial" pitchFamily="34" charset="0"/>
              </a:rPr>
              <a:t>O‘qituvchi</a:t>
            </a:r>
            <a:r>
              <a:rPr sz="3600" b="1" spc="-15" dirty="0">
                <a:highlight>
                  <a:srgbClr val="FFFF00"/>
                </a:highlight>
                <a:latin typeface="Arial" pitchFamily="34" charset="0"/>
                <a:cs typeface="Arial" pitchFamily="34" charset="0"/>
              </a:rPr>
              <a:t>:</a:t>
            </a:r>
          </a:p>
          <a:p>
            <a:pPr marL="12700">
              <a:lnSpc>
                <a:spcPct val="100000"/>
              </a:lnSpc>
              <a:spcBef>
                <a:spcPts val="1010"/>
              </a:spcBef>
              <a:buFont typeface="Arial" pitchFamily="34" charset="0"/>
              <a:buChar char="•"/>
            </a:pPr>
            <a:r>
              <a:rPr lang="en-US" sz="3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0" dirty="0" err="1">
                <a:latin typeface="Arial" pitchFamily="34" charset="0"/>
                <a:cs typeface="Arial" pitchFamily="34" charset="0"/>
              </a:rPr>
              <a:t>ko‘mak</a:t>
            </a:r>
            <a:r>
              <a:rPr sz="3600" b="1" spc="-4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beradi</a:t>
            </a:r>
            <a:endParaRPr sz="3600" b="1" dirty="0">
              <a:latin typeface="Arial" pitchFamily="34" charset="0"/>
              <a:cs typeface="Arial" pitchFamily="34" charset="0"/>
            </a:endParaRPr>
          </a:p>
          <a:p>
            <a:pPr marL="12700">
              <a:lnSpc>
                <a:spcPct val="100000"/>
              </a:lnSpc>
              <a:spcBef>
                <a:spcPts val="1010"/>
              </a:spcBef>
              <a:buFont typeface="Arial" pitchFamily="34" charset="0"/>
              <a:buChar char="•"/>
            </a:pPr>
            <a:r>
              <a:rPr lang="en-US"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yangi</a:t>
            </a:r>
            <a:r>
              <a:rPr sz="3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 err="1">
                <a:latin typeface="Arial" pitchFamily="34" charset="0"/>
                <a:cs typeface="Arial" pitchFamily="34" charset="0"/>
              </a:rPr>
              <a:t>manbalarni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0" dirty="0" err="1">
                <a:latin typeface="Arial" pitchFamily="34" charset="0"/>
                <a:cs typeface="Arial" pitchFamily="34" charset="0"/>
              </a:rPr>
              <a:t>tavsiya</a:t>
            </a:r>
            <a:r>
              <a:rPr sz="3600" b="1" spc="-4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 err="1">
                <a:latin typeface="Arial" pitchFamily="34" charset="0"/>
                <a:cs typeface="Arial" pitchFamily="34" charset="0"/>
              </a:rPr>
              <a:t>etadi</a:t>
            </a:r>
            <a:endParaRPr sz="3600" b="1" dirty="0">
              <a:latin typeface="Arial" pitchFamily="34" charset="0"/>
              <a:cs typeface="Arial" pitchFamily="34" charset="0"/>
            </a:endParaRPr>
          </a:p>
          <a:p>
            <a:pPr marL="12700" marR="5080">
              <a:lnSpc>
                <a:spcPts val="4370"/>
              </a:lnSpc>
              <a:spcBef>
                <a:spcPts val="290"/>
              </a:spcBef>
              <a:buFont typeface="Arial" pitchFamily="34" charset="0"/>
              <a:buChar char="•"/>
            </a:pPr>
            <a:r>
              <a:rPr lang="en-US" sz="36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 err="1">
                <a:latin typeface="Arial" pitchFamily="34" charset="0"/>
                <a:cs typeface="Arial" pitchFamily="34" charset="0"/>
              </a:rPr>
              <a:t>faoliyatni</a:t>
            </a:r>
            <a:r>
              <a:rPr sz="3600" b="1" spc="-5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 err="1">
                <a:latin typeface="Arial" pitchFamily="34" charset="0"/>
                <a:cs typeface="Arial" pitchFamily="34" charset="0"/>
              </a:rPr>
              <a:t>tashkillashtirishga</a:t>
            </a:r>
            <a:r>
              <a:rPr sz="3600" b="1" spc="-4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yordam</a:t>
            </a:r>
            <a:r>
              <a:rPr sz="3600" b="1" spc="-7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beradi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61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 err="1">
                <a:latin typeface="Arial" pitchFamily="34" charset="0"/>
                <a:cs typeface="Arial" pitchFamily="34" charset="0"/>
              </a:rPr>
              <a:t>kutilayotgan</a:t>
            </a:r>
            <a:r>
              <a:rPr sz="3600" b="1" spc="-6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 err="1">
                <a:latin typeface="Arial" pitchFamily="34" charset="0"/>
                <a:cs typeface="Arial" pitchFamily="34" charset="0"/>
              </a:rPr>
              <a:t>natijani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5" dirty="0" err="1">
                <a:latin typeface="Arial" pitchFamily="34" charset="0"/>
                <a:cs typeface="Arial" pitchFamily="34" charset="0"/>
              </a:rPr>
              <a:t>prognoz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dirty="0" err="1">
                <a:latin typeface="Arial" pitchFamily="34" charset="0"/>
                <a:cs typeface="Arial" pitchFamily="34" charset="0"/>
              </a:rPr>
              <a:t>qiladi</a:t>
            </a:r>
            <a:endParaRPr sz="3600" b="1" dirty="0">
              <a:latin typeface="Arial" pitchFamily="34" charset="0"/>
              <a:cs typeface="Arial" pitchFamily="34" charset="0"/>
            </a:endParaRPr>
          </a:p>
          <a:p>
            <a:pPr marL="12700" marR="1998980">
              <a:lnSpc>
                <a:spcPts val="4340"/>
              </a:lnSpc>
              <a:spcBef>
                <a:spcPts val="25"/>
              </a:spcBef>
              <a:buFont typeface="Arial" pitchFamily="34" charset="0"/>
              <a:buChar char="•"/>
            </a:pPr>
            <a:r>
              <a:rPr sz="3600" b="1" spc="-5" dirty="0" err="1">
                <a:latin typeface="Arial" pitchFamily="34" charset="0"/>
                <a:cs typeface="Arial" pitchFamily="34" charset="0"/>
              </a:rPr>
              <a:t>faollik</a:t>
            </a:r>
            <a:r>
              <a:rPr sz="3600" b="1" spc="-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uchun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sharoit</a:t>
            </a:r>
            <a:r>
              <a:rPr lang="en-US"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0" dirty="0" err="1">
                <a:latin typeface="Arial" pitchFamily="34" charset="0"/>
                <a:cs typeface="Arial" pitchFamily="34" charset="0"/>
              </a:rPr>
              <a:t>yaratadi</a:t>
            </a:r>
            <a:r>
              <a:rPr lang="en-US" sz="3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0" dirty="0" err="1">
                <a:latin typeface="Arial" pitchFamily="34" charset="0"/>
                <a:cs typeface="Arial" pitchFamily="34" charset="0"/>
              </a:rPr>
              <a:t>hamkor</a:t>
            </a:r>
            <a:endParaRPr sz="3600" b="1" dirty="0">
              <a:latin typeface="Arial" pitchFamily="34" charset="0"/>
              <a:cs typeface="Arial" pitchFamily="34" charset="0"/>
            </a:endParaRPr>
          </a:p>
          <a:p>
            <a:pPr marL="12700" marR="170180">
              <a:lnSpc>
                <a:spcPct val="100000"/>
              </a:lnSpc>
              <a:spcBef>
                <a:spcPts val="705"/>
              </a:spcBef>
              <a:buFont typeface="Arial" pitchFamily="34" charset="0"/>
              <a:buChar char="•"/>
            </a:pPr>
            <a:r>
              <a:rPr sz="3600" b="1" spc="-5" dirty="0" err="1">
                <a:latin typeface="Arial" pitchFamily="34" charset="0"/>
                <a:cs typeface="Arial" pitchFamily="34" charset="0"/>
              </a:rPr>
              <a:t>olingan</a:t>
            </a:r>
            <a:r>
              <a:rPr sz="3600" b="1" spc="-5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 err="1">
                <a:latin typeface="Arial" pitchFamily="34" charset="0"/>
                <a:cs typeface="Arial" pitchFamily="34" charset="0"/>
              </a:rPr>
              <a:t>natijalarni</a:t>
            </a:r>
            <a:r>
              <a:rPr sz="36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 err="1">
                <a:latin typeface="Arial" pitchFamily="34" charset="0"/>
                <a:cs typeface="Arial" pitchFamily="34" charset="0"/>
              </a:rPr>
              <a:t>baholashga</a:t>
            </a:r>
            <a:r>
              <a:rPr sz="36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5" dirty="0" err="1">
                <a:latin typeface="Arial" pitchFamily="34" charset="0"/>
                <a:cs typeface="Arial" pitchFamily="34" charset="0"/>
              </a:rPr>
              <a:t>va</a:t>
            </a:r>
            <a:r>
              <a:rPr sz="3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25" dirty="0" err="1">
                <a:latin typeface="Arial" pitchFamily="34" charset="0"/>
                <a:cs typeface="Arial" pitchFamily="34" charset="0"/>
              </a:rPr>
              <a:t>o‘quvchi</a:t>
            </a:r>
            <a:r>
              <a:rPr sz="3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61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faoliyatini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takomillashtirishga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yordam</a:t>
            </a:r>
            <a:r>
              <a:rPr sz="36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5" dirty="0">
                <a:latin typeface="Arial" pitchFamily="34" charset="0"/>
                <a:cs typeface="Arial" pitchFamily="34" charset="0"/>
              </a:rPr>
              <a:t> </a:t>
            </a:r>
            <a:r>
              <a:rPr sz="3600" b="1" spc="-10" dirty="0" err="1">
                <a:latin typeface="Arial" pitchFamily="34" charset="0"/>
                <a:cs typeface="Arial" pitchFamily="34" charset="0"/>
              </a:rPr>
              <a:t>beradi</a:t>
            </a:r>
            <a:endParaRPr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/>
          <a:srcRect l="12693" t="18611" r="12518" b="21874"/>
          <a:stretch/>
        </p:blipFill>
        <p:spPr>
          <a:xfrm>
            <a:off x="158750" y="1666875"/>
            <a:ext cx="17068800" cy="861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8" name="Google Shape;1243;p35"/>
          <p:cNvSpPr txBox="1"/>
          <p:nvPr/>
        </p:nvSpPr>
        <p:spPr>
          <a:xfrm>
            <a:off x="2292350" y="2160955"/>
            <a:ext cx="7924800" cy="666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/>
            <a:r>
              <a:rPr lang="en-US" sz="3200" b="1" dirty="0">
                <a:latin typeface="Arial" pitchFamily="34" charset="0"/>
                <a:cs typeface="Arial" pitchFamily="34" charset="0"/>
              </a:rPr>
              <a:t>         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Loyihaviy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ta’lim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pedagogika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amaliyotida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qat’iy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yangi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tushuncha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emas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pedagogikada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“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loyihasi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tushunchasi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300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yildan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ortiq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qo‘llanilib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kelmoqda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Nemis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pedagogi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M.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Knollning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tadqiqotiga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ko‘ra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, “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” (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loyihasi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)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tushunchasining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paydo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bo‘lishi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XVI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asrga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taalluqli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bo‘lib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italiyalik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me’morlarning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me’morlikni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fan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deb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e’lon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qilib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uni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fanlari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darajasiga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chiqargan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holda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o‘z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faoliyatlarini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kasbga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aylantirishga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urinishlari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bog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liq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b="1" dirty="0">
                <a:solidFill>
                  <a:srgbClr val="00000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  <a:endParaRPr sz="3200" b="1" dirty="0">
              <a:solidFill>
                <a:srgbClr val="00000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pic>
        <p:nvPicPr>
          <p:cNvPr id="9" name="Picture 28" descr="White Collar Worker png images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50" y="2124075"/>
            <a:ext cx="2349793" cy="199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0" descr="Cartoon White-collar Worker Illustration PNG, Clipart, Alarm Clock,  Business, Cartoon Characters, Clock Vector, Digital Clock Free PNG Downloa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0" y="4181475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White Collar Worker transparent background PNG cliparts free download |  HiClipar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0" y="6467475"/>
            <a:ext cx="230505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12" name="object 2"/>
          <p:cNvSpPr txBox="1">
            <a:spLocks noGrp="1"/>
          </p:cNvSpPr>
          <p:nvPr>
            <p:ph type="title"/>
          </p:nvPr>
        </p:nvSpPr>
        <p:spPr>
          <a:xfrm>
            <a:off x="1682750" y="1895475"/>
            <a:ext cx="14401800" cy="10128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b="1" spc="-20" dirty="0">
                <a:solidFill>
                  <a:srgbClr val="C00000"/>
                </a:solidFill>
              </a:rPr>
              <a:t>LOYIHA</a:t>
            </a:r>
            <a:r>
              <a:rPr lang="en-US" b="1" spc="100" dirty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ISHINI</a:t>
            </a:r>
            <a:r>
              <a:rPr lang="en-US" b="1" spc="-20" dirty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BAJARISH</a:t>
            </a:r>
            <a:r>
              <a:rPr lang="en-US" b="1" spc="-50" dirty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BOSQICHLARI</a:t>
            </a:r>
          </a:p>
        </p:txBody>
      </p:sp>
      <p:grpSp>
        <p:nvGrpSpPr>
          <p:cNvPr id="13" name="object 3"/>
          <p:cNvGrpSpPr/>
          <p:nvPr/>
        </p:nvGrpSpPr>
        <p:grpSpPr>
          <a:xfrm>
            <a:off x="1606550" y="3495675"/>
            <a:ext cx="4398645" cy="4648200"/>
            <a:chOff x="301752" y="2002535"/>
            <a:chExt cx="3712845" cy="3118485"/>
          </a:xfrm>
        </p:grpSpPr>
        <p:sp>
          <p:nvSpPr>
            <p:cNvPr id="14" name="object 4"/>
            <p:cNvSpPr/>
            <p:nvPr/>
          </p:nvSpPr>
          <p:spPr>
            <a:xfrm>
              <a:off x="2127503" y="2002535"/>
              <a:ext cx="104139" cy="3042285"/>
            </a:xfrm>
            <a:custGeom>
              <a:avLst/>
              <a:gdLst/>
              <a:ahLst/>
              <a:cxnLst/>
              <a:rect l="l" t="t" r="r" b="b"/>
              <a:pathLst>
                <a:path w="104139" h="3042285">
                  <a:moveTo>
                    <a:pt x="95884" y="0"/>
                  </a:moveTo>
                  <a:lnTo>
                    <a:pt x="7746" y="0"/>
                  </a:lnTo>
                  <a:lnTo>
                    <a:pt x="0" y="7747"/>
                  </a:lnTo>
                  <a:lnTo>
                    <a:pt x="0" y="17272"/>
                  </a:lnTo>
                  <a:lnTo>
                    <a:pt x="0" y="3034157"/>
                  </a:lnTo>
                  <a:lnTo>
                    <a:pt x="7746" y="3041904"/>
                  </a:lnTo>
                  <a:lnTo>
                    <a:pt x="95884" y="3041904"/>
                  </a:lnTo>
                  <a:lnTo>
                    <a:pt x="103631" y="3034157"/>
                  </a:lnTo>
                  <a:lnTo>
                    <a:pt x="103631" y="7747"/>
                  </a:lnTo>
                  <a:lnTo>
                    <a:pt x="95884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5"/>
            <p:cNvSpPr/>
            <p:nvPr/>
          </p:nvSpPr>
          <p:spPr>
            <a:xfrm>
              <a:off x="2231135" y="2011679"/>
              <a:ext cx="1783080" cy="710565"/>
            </a:xfrm>
            <a:custGeom>
              <a:avLst/>
              <a:gdLst/>
              <a:ahLst/>
              <a:cxnLst/>
              <a:rect l="l" t="t" r="r" b="b"/>
              <a:pathLst>
                <a:path w="1783079" h="710564">
                  <a:moveTo>
                    <a:pt x="1427988" y="0"/>
                  </a:moveTo>
                  <a:lnTo>
                    <a:pt x="0" y="0"/>
                  </a:lnTo>
                  <a:lnTo>
                    <a:pt x="0" y="710184"/>
                  </a:lnTo>
                  <a:lnTo>
                    <a:pt x="1427988" y="710184"/>
                  </a:lnTo>
                  <a:lnTo>
                    <a:pt x="1783079" y="355092"/>
                  </a:lnTo>
                  <a:lnTo>
                    <a:pt x="142798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6"/>
            <p:cNvSpPr/>
            <p:nvPr/>
          </p:nvSpPr>
          <p:spPr>
            <a:xfrm>
              <a:off x="301752" y="2788919"/>
              <a:ext cx="1838325" cy="515620"/>
            </a:xfrm>
            <a:custGeom>
              <a:avLst/>
              <a:gdLst/>
              <a:ahLst/>
              <a:cxnLst/>
              <a:rect l="l" t="t" r="r" b="b"/>
              <a:pathLst>
                <a:path w="1838325" h="515620">
                  <a:moveTo>
                    <a:pt x="1837944" y="0"/>
                  </a:moveTo>
                  <a:lnTo>
                    <a:pt x="257555" y="0"/>
                  </a:lnTo>
                  <a:lnTo>
                    <a:pt x="0" y="257555"/>
                  </a:lnTo>
                  <a:lnTo>
                    <a:pt x="257555" y="515112"/>
                  </a:lnTo>
                  <a:lnTo>
                    <a:pt x="1837944" y="515112"/>
                  </a:lnTo>
                  <a:lnTo>
                    <a:pt x="1837944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7"/>
            <p:cNvSpPr/>
            <p:nvPr/>
          </p:nvSpPr>
          <p:spPr>
            <a:xfrm>
              <a:off x="2237231" y="3371087"/>
              <a:ext cx="1689100" cy="515620"/>
            </a:xfrm>
            <a:custGeom>
              <a:avLst/>
              <a:gdLst/>
              <a:ahLst/>
              <a:cxnLst/>
              <a:rect l="l" t="t" r="r" b="b"/>
              <a:pathLst>
                <a:path w="1689100" h="515620">
                  <a:moveTo>
                    <a:pt x="1431035" y="0"/>
                  </a:moveTo>
                  <a:lnTo>
                    <a:pt x="0" y="0"/>
                  </a:lnTo>
                  <a:lnTo>
                    <a:pt x="0" y="515112"/>
                  </a:lnTo>
                  <a:lnTo>
                    <a:pt x="1431035" y="515112"/>
                  </a:lnTo>
                  <a:lnTo>
                    <a:pt x="1688592" y="257556"/>
                  </a:lnTo>
                  <a:lnTo>
                    <a:pt x="14310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8"/>
            <p:cNvSpPr/>
            <p:nvPr/>
          </p:nvSpPr>
          <p:spPr>
            <a:xfrm>
              <a:off x="344424" y="3971543"/>
              <a:ext cx="1819910" cy="515620"/>
            </a:xfrm>
            <a:custGeom>
              <a:avLst/>
              <a:gdLst/>
              <a:ahLst/>
              <a:cxnLst/>
              <a:rect l="l" t="t" r="r" b="b"/>
              <a:pathLst>
                <a:path w="1819910" h="515620">
                  <a:moveTo>
                    <a:pt x="1819656" y="0"/>
                  </a:moveTo>
                  <a:lnTo>
                    <a:pt x="257555" y="0"/>
                  </a:lnTo>
                  <a:lnTo>
                    <a:pt x="0" y="257555"/>
                  </a:lnTo>
                  <a:lnTo>
                    <a:pt x="257555" y="515111"/>
                  </a:lnTo>
                  <a:lnTo>
                    <a:pt x="1819656" y="515111"/>
                  </a:lnTo>
                  <a:lnTo>
                    <a:pt x="181965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9"/>
            <p:cNvSpPr/>
            <p:nvPr/>
          </p:nvSpPr>
          <p:spPr>
            <a:xfrm>
              <a:off x="1709927" y="5013959"/>
              <a:ext cx="939165" cy="106680"/>
            </a:xfrm>
            <a:custGeom>
              <a:avLst/>
              <a:gdLst/>
              <a:ahLst/>
              <a:cxnLst/>
              <a:rect l="l" t="t" r="r" b="b"/>
              <a:pathLst>
                <a:path w="939164" h="106679">
                  <a:moveTo>
                    <a:pt x="930783" y="0"/>
                  </a:moveTo>
                  <a:lnTo>
                    <a:pt x="921004" y="0"/>
                  </a:lnTo>
                  <a:lnTo>
                    <a:pt x="8001" y="0"/>
                  </a:lnTo>
                  <a:lnTo>
                    <a:pt x="0" y="8000"/>
                  </a:lnTo>
                  <a:lnTo>
                    <a:pt x="0" y="98678"/>
                  </a:lnTo>
                  <a:lnTo>
                    <a:pt x="8001" y="106679"/>
                  </a:lnTo>
                  <a:lnTo>
                    <a:pt x="930783" y="106679"/>
                  </a:lnTo>
                  <a:lnTo>
                    <a:pt x="938784" y="98678"/>
                  </a:lnTo>
                  <a:lnTo>
                    <a:pt x="938784" y="8000"/>
                  </a:lnTo>
                  <a:lnTo>
                    <a:pt x="93078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0"/>
          <p:cNvSpPr txBox="1"/>
          <p:nvPr/>
        </p:nvSpPr>
        <p:spPr>
          <a:xfrm>
            <a:off x="4349750" y="3724275"/>
            <a:ext cx="108648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10" dirty="0">
                <a:latin typeface="Arial"/>
                <a:cs typeface="Arial"/>
              </a:rPr>
              <a:t>M</a:t>
            </a:r>
            <a:r>
              <a:rPr sz="1800" b="1" dirty="0">
                <a:latin typeface="Arial"/>
                <a:cs typeface="Arial"/>
              </a:rPr>
              <a:t>a</a:t>
            </a:r>
            <a:r>
              <a:rPr sz="1800" b="1" spc="5" dirty="0">
                <a:latin typeface="Arial"/>
                <a:cs typeface="Arial"/>
              </a:rPr>
              <a:t>q</a:t>
            </a:r>
            <a:r>
              <a:rPr sz="1800" b="1" dirty="0">
                <a:latin typeface="Arial"/>
                <a:cs typeface="Arial"/>
              </a:rPr>
              <a:t>sa</a:t>
            </a:r>
            <a:r>
              <a:rPr sz="1800" b="1" spc="5" dirty="0">
                <a:latin typeface="Arial"/>
                <a:cs typeface="Arial"/>
              </a:rPr>
              <a:t>dn</a:t>
            </a:r>
            <a:r>
              <a:rPr sz="1800" b="1" dirty="0">
                <a:latin typeface="Arial"/>
                <a:cs typeface="Arial"/>
              </a:rPr>
              <a:t>i  belgilash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23" name="object 11"/>
          <p:cNvSpPr txBox="1"/>
          <p:nvPr/>
        </p:nvSpPr>
        <p:spPr>
          <a:xfrm>
            <a:off x="1911350" y="4867275"/>
            <a:ext cx="191071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Rejalashtirish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6251194" y="3541859"/>
            <a:ext cx="3889756" cy="21666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7495" marR="5080" indent="-26543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2E5496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sz="2000" b="1" spc="-15" dirty="0">
                <a:solidFill>
                  <a:srgbClr val="2E549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b="1" spc="-5" dirty="0">
                <a:latin typeface="Arial" pitchFamily="34" charset="0"/>
                <a:cs typeface="Arial" pitchFamily="34" charset="0"/>
              </a:rPr>
              <a:t>Har</a:t>
            </a:r>
            <a:r>
              <a:rPr sz="20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qanday</a:t>
            </a:r>
            <a:r>
              <a:rPr sz="2000" b="1" spc="5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20" dirty="0">
                <a:latin typeface="Arial" pitchFamily="34" charset="0"/>
                <a:cs typeface="Arial" pitchFamily="34" charset="0"/>
              </a:rPr>
              <a:t>loyiha</a:t>
            </a:r>
            <a:r>
              <a:rPr sz="2000" b="1" spc="9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20" dirty="0">
                <a:latin typeface="Arial" pitchFamily="34" charset="0"/>
                <a:cs typeface="Arial" pitchFamily="34" charset="0"/>
              </a:rPr>
              <a:t>muayyan </a:t>
            </a:r>
            <a:r>
              <a:rPr sz="20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dirty="0">
                <a:latin typeface="Arial" pitchFamily="34" charset="0"/>
                <a:cs typeface="Arial" pitchFamily="34" charset="0"/>
              </a:rPr>
              <a:t>muammoni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hal qilishga </a:t>
            </a:r>
            <a:r>
              <a:rPr sz="2000" b="1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qaratilgan</a:t>
            </a:r>
            <a:r>
              <a:rPr sz="2000" b="1" spc="6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5" dirty="0">
                <a:latin typeface="Arial" pitchFamily="34" charset="0"/>
                <a:cs typeface="Arial" pitchFamily="34" charset="0"/>
              </a:rPr>
              <a:t>bo‘ladi.</a:t>
            </a:r>
            <a:r>
              <a:rPr sz="2000" b="1" spc="8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O‘quvchi </a:t>
            </a:r>
            <a:r>
              <a:rPr sz="2000" b="1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20" dirty="0">
                <a:latin typeface="Arial" pitchFamily="34" charset="0"/>
                <a:cs typeface="Arial" pitchFamily="34" charset="0"/>
              </a:rPr>
              <a:t>o‘zining</a:t>
            </a:r>
            <a:r>
              <a:rPr sz="2000" b="1" spc="9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qiziqishiga</a:t>
            </a:r>
            <a:r>
              <a:rPr sz="2000" b="1" spc="10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asoslanib, </a:t>
            </a:r>
            <a:r>
              <a:rPr sz="2000" b="1" spc="-54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hal</a:t>
            </a:r>
            <a:r>
              <a:rPr sz="2000" b="1" spc="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qilinishi</a:t>
            </a:r>
            <a:r>
              <a:rPr sz="2000" b="1" spc="10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5" dirty="0">
                <a:latin typeface="Arial" pitchFamily="34" charset="0"/>
                <a:cs typeface="Arial" pitchFamily="34" charset="0"/>
              </a:rPr>
              <a:t>zarur</a:t>
            </a:r>
            <a:r>
              <a:rPr sz="2000" b="1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5" dirty="0">
                <a:latin typeface="Arial" pitchFamily="34" charset="0"/>
                <a:cs typeface="Arial" pitchFamily="34" charset="0"/>
              </a:rPr>
              <a:t>bo‘lgan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dirty="0">
                <a:latin typeface="Arial" pitchFamily="34" charset="0"/>
                <a:cs typeface="Arial" pitchFamily="34" charset="0"/>
              </a:rPr>
              <a:t>muammoni</a:t>
            </a:r>
            <a:r>
              <a:rPr sz="2000" b="1" spc="-6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-10" dirty="0">
                <a:latin typeface="Arial" pitchFamily="34" charset="0"/>
                <a:cs typeface="Arial" pitchFamily="34" charset="0"/>
              </a:rPr>
              <a:t>topishi</a:t>
            </a:r>
            <a:r>
              <a:rPr sz="2000" b="1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spc="5" dirty="0">
                <a:latin typeface="Arial" pitchFamily="34" charset="0"/>
                <a:cs typeface="Arial" pitchFamily="34" charset="0"/>
              </a:rPr>
              <a:t>kerak.</a:t>
            </a:r>
            <a:endParaRPr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object 15"/>
          <p:cNvSpPr txBox="1"/>
          <p:nvPr/>
        </p:nvSpPr>
        <p:spPr>
          <a:xfrm>
            <a:off x="10750550" y="3571875"/>
            <a:ext cx="5410200" cy="102720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7495" marR="5080" indent="-265430">
              <a:lnSpc>
                <a:spcPct val="100000"/>
              </a:lnSpc>
              <a:spcBef>
                <a:spcPts val="90"/>
              </a:spcBef>
            </a:pPr>
            <a:r>
              <a:rPr sz="2200" b="1" spc="-5" dirty="0">
                <a:solidFill>
                  <a:srgbClr val="00AFEF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sz="2200" b="1" spc="-25" dirty="0">
                <a:solidFill>
                  <a:srgbClr val="00AFE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200" b="1" spc="-10" dirty="0">
                <a:latin typeface="Arial" pitchFamily="34" charset="0"/>
                <a:cs typeface="Arial" pitchFamily="34" charset="0"/>
              </a:rPr>
              <a:t>O‘quvchi</a:t>
            </a:r>
            <a:r>
              <a:rPr sz="2200" b="1" spc="45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20" dirty="0">
                <a:latin typeface="Arial" pitchFamily="34" charset="0"/>
                <a:cs typeface="Arial" pitchFamily="34" charset="0"/>
              </a:rPr>
              <a:t>loyiha</a:t>
            </a:r>
            <a:r>
              <a:rPr sz="2200" b="1" spc="85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maqsadiga </a:t>
            </a:r>
            <a:r>
              <a:rPr sz="2200" b="1" spc="-540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10" dirty="0">
                <a:latin typeface="Arial" pitchFamily="34" charset="0"/>
                <a:cs typeface="Arial" pitchFamily="34" charset="0"/>
              </a:rPr>
              <a:t>erishish</a:t>
            </a:r>
            <a:r>
              <a:rPr sz="2200" b="1" spc="10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uchun</a:t>
            </a:r>
            <a:r>
              <a:rPr sz="2200" b="1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10" dirty="0">
                <a:latin typeface="Arial" pitchFamily="34" charset="0"/>
                <a:cs typeface="Arial" pitchFamily="34" charset="0"/>
              </a:rPr>
              <a:t>vazifalarni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15" dirty="0">
                <a:latin typeface="Arial" pitchFamily="34" charset="0"/>
                <a:cs typeface="Arial" pitchFamily="34" charset="0"/>
              </a:rPr>
              <a:t>va</a:t>
            </a:r>
            <a:r>
              <a:rPr sz="2200" b="1" spc="5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10" dirty="0">
                <a:latin typeface="Arial" pitchFamily="34" charset="0"/>
                <a:cs typeface="Arial" pitchFamily="34" charset="0"/>
              </a:rPr>
              <a:t>ularni</a:t>
            </a:r>
            <a:r>
              <a:rPr sz="2200" b="1" spc="30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amalga</a:t>
            </a:r>
            <a:r>
              <a:rPr sz="2200" b="1" spc="-15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oshirish </a:t>
            </a:r>
            <a:r>
              <a:rPr sz="2200" b="1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5" dirty="0">
                <a:latin typeface="Arial" pitchFamily="34" charset="0"/>
                <a:cs typeface="Arial" pitchFamily="34" charset="0"/>
              </a:rPr>
              <a:t>muddatini</a:t>
            </a:r>
            <a:r>
              <a:rPr sz="2200" b="1" dirty="0">
                <a:latin typeface="Arial" pitchFamily="34" charset="0"/>
                <a:cs typeface="Arial" pitchFamily="34" charset="0"/>
              </a:rPr>
              <a:t> </a:t>
            </a:r>
            <a:r>
              <a:rPr sz="2200" b="1" spc="-10" dirty="0">
                <a:latin typeface="Arial" pitchFamily="34" charset="0"/>
                <a:cs typeface="Arial" pitchFamily="34" charset="0"/>
              </a:rPr>
              <a:t>belgilaydi.</a:t>
            </a:r>
            <a:endParaRPr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object 16"/>
          <p:cNvSpPr txBox="1"/>
          <p:nvPr/>
        </p:nvSpPr>
        <p:spPr>
          <a:xfrm>
            <a:off x="6004813" y="6279979"/>
            <a:ext cx="4593337" cy="18588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FFC000"/>
                </a:solidFill>
                <a:latin typeface="Arial"/>
                <a:cs typeface="Arial"/>
              </a:rPr>
              <a:t>3.</a:t>
            </a:r>
            <a:r>
              <a:rPr sz="2000" b="1" spc="-2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latin typeface="Arial MT"/>
                <a:cs typeface="Arial MT"/>
              </a:rPr>
              <a:t>Loyiha</a:t>
            </a:r>
            <a:r>
              <a:rPr sz="2000" b="1" spc="90" dirty="0">
                <a:latin typeface="Arial MT"/>
                <a:cs typeface="Arial MT"/>
              </a:rPr>
              <a:t> </a:t>
            </a:r>
            <a:r>
              <a:rPr sz="2000" b="1" spc="-5" dirty="0">
                <a:latin typeface="Arial MT"/>
                <a:cs typeface="Arial MT"/>
              </a:rPr>
              <a:t>mahsulotini</a:t>
            </a:r>
            <a:r>
              <a:rPr sz="2000" b="1" spc="25" dirty="0">
                <a:latin typeface="Arial MT"/>
                <a:cs typeface="Arial MT"/>
              </a:rPr>
              <a:t> </a:t>
            </a:r>
            <a:r>
              <a:rPr sz="2000" b="1" spc="-15" dirty="0">
                <a:latin typeface="Arial MT"/>
                <a:cs typeface="Arial MT"/>
              </a:rPr>
              <a:t>yaratish</a:t>
            </a:r>
            <a:r>
              <a:rPr sz="2000" b="1" spc="55" dirty="0">
                <a:latin typeface="Arial MT"/>
                <a:cs typeface="Arial MT"/>
              </a:rPr>
              <a:t> </a:t>
            </a:r>
            <a:r>
              <a:rPr sz="2000" b="1" spc="-20" dirty="0">
                <a:latin typeface="Arial MT"/>
                <a:cs typeface="Arial MT"/>
              </a:rPr>
              <a:t>va</a:t>
            </a:r>
            <a:endParaRPr sz="2000" b="1" dirty="0">
              <a:latin typeface="Arial MT"/>
              <a:cs typeface="Arial MT"/>
            </a:endParaRPr>
          </a:p>
          <a:p>
            <a:pPr marL="277495" marR="281305">
              <a:lnSpc>
                <a:spcPct val="100000"/>
              </a:lnSpc>
            </a:pPr>
            <a:r>
              <a:rPr sz="2000" b="1" spc="-10" dirty="0">
                <a:latin typeface="Arial MT"/>
                <a:cs typeface="Arial MT"/>
              </a:rPr>
              <a:t>natijaga</a:t>
            </a:r>
            <a:r>
              <a:rPr sz="2000" b="1" spc="35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erishishga</a:t>
            </a:r>
            <a:r>
              <a:rPr sz="2000" b="1" spc="40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alohida </a:t>
            </a:r>
            <a:r>
              <a:rPr sz="2000" b="1" spc="-5" dirty="0">
                <a:latin typeface="Arial MT"/>
                <a:cs typeface="Arial MT"/>
              </a:rPr>
              <a:t> </a:t>
            </a:r>
            <a:r>
              <a:rPr sz="2000" b="1" spc="-15" dirty="0">
                <a:latin typeface="Arial MT"/>
                <a:cs typeface="Arial MT"/>
              </a:rPr>
              <a:t>e’tibor</a:t>
            </a:r>
            <a:r>
              <a:rPr sz="2000" b="1" spc="45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qaratiladi.</a:t>
            </a:r>
            <a:r>
              <a:rPr sz="2000" b="1" spc="60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Unda </a:t>
            </a:r>
            <a:r>
              <a:rPr sz="2000" b="1" spc="-5" dirty="0">
                <a:latin typeface="Arial MT"/>
                <a:cs typeface="Arial MT"/>
              </a:rPr>
              <a:t> rejalashtirish</a:t>
            </a:r>
            <a:r>
              <a:rPr sz="2000" b="1" spc="45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bosqichida </a:t>
            </a:r>
            <a:r>
              <a:rPr sz="2000" b="1" spc="-5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belgilangan</a:t>
            </a:r>
            <a:r>
              <a:rPr sz="2000" b="1" spc="85" dirty="0">
                <a:latin typeface="Arial MT"/>
                <a:cs typeface="Arial MT"/>
              </a:rPr>
              <a:t> </a:t>
            </a:r>
            <a:r>
              <a:rPr sz="2000" b="1" spc="-10" dirty="0">
                <a:latin typeface="Arial MT"/>
                <a:cs typeface="Arial MT"/>
              </a:rPr>
              <a:t>ishlarni</a:t>
            </a:r>
            <a:r>
              <a:rPr sz="2000" b="1" spc="40" dirty="0">
                <a:latin typeface="Arial MT"/>
                <a:cs typeface="Arial MT"/>
              </a:rPr>
              <a:t> </a:t>
            </a:r>
            <a:r>
              <a:rPr sz="2000" b="1" spc="-5" dirty="0">
                <a:latin typeface="Arial MT"/>
                <a:cs typeface="Arial MT"/>
              </a:rPr>
              <a:t>bajarish </a:t>
            </a:r>
            <a:r>
              <a:rPr sz="2000" b="1" spc="-545" dirty="0">
                <a:latin typeface="Arial MT"/>
                <a:cs typeface="Arial MT"/>
              </a:rPr>
              <a:t> </a:t>
            </a:r>
            <a:r>
              <a:rPr sz="2000" b="1" spc="-5" dirty="0">
                <a:latin typeface="Arial MT"/>
                <a:cs typeface="Arial MT"/>
              </a:rPr>
              <a:t>juda</a:t>
            </a:r>
            <a:r>
              <a:rPr sz="2000" b="1" spc="10" dirty="0">
                <a:latin typeface="Arial MT"/>
                <a:cs typeface="Arial MT"/>
              </a:rPr>
              <a:t> </a:t>
            </a:r>
            <a:r>
              <a:rPr sz="2000" b="1" spc="-15" dirty="0">
                <a:latin typeface="Arial MT"/>
                <a:cs typeface="Arial MT"/>
              </a:rPr>
              <a:t>muhimdir.</a:t>
            </a:r>
            <a:endParaRPr sz="2000" b="1" dirty="0">
              <a:latin typeface="Arial MT"/>
              <a:cs typeface="Arial MT"/>
            </a:endParaRPr>
          </a:p>
        </p:txBody>
      </p:sp>
      <p:sp>
        <p:nvSpPr>
          <p:cNvPr id="29" name="object 17"/>
          <p:cNvSpPr txBox="1"/>
          <p:nvPr/>
        </p:nvSpPr>
        <p:spPr>
          <a:xfrm>
            <a:off x="10750550" y="6315075"/>
            <a:ext cx="5486400" cy="1704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7495" marR="5080" indent="-265430">
              <a:lnSpc>
                <a:spcPct val="100000"/>
              </a:lnSpc>
              <a:spcBef>
                <a:spcPts val="90"/>
              </a:spcBef>
            </a:pPr>
            <a:r>
              <a:rPr sz="2200" b="1" spc="-5" dirty="0">
                <a:solidFill>
                  <a:srgbClr val="92612D"/>
                </a:solidFill>
                <a:latin typeface="Arial"/>
                <a:cs typeface="Arial"/>
              </a:rPr>
              <a:t>4.</a:t>
            </a:r>
            <a:r>
              <a:rPr sz="2200" b="1" spc="-20" dirty="0">
                <a:solidFill>
                  <a:srgbClr val="92612D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O‘quvchi</a:t>
            </a:r>
            <a:r>
              <a:rPr sz="2200" b="1" spc="55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maqsadga</a:t>
            </a:r>
            <a:r>
              <a:rPr sz="2200" b="1" spc="-10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erishdimi </a:t>
            </a:r>
            <a:r>
              <a:rPr sz="2200" b="1" spc="-545" dirty="0">
                <a:latin typeface="Arial MT"/>
                <a:cs typeface="Arial MT"/>
              </a:rPr>
              <a:t> </a:t>
            </a:r>
            <a:r>
              <a:rPr sz="2200" b="1" spc="-15" dirty="0">
                <a:latin typeface="Arial MT"/>
                <a:cs typeface="Arial MT"/>
              </a:rPr>
              <a:t>yoki</a:t>
            </a:r>
            <a:r>
              <a:rPr sz="2200" b="1" spc="30" dirty="0">
                <a:latin typeface="Arial MT"/>
                <a:cs typeface="Arial MT"/>
              </a:rPr>
              <a:t> </a:t>
            </a:r>
            <a:r>
              <a:rPr sz="2200" b="1" spc="-15" dirty="0">
                <a:latin typeface="Arial MT"/>
                <a:cs typeface="Arial MT"/>
              </a:rPr>
              <a:t>yo‘qmi,</a:t>
            </a:r>
            <a:r>
              <a:rPr sz="2200" b="1" spc="60" dirty="0">
                <a:latin typeface="Arial MT"/>
                <a:cs typeface="Arial MT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uning</a:t>
            </a:r>
            <a:r>
              <a:rPr sz="2200" b="1" spc="30" dirty="0">
                <a:latin typeface="Arial MT"/>
                <a:cs typeface="Arial MT"/>
              </a:rPr>
              <a:t> </a:t>
            </a:r>
            <a:r>
              <a:rPr sz="2200" b="1" spc="-20" dirty="0">
                <a:latin typeface="Arial MT"/>
                <a:cs typeface="Arial MT"/>
              </a:rPr>
              <a:t>o‘zi</a:t>
            </a:r>
            <a:r>
              <a:rPr sz="2200" b="1" spc="75" dirty="0">
                <a:latin typeface="Arial MT"/>
                <a:cs typeface="Arial MT"/>
              </a:rPr>
              <a:t> </a:t>
            </a:r>
            <a:r>
              <a:rPr sz="2200" b="1" spc="-20" dirty="0">
                <a:latin typeface="Arial MT"/>
                <a:cs typeface="Arial MT"/>
              </a:rPr>
              <a:t>va </a:t>
            </a:r>
            <a:r>
              <a:rPr sz="2200" b="1" spc="-15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bajargan</a:t>
            </a:r>
            <a:r>
              <a:rPr sz="2200" b="1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ishi</a:t>
            </a:r>
            <a:r>
              <a:rPr sz="2200" b="1" spc="20" dirty="0">
                <a:latin typeface="Arial MT"/>
                <a:cs typeface="Arial MT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haqida</a:t>
            </a:r>
            <a:r>
              <a:rPr sz="2200" b="1" spc="30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xulosa </a:t>
            </a:r>
            <a:r>
              <a:rPr sz="2200" b="1" dirty="0">
                <a:latin typeface="Arial MT"/>
                <a:cs typeface="Arial MT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chiqarishi</a:t>
            </a:r>
            <a:r>
              <a:rPr sz="2200" b="1" spc="55" dirty="0">
                <a:latin typeface="Arial MT"/>
                <a:cs typeface="Arial MT"/>
              </a:rPr>
              <a:t> </a:t>
            </a:r>
            <a:r>
              <a:rPr sz="2200" b="1" spc="-15" dirty="0">
                <a:latin typeface="Arial MT"/>
                <a:cs typeface="Arial MT"/>
              </a:rPr>
              <a:t>muhimdir,</a:t>
            </a:r>
            <a:r>
              <a:rPr sz="2200" b="1" spc="-55" dirty="0">
                <a:latin typeface="Arial MT"/>
                <a:cs typeface="Arial MT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bu</a:t>
            </a:r>
            <a:r>
              <a:rPr sz="2200" b="1" spc="15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esa </a:t>
            </a:r>
            <a:r>
              <a:rPr sz="2200" b="1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kelgusida</a:t>
            </a:r>
            <a:r>
              <a:rPr sz="2200" b="1" spc="35" dirty="0">
                <a:latin typeface="Arial MT"/>
                <a:cs typeface="Arial MT"/>
              </a:rPr>
              <a:t> </a:t>
            </a:r>
            <a:r>
              <a:rPr sz="2200" b="1" spc="-5" dirty="0">
                <a:latin typeface="Arial MT"/>
                <a:cs typeface="Arial MT"/>
              </a:rPr>
              <a:t>samaraliroq </a:t>
            </a:r>
            <a:r>
              <a:rPr sz="2200" b="1" dirty="0">
                <a:latin typeface="Arial MT"/>
                <a:cs typeface="Arial MT"/>
              </a:rPr>
              <a:t> </a:t>
            </a:r>
            <a:r>
              <a:rPr sz="2200" b="1" spc="-10" dirty="0">
                <a:latin typeface="Arial MT"/>
                <a:cs typeface="Arial MT"/>
              </a:rPr>
              <a:t>ishlashga</a:t>
            </a:r>
            <a:r>
              <a:rPr sz="2200" b="1" spc="55" dirty="0">
                <a:latin typeface="Arial MT"/>
                <a:cs typeface="Arial MT"/>
              </a:rPr>
              <a:t> </a:t>
            </a:r>
            <a:r>
              <a:rPr sz="2200" b="1" spc="5" dirty="0">
                <a:latin typeface="Arial MT"/>
                <a:cs typeface="Arial MT"/>
              </a:rPr>
              <a:t>imkon</a:t>
            </a:r>
            <a:r>
              <a:rPr sz="2200" b="1" spc="-65" dirty="0">
                <a:latin typeface="Arial MT"/>
                <a:cs typeface="Arial MT"/>
              </a:rPr>
              <a:t> </a:t>
            </a:r>
            <a:r>
              <a:rPr sz="2200" b="1" spc="-15" dirty="0">
                <a:latin typeface="Arial MT"/>
                <a:cs typeface="Arial MT"/>
              </a:rPr>
              <a:t>yaratadi.</a:t>
            </a:r>
            <a:endParaRPr sz="2200" b="1" dirty="0">
              <a:latin typeface="Arial MT"/>
              <a:cs typeface="Arial MT"/>
            </a:endParaRPr>
          </a:p>
        </p:txBody>
      </p:sp>
      <p:sp>
        <p:nvSpPr>
          <p:cNvPr id="37" name="object 12"/>
          <p:cNvSpPr txBox="1"/>
          <p:nvPr/>
        </p:nvSpPr>
        <p:spPr>
          <a:xfrm>
            <a:off x="4121150" y="5781675"/>
            <a:ext cx="120904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spc="-10" dirty="0">
                <a:latin typeface="Arial"/>
                <a:cs typeface="Arial"/>
              </a:rPr>
              <a:t>Faoliyat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8" name="object 13"/>
          <p:cNvSpPr txBox="1"/>
          <p:nvPr/>
        </p:nvSpPr>
        <p:spPr>
          <a:xfrm>
            <a:off x="1987550" y="6543675"/>
            <a:ext cx="168211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Refleksiya</a:t>
            </a: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12" name="object 2"/>
          <p:cNvSpPr/>
          <p:nvPr/>
        </p:nvSpPr>
        <p:spPr>
          <a:xfrm>
            <a:off x="4118806" y="7399969"/>
            <a:ext cx="753110" cy="158750"/>
          </a:xfrm>
          <a:custGeom>
            <a:avLst/>
            <a:gdLst/>
            <a:ahLst/>
            <a:cxnLst/>
            <a:rect l="l" t="t" r="r" b="b"/>
            <a:pathLst>
              <a:path w="753110" h="158750">
                <a:moveTo>
                  <a:pt x="673607" y="0"/>
                </a:moveTo>
                <a:lnTo>
                  <a:pt x="79248" y="0"/>
                </a:lnTo>
                <a:lnTo>
                  <a:pt x="48381" y="6221"/>
                </a:lnTo>
                <a:lnTo>
                  <a:pt x="23193" y="23193"/>
                </a:lnTo>
                <a:lnTo>
                  <a:pt x="6221" y="48381"/>
                </a:lnTo>
                <a:lnTo>
                  <a:pt x="0" y="79248"/>
                </a:lnTo>
                <a:lnTo>
                  <a:pt x="6221" y="110114"/>
                </a:lnTo>
                <a:lnTo>
                  <a:pt x="23193" y="135302"/>
                </a:lnTo>
                <a:lnTo>
                  <a:pt x="48381" y="152274"/>
                </a:lnTo>
                <a:lnTo>
                  <a:pt x="79248" y="158496"/>
                </a:lnTo>
                <a:lnTo>
                  <a:pt x="673607" y="158496"/>
                </a:lnTo>
                <a:lnTo>
                  <a:pt x="704474" y="152274"/>
                </a:lnTo>
                <a:lnTo>
                  <a:pt x="729662" y="135302"/>
                </a:lnTo>
                <a:lnTo>
                  <a:pt x="746634" y="110114"/>
                </a:lnTo>
                <a:lnTo>
                  <a:pt x="752856" y="79248"/>
                </a:lnTo>
                <a:lnTo>
                  <a:pt x="746634" y="48381"/>
                </a:lnTo>
                <a:lnTo>
                  <a:pt x="729662" y="23193"/>
                </a:lnTo>
                <a:lnTo>
                  <a:pt x="704474" y="6221"/>
                </a:lnTo>
                <a:lnTo>
                  <a:pt x="67360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3"/>
          <p:cNvSpPr/>
          <p:nvPr/>
        </p:nvSpPr>
        <p:spPr>
          <a:xfrm>
            <a:off x="4152333" y="7643808"/>
            <a:ext cx="688975" cy="155575"/>
          </a:xfrm>
          <a:custGeom>
            <a:avLst/>
            <a:gdLst/>
            <a:ahLst/>
            <a:cxnLst/>
            <a:rect l="l" t="t" r="r" b="b"/>
            <a:pathLst>
              <a:path w="688975" h="155575">
                <a:moveTo>
                  <a:pt x="611124" y="0"/>
                </a:moveTo>
                <a:lnTo>
                  <a:pt x="77724" y="0"/>
                </a:lnTo>
                <a:lnTo>
                  <a:pt x="47470" y="6107"/>
                </a:lnTo>
                <a:lnTo>
                  <a:pt x="22764" y="22764"/>
                </a:lnTo>
                <a:lnTo>
                  <a:pt x="6107" y="47470"/>
                </a:lnTo>
                <a:lnTo>
                  <a:pt x="0" y="77723"/>
                </a:lnTo>
                <a:lnTo>
                  <a:pt x="6107" y="107977"/>
                </a:lnTo>
                <a:lnTo>
                  <a:pt x="22764" y="132683"/>
                </a:lnTo>
                <a:lnTo>
                  <a:pt x="47470" y="149340"/>
                </a:lnTo>
                <a:lnTo>
                  <a:pt x="77724" y="155447"/>
                </a:lnTo>
                <a:lnTo>
                  <a:pt x="611124" y="155447"/>
                </a:lnTo>
                <a:lnTo>
                  <a:pt x="641377" y="149340"/>
                </a:lnTo>
                <a:lnTo>
                  <a:pt x="666083" y="132683"/>
                </a:lnTo>
                <a:lnTo>
                  <a:pt x="682740" y="107977"/>
                </a:lnTo>
                <a:lnTo>
                  <a:pt x="688848" y="77723"/>
                </a:lnTo>
                <a:lnTo>
                  <a:pt x="682740" y="47470"/>
                </a:lnTo>
                <a:lnTo>
                  <a:pt x="666083" y="22764"/>
                </a:lnTo>
                <a:lnTo>
                  <a:pt x="641377" y="6107"/>
                </a:lnTo>
                <a:lnTo>
                  <a:pt x="61112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/>
          <p:cNvSpPr/>
          <p:nvPr/>
        </p:nvSpPr>
        <p:spPr>
          <a:xfrm>
            <a:off x="4213294" y="7887649"/>
            <a:ext cx="563880" cy="155575"/>
          </a:xfrm>
          <a:custGeom>
            <a:avLst/>
            <a:gdLst/>
            <a:ahLst/>
            <a:cxnLst/>
            <a:rect l="l" t="t" r="r" b="b"/>
            <a:pathLst>
              <a:path w="563880" h="155575">
                <a:moveTo>
                  <a:pt x="486156" y="0"/>
                </a:moveTo>
                <a:lnTo>
                  <a:pt x="77724" y="0"/>
                </a:lnTo>
                <a:lnTo>
                  <a:pt x="47470" y="6107"/>
                </a:lnTo>
                <a:lnTo>
                  <a:pt x="22764" y="22764"/>
                </a:lnTo>
                <a:lnTo>
                  <a:pt x="6107" y="47470"/>
                </a:lnTo>
                <a:lnTo>
                  <a:pt x="0" y="77724"/>
                </a:lnTo>
                <a:lnTo>
                  <a:pt x="6107" y="107977"/>
                </a:lnTo>
                <a:lnTo>
                  <a:pt x="22764" y="132683"/>
                </a:lnTo>
                <a:lnTo>
                  <a:pt x="47470" y="149340"/>
                </a:lnTo>
                <a:lnTo>
                  <a:pt x="77724" y="155448"/>
                </a:lnTo>
                <a:lnTo>
                  <a:pt x="486156" y="155448"/>
                </a:lnTo>
                <a:lnTo>
                  <a:pt x="516409" y="149340"/>
                </a:lnTo>
                <a:lnTo>
                  <a:pt x="541115" y="132683"/>
                </a:lnTo>
                <a:lnTo>
                  <a:pt x="557772" y="107977"/>
                </a:lnTo>
                <a:lnTo>
                  <a:pt x="563880" y="77724"/>
                </a:lnTo>
                <a:lnTo>
                  <a:pt x="557772" y="47470"/>
                </a:lnTo>
                <a:lnTo>
                  <a:pt x="541115" y="22764"/>
                </a:lnTo>
                <a:lnTo>
                  <a:pt x="516409" y="6107"/>
                </a:lnTo>
                <a:lnTo>
                  <a:pt x="486156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5"/>
          <p:cNvSpPr/>
          <p:nvPr/>
        </p:nvSpPr>
        <p:spPr>
          <a:xfrm>
            <a:off x="5438463" y="5016178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5" h="353694">
                <a:moveTo>
                  <a:pt x="267843" y="0"/>
                </a:moveTo>
                <a:lnTo>
                  <a:pt x="207137" y="25146"/>
                </a:lnTo>
                <a:lnTo>
                  <a:pt x="25145" y="207137"/>
                </a:lnTo>
                <a:lnTo>
                  <a:pt x="0" y="267843"/>
                </a:lnTo>
                <a:lnTo>
                  <a:pt x="6286" y="300148"/>
                </a:lnTo>
                <a:lnTo>
                  <a:pt x="25145" y="328549"/>
                </a:lnTo>
                <a:lnTo>
                  <a:pt x="53546" y="347408"/>
                </a:lnTo>
                <a:lnTo>
                  <a:pt x="85852" y="353695"/>
                </a:lnTo>
                <a:lnTo>
                  <a:pt x="118157" y="347408"/>
                </a:lnTo>
                <a:lnTo>
                  <a:pt x="146557" y="328549"/>
                </a:lnTo>
                <a:lnTo>
                  <a:pt x="328549" y="146558"/>
                </a:lnTo>
                <a:lnTo>
                  <a:pt x="347408" y="118157"/>
                </a:lnTo>
                <a:lnTo>
                  <a:pt x="353694" y="85851"/>
                </a:lnTo>
                <a:lnTo>
                  <a:pt x="347408" y="53546"/>
                </a:lnTo>
                <a:lnTo>
                  <a:pt x="328549" y="25146"/>
                </a:lnTo>
                <a:lnTo>
                  <a:pt x="300148" y="6286"/>
                </a:lnTo>
                <a:lnTo>
                  <a:pt x="267843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6"/>
          <p:cNvSpPr/>
          <p:nvPr/>
        </p:nvSpPr>
        <p:spPr>
          <a:xfrm>
            <a:off x="3211959" y="5016178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4" h="353694">
                <a:moveTo>
                  <a:pt x="85805" y="0"/>
                </a:moveTo>
                <a:lnTo>
                  <a:pt x="53517" y="6286"/>
                </a:lnTo>
                <a:lnTo>
                  <a:pt x="25136" y="25146"/>
                </a:lnTo>
                <a:lnTo>
                  <a:pt x="6284" y="53546"/>
                </a:lnTo>
                <a:lnTo>
                  <a:pt x="0" y="85851"/>
                </a:lnTo>
                <a:lnTo>
                  <a:pt x="6284" y="118157"/>
                </a:lnTo>
                <a:lnTo>
                  <a:pt x="25136" y="146558"/>
                </a:lnTo>
                <a:lnTo>
                  <a:pt x="207152" y="328549"/>
                </a:lnTo>
                <a:lnTo>
                  <a:pt x="235534" y="347408"/>
                </a:lnTo>
                <a:lnTo>
                  <a:pt x="267822" y="353695"/>
                </a:lnTo>
                <a:lnTo>
                  <a:pt x="300112" y="347408"/>
                </a:lnTo>
                <a:lnTo>
                  <a:pt x="328501" y="328549"/>
                </a:lnTo>
                <a:lnTo>
                  <a:pt x="347346" y="300148"/>
                </a:lnTo>
                <a:lnTo>
                  <a:pt x="353628" y="267843"/>
                </a:lnTo>
                <a:lnTo>
                  <a:pt x="347346" y="235537"/>
                </a:lnTo>
                <a:lnTo>
                  <a:pt x="328501" y="207137"/>
                </a:lnTo>
                <a:lnTo>
                  <a:pt x="146484" y="25146"/>
                </a:lnTo>
                <a:lnTo>
                  <a:pt x="118096" y="6286"/>
                </a:lnTo>
                <a:lnTo>
                  <a:pt x="85805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7"/>
          <p:cNvSpPr/>
          <p:nvPr/>
        </p:nvSpPr>
        <p:spPr>
          <a:xfrm>
            <a:off x="4420557" y="4553137"/>
            <a:ext cx="170815" cy="429895"/>
          </a:xfrm>
          <a:custGeom>
            <a:avLst/>
            <a:gdLst/>
            <a:ahLst/>
            <a:cxnLst/>
            <a:rect l="l" t="t" r="r" b="b"/>
            <a:pathLst>
              <a:path w="170814" h="429894">
                <a:moveTo>
                  <a:pt x="85343" y="0"/>
                </a:moveTo>
                <a:lnTo>
                  <a:pt x="52131" y="6709"/>
                </a:lnTo>
                <a:lnTo>
                  <a:pt x="25003" y="25003"/>
                </a:lnTo>
                <a:lnTo>
                  <a:pt x="6709" y="52131"/>
                </a:lnTo>
                <a:lnTo>
                  <a:pt x="0" y="85343"/>
                </a:lnTo>
                <a:lnTo>
                  <a:pt x="0" y="344424"/>
                </a:lnTo>
                <a:lnTo>
                  <a:pt x="6709" y="377636"/>
                </a:lnTo>
                <a:lnTo>
                  <a:pt x="25003" y="404764"/>
                </a:lnTo>
                <a:lnTo>
                  <a:pt x="52131" y="423058"/>
                </a:lnTo>
                <a:lnTo>
                  <a:pt x="85343" y="429767"/>
                </a:lnTo>
                <a:lnTo>
                  <a:pt x="118556" y="423058"/>
                </a:lnTo>
                <a:lnTo>
                  <a:pt x="145684" y="404764"/>
                </a:lnTo>
                <a:lnTo>
                  <a:pt x="163978" y="377636"/>
                </a:lnTo>
                <a:lnTo>
                  <a:pt x="170687" y="344424"/>
                </a:lnTo>
                <a:lnTo>
                  <a:pt x="170687" y="85343"/>
                </a:lnTo>
                <a:lnTo>
                  <a:pt x="163978" y="52131"/>
                </a:lnTo>
                <a:lnTo>
                  <a:pt x="145684" y="25003"/>
                </a:lnTo>
                <a:lnTo>
                  <a:pt x="118556" y="6709"/>
                </a:lnTo>
                <a:lnTo>
                  <a:pt x="85343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8"/>
          <p:cNvSpPr/>
          <p:nvPr/>
        </p:nvSpPr>
        <p:spPr>
          <a:xfrm>
            <a:off x="5719006" y="5949121"/>
            <a:ext cx="429895" cy="170815"/>
          </a:xfrm>
          <a:custGeom>
            <a:avLst/>
            <a:gdLst/>
            <a:ahLst/>
            <a:cxnLst/>
            <a:rect l="l" t="t" r="r" b="b"/>
            <a:pathLst>
              <a:path w="429895" h="170814">
                <a:moveTo>
                  <a:pt x="344424" y="0"/>
                </a:moveTo>
                <a:lnTo>
                  <a:pt x="85344" y="0"/>
                </a:lnTo>
                <a:lnTo>
                  <a:pt x="52131" y="6709"/>
                </a:lnTo>
                <a:lnTo>
                  <a:pt x="25003" y="25003"/>
                </a:lnTo>
                <a:lnTo>
                  <a:pt x="6709" y="52131"/>
                </a:lnTo>
                <a:lnTo>
                  <a:pt x="0" y="85344"/>
                </a:lnTo>
                <a:lnTo>
                  <a:pt x="6709" y="118556"/>
                </a:lnTo>
                <a:lnTo>
                  <a:pt x="25003" y="145684"/>
                </a:lnTo>
                <a:lnTo>
                  <a:pt x="52131" y="163978"/>
                </a:lnTo>
                <a:lnTo>
                  <a:pt x="85344" y="170687"/>
                </a:lnTo>
                <a:lnTo>
                  <a:pt x="344424" y="170687"/>
                </a:lnTo>
                <a:lnTo>
                  <a:pt x="377636" y="163978"/>
                </a:lnTo>
                <a:lnTo>
                  <a:pt x="404764" y="145684"/>
                </a:lnTo>
                <a:lnTo>
                  <a:pt x="423058" y="118556"/>
                </a:lnTo>
                <a:lnTo>
                  <a:pt x="429767" y="85344"/>
                </a:lnTo>
                <a:lnTo>
                  <a:pt x="423058" y="52131"/>
                </a:lnTo>
                <a:lnTo>
                  <a:pt x="404764" y="25003"/>
                </a:lnTo>
                <a:lnTo>
                  <a:pt x="377636" y="6709"/>
                </a:lnTo>
                <a:lnTo>
                  <a:pt x="344424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9"/>
          <p:cNvSpPr/>
          <p:nvPr/>
        </p:nvSpPr>
        <p:spPr>
          <a:xfrm>
            <a:off x="2863030" y="5949121"/>
            <a:ext cx="426720" cy="170815"/>
          </a:xfrm>
          <a:custGeom>
            <a:avLst/>
            <a:gdLst/>
            <a:ahLst/>
            <a:cxnLst/>
            <a:rect l="l" t="t" r="r" b="b"/>
            <a:pathLst>
              <a:path w="426720" h="170814">
                <a:moveTo>
                  <a:pt x="341376" y="0"/>
                </a:moveTo>
                <a:lnTo>
                  <a:pt x="85344" y="0"/>
                </a:lnTo>
                <a:lnTo>
                  <a:pt x="52126" y="6709"/>
                </a:lnTo>
                <a:lnTo>
                  <a:pt x="24998" y="25003"/>
                </a:lnTo>
                <a:lnTo>
                  <a:pt x="6707" y="52131"/>
                </a:lnTo>
                <a:lnTo>
                  <a:pt x="0" y="85344"/>
                </a:lnTo>
                <a:lnTo>
                  <a:pt x="6707" y="118556"/>
                </a:lnTo>
                <a:lnTo>
                  <a:pt x="24998" y="145684"/>
                </a:lnTo>
                <a:lnTo>
                  <a:pt x="52126" y="163978"/>
                </a:lnTo>
                <a:lnTo>
                  <a:pt x="85344" y="170687"/>
                </a:lnTo>
                <a:lnTo>
                  <a:pt x="341376" y="170687"/>
                </a:lnTo>
                <a:lnTo>
                  <a:pt x="374593" y="163978"/>
                </a:lnTo>
                <a:lnTo>
                  <a:pt x="401721" y="145684"/>
                </a:lnTo>
                <a:lnTo>
                  <a:pt x="420012" y="118556"/>
                </a:lnTo>
                <a:lnTo>
                  <a:pt x="426719" y="85344"/>
                </a:lnTo>
                <a:lnTo>
                  <a:pt x="420012" y="52131"/>
                </a:lnTo>
                <a:lnTo>
                  <a:pt x="401721" y="25003"/>
                </a:lnTo>
                <a:lnTo>
                  <a:pt x="374593" y="6709"/>
                </a:lnTo>
                <a:lnTo>
                  <a:pt x="341376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68387" y="5193217"/>
            <a:ext cx="1669618" cy="2045208"/>
          </a:xfrm>
          <a:prstGeom prst="rect">
            <a:avLst/>
          </a:prstGeom>
        </p:spPr>
      </p:pic>
      <p:sp>
        <p:nvSpPr>
          <p:cNvPr id="23" name="object 11"/>
          <p:cNvSpPr txBox="1"/>
          <p:nvPr/>
        </p:nvSpPr>
        <p:spPr>
          <a:xfrm>
            <a:off x="6436555" y="4176455"/>
            <a:ext cx="8657395" cy="51962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020" indent="-345440">
              <a:lnSpc>
                <a:spcPct val="100000"/>
              </a:lnSpc>
              <a:spcBef>
                <a:spcPts val="100"/>
              </a:spcBef>
              <a:buClr>
                <a:srgbClr val="EC7C30"/>
              </a:buClr>
              <a:buFont typeface="Wingdings"/>
              <a:buChar char=""/>
              <a:tabLst>
                <a:tab pos="414655" algn="l"/>
              </a:tabLst>
            </a:pPr>
            <a:r>
              <a:rPr sz="2800" b="1" spc="5" dirty="0">
                <a:solidFill>
                  <a:srgbClr val="EC7C30"/>
                </a:solidFill>
                <a:latin typeface="Arial MT"/>
                <a:cs typeface="Arial MT"/>
              </a:rPr>
              <a:t>muammoni</a:t>
            </a:r>
            <a:r>
              <a:rPr sz="2800" b="1" spc="-70" dirty="0">
                <a:solidFill>
                  <a:srgbClr val="EC7C30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EC7C30"/>
                </a:solidFill>
                <a:latin typeface="Arial MT"/>
                <a:cs typeface="Arial MT"/>
              </a:rPr>
              <a:t>mustaqil</a:t>
            </a:r>
            <a:r>
              <a:rPr sz="2800" b="1" spc="-35" dirty="0">
                <a:solidFill>
                  <a:srgbClr val="EC7C30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EC7C30"/>
                </a:solidFill>
                <a:latin typeface="Arial MT"/>
                <a:cs typeface="Arial MT"/>
              </a:rPr>
              <a:t>ravishda</a:t>
            </a:r>
            <a:r>
              <a:rPr sz="2800" b="1" spc="15" dirty="0">
                <a:solidFill>
                  <a:srgbClr val="EC7C30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EC7C30"/>
                </a:solidFill>
                <a:latin typeface="Arial MT"/>
                <a:cs typeface="Arial MT"/>
              </a:rPr>
              <a:t>aniqlaydi</a:t>
            </a:r>
            <a:endParaRPr sz="2800" b="1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har char=""/>
            </a:pPr>
            <a:endParaRPr sz="2800" b="1" dirty="0">
              <a:latin typeface="Arial MT"/>
              <a:cs typeface="Arial MT"/>
            </a:endParaRPr>
          </a:p>
          <a:p>
            <a:pPr marL="414020" indent="-345440">
              <a:lnSpc>
                <a:spcPct val="100000"/>
              </a:lnSpc>
              <a:buFont typeface="Wingdings"/>
              <a:buChar char=""/>
              <a:tabLst>
                <a:tab pos="414655" algn="l"/>
              </a:tabLst>
            </a:pPr>
            <a:r>
              <a:rPr sz="2800" b="1" dirty="0">
                <a:latin typeface="Arial MT"/>
                <a:cs typeface="Arial MT"/>
              </a:rPr>
              <a:t>uni</a:t>
            </a:r>
            <a:r>
              <a:rPr sz="2800" b="1" spc="-30" dirty="0">
                <a:latin typeface="Arial MT"/>
                <a:cs typeface="Arial MT"/>
              </a:rPr>
              <a:t> </a:t>
            </a:r>
            <a:r>
              <a:rPr sz="2800" b="1" dirty="0">
                <a:latin typeface="Arial MT"/>
                <a:cs typeface="Arial MT"/>
              </a:rPr>
              <a:t>hal</a:t>
            </a:r>
            <a:r>
              <a:rPr sz="2800" b="1" spc="-5" dirty="0">
                <a:latin typeface="Arial MT"/>
                <a:cs typeface="Arial MT"/>
              </a:rPr>
              <a:t> qilish</a:t>
            </a:r>
            <a:r>
              <a:rPr sz="2800" b="1" spc="25" dirty="0">
                <a:latin typeface="Arial MT"/>
                <a:cs typeface="Arial MT"/>
              </a:rPr>
              <a:t> </a:t>
            </a:r>
            <a:r>
              <a:rPr sz="2800" b="1" spc="-5" dirty="0">
                <a:latin typeface="Arial MT"/>
                <a:cs typeface="Arial MT"/>
              </a:rPr>
              <a:t>yuzasidan</a:t>
            </a:r>
            <a:r>
              <a:rPr sz="2800" b="1" spc="30" dirty="0">
                <a:latin typeface="Arial MT"/>
                <a:cs typeface="Arial MT"/>
              </a:rPr>
              <a:t> </a:t>
            </a:r>
            <a:r>
              <a:rPr sz="2800" b="1" spc="-5" dirty="0">
                <a:latin typeface="Arial MT"/>
                <a:cs typeface="Arial MT"/>
              </a:rPr>
              <a:t>vazifalarni</a:t>
            </a:r>
            <a:r>
              <a:rPr sz="2800" b="1" spc="35" dirty="0">
                <a:latin typeface="Arial MT"/>
                <a:cs typeface="Arial MT"/>
              </a:rPr>
              <a:t> </a:t>
            </a:r>
            <a:r>
              <a:rPr sz="2800" b="1" spc="-5" dirty="0">
                <a:latin typeface="Arial MT"/>
                <a:cs typeface="Arial MT"/>
              </a:rPr>
              <a:t>belgilaydi</a:t>
            </a:r>
            <a:endParaRPr sz="2800" b="1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har char=""/>
            </a:pPr>
            <a:endParaRPr sz="2800" b="1" dirty="0">
              <a:latin typeface="Arial MT"/>
              <a:cs typeface="Arial MT"/>
            </a:endParaRPr>
          </a:p>
          <a:p>
            <a:pPr marL="414020" indent="-345440">
              <a:lnSpc>
                <a:spcPct val="100000"/>
              </a:lnSpc>
              <a:buFont typeface="Wingdings"/>
              <a:buChar char=""/>
              <a:tabLst>
                <a:tab pos="414655" algn="l"/>
              </a:tabLst>
            </a:pPr>
            <a:r>
              <a:rPr sz="2800" b="1" spc="5" dirty="0">
                <a:solidFill>
                  <a:srgbClr val="7E5F00"/>
                </a:solidFill>
                <a:latin typeface="Arial MT"/>
                <a:cs typeface="Arial MT"/>
              </a:rPr>
              <a:t>muammoni</a:t>
            </a:r>
            <a:r>
              <a:rPr sz="2800" b="1" spc="-60" dirty="0">
                <a:solidFill>
                  <a:srgbClr val="7E5F00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7E5F00"/>
                </a:solidFill>
                <a:latin typeface="Arial MT"/>
                <a:cs typeface="Arial MT"/>
              </a:rPr>
              <a:t>hal</a:t>
            </a:r>
            <a:r>
              <a:rPr sz="2800" b="1" spc="-30" dirty="0">
                <a:solidFill>
                  <a:srgbClr val="7E5F00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7E5F00"/>
                </a:solidFill>
                <a:latin typeface="Arial MT"/>
                <a:cs typeface="Arial MT"/>
              </a:rPr>
              <a:t>qilish</a:t>
            </a:r>
            <a:r>
              <a:rPr sz="2800" b="1" spc="50" dirty="0">
                <a:solidFill>
                  <a:srgbClr val="7E5F00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7E5F00"/>
                </a:solidFill>
                <a:latin typeface="Arial MT"/>
                <a:cs typeface="Arial MT"/>
              </a:rPr>
              <a:t>usullarini </a:t>
            </a:r>
            <a:r>
              <a:rPr sz="2800" b="1" dirty="0">
                <a:solidFill>
                  <a:srgbClr val="7E5F00"/>
                </a:solidFill>
                <a:latin typeface="Arial MT"/>
                <a:cs typeface="Arial MT"/>
              </a:rPr>
              <a:t>rejalashtiradi</a:t>
            </a:r>
            <a:endParaRPr sz="2800" b="1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buChar char=""/>
            </a:pPr>
            <a:endParaRPr sz="2800" b="1" dirty="0">
              <a:latin typeface="Arial MT"/>
              <a:cs typeface="Arial MT"/>
            </a:endParaRPr>
          </a:p>
          <a:p>
            <a:pPr marL="414020" indent="-345440">
              <a:lnSpc>
                <a:spcPct val="100000"/>
              </a:lnSpc>
              <a:buFont typeface="Wingdings"/>
              <a:buChar char=""/>
              <a:tabLst>
                <a:tab pos="414655" algn="l"/>
              </a:tabLst>
            </a:pPr>
            <a:r>
              <a:rPr sz="2800" b="1" spc="-5" dirty="0">
                <a:solidFill>
                  <a:srgbClr val="3A3838"/>
                </a:solidFill>
                <a:latin typeface="Arial MT"/>
                <a:cs typeface="Arial MT"/>
              </a:rPr>
              <a:t>belgilangan</a:t>
            </a:r>
            <a:r>
              <a:rPr sz="2800" b="1" spc="50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3A3838"/>
                </a:solidFill>
                <a:latin typeface="Arial MT"/>
                <a:cs typeface="Arial MT"/>
              </a:rPr>
              <a:t>maqsadga</a:t>
            </a:r>
            <a:r>
              <a:rPr sz="2800" b="1" spc="-10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3A3838"/>
                </a:solidFill>
                <a:latin typeface="Arial MT"/>
                <a:cs typeface="Arial MT"/>
              </a:rPr>
              <a:t>erishishga</a:t>
            </a:r>
            <a:r>
              <a:rPr sz="2800" b="1" spc="10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3A3838"/>
                </a:solidFill>
                <a:latin typeface="Arial MT"/>
                <a:cs typeface="Arial MT"/>
              </a:rPr>
              <a:t>olib</a:t>
            </a:r>
            <a:r>
              <a:rPr sz="2800" b="1" spc="15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3A3838"/>
                </a:solidFill>
                <a:latin typeface="Arial MT"/>
                <a:cs typeface="Arial MT"/>
              </a:rPr>
              <a:t>keladigan</a:t>
            </a:r>
            <a:endParaRPr sz="2800" b="1" dirty="0">
              <a:latin typeface="Arial MT"/>
              <a:cs typeface="Arial MT"/>
            </a:endParaRPr>
          </a:p>
          <a:p>
            <a:pPr marL="414020">
              <a:lnSpc>
                <a:spcPct val="100000"/>
              </a:lnSpc>
            </a:pPr>
            <a:r>
              <a:rPr sz="2800" b="1" dirty="0">
                <a:solidFill>
                  <a:srgbClr val="3A3838"/>
                </a:solidFill>
                <a:latin typeface="Arial MT"/>
                <a:cs typeface="Arial MT"/>
              </a:rPr>
              <a:t>faoliyatni</a:t>
            </a:r>
            <a:r>
              <a:rPr sz="2800" b="1" spc="-30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3A3838"/>
                </a:solidFill>
                <a:latin typeface="Arial MT"/>
                <a:cs typeface="Arial MT"/>
              </a:rPr>
              <a:t>amalga</a:t>
            </a:r>
            <a:r>
              <a:rPr sz="2800" b="1" spc="-15" dirty="0">
                <a:solidFill>
                  <a:srgbClr val="3A3838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3A3838"/>
                </a:solidFill>
                <a:latin typeface="Arial MT"/>
                <a:cs typeface="Arial MT"/>
              </a:rPr>
              <a:t>oshiradi</a:t>
            </a:r>
            <a:endParaRPr sz="2800" b="1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800" b="1" dirty="0">
              <a:latin typeface="Arial MT"/>
              <a:cs typeface="Arial MT"/>
            </a:endParaRPr>
          </a:p>
          <a:p>
            <a:pPr marL="356870" indent="-344805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357505" algn="l"/>
              </a:tabLst>
            </a:pP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natijani</a:t>
            </a:r>
            <a:r>
              <a:rPr sz="2800" b="1" spc="-2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spc="-10" dirty="0">
                <a:solidFill>
                  <a:srgbClr val="C55A11"/>
                </a:solidFill>
                <a:latin typeface="Arial MT"/>
                <a:cs typeface="Arial MT"/>
              </a:rPr>
              <a:t>qo‘lga</a:t>
            </a:r>
            <a:r>
              <a:rPr sz="2800" b="1" spc="6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kiritadi </a:t>
            </a:r>
            <a:r>
              <a:rPr sz="2800" b="1" spc="-15" dirty="0">
                <a:solidFill>
                  <a:srgbClr val="C55A11"/>
                </a:solidFill>
                <a:latin typeface="Arial MT"/>
                <a:cs typeface="Arial MT"/>
              </a:rPr>
              <a:t>va</a:t>
            </a:r>
            <a:r>
              <a:rPr sz="2800" b="1" spc="1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spc="-5" dirty="0">
                <a:solidFill>
                  <a:srgbClr val="C55A11"/>
                </a:solidFill>
                <a:latin typeface="Arial MT"/>
                <a:cs typeface="Arial MT"/>
              </a:rPr>
              <a:t>olingan</a:t>
            </a:r>
            <a:r>
              <a:rPr sz="2800" b="1" spc="2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ma’lumotlarni</a:t>
            </a:r>
            <a:r>
              <a:rPr sz="2800" b="1" spc="-15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tahlil</a:t>
            </a:r>
            <a:endParaRPr sz="2800" b="1" dirty="0">
              <a:latin typeface="Arial MT"/>
              <a:cs typeface="Arial MT"/>
            </a:endParaRPr>
          </a:p>
          <a:p>
            <a:pPr marL="356870">
              <a:lnSpc>
                <a:spcPct val="100000"/>
              </a:lnSpc>
            </a:pPr>
            <a:r>
              <a:rPr sz="2800" b="1" spc="-5" dirty="0">
                <a:solidFill>
                  <a:srgbClr val="C55A11"/>
                </a:solidFill>
                <a:latin typeface="Arial MT"/>
                <a:cs typeface="Arial MT"/>
              </a:rPr>
              <a:t>qiladi,</a:t>
            </a:r>
            <a:r>
              <a:rPr sz="2800" b="1" spc="2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o‘z</a:t>
            </a:r>
            <a:r>
              <a:rPr sz="2800" b="1" spc="-35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ishining</a:t>
            </a:r>
            <a:r>
              <a:rPr sz="2800" b="1" spc="1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sifatini</a:t>
            </a:r>
            <a:r>
              <a:rPr sz="2800" b="1" spc="-50" dirty="0">
                <a:solidFill>
                  <a:srgbClr val="C55A11"/>
                </a:solidFill>
                <a:latin typeface="Arial MT"/>
                <a:cs typeface="Arial MT"/>
              </a:rPr>
              <a:t> </a:t>
            </a:r>
            <a:r>
              <a:rPr sz="2800" b="1" dirty="0">
                <a:solidFill>
                  <a:srgbClr val="C55A11"/>
                </a:solidFill>
                <a:latin typeface="Arial MT"/>
                <a:cs typeface="Arial MT"/>
              </a:rPr>
              <a:t>baholaydi</a:t>
            </a:r>
            <a:endParaRPr sz="2800" b="1" dirty="0">
              <a:latin typeface="Arial MT"/>
              <a:cs typeface="Arial MT"/>
            </a:endParaRPr>
          </a:p>
        </p:txBody>
      </p:sp>
      <p:sp>
        <p:nvSpPr>
          <p:cNvPr id="24" name="object 12"/>
          <p:cNvSpPr txBox="1">
            <a:spLocks noGrp="1"/>
          </p:cNvSpPr>
          <p:nvPr>
            <p:ph type="title"/>
          </p:nvPr>
        </p:nvSpPr>
        <p:spPr>
          <a:xfrm>
            <a:off x="2292350" y="2428875"/>
            <a:ext cx="12954000" cy="62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000" b="1" spc="-5" dirty="0">
                <a:solidFill>
                  <a:schemeClr val="tx1"/>
                </a:solidFill>
                <a:latin typeface="Arial MT"/>
                <a:cs typeface="Arial MT"/>
              </a:rPr>
              <a:t>Loyiha</a:t>
            </a:r>
            <a:r>
              <a:rPr sz="4000" b="1" spc="30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spc="5" dirty="0">
                <a:solidFill>
                  <a:schemeClr val="tx1"/>
                </a:solidFill>
                <a:latin typeface="Arial MT"/>
                <a:cs typeface="Arial MT"/>
              </a:rPr>
              <a:t>–</a:t>
            </a:r>
            <a:r>
              <a:rPr sz="4000" b="1" spc="-15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dirty="0">
                <a:solidFill>
                  <a:schemeClr val="tx1"/>
                </a:solidFill>
                <a:latin typeface="Arial MT"/>
                <a:cs typeface="Arial MT"/>
              </a:rPr>
              <a:t>bu</a:t>
            </a:r>
            <a:r>
              <a:rPr sz="4000" b="1" spc="10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spc="5" dirty="0">
                <a:solidFill>
                  <a:schemeClr val="tx1"/>
                </a:solidFill>
                <a:latin typeface="Arial MT"/>
                <a:cs typeface="Arial MT"/>
              </a:rPr>
              <a:t>kompleks</a:t>
            </a:r>
            <a:r>
              <a:rPr sz="4000" b="1" spc="-25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spc="-5" dirty="0">
                <a:solidFill>
                  <a:schemeClr val="tx1"/>
                </a:solidFill>
                <a:latin typeface="Arial MT"/>
                <a:cs typeface="Arial MT"/>
              </a:rPr>
              <a:t>faoliyat</a:t>
            </a:r>
            <a:r>
              <a:rPr sz="4000" b="1" spc="25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spc="-5" dirty="0">
                <a:solidFill>
                  <a:schemeClr val="tx1"/>
                </a:solidFill>
                <a:latin typeface="Arial MT"/>
                <a:cs typeface="Arial MT"/>
              </a:rPr>
              <a:t>bo‘lib,</a:t>
            </a:r>
            <a:r>
              <a:rPr sz="4000" b="1" dirty="0">
                <a:solidFill>
                  <a:schemeClr val="tx1"/>
                </a:solidFill>
                <a:latin typeface="Arial MT"/>
                <a:cs typeface="Arial MT"/>
              </a:rPr>
              <a:t> bunda</a:t>
            </a:r>
            <a:r>
              <a:rPr sz="4000" b="1" spc="-15" dirty="0">
                <a:solidFill>
                  <a:schemeClr val="tx1"/>
                </a:solidFill>
                <a:latin typeface="Arial MT"/>
                <a:cs typeface="Arial MT"/>
              </a:rPr>
              <a:t> </a:t>
            </a:r>
            <a:r>
              <a:rPr sz="4000" b="1" spc="-5" dirty="0">
                <a:solidFill>
                  <a:schemeClr val="tx1"/>
                </a:solidFill>
                <a:latin typeface="Arial MT"/>
                <a:cs typeface="Arial MT"/>
              </a:rPr>
              <a:t>o‘quvchi:</a:t>
            </a:r>
            <a:endParaRPr sz="4000" b="1" dirty="0">
              <a:solidFill>
                <a:schemeClr val="tx1"/>
              </a:solidFill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5" name="Shape 5"/>
          <p:cNvSpPr/>
          <p:nvPr/>
        </p:nvSpPr>
        <p:spPr>
          <a:xfrm>
            <a:off x="4122221" y="5476636"/>
            <a:ext cx="10642402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20" name="Shape 10"/>
          <p:cNvSpPr/>
          <p:nvPr/>
        </p:nvSpPr>
        <p:spPr>
          <a:xfrm>
            <a:off x="6254750" y="7305675"/>
            <a:ext cx="8468558" cy="15240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grpSp>
        <p:nvGrpSpPr>
          <p:cNvPr id="12" name="Google Shape;2204;p36"/>
          <p:cNvGrpSpPr/>
          <p:nvPr/>
        </p:nvGrpSpPr>
        <p:grpSpPr>
          <a:xfrm>
            <a:off x="2368550" y="4333875"/>
            <a:ext cx="6591999" cy="3220013"/>
            <a:chOff x="466551" y="1381666"/>
            <a:chExt cx="4078100" cy="2415010"/>
          </a:xfrm>
          <a:solidFill>
            <a:schemeClr val="tx2">
              <a:lumMod val="60000"/>
              <a:lumOff val="40000"/>
            </a:schemeClr>
          </a:solidFill>
        </p:grpSpPr>
        <p:grpSp>
          <p:nvGrpSpPr>
            <p:cNvPr id="13" name="Google Shape;2205;p36"/>
            <p:cNvGrpSpPr/>
            <p:nvPr/>
          </p:nvGrpSpPr>
          <p:grpSpPr>
            <a:xfrm>
              <a:off x="2910695" y="1462383"/>
              <a:ext cx="1633956" cy="2334293"/>
              <a:chOff x="2910695" y="1462383"/>
              <a:chExt cx="1633956" cy="2334293"/>
            </a:xfrm>
            <a:grpFill/>
          </p:grpSpPr>
          <p:grpSp>
            <p:nvGrpSpPr>
              <p:cNvPr id="16" name="Google Shape;2206;p36"/>
              <p:cNvGrpSpPr/>
              <p:nvPr/>
            </p:nvGrpSpPr>
            <p:grpSpPr>
              <a:xfrm>
                <a:off x="3976044" y="1462383"/>
                <a:ext cx="568607" cy="2334293"/>
                <a:chOff x="3976044" y="1462383"/>
                <a:chExt cx="568607" cy="2334293"/>
              </a:xfrm>
              <a:grpFill/>
            </p:grpSpPr>
            <p:sp>
              <p:nvSpPr>
                <p:cNvPr id="21" name="Google Shape;2207;p36"/>
                <p:cNvSpPr/>
                <p:nvPr/>
              </p:nvSpPr>
              <p:spPr>
                <a:xfrm>
                  <a:off x="4065131" y="1564785"/>
                  <a:ext cx="479520" cy="22318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277" h="75760" fill="none" extrusionOk="0">
                      <a:moveTo>
                        <a:pt x="16276" y="75760"/>
                      </a:moveTo>
                      <a:lnTo>
                        <a:pt x="16276" y="7323"/>
                      </a:lnTo>
                      <a:cubicBezTo>
                        <a:pt x="16276" y="3275"/>
                        <a:pt x="12990" y="1"/>
                        <a:pt x="8954" y="1"/>
                      </a:cubicBezTo>
                      <a:lnTo>
                        <a:pt x="1" y="1"/>
                      </a:lnTo>
                    </a:path>
                  </a:pathLst>
                </a:custGeom>
                <a:grpFill/>
                <a:ln w="37200" cap="flat" cmpd="sng">
                  <a:solidFill>
                    <a:schemeClr val="accent4"/>
                  </a:solidFill>
                  <a:prstDash val="solid"/>
                  <a:miter lim="11906"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22" name="Google Shape;2208;p36"/>
                <p:cNvSpPr/>
                <p:nvPr/>
              </p:nvSpPr>
              <p:spPr>
                <a:xfrm>
                  <a:off x="3976044" y="1462383"/>
                  <a:ext cx="111565" cy="204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942" extrusionOk="0">
                      <a:moveTo>
                        <a:pt x="3787" y="0"/>
                      </a:moveTo>
                      <a:lnTo>
                        <a:pt x="0" y="3477"/>
                      </a:lnTo>
                      <a:lnTo>
                        <a:pt x="3787" y="6941"/>
                      </a:lnTo>
                      <a:lnTo>
                        <a:pt x="37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  <p:grpSp>
            <p:nvGrpSpPr>
              <p:cNvPr id="17" name="Google Shape;2209;p36"/>
              <p:cNvGrpSpPr/>
              <p:nvPr/>
            </p:nvGrpSpPr>
            <p:grpSpPr>
              <a:xfrm>
                <a:off x="2910695" y="1530759"/>
                <a:ext cx="1029863" cy="68082"/>
                <a:chOff x="2986895" y="1530759"/>
                <a:chExt cx="1029863" cy="68082"/>
              </a:xfrm>
              <a:grpFill/>
            </p:grpSpPr>
            <p:sp>
              <p:nvSpPr>
                <p:cNvPr id="18" name="Google Shape;2210;p36"/>
                <p:cNvSpPr/>
                <p:nvPr/>
              </p:nvSpPr>
              <p:spPr>
                <a:xfrm>
                  <a:off x="3088974" y="1564785"/>
                  <a:ext cx="927784" cy="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93" h="1" fill="none" extrusionOk="0">
                      <a:moveTo>
                        <a:pt x="31493" y="1"/>
                      </a:moveTo>
                      <a:lnTo>
                        <a:pt x="1" y="1"/>
                      </a:lnTo>
                    </a:path>
                  </a:pathLst>
                </a:custGeom>
                <a:grpFill/>
                <a:ln w="3875" cap="rnd" cmpd="sng">
                  <a:solidFill>
                    <a:schemeClr val="accent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19" name="Google Shape;2211;p36"/>
                <p:cNvSpPr/>
                <p:nvPr/>
              </p:nvSpPr>
              <p:spPr>
                <a:xfrm>
                  <a:off x="2986895" y="1530759"/>
                  <a:ext cx="124557" cy="680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28" h="2311" extrusionOk="0">
                      <a:moveTo>
                        <a:pt x="2120" y="1"/>
                      </a:moveTo>
                      <a:cubicBezTo>
                        <a:pt x="953" y="1"/>
                        <a:pt x="1" y="1156"/>
                        <a:pt x="1" y="1156"/>
                      </a:cubicBezTo>
                      <a:cubicBezTo>
                        <a:pt x="1" y="1156"/>
                        <a:pt x="953" y="2311"/>
                        <a:pt x="2120" y="2311"/>
                      </a:cubicBezTo>
                      <a:cubicBezTo>
                        <a:pt x="3287" y="2311"/>
                        <a:pt x="4228" y="1156"/>
                        <a:pt x="4228" y="1156"/>
                      </a:cubicBezTo>
                      <a:cubicBezTo>
                        <a:pt x="4228" y="1156"/>
                        <a:pt x="3287" y="1"/>
                        <a:pt x="21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  <p:sp>
          <p:nvSpPr>
            <p:cNvPr id="14" name="Google Shape;2213;p36"/>
            <p:cNvSpPr txBox="1"/>
            <p:nvPr/>
          </p:nvSpPr>
          <p:spPr>
            <a:xfrm>
              <a:off x="466551" y="1381666"/>
              <a:ext cx="1882046" cy="44760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0" tIns="121900" rIns="0" bIns="121900" anchor="ctr" anchorCtr="0">
              <a:noAutofit/>
            </a:bodyPr>
            <a:lstStyle/>
            <a:p>
              <a:pPr algn="ctr"/>
              <a:r>
                <a:rPr lang="en-US" altLang="ru-RU" sz="2400" b="1" dirty="0" err="1">
                  <a:latin typeface="Times New Roman" panose="02020603050405020304" pitchFamily="18" charset="0"/>
                </a:rPr>
                <a:t>Qisqa</a:t>
              </a:r>
              <a:r>
                <a:rPr lang="en-US" altLang="ru-RU" sz="2400" b="1" dirty="0">
                  <a:latin typeface="Times New Roman" panose="02020603050405020304" pitchFamily="18" charset="0"/>
                </a:rPr>
                <a:t> </a:t>
              </a:r>
              <a:r>
                <a:rPr lang="en-US" altLang="ru-RU" sz="2400" b="1" dirty="0" err="1">
                  <a:latin typeface="Times New Roman" panose="02020603050405020304" pitchFamily="18" charset="0"/>
                </a:rPr>
                <a:t>muddatli</a:t>
              </a:r>
              <a:endParaRPr lang="ru-RU" altLang="ru-RU" sz="24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3" name="Google Shape;2226;p36"/>
          <p:cNvGrpSpPr/>
          <p:nvPr/>
        </p:nvGrpSpPr>
        <p:grpSpPr>
          <a:xfrm>
            <a:off x="2520950" y="6586713"/>
            <a:ext cx="6219673" cy="1769217"/>
            <a:chOff x="442777" y="3063241"/>
            <a:chExt cx="3644832" cy="1326913"/>
          </a:xfrm>
          <a:solidFill>
            <a:schemeClr val="tx2">
              <a:lumMod val="60000"/>
              <a:lumOff val="40000"/>
            </a:schemeClr>
          </a:solidFill>
        </p:grpSpPr>
        <p:grpSp>
          <p:nvGrpSpPr>
            <p:cNvPr id="24" name="Google Shape;2227;p36"/>
            <p:cNvGrpSpPr/>
            <p:nvPr/>
          </p:nvGrpSpPr>
          <p:grpSpPr>
            <a:xfrm>
              <a:off x="2548720" y="3143878"/>
              <a:ext cx="1538889" cy="1246276"/>
              <a:chOff x="2548720" y="3143878"/>
              <a:chExt cx="1538889" cy="1246276"/>
            </a:xfrm>
            <a:grpFill/>
          </p:grpSpPr>
          <p:grpSp>
            <p:nvGrpSpPr>
              <p:cNvPr id="26" name="Google Shape;2228;p36"/>
              <p:cNvGrpSpPr/>
              <p:nvPr/>
            </p:nvGrpSpPr>
            <p:grpSpPr>
              <a:xfrm>
                <a:off x="3498998" y="3143878"/>
                <a:ext cx="588611" cy="1246276"/>
                <a:chOff x="3498998" y="3143878"/>
                <a:chExt cx="588611" cy="1246276"/>
              </a:xfrm>
              <a:grpFill/>
            </p:grpSpPr>
            <p:sp>
              <p:nvSpPr>
                <p:cNvPr id="30" name="Google Shape;2229;p36"/>
                <p:cNvSpPr/>
                <p:nvPr/>
              </p:nvSpPr>
              <p:spPr>
                <a:xfrm>
                  <a:off x="3608089" y="3246310"/>
                  <a:ext cx="479520" cy="11438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277" h="38827" fill="none" extrusionOk="0">
                      <a:moveTo>
                        <a:pt x="16277" y="38827"/>
                      </a:moveTo>
                      <a:lnTo>
                        <a:pt x="16277" y="7323"/>
                      </a:lnTo>
                      <a:cubicBezTo>
                        <a:pt x="16277" y="3275"/>
                        <a:pt x="12990" y="1"/>
                        <a:pt x="8954" y="1"/>
                      </a:cubicBezTo>
                      <a:lnTo>
                        <a:pt x="1" y="1"/>
                      </a:lnTo>
                    </a:path>
                  </a:pathLst>
                </a:custGeom>
                <a:grpFill/>
                <a:ln w="37200" cap="flat" cmpd="sng">
                  <a:solidFill>
                    <a:schemeClr val="accent6"/>
                  </a:solidFill>
                  <a:prstDash val="solid"/>
                  <a:miter lim="11906"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31" name="Google Shape;2230;p36"/>
                <p:cNvSpPr/>
                <p:nvPr/>
              </p:nvSpPr>
              <p:spPr>
                <a:xfrm>
                  <a:off x="3498998" y="3143878"/>
                  <a:ext cx="111241" cy="2045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76" h="6943" extrusionOk="0">
                      <a:moveTo>
                        <a:pt x="3775" y="1"/>
                      </a:moveTo>
                      <a:lnTo>
                        <a:pt x="1" y="3478"/>
                      </a:lnTo>
                      <a:lnTo>
                        <a:pt x="3775" y="6942"/>
                      </a:lnTo>
                      <a:lnTo>
                        <a:pt x="3775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  <p:grpSp>
            <p:nvGrpSpPr>
              <p:cNvPr id="27" name="Google Shape;2231;p36"/>
              <p:cNvGrpSpPr/>
              <p:nvPr/>
            </p:nvGrpSpPr>
            <p:grpSpPr>
              <a:xfrm>
                <a:off x="2548720" y="3212284"/>
                <a:ext cx="928137" cy="68082"/>
                <a:chOff x="2548720" y="3212284"/>
                <a:chExt cx="928137" cy="68082"/>
              </a:xfrm>
              <a:grpFill/>
            </p:grpSpPr>
            <p:sp>
              <p:nvSpPr>
                <p:cNvPr id="28" name="Google Shape;2232;p36"/>
                <p:cNvSpPr/>
                <p:nvPr/>
              </p:nvSpPr>
              <p:spPr>
                <a:xfrm>
                  <a:off x="2548720" y="3246310"/>
                  <a:ext cx="928137" cy="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505" h="1" fill="none" extrusionOk="0">
                      <a:moveTo>
                        <a:pt x="31504" y="1"/>
                      </a:moveTo>
                      <a:lnTo>
                        <a:pt x="1" y="1"/>
                      </a:lnTo>
                    </a:path>
                  </a:pathLst>
                </a:custGeom>
                <a:grpFill/>
                <a:ln w="3875" cap="rnd" cmpd="sng">
                  <a:solidFill>
                    <a:schemeClr val="accent6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29" name="Google Shape;2233;p36"/>
                <p:cNvSpPr/>
                <p:nvPr/>
              </p:nvSpPr>
              <p:spPr>
                <a:xfrm>
                  <a:off x="2551624" y="3212284"/>
                  <a:ext cx="124527" cy="680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27" h="2311" extrusionOk="0">
                      <a:moveTo>
                        <a:pt x="2119" y="1"/>
                      </a:moveTo>
                      <a:cubicBezTo>
                        <a:pt x="941" y="1"/>
                        <a:pt x="0" y="1156"/>
                        <a:pt x="0" y="1156"/>
                      </a:cubicBezTo>
                      <a:cubicBezTo>
                        <a:pt x="0" y="1156"/>
                        <a:pt x="941" y="2310"/>
                        <a:pt x="2119" y="2310"/>
                      </a:cubicBezTo>
                      <a:cubicBezTo>
                        <a:pt x="3286" y="2310"/>
                        <a:pt x="4227" y="1156"/>
                        <a:pt x="4227" y="1156"/>
                      </a:cubicBezTo>
                      <a:cubicBezTo>
                        <a:pt x="4227" y="1156"/>
                        <a:pt x="3286" y="1"/>
                        <a:pt x="211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  <p:sp>
          <p:nvSpPr>
            <p:cNvPr id="25" name="Google Shape;2235;p36"/>
            <p:cNvSpPr txBox="1"/>
            <p:nvPr/>
          </p:nvSpPr>
          <p:spPr>
            <a:xfrm>
              <a:off x="442777" y="3063241"/>
              <a:ext cx="1871045" cy="37599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0" tIns="121900" rIns="0" bIns="121900" anchor="ctr" anchorCtr="0">
              <a:noAutofit/>
            </a:bodyPr>
            <a:lstStyle/>
            <a:p>
              <a:pPr algn="ctr"/>
              <a:r>
                <a:rPr lang="en-US" altLang="ru-RU" sz="2400" b="1" dirty="0" err="1">
                  <a:latin typeface="Times New Roman" panose="02020603050405020304" pitchFamily="18" charset="0"/>
                </a:rPr>
                <a:t>Uzoq</a:t>
              </a:r>
              <a:r>
                <a:rPr lang="en-US" altLang="ru-RU" sz="2400" b="1" dirty="0">
                  <a:latin typeface="Times New Roman" panose="02020603050405020304" pitchFamily="18" charset="0"/>
                </a:rPr>
                <a:t> </a:t>
              </a:r>
              <a:r>
                <a:rPr lang="en-US" altLang="ru-RU" sz="2400" b="1" dirty="0" err="1">
                  <a:latin typeface="Times New Roman" panose="02020603050405020304" pitchFamily="18" charset="0"/>
                </a:rPr>
                <a:t>muddatli</a:t>
              </a:r>
              <a:endParaRPr lang="ru-RU" altLang="ru-RU" sz="2400" b="1" i="1"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32" name="Google Shape;2238;p36"/>
          <p:cNvGrpSpPr/>
          <p:nvPr/>
        </p:nvGrpSpPr>
        <p:grpSpPr>
          <a:xfrm>
            <a:off x="9950920" y="6694228"/>
            <a:ext cx="2231008" cy="1661701"/>
            <a:chOff x="4995331" y="3143878"/>
            <a:chExt cx="1673256" cy="124627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33" name="Google Shape;2239;p36"/>
            <p:cNvSpPr/>
            <p:nvPr/>
          </p:nvSpPr>
          <p:spPr>
            <a:xfrm>
              <a:off x="4995331" y="3246310"/>
              <a:ext cx="479520" cy="1143843"/>
            </a:xfrm>
            <a:custGeom>
              <a:avLst/>
              <a:gdLst/>
              <a:ahLst/>
              <a:cxnLst/>
              <a:rect l="l" t="t" r="r" b="b"/>
              <a:pathLst>
                <a:path w="16277" h="38827" fill="none" extrusionOk="0">
                  <a:moveTo>
                    <a:pt x="1" y="38827"/>
                  </a:moveTo>
                  <a:lnTo>
                    <a:pt x="1" y="7323"/>
                  </a:lnTo>
                  <a:cubicBezTo>
                    <a:pt x="1" y="3275"/>
                    <a:pt x="3287" y="1"/>
                    <a:pt x="7323" y="1"/>
                  </a:cubicBezTo>
                  <a:lnTo>
                    <a:pt x="16277" y="1"/>
                  </a:lnTo>
                </a:path>
              </a:pathLst>
            </a:custGeom>
            <a:grpFill/>
            <a:ln w="37200" cap="flat" cmpd="sng">
              <a:solidFill>
                <a:schemeClr val="accent6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2240;p36"/>
            <p:cNvSpPr/>
            <p:nvPr/>
          </p:nvSpPr>
          <p:spPr>
            <a:xfrm>
              <a:off x="5472730" y="3143878"/>
              <a:ext cx="111211" cy="204541"/>
            </a:xfrm>
            <a:custGeom>
              <a:avLst/>
              <a:gdLst/>
              <a:ahLst/>
              <a:cxnLst/>
              <a:rect l="l" t="t" r="r" b="b"/>
              <a:pathLst>
                <a:path w="3775" h="6943" extrusionOk="0">
                  <a:moveTo>
                    <a:pt x="0" y="1"/>
                  </a:moveTo>
                  <a:lnTo>
                    <a:pt x="0" y="6942"/>
                  </a:lnTo>
                  <a:lnTo>
                    <a:pt x="3775" y="3478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2241;p36"/>
            <p:cNvSpPr/>
            <p:nvPr/>
          </p:nvSpPr>
          <p:spPr>
            <a:xfrm>
              <a:off x="5606112" y="3246310"/>
              <a:ext cx="928137" cy="29"/>
            </a:xfrm>
            <a:custGeom>
              <a:avLst/>
              <a:gdLst/>
              <a:ahLst/>
              <a:cxnLst/>
              <a:rect l="l" t="t" r="r" b="b"/>
              <a:pathLst>
                <a:path w="31505" h="1" fill="none" extrusionOk="0">
                  <a:moveTo>
                    <a:pt x="0" y="1"/>
                  </a:moveTo>
                  <a:lnTo>
                    <a:pt x="31504" y="1"/>
                  </a:lnTo>
                </a:path>
              </a:pathLst>
            </a:custGeom>
            <a:grpFill/>
            <a:ln w="3875" cap="rnd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2242;p36"/>
            <p:cNvSpPr/>
            <p:nvPr/>
          </p:nvSpPr>
          <p:spPr>
            <a:xfrm>
              <a:off x="6544030" y="3212284"/>
              <a:ext cx="124557" cy="68082"/>
            </a:xfrm>
            <a:custGeom>
              <a:avLst/>
              <a:gdLst/>
              <a:ahLst/>
              <a:cxnLst/>
              <a:rect l="l" t="t" r="r" b="b"/>
              <a:pathLst>
                <a:path w="4228" h="2311" extrusionOk="0">
                  <a:moveTo>
                    <a:pt x="2120" y="1"/>
                  </a:moveTo>
                  <a:cubicBezTo>
                    <a:pt x="941" y="1"/>
                    <a:pt x="0" y="1156"/>
                    <a:pt x="0" y="1156"/>
                  </a:cubicBezTo>
                  <a:cubicBezTo>
                    <a:pt x="0" y="1156"/>
                    <a:pt x="941" y="2310"/>
                    <a:pt x="2120" y="2310"/>
                  </a:cubicBezTo>
                  <a:cubicBezTo>
                    <a:pt x="3287" y="2310"/>
                    <a:pt x="4227" y="1156"/>
                    <a:pt x="4227" y="1156"/>
                  </a:cubicBezTo>
                  <a:cubicBezTo>
                    <a:pt x="4227" y="1156"/>
                    <a:pt x="3287" y="1"/>
                    <a:pt x="21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37" name="Google Shape;2246;p36"/>
          <p:cNvGrpSpPr/>
          <p:nvPr/>
        </p:nvGrpSpPr>
        <p:grpSpPr>
          <a:xfrm>
            <a:off x="2444750" y="5400675"/>
            <a:ext cx="6539099" cy="2428317"/>
            <a:chOff x="442777" y="2188524"/>
            <a:chExt cx="3884401" cy="1821238"/>
          </a:xfrm>
          <a:solidFill>
            <a:schemeClr val="tx2">
              <a:lumMod val="60000"/>
              <a:lumOff val="40000"/>
            </a:schemeClr>
          </a:solidFill>
        </p:grpSpPr>
        <p:grpSp>
          <p:nvGrpSpPr>
            <p:cNvPr id="38" name="Google Shape;2247;p36"/>
            <p:cNvGrpSpPr/>
            <p:nvPr/>
          </p:nvGrpSpPr>
          <p:grpSpPr>
            <a:xfrm>
              <a:off x="2759611" y="2291390"/>
              <a:ext cx="1567567" cy="1718372"/>
              <a:chOff x="2759611" y="2291390"/>
              <a:chExt cx="1567567" cy="1718372"/>
            </a:xfrm>
            <a:grpFill/>
          </p:grpSpPr>
          <p:grpSp>
            <p:nvGrpSpPr>
              <p:cNvPr id="40" name="Google Shape;2248;p36"/>
              <p:cNvGrpSpPr/>
              <p:nvPr/>
            </p:nvGrpSpPr>
            <p:grpSpPr>
              <a:xfrm>
                <a:off x="3756479" y="2291390"/>
                <a:ext cx="570699" cy="1718372"/>
                <a:chOff x="3756479" y="2138990"/>
                <a:chExt cx="570699" cy="1718372"/>
              </a:xfrm>
              <a:grpFill/>
            </p:grpSpPr>
            <p:sp>
              <p:nvSpPr>
                <p:cNvPr id="44" name="Google Shape;2249;p36"/>
                <p:cNvSpPr/>
                <p:nvPr/>
              </p:nvSpPr>
              <p:spPr>
                <a:xfrm>
                  <a:off x="3848011" y="2241040"/>
                  <a:ext cx="479167" cy="16163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265" h="54865" fill="none" extrusionOk="0">
                      <a:moveTo>
                        <a:pt x="16265" y="54865"/>
                      </a:moveTo>
                      <a:lnTo>
                        <a:pt x="16265" y="7323"/>
                      </a:lnTo>
                      <a:cubicBezTo>
                        <a:pt x="16265" y="3287"/>
                        <a:pt x="12978" y="1"/>
                        <a:pt x="8942" y="1"/>
                      </a:cubicBezTo>
                      <a:lnTo>
                        <a:pt x="1" y="1"/>
                      </a:lnTo>
                    </a:path>
                  </a:pathLst>
                </a:custGeom>
                <a:grpFill/>
                <a:ln w="37200" cap="flat" cmpd="sng">
                  <a:solidFill>
                    <a:schemeClr val="accent5"/>
                  </a:solidFill>
                  <a:prstDash val="solid"/>
                  <a:miter lim="11906"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45" name="Google Shape;2250;p36"/>
                <p:cNvSpPr/>
                <p:nvPr/>
              </p:nvSpPr>
              <p:spPr>
                <a:xfrm>
                  <a:off x="3756479" y="2138990"/>
                  <a:ext cx="111565" cy="204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942" extrusionOk="0">
                      <a:moveTo>
                        <a:pt x="3786" y="0"/>
                      </a:moveTo>
                      <a:lnTo>
                        <a:pt x="0" y="3465"/>
                      </a:lnTo>
                      <a:lnTo>
                        <a:pt x="3786" y="6941"/>
                      </a:lnTo>
                      <a:lnTo>
                        <a:pt x="378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  <p:grpSp>
            <p:nvGrpSpPr>
              <p:cNvPr id="41" name="Google Shape;2251;p36"/>
              <p:cNvGrpSpPr/>
              <p:nvPr/>
            </p:nvGrpSpPr>
            <p:grpSpPr>
              <a:xfrm>
                <a:off x="2759611" y="2359767"/>
                <a:ext cx="956461" cy="67729"/>
                <a:chOff x="2759611" y="2359767"/>
                <a:chExt cx="956461" cy="67729"/>
              </a:xfrm>
              <a:grpFill/>
            </p:grpSpPr>
            <p:sp>
              <p:nvSpPr>
                <p:cNvPr id="42" name="Google Shape;2252;p36"/>
                <p:cNvSpPr/>
                <p:nvPr/>
              </p:nvSpPr>
              <p:spPr>
                <a:xfrm>
                  <a:off x="2788289" y="2393440"/>
                  <a:ext cx="927784" cy="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93" h="1" fill="none" extrusionOk="0">
                      <a:moveTo>
                        <a:pt x="31493" y="1"/>
                      </a:moveTo>
                      <a:lnTo>
                        <a:pt x="1" y="1"/>
                      </a:lnTo>
                    </a:path>
                  </a:pathLst>
                </a:custGeom>
                <a:grpFill/>
                <a:ln w="3875" cap="rnd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43" name="Google Shape;2253;p36"/>
                <p:cNvSpPr/>
                <p:nvPr/>
              </p:nvSpPr>
              <p:spPr>
                <a:xfrm>
                  <a:off x="2759611" y="2359767"/>
                  <a:ext cx="124557" cy="677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28" h="2299" extrusionOk="0">
                      <a:moveTo>
                        <a:pt x="2108" y="1"/>
                      </a:moveTo>
                      <a:cubicBezTo>
                        <a:pt x="941" y="1"/>
                        <a:pt x="1" y="1144"/>
                        <a:pt x="1" y="1144"/>
                      </a:cubicBezTo>
                      <a:cubicBezTo>
                        <a:pt x="1" y="1144"/>
                        <a:pt x="941" y="2299"/>
                        <a:pt x="2108" y="2299"/>
                      </a:cubicBezTo>
                      <a:cubicBezTo>
                        <a:pt x="3275" y="2299"/>
                        <a:pt x="4227" y="1144"/>
                        <a:pt x="4227" y="1144"/>
                      </a:cubicBezTo>
                      <a:cubicBezTo>
                        <a:pt x="4227" y="1144"/>
                        <a:pt x="3275" y="1"/>
                        <a:pt x="210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</p:grpSp>
        <p:sp>
          <p:nvSpPr>
            <p:cNvPr id="39" name="Google Shape;2255;p36"/>
            <p:cNvSpPr txBox="1"/>
            <p:nvPr/>
          </p:nvSpPr>
          <p:spPr>
            <a:xfrm>
              <a:off x="442777" y="2188524"/>
              <a:ext cx="1916899" cy="370436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0" tIns="121900" rIns="0" bIns="121900" anchor="ctr" anchorCtr="0">
              <a:noAutofit/>
            </a:bodyPr>
            <a:lstStyle/>
            <a:p>
              <a:pPr algn="ctr"/>
              <a:r>
                <a:rPr lang="en-US" altLang="ru-RU" sz="2400" b="1" dirty="0" err="1">
                  <a:latin typeface="Times New Roman" panose="02020603050405020304" pitchFamily="18" charset="0"/>
                </a:rPr>
                <a:t>O‘rta</a:t>
              </a:r>
              <a:r>
                <a:rPr lang="en-US" altLang="ru-RU" sz="2400" b="1" dirty="0">
                  <a:latin typeface="Times New Roman" panose="02020603050405020304" pitchFamily="18" charset="0"/>
                </a:rPr>
                <a:t> </a:t>
              </a:r>
              <a:r>
                <a:rPr lang="en-US" altLang="ru-RU" sz="2400" b="1" dirty="0" err="1">
                  <a:latin typeface="Times New Roman" panose="02020603050405020304" pitchFamily="18" charset="0"/>
                </a:rPr>
                <a:t>muddatli</a:t>
              </a:r>
              <a:endParaRPr lang="ru-RU" altLang="ru-RU" sz="24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6" name="Google Shape;2257;p36"/>
          <p:cNvGrpSpPr/>
          <p:nvPr/>
        </p:nvGrpSpPr>
        <p:grpSpPr>
          <a:xfrm>
            <a:off x="9631532" y="5281218"/>
            <a:ext cx="5260675" cy="2305866"/>
            <a:chOff x="4755791" y="2280362"/>
            <a:chExt cx="3945506" cy="1729400"/>
          </a:xfrm>
        </p:grpSpPr>
        <p:grpSp>
          <p:nvGrpSpPr>
            <p:cNvPr id="47" name="Google Shape;2258;p36"/>
            <p:cNvGrpSpPr/>
            <p:nvPr/>
          </p:nvGrpSpPr>
          <p:grpSpPr>
            <a:xfrm>
              <a:off x="4755791" y="2291390"/>
              <a:ext cx="1650071" cy="1718372"/>
              <a:chOff x="4755791" y="2291390"/>
              <a:chExt cx="1650071" cy="1718372"/>
            </a:xfrm>
          </p:grpSpPr>
          <p:grpSp>
            <p:nvGrpSpPr>
              <p:cNvPr id="51" name="Google Shape;2259;p36"/>
              <p:cNvGrpSpPr/>
              <p:nvPr/>
            </p:nvGrpSpPr>
            <p:grpSpPr>
              <a:xfrm>
                <a:off x="4755791" y="2291390"/>
                <a:ext cx="570346" cy="1718372"/>
                <a:chOff x="4755791" y="2138990"/>
                <a:chExt cx="570346" cy="1718372"/>
              </a:xfrm>
            </p:grpSpPr>
            <p:sp>
              <p:nvSpPr>
                <p:cNvPr id="54" name="Google Shape;2260;p36"/>
                <p:cNvSpPr/>
                <p:nvPr/>
              </p:nvSpPr>
              <p:spPr>
                <a:xfrm>
                  <a:off x="4755791" y="2241040"/>
                  <a:ext cx="479137" cy="16163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264" h="54865" fill="none" extrusionOk="0">
                      <a:moveTo>
                        <a:pt x="0" y="54865"/>
                      </a:moveTo>
                      <a:lnTo>
                        <a:pt x="0" y="7323"/>
                      </a:lnTo>
                      <a:cubicBezTo>
                        <a:pt x="0" y="3287"/>
                        <a:pt x="3286" y="1"/>
                        <a:pt x="7322" y="1"/>
                      </a:cubicBezTo>
                      <a:lnTo>
                        <a:pt x="16264" y="1"/>
                      </a:lnTo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37200" cap="flat" cmpd="sng">
                  <a:solidFill>
                    <a:schemeClr val="accent5"/>
                  </a:solidFill>
                  <a:prstDash val="solid"/>
                  <a:miter lim="11906"/>
                  <a:headEnd type="none" w="sm" len="sm"/>
                  <a:tailEnd type="none" w="sm" len="sm"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  <p:sp>
              <p:nvSpPr>
                <p:cNvPr id="55" name="Google Shape;2261;p36"/>
                <p:cNvSpPr/>
                <p:nvPr/>
              </p:nvSpPr>
              <p:spPr>
                <a:xfrm>
                  <a:off x="5214925" y="2138990"/>
                  <a:ext cx="111211" cy="204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75" h="6942" extrusionOk="0">
                      <a:moveTo>
                        <a:pt x="0" y="0"/>
                      </a:moveTo>
                      <a:lnTo>
                        <a:pt x="0" y="6941"/>
                      </a:lnTo>
                      <a:lnTo>
                        <a:pt x="3775" y="346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endParaRPr sz="2400"/>
                </a:p>
              </p:txBody>
            </p:sp>
          </p:grpSp>
          <p:sp>
            <p:nvSpPr>
              <p:cNvPr id="52" name="Google Shape;2262;p36"/>
              <p:cNvSpPr/>
              <p:nvPr/>
            </p:nvSpPr>
            <p:spPr>
              <a:xfrm>
                <a:off x="5366897" y="2393440"/>
                <a:ext cx="927784" cy="29"/>
              </a:xfrm>
              <a:custGeom>
                <a:avLst/>
                <a:gdLst/>
                <a:ahLst/>
                <a:cxnLst/>
                <a:rect l="l" t="t" r="r" b="b"/>
                <a:pathLst>
                  <a:path w="31493" h="1" fill="none" extrusionOk="0">
                    <a:moveTo>
                      <a:pt x="0" y="1"/>
                    </a:moveTo>
                    <a:lnTo>
                      <a:pt x="31492" y="1"/>
                    </a:lnTo>
                  </a:path>
                </a:pathLst>
              </a:custGeom>
              <a:noFill/>
              <a:ln w="3875" cap="rnd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" name="Google Shape;2263;p36"/>
              <p:cNvSpPr/>
              <p:nvPr/>
            </p:nvSpPr>
            <p:spPr>
              <a:xfrm>
                <a:off x="6280952" y="2359767"/>
                <a:ext cx="124910" cy="67729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2299" extrusionOk="0">
                    <a:moveTo>
                      <a:pt x="2120" y="1"/>
                    </a:moveTo>
                    <a:cubicBezTo>
                      <a:pt x="953" y="1"/>
                      <a:pt x="1" y="1144"/>
                      <a:pt x="1" y="1144"/>
                    </a:cubicBezTo>
                    <a:cubicBezTo>
                      <a:pt x="1" y="1144"/>
                      <a:pt x="953" y="2299"/>
                      <a:pt x="2120" y="2299"/>
                    </a:cubicBezTo>
                    <a:cubicBezTo>
                      <a:pt x="3287" y="2299"/>
                      <a:pt x="4239" y="1144"/>
                      <a:pt x="4239" y="1144"/>
                    </a:cubicBezTo>
                    <a:cubicBezTo>
                      <a:pt x="4239" y="1144"/>
                      <a:pt x="3287" y="1"/>
                      <a:pt x="212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48" name="Google Shape;2264;p36"/>
            <p:cNvGrpSpPr/>
            <p:nvPr/>
          </p:nvGrpSpPr>
          <p:grpSpPr>
            <a:xfrm>
              <a:off x="7208736" y="2280362"/>
              <a:ext cx="1492561" cy="609775"/>
              <a:chOff x="7208736" y="2708252"/>
              <a:chExt cx="1492561" cy="609775"/>
            </a:xfrm>
          </p:grpSpPr>
          <p:sp>
            <p:nvSpPr>
              <p:cNvPr id="49" name="Google Shape;2265;p36"/>
              <p:cNvSpPr txBox="1"/>
              <p:nvPr/>
            </p:nvSpPr>
            <p:spPr>
              <a:xfrm>
                <a:off x="7208736" y="2708252"/>
                <a:ext cx="1296000" cy="20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121900" rIns="0" bIns="121900" anchor="ctr" anchorCtr="0">
                <a:noAutofit/>
              </a:bodyPr>
              <a:lstStyle/>
              <a:p>
                <a:pPr algn="ctr"/>
                <a:endParaRPr lang="ru-RU" altLang="ru-RU" sz="24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0" name="Google Shape;2266;p36"/>
              <p:cNvSpPr txBox="1"/>
              <p:nvPr/>
            </p:nvSpPr>
            <p:spPr>
              <a:xfrm>
                <a:off x="7405297" y="2875827"/>
                <a:ext cx="1296000" cy="442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121900" rIns="0" bIns="121900" anchor="ctr" anchorCtr="0">
                <a:noAutofit/>
              </a:bodyPr>
              <a:lstStyle/>
              <a:p>
                <a:pPr algn="r"/>
                <a:endParaRPr sz="1600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</p:grpSp>
      <p:sp>
        <p:nvSpPr>
          <p:cNvPr id="56" name="Google Shape;2267;p36"/>
          <p:cNvSpPr txBox="1">
            <a:spLocks noGrp="1"/>
          </p:cNvSpPr>
          <p:nvPr>
            <p:ph type="title"/>
          </p:nvPr>
        </p:nvSpPr>
        <p:spPr>
          <a:xfrm>
            <a:off x="3740150" y="1971675"/>
            <a:ext cx="10972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defRPr/>
            </a:pPr>
            <a:r>
              <a:rPr lang="en-US" sz="2800" b="1" i="1" dirty="0" err="1">
                <a:latin typeface="Tahoma" pitchFamily="34" charset="0"/>
              </a:rPr>
              <a:t>O’quv</a:t>
            </a:r>
            <a:r>
              <a:rPr lang="en-US" sz="2800" b="1" i="1" dirty="0">
                <a:latin typeface="Tahoma" pitchFamily="34" charset="0"/>
              </a:rPr>
              <a:t> </a:t>
            </a:r>
            <a:r>
              <a:rPr lang="en-US" sz="2800" b="1" i="1" dirty="0" err="1">
                <a:latin typeface="Tahoma" pitchFamily="34" charset="0"/>
              </a:rPr>
              <a:t>loyihalarni</a:t>
            </a:r>
            <a:r>
              <a:rPr lang="en-US" sz="2800" b="1" i="1" dirty="0">
                <a:latin typeface="Tahoma" pitchFamily="34" charset="0"/>
              </a:rPr>
              <a:t> </a:t>
            </a:r>
            <a:r>
              <a:rPr lang="en-US" sz="2800" b="1" i="1" dirty="0" err="1">
                <a:latin typeface="Tahoma" pitchFamily="34" charset="0"/>
              </a:rPr>
              <a:t>shakllantirish</a:t>
            </a:r>
            <a:endParaRPr lang="ru-RU" sz="2800" b="1" i="1" dirty="0">
              <a:latin typeface="Tahoma" pitchFamily="34" charset="0"/>
            </a:endParaRPr>
          </a:p>
        </p:txBody>
      </p:sp>
      <p:grpSp>
        <p:nvGrpSpPr>
          <p:cNvPr id="57" name="Google Shape;2268;p36"/>
          <p:cNvGrpSpPr/>
          <p:nvPr/>
        </p:nvGrpSpPr>
        <p:grpSpPr>
          <a:xfrm>
            <a:off x="7854820" y="7516430"/>
            <a:ext cx="2961359" cy="1237045"/>
            <a:chOff x="3423257" y="3760528"/>
            <a:chExt cx="2221019" cy="927784"/>
          </a:xfrm>
        </p:grpSpPr>
        <p:sp>
          <p:nvSpPr>
            <p:cNvPr id="58" name="Google Shape;2269;p36"/>
            <p:cNvSpPr/>
            <p:nvPr/>
          </p:nvSpPr>
          <p:spPr>
            <a:xfrm>
              <a:off x="3891847" y="3760528"/>
              <a:ext cx="1299245" cy="649622"/>
            </a:xfrm>
            <a:custGeom>
              <a:avLst/>
              <a:gdLst/>
              <a:ahLst/>
              <a:cxnLst/>
              <a:rect l="l" t="t" r="r" b="b"/>
              <a:pathLst>
                <a:path w="44102" h="22051" extrusionOk="0">
                  <a:moveTo>
                    <a:pt x="22051" y="1"/>
                  </a:moveTo>
                  <a:cubicBezTo>
                    <a:pt x="9871" y="1"/>
                    <a:pt x="1" y="9871"/>
                    <a:pt x="1" y="22051"/>
                  </a:cubicBezTo>
                  <a:lnTo>
                    <a:pt x="44102" y="22051"/>
                  </a:lnTo>
                  <a:cubicBezTo>
                    <a:pt x="44102" y="9871"/>
                    <a:pt x="34231" y="1"/>
                    <a:pt x="2205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2270;p36"/>
            <p:cNvSpPr/>
            <p:nvPr/>
          </p:nvSpPr>
          <p:spPr>
            <a:xfrm>
              <a:off x="4016728" y="3885762"/>
              <a:ext cx="1049159" cy="524388"/>
            </a:xfrm>
            <a:custGeom>
              <a:avLst/>
              <a:gdLst/>
              <a:ahLst/>
              <a:cxnLst/>
              <a:rect l="l" t="t" r="r" b="b"/>
              <a:pathLst>
                <a:path w="35613" h="17800" extrusionOk="0">
                  <a:moveTo>
                    <a:pt x="17812" y="0"/>
                  </a:moveTo>
                  <a:cubicBezTo>
                    <a:pt x="7978" y="0"/>
                    <a:pt x="1" y="7965"/>
                    <a:pt x="1" y="17800"/>
                  </a:cubicBezTo>
                  <a:lnTo>
                    <a:pt x="35612" y="17800"/>
                  </a:lnTo>
                  <a:cubicBezTo>
                    <a:pt x="35612" y="7965"/>
                    <a:pt x="27647" y="0"/>
                    <a:pt x="178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2271;p36"/>
            <p:cNvSpPr/>
            <p:nvPr/>
          </p:nvSpPr>
          <p:spPr>
            <a:xfrm>
              <a:off x="4146146" y="4015180"/>
              <a:ext cx="790647" cy="394970"/>
            </a:xfrm>
            <a:custGeom>
              <a:avLst/>
              <a:gdLst/>
              <a:ahLst/>
              <a:cxnLst/>
              <a:rect l="l" t="t" r="r" b="b"/>
              <a:pathLst>
                <a:path w="26838" h="13407" extrusionOk="0">
                  <a:moveTo>
                    <a:pt x="13397" y="1"/>
                  </a:moveTo>
                  <a:cubicBezTo>
                    <a:pt x="6002" y="1"/>
                    <a:pt x="1" y="6009"/>
                    <a:pt x="1" y="13407"/>
                  </a:cubicBezTo>
                  <a:lnTo>
                    <a:pt x="26838" y="13407"/>
                  </a:lnTo>
                  <a:cubicBezTo>
                    <a:pt x="26838" y="6001"/>
                    <a:pt x="20825" y="1"/>
                    <a:pt x="13419" y="1"/>
                  </a:cubicBezTo>
                  <a:cubicBezTo>
                    <a:pt x="13412" y="1"/>
                    <a:pt x="13405" y="1"/>
                    <a:pt x="1339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2272;p36"/>
            <p:cNvSpPr/>
            <p:nvPr/>
          </p:nvSpPr>
          <p:spPr>
            <a:xfrm>
              <a:off x="4407132" y="4086385"/>
              <a:ext cx="275009" cy="338171"/>
            </a:xfrm>
            <a:custGeom>
              <a:avLst/>
              <a:gdLst/>
              <a:ahLst/>
              <a:cxnLst/>
              <a:rect l="l" t="t" r="r" b="b"/>
              <a:pathLst>
                <a:path w="9335" h="11479" fill="none" extrusionOk="0">
                  <a:moveTo>
                    <a:pt x="9335" y="5084"/>
                  </a:moveTo>
                  <a:lnTo>
                    <a:pt x="4667" y="1"/>
                  </a:lnTo>
                  <a:lnTo>
                    <a:pt x="0" y="5084"/>
                  </a:lnTo>
                  <a:lnTo>
                    <a:pt x="2405" y="5084"/>
                  </a:lnTo>
                  <a:lnTo>
                    <a:pt x="2405" y="11478"/>
                  </a:lnTo>
                  <a:lnTo>
                    <a:pt x="6918" y="11478"/>
                  </a:lnTo>
                  <a:lnTo>
                    <a:pt x="6918" y="5084"/>
                  </a:lnTo>
                  <a:close/>
                </a:path>
              </a:pathLst>
            </a:custGeom>
            <a:noFill/>
            <a:ln w="1905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2273;p36"/>
            <p:cNvSpPr/>
            <p:nvPr/>
          </p:nvSpPr>
          <p:spPr>
            <a:xfrm>
              <a:off x="3423257" y="4410121"/>
              <a:ext cx="2221019" cy="278191"/>
            </a:xfrm>
            <a:custGeom>
              <a:avLst/>
              <a:gdLst/>
              <a:ahLst/>
              <a:cxnLst/>
              <a:rect l="l" t="t" r="r" b="b"/>
              <a:pathLst>
                <a:path w="75391" h="9443" extrusionOk="0">
                  <a:moveTo>
                    <a:pt x="4715" y="1"/>
                  </a:moveTo>
                  <a:cubicBezTo>
                    <a:pt x="2108" y="1"/>
                    <a:pt x="0" y="2120"/>
                    <a:pt x="0" y="4716"/>
                  </a:cubicBezTo>
                  <a:cubicBezTo>
                    <a:pt x="0" y="7323"/>
                    <a:pt x="2108" y="9443"/>
                    <a:pt x="4715" y="9443"/>
                  </a:cubicBezTo>
                  <a:lnTo>
                    <a:pt x="70676" y="9443"/>
                  </a:lnTo>
                  <a:cubicBezTo>
                    <a:pt x="73271" y="9431"/>
                    <a:pt x="75391" y="7323"/>
                    <a:pt x="75391" y="4716"/>
                  </a:cubicBezTo>
                  <a:cubicBezTo>
                    <a:pt x="75391" y="2120"/>
                    <a:pt x="73271" y="1"/>
                    <a:pt x="7067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63" name="Прямоугольник 62"/>
          <p:cNvSpPr/>
          <p:nvPr/>
        </p:nvSpPr>
        <p:spPr>
          <a:xfrm>
            <a:off x="3874923" y="3399226"/>
            <a:ext cx="3826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Loyihaning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davomiyligi</a:t>
            </a:r>
            <a:endParaRPr lang="ru-RU" alt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0391992" y="3360483"/>
            <a:ext cx="5235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Loyiha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ishtirokchilarining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soni</a:t>
            </a:r>
            <a:endParaRPr lang="ru-RU" altLang="ru-RU" sz="2800" b="1" dirty="0">
              <a:latin typeface="Times New Roman" panose="02020603050405020304" pitchFamily="18" charset="0"/>
            </a:endParaRPr>
          </a:p>
        </p:txBody>
      </p:sp>
      <p:sp>
        <p:nvSpPr>
          <p:cNvPr id="65" name="Google Shape;2213;p36"/>
          <p:cNvSpPr txBox="1"/>
          <p:nvPr/>
        </p:nvSpPr>
        <p:spPr>
          <a:xfrm>
            <a:off x="12235375" y="6504632"/>
            <a:ext cx="3239575" cy="80104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algn="ctr"/>
            <a:r>
              <a:rPr lang="en-US" altLang="ru-RU" sz="2400" b="1" dirty="0" err="1">
                <a:latin typeface="Times New Roman" panose="02020603050405020304" pitchFamily="18" charset="0"/>
              </a:rPr>
              <a:t>Guruh</a:t>
            </a:r>
            <a:r>
              <a:rPr lang="en-US" altLang="ru-RU" sz="2400" b="1" dirty="0">
                <a:latin typeface="Times New Roman" panose="02020603050405020304" pitchFamily="18" charset="0"/>
              </a:rPr>
              <a:t> </a:t>
            </a:r>
            <a:r>
              <a:rPr lang="en-US" altLang="ru-RU" sz="2400" b="1" dirty="0" err="1">
                <a:latin typeface="Times New Roman" panose="02020603050405020304" pitchFamily="18" charset="0"/>
              </a:rPr>
              <a:t>bo‘lib</a:t>
            </a:r>
            <a:endParaRPr lang="ru-RU" altLang="ru-RU" sz="2400" b="1" dirty="0">
              <a:latin typeface="Times New Roman" panose="02020603050405020304" pitchFamily="18" charset="0"/>
            </a:endParaRPr>
          </a:p>
        </p:txBody>
      </p:sp>
      <p:sp>
        <p:nvSpPr>
          <p:cNvPr id="66" name="Google Shape;2213;p36"/>
          <p:cNvSpPr txBox="1"/>
          <p:nvPr/>
        </p:nvSpPr>
        <p:spPr>
          <a:xfrm>
            <a:off x="12235375" y="4714876"/>
            <a:ext cx="2934775" cy="94730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algn="ctr"/>
            <a:r>
              <a:rPr lang="en-US" altLang="ru-RU" sz="2400" b="1" dirty="0" err="1">
                <a:latin typeface="Times New Roman" panose="02020603050405020304" pitchFamily="18" charset="0"/>
              </a:rPr>
              <a:t>Alohida</a:t>
            </a:r>
            <a:endParaRPr lang="ru-RU" altLang="ru-RU" sz="24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5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932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62471"/>
            <a:ext cx="2362199" cy="923081"/>
          </a:xfrm>
          <a:prstGeom prst="rect">
            <a:avLst/>
          </a:prstGeom>
        </p:spPr>
      </p:pic>
      <p:sp>
        <p:nvSpPr>
          <p:cNvPr id="12" name="Google Shape;1562;p30"/>
          <p:cNvSpPr txBox="1">
            <a:spLocks noGrp="1"/>
          </p:cNvSpPr>
          <p:nvPr>
            <p:ph type="title"/>
          </p:nvPr>
        </p:nvSpPr>
        <p:spPr>
          <a:xfrm>
            <a:off x="2901950" y="1971675"/>
            <a:ext cx="115824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defRPr/>
            </a:pPr>
            <a:r>
              <a:rPr lang="en-US" sz="3200" b="1" i="1" dirty="0" err="1">
                <a:latin typeface="Tahoma" pitchFamily="34" charset="0"/>
              </a:rPr>
              <a:t>O‘quv</a:t>
            </a:r>
            <a:r>
              <a:rPr lang="en-US" sz="3200" b="1" i="1" dirty="0">
                <a:latin typeface="Tahoma" pitchFamily="34" charset="0"/>
              </a:rPr>
              <a:t> </a:t>
            </a:r>
            <a:r>
              <a:rPr lang="en-US" sz="3200" b="1" i="1" dirty="0" err="1">
                <a:latin typeface="Tahoma" pitchFamily="34" charset="0"/>
              </a:rPr>
              <a:t>loyihalarni</a:t>
            </a:r>
            <a:r>
              <a:rPr lang="en-US" sz="3200" b="1" i="1" dirty="0">
                <a:latin typeface="Tahoma" pitchFamily="34" charset="0"/>
              </a:rPr>
              <a:t> </a:t>
            </a:r>
            <a:r>
              <a:rPr lang="en-US" sz="3200" b="1" i="1" dirty="0" err="1">
                <a:latin typeface="Tahoma" pitchFamily="34" charset="0"/>
              </a:rPr>
              <a:t>shakllantirish</a:t>
            </a:r>
            <a:endParaRPr lang="ru-RU" sz="3200" b="1" i="1" dirty="0">
              <a:latin typeface="Tahoma" pitchFamily="34" charset="0"/>
            </a:endParaRPr>
          </a:p>
        </p:txBody>
      </p:sp>
      <p:grpSp>
        <p:nvGrpSpPr>
          <p:cNvPr id="13" name="Google Shape;1563;p30"/>
          <p:cNvGrpSpPr/>
          <p:nvPr/>
        </p:nvGrpSpPr>
        <p:grpSpPr>
          <a:xfrm>
            <a:off x="7169150" y="4638675"/>
            <a:ext cx="2679764" cy="4145113"/>
            <a:chOff x="3785400" y="1920124"/>
            <a:chExt cx="1652360" cy="2765935"/>
          </a:xfrm>
        </p:grpSpPr>
        <p:sp>
          <p:nvSpPr>
            <p:cNvPr id="14" name="Google Shape;1564;p30"/>
            <p:cNvSpPr/>
            <p:nvPr/>
          </p:nvSpPr>
          <p:spPr>
            <a:xfrm>
              <a:off x="3863506" y="4181998"/>
              <a:ext cx="1574253" cy="504061"/>
            </a:xfrm>
            <a:custGeom>
              <a:avLst/>
              <a:gdLst/>
              <a:ahLst/>
              <a:cxnLst/>
              <a:rect l="l" t="t" r="r" b="b"/>
              <a:pathLst>
                <a:path w="53996" h="17289" extrusionOk="0">
                  <a:moveTo>
                    <a:pt x="26992" y="0"/>
                  </a:moveTo>
                  <a:cubicBezTo>
                    <a:pt x="15431" y="0"/>
                    <a:pt x="5465" y="5632"/>
                    <a:pt x="881" y="13752"/>
                  </a:cubicBezTo>
                  <a:cubicBezTo>
                    <a:pt x="0" y="15335"/>
                    <a:pt x="1155" y="17288"/>
                    <a:pt x="2965" y="17288"/>
                  </a:cubicBezTo>
                  <a:lnTo>
                    <a:pt x="51031" y="17288"/>
                  </a:lnTo>
                  <a:cubicBezTo>
                    <a:pt x="52840" y="17288"/>
                    <a:pt x="53995" y="15335"/>
                    <a:pt x="53114" y="13752"/>
                  </a:cubicBezTo>
                  <a:cubicBezTo>
                    <a:pt x="48518" y="5632"/>
                    <a:pt x="38553" y="0"/>
                    <a:pt x="2699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1565;p30"/>
            <p:cNvSpPr/>
            <p:nvPr/>
          </p:nvSpPr>
          <p:spPr>
            <a:xfrm>
              <a:off x="3973887" y="4601655"/>
              <a:ext cx="1353812" cy="21895"/>
            </a:xfrm>
            <a:custGeom>
              <a:avLst/>
              <a:gdLst/>
              <a:ahLst/>
              <a:cxnLst/>
              <a:rect l="l" t="t" r="r" b="b"/>
              <a:pathLst>
                <a:path w="46435" h="751" extrusionOk="0">
                  <a:moveTo>
                    <a:pt x="489" y="1"/>
                  </a:moveTo>
                  <a:cubicBezTo>
                    <a:pt x="1" y="1"/>
                    <a:pt x="1" y="751"/>
                    <a:pt x="489" y="751"/>
                  </a:cubicBezTo>
                  <a:lnTo>
                    <a:pt x="45947" y="751"/>
                  </a:lnTo>
                  <a:cubicBezTo>
                    <a:pt x="46435" y="751"/>
                    <a:pt x="46435" y="1"/>
                    <a:pt x="459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" name="Google Shape;1566;p30"/>
            <p:cNvSpPr/>
            <p:nvPr/>
          </p:nvSpPr>
          <p:spPr>
            <a:xfrm>
              <a:off x="3785400" y="1920124"/>
              <a:ext cx="1619385" cy="2392080"/>
            </a:xfrm>
            <a:custGeom>
              <a:avLst/>
              <a:gdLst/>
              <a:ahLst/>
              <a:cxnLst/>
              <a:rect l="l" t="t" r="r" b="b"/>
              <a:pathLst>
                <a:path w="55544" h="82047" extrusionOk="0">
                  <a:moveTo>
                    <a:pt x="40208" y="0"/>
                  </a:moveTo>
                  <a:cubicBezTo>
                    <a:pt x="35600" y="2929"/>
                    <a:pt x="32254" y="12287"/>
                    <a:pt x="30242" y="27789"/>
                  </a:cubicBezTo>
                  <a:cubicBezTo>
                    <a:pt x="29945" y="30052"/>
                    <a:pt x="29707" y="32290"/>
                    <a:pt x="29492" y="34421"/>
                  </a:cubicBezTo>
                  <a:cubicBezTo>
                    <a:pt x="26349" y="21527"/>
                    <a:pt x="18074" y="13395"/>
                    <a:pt x="11669" y="7096"/>
                  </a:cubicBezTo>
                  <a:cubicBezTo>
                    <a:pt x="11038" y="6477"/>
                    <a:pt x="10430" y="5870"/>
                    <a:pt x="9847" y="5287"/>
                  </a:cubicBezTo>
                  <a:lnTo>
                    <a:pt x="8263" y="6870"/>
                  </a:lnTo>
                  <a:cubicBezTo>
                    <a:pt x="8859" y="7465"/>
                    <a:pt x="9466" y="8061"/>
                    <a:pt x="10109" y="8692"/>
                  </a:cubicBezTo>
                  <a:cubicBezTo>
                    <a:pt x="17896" y="16347"/>
                    <a:pt x="28564" y="26837"/>
                    <a:pt x="28564" y="45530"/>
                  </a:cubicBezTo>
                  <a:lnTo>
                    <a:pt x="28564" y="49054"/>
                  </a:lnTo>
                  <a:cubicBezTo>
                    <a:pt x="24456" y="45256"/>
                    <a:pt x="14157" y="36898"/>
                    <a:pt x="477" y="33933"/>
                  </a:cubicBezTo>
                  <a:lnTo>
                    <a:pt x="0" y="36112"/>
                  </a:lnTo>
                  <a:cubicBezTo>
                    <a:pt x="15371" y="39446"/>
                    <a:pt x="26623" y="50209"/>
                    <a:pt x="28564" y="52161"/>
                  </a:cubicBezTo>
                  <a:lnTo>
                    <a:pt x="28564" y="63401"/>
                  </a:lnTo>
                  <a:cubicBezTo>
                    <a:pt x="26897" y="60746"/>
                    <a:pt x="24218" y="57722"/>
                    <a:pt x="20396" y="56817"/>
                  </a:cubicBezTo>
                  <a:cubicBezTo>
                    <a:pt x="19643" y="56638"/>
                    <a:pt x="18879" y="56549"/>
                    <a:pt x="18103" y="56549"/>
                  </a:cubicBezTo>
                  <a:cubicBezTo>
                    <a:pt x="14377" y="56549"/>
                    <a:pt x="10396" y="58605"/>
                    <a:pt x="6227" y="62675"/>
                  </a:cubicBezTo>
                  <a:lnTo>
                    <a:pt x="7787" y="64282"/>
                  </a:lnTo>
                  <a:cubicBezTo>
                    <a:pt x="11523" y="60626"/>
                    <a:pt x="14983" y="58780"/>
                    <a:pt x="18110" y="58780"/>
                  </a:cubicBezTo>
                  <a:cubicBezTo>
                    <a:pt x="18710" y="58780"/>
                    <a:pt x="19297" y="58848"/>
                    <a:pt x="19872" y="58984"/>
                  </a:cubicBezTo>
                  <a:cubicBezTo>
                    <a:pt x="25277" y="60258"/>
                    <a:pt x="28123" y="67211"/>
                    <a:pt x="28564" y="68354"/>
                  </a:cubicBezTo>
                  <a:lnTo>
                    <a:pt x="28564" y="80927"/>
                  </a:lnTo>
                  <a:cubicBezTo>
                    <a:pt x="28564" y="81546"/>
                    <a:pt x="29064" y="82046"/>
                    <a:pt x="29683" y="82046"/>
                  </a:cubicBezTo>
                  <a:cubicBezTo>
                    <a:pt x="30302" y="82046"/>
                    <a:pt x="30802" y="81546"/>
                    <a:pt x="30802" y="80927"/>
                  </a:cubicBezTo>
                  <a:lnTo>
                    <a:pt x="30802" y="58412"/>
                  </a:lnTo>
                  <a:cubicBezTo>
                    <a:pt x="31123" y="57876"/>
                    <a:pt x="31945" y="56567"/>
                    <a:pt x="33159" y="54781"/>
                  </a:cubicBezTo>
                  <a:cubicBezTo>
                    <a:pt x="33627" y="54630"/>
                    <a:pt x="34677" y="54355"/>
                    <a:pt x="36152" y="54355"/>
                  </a:cubicBezTo>
                  <a:cubicBezTo>
                    <a:pt x="37006" y="54355"/>
                    <a:pt x="38003" y="54447"/>
                    <a:pt x="39112" y="54709"/>
                  </a:cubicBezTo>
                  <a:cubicBezTo>
                    <a:pt x="44149" y="55900"/>
                    <a:pt x="49197" y="60031"/>
                    <a:pt x="53698" y="66639"/>
                  </a:cubicBezTo>
                  <a:lnTo>
                    <a:pt x="55543" y="65377"/>
                  </a:lnTo>
                  <a:cubicBezTo>
                    <a:pt x="50602" y="58126"/>
                    <a:pt x="45173" y="53781"/>
                    <a:pt x="39446" y="52495"/>
                  </a:cubicBezTo>
                  <a:cubicBezTo>
                    <a:pt x="38367" y="52249"/>
                    <a:pt x="37262" y="52126"/>
                    <a:pt x="36155" y="52126"/>
                  </a:cubicBezTo>
                  <a:cubicBezTo>
                    <a:pt x="35759" y="52126"/>
                    <a:pt x="35364" y="52142"/>
                    <a:pt x="34969" y="52173"/>
                  </a:cubicBezTo>
                  <a:cubicBezTo>
                    <a:pt x="39243" y="46232"/>
                    <a:pt x="43387" y="42148"/>
                    <a:pt x="47292" y="40017"/>
                  </a:cubicBezTo>
                  <a:lnTo>
                    <a:pt x="46221" y="38053"/>
                  </a:lnTo>
                  <a:cubicBezTo>
                    <a:pt x="41649" y="40541"/>
                    <a:pt x="36850" y="45422"/>
                    <a:pt x="31969" y="52554"/>
                  </a:cubicBezTo>
                  <a:cubicBezTo>
                    <a:pt x="31540" y="53185"/>
                    <a:pt x="31147" y="53769"/>
                    <a:pt x="30802" y="54293"/>
                  </a:cubicBezTo>
                  <a:lnTo>
                    <a:pt x="30802" y="49971"/>
                  </a:lnTo>
                  <a:cubicBezTo>
                    <a:pt x="30992" y="38338"/>
                    <a:pt x="33290" y="7061"/>
                    <a:pt x="41410" y="1881"/>
                  </a:cubicBezTo>
                  <a:lnTo>
                    <a:pt x="4020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8" name="Google Shape;1567;p30"/>
          <p:cNvGrpSpPr/>
          <p:nvPr/>
        </p:nvGrpSpPr>
        <p:grpSpPr>
          <a:xfrm>
            <a:off x="5873750" y="5492431"/>
            <a:ext cx="2089769" cy="1040679"/>
            <a:chOff x="2962704" y="2546840"/>
            <a:chExt cx="1277106" cy="780509"/>
          </a:xfrm>
        </p:grpSpPr>
        <p:sp>
          <p:nvSpPr>
            <p:cNvPr id="19" name="Google Shape;1568;p30"/>
            <p:cNvSpPr/>
            <p:nvPr/>
          </p:nvSpPr>
          <p:spPr>
            <a:xfrm>
              <a:off x="2962704" y="2546840"/>
              <a:ext cx="1257339" cy="780509"/>
            </a:xfrm>
            <a:custGeom>
              <a:avLst/>
              <a:gdLst/>
              <a:ahLst/>
              <a:cxnLst/>
              <a:rect l="l" t="t" r="r" b="b"/>
              <a:pathLst>
                <a:path w="43126" h="26771" extrusionOk="0">
                  <a:moveTo>
                    <a:pt x="23219" y="0"/>
                  </a:moveTo>
                  <a:cubicBezTo>
                    <a:pt x="17515" y="0"/>
                    <a:pt x="9922" y="1075"/>
                    <a:pt x="1" y="4317"/>
                  </a:cubicBezTo>
                  <a:cubicBezTo>
                    <a:pt x="1" y="4317"/>
                    <a:pt x="15991" y="22236"/>
                    <a:pt x="23146" y="25296"/>
                  </a:cubicBezTo>
                  <a:cubicBezTo>
                    <a:pt x="25042" y="26108"/>
                    <a:pt x="27611" y="26770"/>
                    <a:pt x="30242" y="26770"/>
                  </a:cubicBezTo>
                  <a:cubicBezTo>
                    <a:pt x="32356" y="26770"/>
                    <a:pt x="34509" y="26343"/>
                    <a:pt x="36386" y="25224"/>
                  </a:cubicBezTo>
                  <a:cubicBezTo>
                    <a:pt x="39994" y="23081"/>
                    <a:pt x="42363" y="19343"/>
                    <a:pt x="42744" y="15164"/>
                  </a:cubicBezTo>
                  <a:cubicBezTo>
                    <a:pt x="43125" y="10984"/>
                    <a:pt x="41482" y="6877"/>
                    <a:pt x="38327" y="4115"/>
                  </a:cubicBezTo>
                  <a:cubicBezTo>
                    <a:pt x="38029" y="3829"/>
                    <a:pt x="37720" y="3579"/>
                    <a:pt x="37374" y="3364"/>
                  </a:cubicBezTo>
                  <a:cubicBezTo>
                    <a:pt x="35934" y="2317"/>
                    <a:pt x="34291" y="1579"/>
                    <a:pt x="32540" y="1198"/>
                  </a:cubicBezTo>
                  <a:cubicBezTo>
                    <a:pt x="30252" y="523"/>
                    <a:pt x="27194" y="0"/>
                    <a:pt x="232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400"/>
            </a:p>
          </p:txBody>
        </p:sp>
        <p:sp>
          <p:nvSpPr>
            <p:cNvPr id="21" name="Google Shape;1569;p30"/>
            <p:cNvSpPr/>
            <p:nvPr/>
          </p:nvSpPr>
          <p:spPr>
            <a:xfrm>
              <a:off x="3017545" y="2577569"/>
              <a:ext cx="1222265" cy="718933"/>
            </a:xfrm>
            <a:custGeom>
              <a:avLst/>
              <a:gdLst/>
              <a:ahLst/>
              <a:cxnLst/>
              <a:rect l="l" t="t" r="r" b="b"/>
              <a:pathLst>
                <a:path w="41923" h="24659" fill="none" extrusionOk="0">
                  <a:moveTo>
                    <a:pt x="28362" y="24658"/>
                  </a:moveTo>
                  <a:cubicBezTo>
                    <a:pt x="26064" y="24635"/>
                    <a:pt x="23790" y="24170"/>
                    <a:pt x="21682" y="23277"/>
                  </a:cubicBezTo>
                  <a:cubicBezTo>
                    <a:pt x="15872" y="20789"/>
                    <a:pt x="3704" y="7811"/>
                    <a:pt x="1" y="3763"/>
                  </a:cubicBezTo>
                  <a:cubicBezTo>
                    <a:pt x="8038" y="1263"/>
                    <a:pt x="15205" y="1"/>
                    <a:pt x="21349" y="1"/>
                  </a:cubicBezTo>
                  <a:cubicBezTo>
                    <a:pt x="24730" y="1"/>
                    <a:pt x="27766" y="382"/>
                    <a:pt x="30374" y="1144"/>
                  </a:cubicBezTo>
                  <a:lnTo>
                    <a:pt x="30397" y="1156"/>
                  </a:lnTo>
                  <a:lnTo>
                    <a:pt x="30433" y="1167"/>
                  </a:lnTo>
                  <a:cubicBezTo>
                    <a:pt x="32041" y="1513"/>
                    <a:pt x="33553" y="2191"/>
                    <a:pt x="34886" y="3156"/>
                  </a:cubicBezTo>
                  <a:lnTo>
                    <a:pt x="34910" y="3168"/>
                  </a:lnTo>
                  <a:cubicBezTo>
                    <a:pt x="35089" y="3299"/>
                    <a:pt x="35243" y="3406"/>
                    <a:pt x="35350" y="3501"/>
                  </a:cubicBezTo>
                  <a:lnTo>
                    <a:pt x="35743" y="3846"/>
                  </a:lnTo>
                  <a:cubicBezTo>
                    <a:pt x="41923" y="9240"/>
                    <a:pt x="41018" y="19086"/>
                    <a:pt x="33969" y="23265"/>
                  </a:cubicBezTo>
                  <a:cubicBezTo>
                    <a:pt x="32410" y="24194"/>
                    <a:pt x="30528" y="24658"/>
                    <a:pt x="28362" y="24658"/>
                  </a:cubicBezTo>
                  <a:close/>
                </a:path>
              </a:pathLst>
            </a:custGeom>
            <a:noFill/>
            <a:ln w="2975" cap="flat" cmpd="sng">
              <a:solidFill>
                <a:schemeClr val="dk2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2" name="Google Shape;1571;p30"/>
          <p:cNvSpPr txBox="1"/>
          <p:nvPr/>
        </p:nvSpPr>
        <p:spPr>
          <a:xfrm>
            <a:off x="3734447" y="6914234"/>
            <a:ext cx="2203200" cy="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algn="ctr"/>
            <a:endParaRPr lang="ru-RU" altLang="ru-RU" sz="2400" b="1" i="1" dirty="0">
              <a:latin typeface="Tahoma" panose="020B0604030504040204" pitchFamily="34" charset="0"/>
            </a:endParaRPr>
          </a:p>
        </p:txBody>
      </p:sp>
      <p:grpSp>
        <p:nvGrpSpPr>
          <p:cNvPr id="23" name="Google Shape;1588;p30"/>
          <p:cNvGrpSpPr/>
          <p:nvPr/>
        </p:nvGrpSpPr>
        <p:grpSpPr>
          <a:xfrm>
            <a:off x="6693507" y="6719891"/>
            <a:ext cx="1511435" cy="1228592"/>
            <a:chOff x="3266791" y="3446621"/>
            <a:chExt cx="1133576" cy="921444"/>
          </a:xfrm>
        </p:grpSpPr>
        <p:grpSp>
          <p:nvGrpSpPr>
            <p:cNvPr id="24" name="Google Shape;1589;p30"/>
            <p:cNvGrpSpPr/>
            <p:nvPr/>
          </p:nvGrpSpPr>
          <p:grpSpPr>
            <a:xfrm>
              <a:off x="3266791" y="3446621"/>
              <a:ext cx="1133576" cy="921444"/>
              <a:chOff x="3266791" y="3446621"/>
              <a:chExt cx="1133576" cy="921444"/>
            </a:xfrm>
          </p:grpSpPr>
          <p:sp>
            <p:nvSpPr>
              <p:cNvPr id="29" name="Google Shape;1590;p30"/>
              <p:cNvSpPr/>
              <p:nvPr/>
            </p:nvSpPr>
            <p:spPr>
              <a:xfrm>
                <a:off x="3266791" y="3446621"/>
                <a:ext cx="1133576" cy="921444"/>
              </a:xfrm>
              <a:custGeom>
                <a:avLst/>
                <a:gdLst/>
                <a:ahLst/>
                <a:cxnLst/>
                <a:rect l="l" t="t" r="r" b="b"/>
                <a:pathLst>
                  <a:path w="38881" h="31605" extrusionOk="0">
                    <a:moveTo>
                      <a:pt x="25188" y="1"/>
                    </a:moveTo>
                    <a:cubicBezTo>
                      <a:pt x="24199" y="1"/>
                      <a:pt x="23188" y="114"/>
                      <a:pt x="22170" y="351"/>
                    </a:cubicBezTo>
                    <a:cubicBezTo>
                      <a:pt x="21777" y="423"/>
                      <a:pt x="21384" y="542"/>
                      <a:pt x="21015" y="684"/>
                    </a:cubicBezTo>
                    <a:cubicBezTo>
                      <a:pt x="19324" y="1244"/>
                      <a:pt x="17765" y="2161"/>
                      <a:pt x="16431" y="3351"/>
                    </a:cubicBezTo>
                    <a:cubicBezTo>
                      <a:pt x="11859" y="6923"/>
                      <a:pt x="5346" y="14722"/>
                      <a:pt x="1" y="31605"/>
                    </a:cubicBezTo>
                    <a:cubicBezTo>
                      <a:pt x="1" y="31605"/>
                      <a:pt x="23861" y="29033"/>
                      <a:pt x="30540" y="25033"/>
                    </a:cubicBezTo>
                    <a:cubicBezTo>
                      <a:pt x="33850" y="23056"/>
                      <a:pt x="37779" y="19115"/>
                      <a:pt x="38208" y="14234"/>
                    </a:cubicBezTo>
                    <a:cubicBezTo>
                      <a:pt x="38880" y="6394"/>
                      <a:pt x="32633" y="1"/>
                      <a:pt x="25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2400"/>
              </a:p>
            </p:txBody>
          </p:sp>
          <p:sp>
            <p:nvSpPr>
              <p:cNvPr id="30" name="Google Shape;1591;p30"/>
              <p:cNvSpPr/>
              <p:nvPr/>
            </p:nvSpPr>
            <p:spPr>
              <a:xfrm>
                <a:off x="3310873" y="3477671"/>
                <a:ext cx="1055644" cy="854650"/>
              </a:xfrm>
              <a:custGeom>
                <a:avLst/>
                <a:gdLst/>
                <a:ahLst/>
                <a:cxnLst/>
                <a:rect l="l" t="t" r="r" b="b"/>
                <a:pathLst>
                  <a:path w="36208" h="29314" fill="none" extrusionOk="0">
                    <a:moveTo>
                      <a:pt x="1" y="29314"/>
                    </a:moveTo>
                    <a:cubicBezTo>
                      <a:pt x="5168" y="13716"/>
                      <a:pt x="11288" y="6454"/>
                      <a:pt x="15574" y="3120"/>
                    </a:cubicBezTo>
                    <a:lnTo>
                      <a:pt x="15598" y="3096"/>
                    </a:lnTo>
                    <a:lnTo>
                      <a:pt x="15622" y="3072"/>
                    </a:lnTo>
                    <a:cubicBezTo>
                      <a:pt x="16836" y="1977"/>
                      <a:pt x="18277" y="1143"/>
                      <a:pt x="19836" y="620"/>
                    </a:cubicBezTo>
                    <a:lnTo>
                      <a:pt x="19860" y="608"/>
                    </a:lnTo>
                    <a:cubicBezTo>
                      <a:pt x="20063" y="536"/>
                      <a:pt x="20241" y="477"/>
                      <a:pt x="20384" y="441"/>
                    </a:cubicBezTo>
                    <a:lnTo>
                      <a:pt x="20896" y="322"/>
                    </a:lnTo>
                    <a:cubicBezTo>
                      <a:pt x="21801" y="108"/>
                      <a:pt x="22718" y="0"/>
                      <a:pt x="23646" y="0"/>
                    </a:cubicBezTo>
                    <a:cubicBezTo>
                      <a:pt x="23992" y="0"/>
                      <a:pt x="24349" y="12"/>
                      <a:pt x="24682" y="48"/>
                    </a:cubicBezTo>
                    <a:cubicBezTo>
                      <a:pt x="31314" y="620"/>
                      <a:pt x="36208" y="6454"/>
                      <a:pt x="35648" y="13074"/>
                    </a:cubicBezTo>
                    <a:cubicBezTo>
                      <a:pt x="35255" y="17515"/>
                      <a:pt x="31540" y="21229"/>
                      <a:pt x="28480" y="23063"/>
                    </a:cubicBezTo>
                    <a:cubicBezTo>
                      <a:pt x="23063" y="26313"/>
                      <a:pt x="5442" y="28647"/>
                      <a:pt x="1" y="29314"/>
                    </a:cubicBezTo>
                    <a:close/>
                  </a:path>
                </a:pathLst>
              </a:custGeom>
              <a:noFill/>
              <a:ln w="2975" cap="flat" cmpd="sng">
                <a:solidFill>
                  <a:schemeClr val="dk2"/>
                </a:solidFill>
                <a:prstDash val="solid"/>
                <a:miter lim="11906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25" name="Google Shape;1592;p30"/>
            <p:cNvGrpSpPr/>
            <p:nvPr/>
          </p:nvGrpSpPr>
          <p:grpSpPr>
            <a:xfrm>
              <a:off x="3831543" y="3630168"/>
              <a:ext cx="352857" cy="347301"/>
              <a:chOff x="2404875" y="3592725"/>
              <a:chExt cx="298525" cy="293825"/>
            </a:xfrm>
          </p:grpSpPr>
          <p:sp>
            <p:nvSpPr>
              <p:cNvPr id="26" name="Google Shape;1593;p30"/>
              <p:cNvSpPr/>
              <p:nvPr/>
            </p:nvSpPr>
            <p:spPr>
              <a:xfrm>
                <a:off x="2404875" y="3747900"/>
                <a:ext cx="52775" cy="138650"/>
              </a:xfrm>
              <a:custGeom>
                <a:avLst/>
                <a:gdLst/>
                <a:ahLst/>
                <a:cxnLst/>
                <a:rect l="l" t="t" r="r" b="b"/>
                <a:pathLst>
                  <a:path w="2111" h="5546" extrusionOk="0">
                    <a:moveTo>
                      <a:pt x="378" y="0"/>
                    </a:moveTo>
                    <a:cubicBezTo>
                      <a:pt x="158" y="0"/>
                      <a:pt x="0" y="158"/>
                      <a:pt x="0" y="347"/>
                    </a:cubicBezTo>
                    <a:lnTo>
                      <a:pt x="0" y="5198"/>
                    </a:lnTo>
                    <a:cubicBezTo>
                      <a:pt x="0" y="5419"/>
                      <a:pt x="158" y="5545"/>
                      <a:pt x="378" y="5545"/>
                    </a:cubicBezTo>
                    <a:lnTo>
                      <a:pt x="1071" y="5545"/>
                    </a:lnTo>
                    <a:cubicBezTo>
                      <a:pt x="1670" y="5545"/>
                      <a:pt x="2111" y="5072"/>
                      <a:pt x="2111" y="4537"/>
                    </a:cubicBezTo>
                    <a:lnTo>
                      <a:pt x="2111" y="1040"/>
                    </a:lnTo>
                    <a:cubicBezTo>
                      <a:pt x="2111" y="441"/>
                      <a:pt x="1638" y="0"/>
                      <a:pt x="107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" name="Google Shape;1594;p30"/>
              <p:cNvSpPr/>
              <p:nvPr/>
            </p:nvSpPr>
            <p:spPr>
              <a:xfrm>
                <a:off x="2458425" y="3592725"/>
                <a:ext cx="190625" cy="160700"/>
              </a:xfrm>
              <a:custGeom>
                <a:avLst/>
                <a:gdLst/>
                <a:ahLst/>
                <a:cxnLst/>
                <a:rect l="l" t="t" r="r" b="b"/>
                <a:pathLst>
                  <a:path w="7625" h="6428" extrusionOk="0">
                    <a:moveTo>
                      <a:pt x="3781" y="631"/>
                    </a:moveTo>
                    <a:cubicBezTo>
                      <a:pt x="3970" y="631"/>
                      <a:pt x="4128" y="788"/>
                      <a:pt x="4128" y="977"/>
                    </a:cubicBezTo>
                    <a:lnTo>
                      <a:pt x="4128" y="1418"/>
                    </a:lnTo>
                    <a:cubicBezTo>
                      <a:pt x="4380" y="1481"/>
                      <a:pt x="4569" y="1639"/>
                      <a:pt x="4758" y="1860"/>
                    </a:cubicBezTo>
                    <a:cubicBezTo>
                      <a:pt x="4884" y="2017"/>
                      <a:pt x="4884" y="2206"/>
                      <a:pt x="4726" y="2332"/>
                    </a:cubicBezTo>
                    <a:cubicBezTo>
                      <a:pt x="4657" y="2373"/>
                      <a:pt x="4583" y="2397"/>
                      <a:pt x="4510" y="2397"/>
                    </a:cubicBezTo>
                    <a:cubicBezTo>
                      <a:pt x="4416" y="2397"/>
                      <a:pt x="4325" y="2358"/>
                      <a:pt x="4254" y="2269"/>
                    </a:cubicBezTo>
                    <a:cubicBezTo>
                      <a:pt x="4114" y="2106"/>
                      <a:pt x="3957" y="2012"/>
                      <a:pt x="3821" y="2012"/>
                    </a:cubicBezTo>
                    <a:cubicBezTo>
                      <a:pt x="3773" y="2012"/>
                      <a:pt x="3728" y="2024"/>
                      <a:pt x="3687" y="2049"/>
                    </a:cubicBezTo>
                    <a:cubicBezTo>
                      <a:pt x="3592" y="2080"/>
                      <a:pt x="3466" y="2238"/>
                      <a:pt x="3466" y="2364"/>
                    </a:cubicBezTo>
                    <a:cubicBezTo>
                      <a:pt x="3466" y="2553"/>
                      <a:pt x="3624" y="2710"/>
                      <a:pt x="3813" y="2710"/>
                    </a:cubicBezTo>
                    <a:cubicBezTo>
                      <a:pt x="4411" y="2710"/>
                      <a:pt x="4852" y="3183"/>
                      <a:pt x="4852" y="3750"/>
                    </a:cubicBezTo>
                    <a:cubicBezTo>
                      <a:pt x="4852" y="4159"/>
                      <a:pt x="4600" y="4537"/>
                      <a:pt x="4222" y="4663"/>
                    </a:cubicBezTo>
                    <a:lnTo>
                      <a:pt x="4159" y="4663"/>
                    </a:lnTo>
                    <a:lnTo>
                      <a:pt x="4159" y="5073"/>
                    </a:lnTo>
                    <a:cubicBezTo>
                      <a:pt x="4159" y="5262"/>
                      <a:pt x="4002" y="5420"/>
                      <a:pt x="3813" y="5420"/>
                    </a:cubicBezTo>
                    <a:cubicBezTo>
                      <a:pt x="3624" y="5420"/>
                      <a:pt x="3466" y="5262"/>
                      <a:pt x="3466" y="5073"/>
                    </a:cubicBezTo>
                    <a:lnTo>
                      <a:pt x="3466" y="4663"/>
                    </a:lnTo>
                    <a:cubicBezTo>
                      <a:pt x="3277" y="4600"/>
                      <a:pt x="3119" y="4537"/>
                      <a:pt x="2962" y="4348"/>
                    </a:cubicBezTo>
                    <a:cubicBezTo>
                      <a:pt x="2836" y="4254"/>
                      <a:pt x="2804" y="4002"/>
                      <a:pt x="2962" y="3876"/>
                    </a:cubicBezTo>
                    <a:cubicBezTo>
                      <a:pt x="3013" y="3825"/>
                      <a:pt x="3108" y="3793"/>
                      <a:pt x="3206" y="3793"/>
                    </a:cubicBezTo>
                    <a:cubicBezTo>
                      <a:pt x="3290" y="3793"/>
                      <a:pt x="3376" y="3817"/>
                      <a:pt x="3435" y="3876"/>
                    </a:cubicBezTo>
                    <a:cubicBezTo>
                      <a:pt x="3549" y="3990"/>
                      <a:pt x="3679" y="4071"/>
                      <a:pt x="3803" y="4071"/>
                    </a:cubicBezTo>
                    <a:cubicBezTo>
                      <a:pt x="3850" y="4071"/>
                      <a:pt x="3895" y="4059"/>
                      <a:pt x="3939" y="4033"/>
                    </a:cubicBezTo>
                    <a:cubicBezTo>
                      <a:pt x="4065" y="4002"/>
                      <a:pt x="4128" y="3844"/>
                      <a:pt x="4128" y="3718"/>
                    </a:cubicBezTo>
                    <a:cubicBezTo>
                      <a:pt x="4128" y="3529"/>
                      <a:pt x="3970" y="3372"/>
                      <a:pt x="3781" y="3372"/>
                    </a:cubicBezTo>
                    <a:cubicBezTo>
                      <a:pt x="3182" y="3372"/>
                      <a:pt x="2741" y="2899"/>
                      <a:pt x="2741" y="2364"/>
                    </a:cubicBezTo>
                    <a:cubicBezTo>
                      <a:pt x="2741" y="1954"/>
                      <a:pt x="3025" y="1576"/>
                      <a:pt x="3435" y="1418"/>
                    </a:cubicBezTo>
                    <a:lnTo>
                      <a:pt x="3435" y="977"/>
                    </a:lnTo>
                    <a:cubicBezTo>
                      <a:pt x="3435" y="788"/>
                      <a:pt x="3592" y="631"/>
                      <a:pt x="3781" y="631"/>
                    </a:cubicBezTo>
                    <a:close/>
                    <a:moveTo>
                      <a:pt x="3813" y="1"/>
                    </a:moveTo>
                    <a:cubicBezTo>
                      <a:pt x="1733" y="1"/>
                      <a:pt x="0" y="1734"/>
                      <a:pt x="0" y="3813"/>
                    </a:cubicBezTo>
                    <a:cubicBezTo>
                      <a:pt x="0" y="4537"/>
                      <a:pt x="190" y="5231"/>
                      <a:pt x="536" y="5829"/>
                    </a:cubicBezTo>
                    <a:cubicBezTo>
                      <a:pt x="1009" y="5546"/>
                      <a:pt x="1544" y="5420"/>
                      <a:pt x="2080" y="5420"/>
                    </a:cubicBezTo>
                    <a:cubicBezTo>
                      <a:pt x="2146" y="5414"/>
                      <a:pt x="2213" y="5411"/>
                      <a:pt x="2279" y="5411"/>
                    </a:cubicBezTo>
                    <a:cubicBezTo>
                      <a:pt x="2936" y="5411"/>
                      <a:pt x="3587" y="5692"/>
                      <a:pt x="4159" y="6207"/>
                    </a:cubicBezTo>
                    <a:lnTo>
                      <a:pt x="5892" y="6207"/>
                    </a:lnTo>
                    <a:cubicBezTo>
                      <a:pt x="6144" y="6207"/>
                      <a:pt x="6364" y="6302"/>
                      <a:pt x="6585" y="6428"/>
                    </a:cubicBezTo>
                    <a:cubicBezTo>
                      <a:pt x="7215" y="5735"/>
                      <a:pt x="7625" y="4789"/>
                      <a:pt x="7625" y="3813"/>
                    </a:cubicBezTo>
                    <a:cubicBezTo>
                      <a:pt x="7625" y="1734"/>
                      <a:pt x="5892" y="1"/>
                      <a:pt x="381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" name="Google Shape;1595;p30"/>
              <p:cNvSpPr/>
              <p:nvPr/>
            </p:nvSpPr>
            <p:spPr>
              <a:xfrm>
                <a:off x="2474975" y="3742775"/>
                <a:ext cx="228425" cy="125650"/>
              </a:xfrm>
              <a:custGeom>
                <a:avLst/>
                <a:gdLst/>
                <a:ahLst/>
                <a:cxnLst/>
                <a:rect l="l" t="t" r="r" b="b"/>
                <a:pathLst>
                  <a:path w="9137" h="5026" extrusionOk="0">
                    <a:moveTo>
                      <a:pt x="1422" y="0"/>
                    </a:moveTo>
                    <a:cubicBezTo>
                      <a:pt x="918" y="0"/>
                      <a:pt x="416" y="160"/>
                      <a:pt x="0" y="457"/>
                    </a:cubicBezTo>
                    <a:lnTo>
                      <a:pt x="0" y="5025"/>
                    </a:lnTo>
                    <a:lnTo>
                      <a:pt x="5230" y="5025"/>
                    </a:lnTo>
                    <a:cubicBezTo>
                      <a:pt x="5923" y="5025"/>
                      <a:pt x="6490" y="4679"/>
                      <a:pt x="6900" y="4143"/>
                    </a:cubicBezTo>
                    <a:lnTo>
                      <a:pt x="8916" y="1245"/>
                    </a:lnTo>
                    <a:cubicBezTo>
                      <a:pt x="9137" y="930"/>
                      <a:pt x="9074" y="489"/>
                      <a:pt x="8727" y="268"/>
                    </a:cubicBezTo>
                    <a:cubicBezTo>
                      <a:pt x="8633" y="221"/>
                      <a:pt x="8517" y="196"/>
                      <a:pt x="8398" y="196"/>
                    </a:cubicBezTo>
                    <a:cubicBezTo>
                      <a:pt x="8196" y="196"/>
                      <a:pt x="7983" y="268"/>
                      <a:pt x="7845" y="426"/>
                    </a:cubicBezTo>
                    <a:lnTo>
                      <a:pt x="5955" y="2726"/>
                    </a:lnTo>
                    <a:cubicBezTo>
                      <a:pt x="5829" y="2883"/>
                      <a:pt x="5545" y="2978"/>
                      <a:pt x="5419" y="2978"/>
                    </a:cubicBezTo>
                    <a:lnTo>
                      <a:pt x="3119" y="2978"/>
                    </a:lnTo>
                    <a:cubicBezTo>
                      <a:pt x="2899" y="2978"/>
                      <a:pt x="2741" y="2820"/>
                      <a:pt x="2741" y="2631"/>
                    </a:cubicBezTo>
                    <a:cubicBezTo>
                      <a:pt x="2741" y="2411"/>
                      <a:pt x="2899" y="2253"/>
                      <a:pt x="3119" y="2253"/>
                    </a:cubicBezTo>
                    <a:lnTo>
                      <a:pt x="5198" y="2253"/>
                    </a:lnTo>
                    <a:cubicBezTo>
                      <a:pt x="5576" y="2253"/>
                      <a:pt x="5923" y="1938"/>
                      <a:pt x="5923" y="1560"/>
                    </a:cubicBezTo>
                    <a:cubicBezTo>
                      <a:pt x="5923" y="1150"/>
                      <a:pt x="5576" y="835"/>
                      <a:pt x="5198" y="835"/>
                    </a:cubicBezTo>
                    <a:lnTo>
                      <a:pt x="3340" y="835"/>
                    </a:lnTo>
                    <a:cubicBezTo>
                      <a:pt x="3182" y="835"/>
                      <a:pt x="3088" y="741"/>
                      <a:pt x="2962" y="615"/>
                    </a:cubicBezTo>
                    <a:cubicBezTo>
                      <a:pt x="2773" y="426"/>
                      <a:pt x="2520" y="300"/>
                      <a:pt x="2300" y="174"/>
                    </a:cubicBezTo>
                    <a:cubicBezTo>
                      <a:pt x="2019" y="56"/>
                      <a:pt x="1720" y="0"/>
                      <a:pt x="142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31" name="Google Shape;1596;p30"/>
          <p:cNvGrpSpPr/>
          <p:nvPr/>
        </p:nvGrpSpPr>
        <p:grpSpPr>
          <a:xfrm>
            <a:off x="8312150" y="3724275"/>
            <a:ext cx="1660156" cy="1459655"/>
            <a:chOff x="4550106" y="1295303"/>
            <a:chExt cx="967480" cy="1094741"/>
          </a:xfrm>
        </p:grpSpPr>
        <p:grpSp>
          <p:nvGrpSpPr>
            <p:cNvPr id="32" name="Google Shape;1597;p30"/>
            <p:cNvGrpSpPr/>
            <p:nvPr/>
          </p:nvGrpSpPr>
          <p:grpSpPr>
            <a:xfrm>
              <a:off x="4550106" y="1295303"/>
              <a:ext cx="967480" cy="1094741"/>
              <a:chOff x="4550106" y="1295303"/>
              <a:chExt cx="967480" cy="1094741"/>
            </a:xfrm>
          </p:grpSpPr>
          <p:sp>
            <p:nvSpPr>
              <p:cNvPr id="40" name="Google Shape;1598;p30"/>
              <p:cNvSpPr/>
              <p:nvPr/>
            </p:nvSpPr>
            <p:spPr>
              <a:xfrm>
                <a:off x="4550106" y="1295303"/>
                <a:ext cx="967480" cy="1094741"/>
              </a:xfrm>
              <a:custGeom>
                <a:avLst/>
                <a:gdLst/>
                <a:ahLst/>
                <a:cxnLst/>
                <a:rect l="l" t="t" r="r" b="b"/>
                <a:pathLst>
                  <a:path w="33184" h="37549" extrusionOk="0">
                    <a:moveTo>
                      <a:pt x="33184" y="0"/>
                    </a:moveTo>
                    <a:cubicBezTo>
                      <a:pt x="33183" y="0"/>
                      <a:pt x="10871" y="8763"/>
                      <a:pt x="5442" y="14335"/>
                    </a:cubicBezTo>
                    <a:cubicBezTo>
                      <a:pt x="2668" y="17193"/>
                      <a:pt x="1" y="21943"/>
                      <a:pt x="882" y="26777"/>
                    </a:cubicBezTo>
                    <a:cubicBezTo>
                      <a:pt x="2052" y="33301"/>
                      <a:pt x="7717" y="37549"/>
                      <a:pt x="13773" y="37549"/>
                    </a:cubicBezTo>
                    <a:cubicBezTo>
                      <a:pt x="15851" y="37549"/>
                      <a:pt x="17975" y="37049"/>
                      <a:pt x="19980" y="35969"/>
                    </a:cubicBezTo>
                    <a:lnTo>
                      <a:pt x="19968" y="35969"/>
                    </a:lnTo>
                    <a:cubicBezTo>
                      <a:pt x="20337" y="35802"/>
                      <a:pt x="20682" y="35588"/>
                      <a:pt x="21004" y="35350"/>
                    </a:cubicBezTo>
                    <a:cubicBezTo>
                      <a:pt x="22492" y="34361"/>
                      <a:pt x="23754" y="33076"/>
                      <a:pt x="24730" y="31575"/>
                    </a:cubicBezTo>
                    <a:cubicBezTo>
                      <a:pt x="28207" y="26920"/>
                      <a:pt x="32445" y="17693"/>
                      <a:pt x="3318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2400"/>
              </a:p>
            </p:txBody>
          </p:sp>
          <p:sp>
            <p:nvSpPr>
              <p:cNvPr id="41" name="Google Shape;1599;p30"/>
              <p:cNvSpPr/>
              <p:nvPr/>
            </p:nvSpPr>
            <p:spPr>
              <a:xfrm>
                <a:off x="4582760" y="1340056"/>
                <a:ext cx="902201" cy="1019200"/>
              </a:xfrm>
              <a:custGeom>
                <a:avLst/>
                <a:gdLst/>
                <a:ahLst/>
                <a:cxnLst/>
                <a:rect l="l" t="t" r="r" b="b"/>
                <a:pathLst>
                  <a:path w="30945" h="34958" fill="none" extrusionOk="0">
                    <a:moveTo>
                      <a:pt x="12621" y="34958"/>
                    </a:moveTo>
                    <a:cubicBezTo>
                      <a:pt x="6799" y="34958"/>
                      <a:pt x="1810" y="30779"/>
                      <a:pt x="786" y="25052"/>
                    </a:cubicBezTo>
                    <a:cubicBezTo>
                      <a:pt x="0" y="20682"/>
                      <a:pt x="2334" y="16372"/>
                      <a:pt x="5144" y="13455"/>
                    </a:cubicBezTo>
                    <a:cubicBezTo>
                      <a:pt x="9513" y="8931"/>
                      <a:pt x="25837" y="1930"/>
                      <a:pt x="30944" y="1"/>
                    </a:cubicBezTo>
                    <a:cubicBezTo>
                      <a:pt x="30040" y="16443"/>
                      <a:pt x="26027" y="25064"/>
                      <a:pt x="22765" y="29421"/>
                    </a:cubicBezTo>
                    <a:lnTo>
                      <a:pt x="22741" y="29445"/>
                    </a:lnTo>
                    <a:lnTo>
                      <a:pt x="22729" y="29469"/>
                    </a:lnTo>
                    <a:cubicBezTo>
                      <a:pt x="21836" y="30850"/>
                      <a:pt x="20669" y="32029"/>
                      <a:pt x="19300" y="32945"/>
                    </a:cubicBezTo>
                    <a:lnTo>
                      <a:pt x="19276" y="32957"/>
                    </a:lnTo>
                    <a:cubicBezTo>
                      <a:pt x="19098" y="33088"/>
                      <a:pt x="18943" y="33184"/>
                      <a:pt x="18812" y="33267"/>
                    </a:cubicBezTo>
                    <a:lnTo>
                      <a:pt x="18360" y="33505"/>
                    </a:lnTo>
                    <a:cubicBezTo>
                      <a:pt x="17240" y="34112"/>
                      <a:pt x="16026" y="34529"/>
                      <a:pt x="14776" y="34755"/>
                    </a:cubicBezTo>
                    <a:cubicBezTo>
                      <a:pt x="14061" y="34886"/>
                      <a:pt x="13347" y="34946"/>
                      <a:pt x="12621" y="34946"/>
                    </a:cubicBezTo>
                    <a:close/>
                  </a:path>
                </a:pathLst>
              </a:custGeom>
              <a:noFill/>
              <a:ln w="2975" cap="flat" cmpd="sng">
                <a:solidFill>
                  <a:schemeClr val="dk2"/>
                </a:solidFill>
                <a:prstDash val="solid"/>
                <a:miter lim="11906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33" name="Google Shape;1600;p30"/>
            <p:cNvGrpSpPr/>
            <p:nvPr/>
          </p:nvGrpSpPr>
          <p:grpSpPr>
            <a:xfrm>
              <a:off x="4821984" y="1840001"/>
              <a:ext cx="351024" cy="347301"/>
              <a:chOff x="946175" y="3619500"/>
              <a:chExt cx="296975" cy="293825"/>
            </a:xfrm>
          </p:grpSpPr>
          <p:sp>
            <p:nvSpPr>
              <p:cNvPr id="34" name="Google Shape;1601;p30"/>
              <p:cNvSpPr/>
              <p:nvPr/>
            </p:nvSpPr>
            <p:spPr>
              <a:xfrm>
                <a:off x="963525" y="3619500"/>
                <a:ext cx="207950" cy="293825"/>
              </a:xfrm>
              <a:custGeom>
                <a:avLst/>
                <a:gdLst/>
                <a:ahLst/>
                <a:cxnLst/>
                <a:rect l="l" t="t" r="r" b="b"/>
                <a:pathLst>
                  <a:path w="8318" h="11753" extrusionOk="0">
                    <a:moveTo>
                      <a:pt x="3828" y="2742"/>
                    </a:moveTo>
                    <a:cubicBezTo>
                      <a:pt x="3915" y="2742"/>
                      <a:pt x="4001" y="2773"/>
                      <a:pt x="4064" y="2836"/>
                    </a:cubicBezTo>
                    <a:cubicBezTo>
                      <a:pt x="4253" y="2994"/>
                      <a:pt x="4253" y="3183"/>
                      <a:pt x="4096" y="3340"/>
                    </a:cubicBezTo>
                    <a:lnTo>
                      <a:pt x="2678" y="4695"/>
                    </a:lnTo>
                    <a:cubicBezTo>
                      <a:pt x="2615" y="4790"/>
                      <a:pt x="2520" y="4821"/>
                      <a:pt x="2457" y="4821"/>
                    </a:cubicBezTo>
                    <a:cubicBezTo>
                      <a:pt x="2363" y="4821"/>
                      <a:pt x="2268" y="4790"/>
                      <a:pt x="2205" y="4695"/>
                    </a:cubicBezTo>
                    <a:lnTo>
                      <a:pt x="1512" y="4002"/>
                    </a:lnTo>
                    <a:cubicBezTo>
                      <a:pt x="1386" y="3876"/>
                      <a:pt x="1386" y="3655"/>
                      <a:pt x="1512" y="3529"/>
                    </a:cubicBezTo>
                    <a:cubicBezTo>
                      <a:pt x="1575" y="3466"/>
                      <a:pt x="1662" y="3435"/>
                      <a:pt x="1749" y="3435"/>
                    </a:cubicBezTo>
                    <a:cubicBezTo>
                      <a:pt x="1835" y="3435"/>
                      <a:pt x="1922" y="3466"/>
                      <a:pt x="1985" y="3529"/>
                    </a:cubicBezTo>
                    <a:lnTo>
                      <a:pt x="2426" y="3971"/>
                    </a:lnTo>
                    <a:lnTo>
                      <a:pt x="3592" y="2836"/>
                    </a:lnTo>
                    <a:cubicBezTo>
                      <a:pt x="3655" y="2773"/>
                      <a:pt x="3741" y="2742"/>
                      <a:pt x="3828" y="2742"/>
                    </a:cubicBezTo>
                    <a:close/>
                    <a:moveTo>
                      <a:pt x="3828" y="4790"/>
                    </a:moveTo>
                    <a:cubicBezTo>
                      <a:pt x="3915" y="4790"/>
                      <a:pt x="4001" y="4821"/>
                      <a:pt x="4064" y="4884"/>
                    </a:cubicBezTo>
                    <a:cubicBezTo>
                      <a:pt x="4253" y="5042"/>
                      <a:pt x="4253" y="5262"/>
                      <a:pt x="4096" y="5388"/>
                    </a:cubicBezTo>
                    <a:lnTo>
                      <a:pt x="2678" y="6774"/>
                    </a:lnTo>
                    <a:cubicBezTo>
                      <a:pt x="2615" y="6837"/>
                      <a:pt x="2520" y="6869"/>
                      <a:pt x="2457" y="6869"/>
                    </a:cubicBezTo>
                    <a:cubicBezTo>
                      <a:pt x="2363" y="6869"/>
                      <a:pt x="2268" y="6837"/>
                      <a:pt x="2205" y="6774"/>
                    </a:cubicBezTo>
                    <a:lnTo>
                      <a:pt x="1512" y="6050"/>
                    </a:lnTo>
                    <a:cubicBezTo>
                      <a:pt x="1386" y="5924"/>
                      <a:pt x="1386" y="5703"/>
                      <a:pt x="1512" y="5577"/>
                    </a:cubicBezTo>
                    <a:cubicBezTo>
                      <a:pt x="1575" y="5514"/>
                      <a:pt x="1662" y="5483"/>
                      <a:pt x="1749" y="5483"/>
                    </a:cubicBezTo>
                    <a:cubicBezTo>
                      <a:pt x="1835" y="5483"/>
                      <a:pt x="1922" y="5514"/>
                      <a:pt x="1985" y="5577"/>
                    </a:cubicBezTo>
                    <a:lnTo>
                      <a:pt x="2426" y="6018"/>
                    </a:lnTo>
                    <a:lnTo>
                      <a:pt x="3592" y="4884"/>
                    </a:lnTo>
                    <a:cubicBezTo>
                      <a:pt x="3655" y="4821"/>
                      <a:pt x="3741" y="4790"/>
                      <a:pt x="3828" y="4790"/>
                    </a:cubicBezTo>
                    <a:close/>
                    <a:moveTo>
                      <a:pt x="3828" y="6869"/>
                    </a:moveTo>
                    <a:cubicBezTo>
                      <a:pt x="3915" y="6869"/>
                      <a:pt x="4001" y="6900"/>
                      <a:pt x="4064" y="6963"/>
                    </a:cubicBezTo>
                    <a:cubicBezTo>
                      <a:pt x="4253" y="7121"/>
                      <a:pt x="4253" y="7342"/>
                      <a:pt x="4096" y="7468"/>
                    </a:cubicBezTo>
                    <a:lnTo>
                      <a:pt x="2678" y="8854"/>
                    </a:lnTo>
                    <a:cubicBezTo>
                      <a:pt x="2615" y="8917"/>
                      <a:pt x="2520" y="8980"/>
                      <a:pt x="2457" y="8980"/>
                    </a:cubicBezTo>
                    <a:cubicBezTo>
                      <a:pt x="2363" y="8980"/>
                      <a:pt x="2268" y="8917"/>
                      <a:pt x="2205" y="8854"/>
                    </a:cubicBezTo>
                    <a:lnTo>
                      <a:pt x="1512" y="8129"/>
                    </a:lnTo>
                    <a:cubicBezTo>
                      <a:pt x="1386" y="8003"/>
                      <a:pt x="1386" y="7783"/>
                      <a:pt x="1512" y="7657"/>
                    </a:cubicBezTo>
                    <a:cubicBezTo>
                      <a:pt x="1575" y="7594"/>
                      <a:pt x="1662" y="7562"/>
                      <a:pt x="1749" y="7562"/>
                    </a:cubicBezTo>
                    <a:cubicBezTo>
                      <a:pt x="1835" y="7562"/>
                      <a:pt x="1922" y="7594"/>
                      <a:pt x="1985" y="7657"/>
                    </a:cubicBezTo>
                    <a:lnTo>
                      <a:pt x="2426" y="8098"/>
                    </a:lnTo>
                    <a:lnTo>
                      <a:pt x="3592" y="6963"/>
                    </a:lnTo>
                    <a:cubicBezTo>
                      <a:pt x="3655" y="6900"/>
                      <a:pt x="3741" y="6869"/>
                      <a:pt x="3828" y="6869"/>
                    </a:cubicBezTo>
                    <a:close/>
                    <a:moveTo>
                      <a:pt x="347" y="1"/>
                    </a:moveTo>
                    <a:cubicBezTo>
                      <a:pt x="158" y="1"/>
                      <a:pt x="0" y="158"/>
                      <a:pt x="0" y="347"/>
                    </a:cubicBezTo>
                    <a:lnTo>
                      <a:pt x="0" y="9673"/>
                    </a:lnTo>
                    <a:lnTo>
                      <a:pt x="6301" y="9673"/>
                    </a:lnTo>
                    <a:lnTo>
                      <a:pt x="6301" y="10397"/>
                    </a:lnTo>
                    <a:lnTo>
                      <a:pt x="6301" y="10744"/>
                    </a:lnTo>
                    <a:lnTo>
                      <a:pt x="6270" y="10744"/>
                    </a:lnTo>
                    <a:cubicBezTo>
                      <a:pt x="6270" y="11343"/>
                      <a:pt x="6742" y="11752"/>
                      <a:pt x="7278" y="11752"/>
                    </a:cubicBezTo>
                    <a:cubicBezTo>
                      <a:pt x="7876" y="11752"/>
                      <a:pt x="8317" y="11280"/>
                      <a:pt x="8317" y="10744"/>
                    </a:cubicBezTo>
                    <a:lnTo>
                      <a:pt x="8317" y="7972"/>
                    </a:lnTo>
                    <a:lnTo>
                      <a:pt x="7498" y="8822"/>
                    </a:lnTo>
                    <a:lnTo>
                      <a:pt x="5608" y="9547"/>
                    </a:lnTo>
                    <a:cubicBezTo>
                      <a:pt x="5497" y="9576"/>
                      <a:pt x="5390" y="9590"/>
                      <a:pt x="5288" y="9590"/>
                    </a:cubicBezTo>
                    <a:cubicBezTo>
                      <a:pt x="4954" y="9590"/>
                      <a:pt x="4674" y="9441"/>
                      <a:pt x="4505" y="9200"/>
                    </a:cubicBezTo>
                    <a:cubicBezTo>
                      <a:pt x="4316" y="8980"/>
                      <a:pt x="4222" y="8665"/>
                      <a:pt x="4316" y="8255"/>
                    </a:cubicBezTo>
                    <a:lnTo>
                      <a:pt x="5041" y="6365"/>
                    </a:lnTo>
                    <a:lnTo>
                      <a:pt x="8317" y="3088"/>
                    </a:lnTo>
                    <a:lnTo>
                      <a:pt x="8317" y="2773"/>
                    </a:lnTo>
                    <a:lnTo>
                      <a:pt x="5891" y="2773"/>
                    </a:lnTo>
                    <a:cubicBezTo>
                      <a:pt x="5671" y="2773"/>
                      <a:pt x="5513" y="2616"/>
                      <a:pt x="5513" y="2427"/>
                    </a:cubicBezTo>
                    <a:lnTo>
                      <a:pt x="5513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" name="Google Shape;1602;p30"/>
              <p:cNvSpPr/>
              <p:nvPr/>
            </p:nvSpPr>
            <p:spPr>
              <a:xfrm>
                <a:off x="1185625" y="3688025"/>
                <a:ext cx="57525" cy="55950"/>
              </a:xfrm>
              <a:custGeom>
                <a:avLst/>
                <a:gdLst/>
                <a:ahLst/>
                <a:cxnLst/>
                <a:rect l="l" t="t" r="r" b="b"/>
                <a:pathLst>
                  <a:path w="2301" h="2238" extrusionOk="0">
                    <a:moveTo>
                      <a:pt x="1072" y="1"/>
                    </a:moveTo>
                    <a:cubicBezTo>
                      <a:pt x="890" y="1"/>
                      <a:pt x="709" y="64"/>
                      <a:pt x="568" y="190"/>
                    </a:cubicBezTo>
                    <a:lnTo>
                      <a:pt x="0" y="788"/>
                    </a:lnTo>
                    <a:lnTo>
                      <a:pt x="1450" y="2238"/>
                    </a:lnTo>
                    <a:lnTo>
                      <a:pt x="2048" y="1639"/>
                    </a:lnTo>
                    <a:cubicBezTo>
                      <a:pt x="2300" y="1387"/>
                      <a:pt x="2300" y="946"/>
                      <a:pt x="2048" y="662"/>
                    </a:cubicBezTo>
                    <a:lnTo>
                      <a:pt x="1576" y="190"/>
                    </a:lnTo>
                    <a:cubicBezTo>
                      <a:pt x="1434" y="64"/>
                      <a:pt x="1253" y="1"/>
                      <a:pt x="107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" name="Google Shape;1603;p30"/>
              <p:cNvSpPr/>
              <p:nvPr/>
            </p:nvSpPr>
            <p:spPr>
              <a:xfrm>
                <a:off x="1088075" y="3795925"/>
                <a:ext cx="46375" cy="45025"/>
              </a:xfrm>
              <a:custGeom>
                <a:avLst/>
                <a:gdLst/>
                <a:ahLst/>
                <a:cxnLst/>
                <a:rect l="l" t="t" r="r" b="b"/>
                <a:pathLst>
                  <a:path w="1855" h="1801" extrusionOk="0">
                    <a:moveTo>
                      <a:pt x="594" y="1"/>
                    </a:moveTo>
                    <a:lnTo>
                      <a:pt x="59" y="1387"/>
                    </a:lnTo>
                    <a:cubicBezTo>
                      <a:pt x="0" y="1621"/>
                      <a:pt x="186" y="1800"/>
                      <a:pt x="414" y="1800"/>
                    </a:cubicBezTo>
                    <a:cubicBezTo>
                      <a:pt x="432" y="1800"/>
                      <a:pt x="450" y="1799"/>
                      <a:pt x="468" y="1797"/>
                    </a:cubicBezTo>
                    <a:lnTo>
                      <a:pt x="1855" y="1261"/>
                    </a:lnTo>
                    <a:lnTo>
                      <a:pt x="594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" name="Google Shape;1604;p30"/>
              <p:cNvSpPr/>
              <p:nvPr/>
            </p:nvSpPr>
            <p:spPr>
              <a:xfrm>
                <a:off x="1112375" y="3720325"/>
                <a:ext cx="97700" cy="97700"/>
              </a:xfrm>
              <a:custGeom>
                <a:avLst/>
                <a:gdLst/>
                <a:ahLst/>
                <a:cxnLst/>
                <a:rect l="l" t="t" r="r" b="b"/>
                <a:pathLst>
                  <a:path w="3908" h="3908" extrusionOk="0">
                    <a:moveTo>
                      <a:pt x="2426" y="1"/>
                    </a:moveTo>
                    <a:lnTo>
                      <a:pt x="1" y="2458"/>
                    </a:lnTo>
                    <a:lnTo>
                      <a:pt x="1450" y="3907"/>
                    </a:lnTo>
                    <a:lnTo>
                      <a:pt x="3907" y="1481"/>
                    </a:lnTo>
                    <a:lnTo>
                      <a:pt x="242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" name="Google Shape;1605;p30"/>
              <p:cNvSpPr/>
              <p:nvPr/>
            </p:nvSpPr>
            <p:spPr>
              <a:xfrm>
                <a:off x="1120250" y="3623450"/>
                <a:ext cx="47275" cy="47275"/>
              </a:xfrm>
              <a:custGeom>
                <a:avLst/>
                <a:gdLst/>
                <a:ahLst/>
                <a:cxnLst/>
                <a:rect l="l" t="t" r="r" b="b"/>
                <a:pathLst>
                  <a:path w="1891" h="1891" extrusionOk="0">
                    <a:moveTo>
                      <a:pt x="1" y="0"/>
                    </a:moveTo>
                    <a:lnTo>
                      <a:pt x="1" y="1891"/>
                    </a:lnTo>
                    <a:lnTo>
                      <a:pt x="1891" y="189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" name="Google Shape;1606;p30"/>
              <p:cNvSpPr/>
              <p:nvPr/>
            </p:nvSpPr>
            <p:spPr>
              <a:xfrm>
                <a:off x="946175" y="3879425"/>
                <a:ext cx="166225" cy="33900"/>
              </a:xfrm>
              <a:custGeom>
                <a:avLst/>
                <a:gdLst/>
                <a:ahLst/>
                <a:cxnLst/>
                <a:rect l="l" t="t" r="r" b="b"/>
                <a:pathLst>
                  <a:path w="6649" h="1356" extrusionOk="0">
                    <a:moveTo>
                      <a:pt x="348" y="0"/>
                    </a:moveTo>
                    <a:cubicBezTo>
                      <a:pt x="158" y="0"/>
                      <a:pt x="1" y="190"/>
                      <a:pt x="1" y="347"/>
                    </a:cubicBezTo>
                    <a:lnTo>
                      <a:pt x="1" y="694"/>
                    </a:lnTo>
                    <a:cubicBezTo>
                      <a:pt x="1" y="1040"/>
                      <a:pt x="316" y="1355"/>
                      <a:pt x="694" y="1355"/>
                    </a:cubicBezTo>
                    <a:lnTo>
                      <a:pt x="6649" y="1355"/>
                    </a:lnTo>
                    <a:cubicBezTo>
                      <a:pt x="6428" y="1103"/>
                      <a:pt x="6302" y="725"/>
                      <a:pt x="6302" y="347"/>
                    </a:cubicBezTo>
                    <a:lnTo>
                      <a:pt x="6302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42" name="Google Shape;1607;p30"/>
          <p:cNvGrpSpPr/>
          <p:nvPr/>
        </p:nvGrpSpPr>
        <p:grpSpPr>
          <a:xfrm rot="20229523">
            <a:off x="6450630" y="3813084"/>
            <a:ext cx="1590877" cy="1723200"/>
            <a:chOff x="3437931" y="1414693"/>
            <a:chExt cx="1044536" cy="1065703"/>
          </a:xfrm>
        </p:grpSpPr>
        <p:grpSp>
          <p:nvGrpSpPr>
            <p:cNvPr id="43" name="Google Shape;1608;p30"/>
            <p:cNvGrpSpPr/>
            <p:nvPr/>
          </p:nvGrpSpPr>
          <p:grpSpPr>
            <a:xfrm>
              <a:off x="3437931" y="1414693"/>
              <a:ext cx="1044536" cy="1065703"/>
              <a:chOff x="3437931" y="1414693"/>
              <a:chExt cx="1044536" cy="1065703"/>
            </a:xfrm>
          </p:grpSpPr>
          <p:sp>
            <p:nvSpPr>
              <p:cNvPr id="49" name="Google Shape;1609;p30"/>
              <p:cNvSpPr/>
              <p:nvPr/>
            </p:nvSpPr>
            <p:spPr>
              <a:xfrm>
                <a:off x="3437931" y="1414693"/>
                <a:ext cx="1044536" cy="1065703"/>
              </a:xfrm>
              <a:custGeom>
                <a:avLst/>
                <a:gdLst/>
                <a:ahLst/>
                <a:cxnLst/>
                <a:rect l="l" t="t" r="r" b="b"/>
                <a:pathLst>
                  <a:path w="35827" h="36553" extrusionOk="0">
                    <a:moveTo>
                      <a:pt x="0" y="1"/>
                    </a:moveTo>
                    <a:cubicBezTo>
                      <a:pt x="0" y="1"/>
                      <a:pt x="4025" y="24028"/>
                      <a:pt x="9192" y="29850"/>
                    </a:cubicBezTo>
                    <a:cubicBezTo>
                      <a:pt x="11657" y="32624"/>
                      <a:pt x="15705" y="36553"/>
                      <a:pt x="20622" y="36553"/>
                    </a:cubicBezTo>
                    <a:cubicBezTo>
                      <a:pt x="29516" y="36541"/>
                      <a:pt x="35826" y="27838"/>
                      <a:pt x="33052" y="19384"/>
                    </a:cubicBezTo>
                    <a:cubicBezTo>
                      <a:pt x="32945" y="18991"/>
                      <a:pt x="32802" y="18610"/>
                      <a:pt x="32623" y="18253"/>
                    </a:cubicBezTo>
                    <a:cubicBezTo>
                      <a:pt x="31909" y="16622"/>
                      <a:pt x="30873" y="15145"/>
                      <a:pt x="29575" y="13919"/>
                    </a:cubicBezTo>
                    <a:cubicBezTo>
                      <a:pt x="25611" y="9669"/>
                      <a:pt x="17276" y="3858"/>
                      <a:pt x="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2400" b="1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50" name="Google Shape;1610;p30"/>
              <p:cNvSpPr/>
              <p:nvPr/>
            </p:nvSpPr>
            <p:spPr>
              <a:xfrm>
                <a:off x="3476095" y="1454956"/>
                <a:ext cx="970949" cy="994914"/>
              </a:xfrm>
              <a:custGeom>
                <a:avLst/>
                <a:gdLst/>
                <a:ahLst/>
                <a:cxnLst/>
                <a:rect l="l" t="t" r="r" b="b"/>
                <a:pathLst>
                  <a:path w="33303" h="34125" fill="none" extrusionOk="0">
                    <a:moveTo>
                      <a:pt x="19313" y="34124"/>
                    </a:moveTo>
                    <a:cubicBezTo>
                      <a:pt x="15932" y="34124"/>
                      <a:pt x="12455" y="32041"/>
                      <a:pt x="8669" y="27778"/>
                    </a:cubicBezTo>
                    <a:cubicBezTo>
                      <a:pt x="4502" y="23075"/>
                      <a:pt x="989" y="5371"/>
                      <a:pt x="1" y="1"/>
                    </a:cubicBezTo>
                    <a:cubicBezTo>
                      <a:pt x="16015" y="3811"/>
                      <a:pt x="23790" y="9276"/>
                      <a:pt x="27493" y="13253"/>
                    </a:cubicBezTo>
                    <a:lnTo>
                      <a:pt x="27516" y="13276"/>
                    </a:lnTo>
                    <a:lnTo>
                      <a:pt x="27552" y="13300"/>
                    </a:lnTo>
                    <a:cubicBezTo>
                      <a:pt x="28743" y="14431"/>
                      <a:pt x="29695" y="15777"/>
                      <a:pt x="30350" y="17289"/>
                    </a:cubicBezTo>
                    <a:lnTo>
                      <a:pt x="30362" y="17313"/>
                    </a:lnTo>
                    <a:cubicBezTo>
                      <a:pt x="30457" y="17515"/>
                      <a:pt x="30529" y="17682"/>
                      <a:pt x="30588" y="17825"/>
                    </a:cubicBezTo>
                    <a:lnTo>
                      <a:pt x="30743" y="18325"/>
                    </a:lnTo>
                    <a:cubicBezTo>
                      <a:pt x="33303" y="26111"/>
                      <a:pt x="27504" y="34112"/>
                      <a:pt x="19313" y="34124"/>
                    </a:cubicBezTo>
                    <a:close/>
                  </a:path>
                </a:pathLst>
              </a:custGeom>
              <a:noFill/>
              <a:ln w="2975" cap="flat" cmpd="sng">
                <a:solidFill>
                  <a:schemeClr val="dk2"/>
                </a:solidFill>
                <a:prstDash val="solid"/>
                <a:miter lim="11906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44" name="Google Shape;1611;p30"/>
            <p:cNvGrpSpPr/>
            <p:nvPr/>
          </p:nvGrpSpPr>
          <p:grpSpPr>
            <a:xfrm>
              <a:off x="3894239" y="1971510"/>
              <a:ext cx="351941" cy="350995"/>
              <a:chOff x="944600" y="3981825"/>
              <a:chExt cx="297750" cy="296950"/>
            </a:xfrm>
          </p:grpSpPr>
          <p:sp>
            <p:nvSpPr>
              <p:cNvPr id="45" name="Google Shape;1612;p30"/>
              <p:cNvSpPr/>
              <p:nvPr/>
            </p:nvSpPr>
            <p:spPr>
              <a:xfrm>
                <a:off x="944600" y="3981825"/>
                <a:ext cx="297750" cy="296950"/>
              </a:xfrm>
              <a:custGeom>
                <a:avLst/>
                <a:gdLst/>
                <a:ahLst/>
                <a:cxnLst/>
                <a:rect l="l" t="t" r="r" b="b"/>
                <a:pathLst>
                  <a:path w="11910" h="11878" extrusionOk="0">
                    <a:moveTo>
                      <a:pt x="6333" y="1418"/>
                    </a:moveTo>
                    <a:cubicBezTo>
                      <a:pt x="8539" y="1575"/>
                      <a:pt x="10303" y="3340"/>
                      <a:pt x="10461" y="5545"/>
                    </a:cubicBezTo>
                    <a:lnTo>
                      <a:pt x="10146" y="5545"/>
                    </a:lnTo>
                    <a:cubicBezTo>
                      <a:pt x="9957" y="5545"/>
                      <a:pt x="9799" y="5702"/>
                      <a:pt x="9799" y="5892"/>
                    </a:cubicBezTo>
                    <a:cubicBezTo>
                      <a:pt x="9799" y="6081"/>
                      <a:pt x="9957" y="6238"/>
                      <a:pt x="10146" y="6238"/>
                    </a:cubicBezTo>
                    <a:lnTo>
                      <a:pt x="10461" y="6238"/>
                    </a:lnTo>
                    <a:cubicBezTo>
                      <a:pt x="10303" y="8443"/>
                      <a:pt x="8539" y="10239"/>
                      <a:pt x="6333" y="10397"/>
                    </a:cubicBezTo>
                    <a:lnTo>
                      <a:pt x="6333" y="10082"/>
                    </a:lnTo>
                    <a:cubicBezTo>
                      <a:pt x="6333" y="9861"/>
                      <a:pt x="6176" y="9704"/>
                      <a:pt x="5955" y="9704"/>
                    </a:cubicBezTo>
                    <a:cubicBezTo>
                      <a:pt x="5766" y="9704"/>
                      <a:pt x="5609" y="9861"/>
                      <a:pt x="5609" y="10082"/>
                    </a:cubicBezTo>
                    <a:lnTo>
                      <a:pt x="5609" y="10397"/>
                    </a:lnTo>
                    <a:cubicBezTo>
                      <a:pt x="3403" y="10239"/>
                      <a:pt x="1639" y="8443"/>
                      <a:pt x="1482" y="6238"/>
                    </a:cubicBezTo>
                    <a:lnTo>
                      <a:pt x="1797" y="6238"/>
                    </a:lnTo>
                    <a:cubicBezTo>
                      <a:pt x="1986" y="6238"/>
                      <a:pt x="2143" y="6081"/>
                      <a:pt x="2143" y="5892"/>
                    </a:cubicBezTo>
                    <a:cubicBezTo>
                      <a:pt x="2143" y="5702"/>
                      <a:pt x="1986" y="5545"/>
                      <a:pt x="1797" y="5545"/>
                    </a:cubicBezTo>
                    <a:lnTo>
                      <a:pt x="1482" y="5545"/>
                    </a:lnTo>
                    <a:cubicBezTo>
                      <a:pt x="1639" y="3340"/>
                      <a:pt x="3403" y="1575"/>
                      <a:pt x="5609" y="1418"/>
                    </a:cubicBezTo>
                    <a:lnTo>
                      <a:pt x="5609" y="1733"/>
                    </a:lnTo>
                    <a:cubicBezTo>
                      <a:pt x="5609" y="1922"/>
                      <a:pt x="5766" y="2079"/>
                      <a:pt x="5955" y="2079"/>
                    </a:cubicBezTo>
                    <a:cubicBezTo>
                      <a:pt x="6176" y="2079"/>
                      <a:pt x="6333" y="1922"/>
                      <a:pt x="6333" y="1733"/>
                    </a:cubicBezTo>
                    <a:lnTo>
                      <a:pt x="6333" y="1418"/>
                    </a:lnTo>
                    <a:close/>
                    <a:moveTo>
                      <a:pt x="5955" y="0"/>
                    </a:moveTo>
                    <a:cubicBezTo>
                      <a:pt x="5766" y="0"/>
                      <a:pt x="5609" y="126"/>
                      <a:pt x="5609" y="347"/>
                    </a:cubicBezTo>
                    <a:lnTo>
                      <a:pt x="5609" y="725"/>
                    </a:lnTo>
                    <a:cubicBezTo>
                      <a:pt x="2994" y="882"/>
                      <a:pt x="946" y="2962"/>
                      <a:pt x="757" y="5576"/>
                    </a:cubicBezTo>
                    <a:lnTo>
                      <a:pt x="379" y="5576"/>
                    </a:lnTo>
                    <a:cubicBezTo>
                      <a:pt x="158" y="5576"/>
                      <a:pt x="1" y="5734"/>
                      <a:pt x="1" y="5923"/>
                    </a:cubicBezTo>
                    <a:cubicBezTo>
                      <a:pt x="1" y="6112"/>
                      <a:pt x="158" y="6270"/>
                      <a:pt x="379" y="6270"/>
                    </a:cubicBezTo>
                    <a:lnTo>
                      <a:pt x="757" y="6270"/>
                    </a:lnTo>
                    <a:cubicBezTo>
                      <a:pt x="915" y="8884"/>
                      <a:pt x="2994" y="10932"/>
                      <a:pt x="5609" y="11121"/>
                    </a:cubicBezTo>
                    <a:lnTo>
                      <a:pt x="5609" y="11531"/>
                    </a:lnTo>
                    <a:cubicBezTo>
                      <a:pt x="5609" y="11720"/>
                      <a:pt x="5766" y="11877"/>
                      <a:pt x="5955" y="11877"/>
                    </a:cubicBezTo>
                    <a:cubicBezTo>
                      <a:pt x="6176" y="11877"/>
                      <a:pt x="6333" y="11720"/>
                      <a:pt x="6333" y="11531"/>
                    </a:cubicBezTo>
                    <a:lnTo>
                      <a:pt x="6333" y="11121"/>
                    </a:lnTo>
                    <a:cubicBezTo>
                      <a:pt x="8917" y="10964"/>
                      <a:pt x="10965" y="8884"/>
                      <a:pt x="11154" y="6270"/>
                    </a:cubicBezTo>
                    <a:lnTo>
                      <a:pt x="11563" y="6270"/>
                    </a:lnTo>
                    <a:cubicBezTo>
                      <a:pt x="11752" y="6270"/>
                      <a:pt x="11910" y="6112"/>
                      <a:pt x="11910" y="5923"/>
                    </a:cubicBezTo>
                    <a:cubicBezTo>
                      <a:pt x="11910" y="5734"/>
                      <a:pt x="11752" y="5576"/>
                      <a:pt x="11563" y="5576"/>
                    </a:cubicBezTo>
                    <a:lnTo>
                      <a:pt x="11154" y="5576"/>
                    </a:lnTo>
                    <a:cubicBezTo>
                      <a:pt x="10996" y="2962"/>
                      <a:pt x="8917" y="914"/>
                      <a:pt x="6333" y="725"/>
                    </a:cubicBezTo>
                    <a:lnTo>
                      <a:pt x="6333" y="347"/>
                    </a:lnTo>
                    <a:cubicBezTo>
                      <a:pt x="6333" y="126"/>
                      <a:pt x="6176" y="0"/>
                      <a:pt x="59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" name="Google Shape;1613;p30"/>
              <p:cNvSpPr/>
              <p:nvPr/>
            </p:nvSpPr>
            <p:spPr>
              <a:xfrm>
                <a:off x="1058025" y="4155875"/>
                <a:ext cx="72500" cy="52000"/>
              </a:xfrm>
              <a:custGeom>
                <a:avLst/>
                <a:gdLst/>
                <a:ahLst/>
                <a:cxnLst/>
                <a:rect l="l" t="t" r="r" b="b"/>
                <a:pathLst>
                  <a:path w="2900" h="2080" extrusionOk="0">
                    <a:moveTo>
                      <a:pt x="1418" y="1"/>
                    </a:moveTo>
                    <a:cubicBezTo>
                      <a:pt x="851" y="1"/>
                      <a:pt x="316" y="347"/>
                      <a:pt x="127" y="914"/>
                    </a:cubicBezTo>
                    <a:cubicBezTo>
                      <a:pt x="1" y="1166"/>
                      <a:pt x="1" y="1450"/>
                      <a:pt x="95" y="1765"/>
                    </a:cubicBezTo>
                    <a:cubicBezTo>
                      <a:pt x="473" y="1954"/>
                      <a:pt x="946" y="2080"/>
                      <a:pt x="1418" y="2080"/>
                    </a:cubicBezTo>
                    <a:cubicBezTo>
                      <a:pt x="1891" y="2080"/>
                      <a:pt x="2332" y="1954"/>
                      <a:pt x="2773" y="1765"/>
                    </a:cubicBezTo>
                    <a:cubicBezTo>
                      <a:pt x="2899" y="1387"/>
                      <a:pt x="2805" y="946"/>
                      <a:pt x="2616" y="599"/>
                    </a:cubicBezTo>
                    <a:cubicBezTo>
                      <a:pt x="2332" y="221"/>
                      <a:pt x="1891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" name="Google Shape;1614;p30"/>
              <p:cNvSpPr/>
              <p:nvPr/>
            </p:nvSpPr>
            <p:spPr>
              <a:xfrm>
                <a:off x="1076150" y="4103900"/>
                <a:ext cx="35475" cy="35475"/>
              </a:xfrm>
              <a:custGeom>
                <a:avLst/>
                <a:gdLst/>
                <a:ahLst/>
                <a:cxnLst/>
                <a:rect l="l" t="t" r="r" b="b"/>
                <a:pathLst>
                  <a:path w="1419" h="1419" extrusionOk="0">
                    <a:moveTo>
                      <a:pt x="693" y="0"/>
                    </a:moveTo>
                    <a:cubicBezTo>
                      <a:pt x="315" y="0"/>
                      <a:pt x="0" y="315"/>
                      <a:pt x="0" y="693"/>
                    </a:cubicBezTo>
                    <a:cubicBezTo>
                      <a:pt x="0" y="1103"/>
                      <a:pt x="315" y="1418"/>
                      <a:pt x="693" y="1418"/>
                    </a:cubicBezTo>
                    <a:cubicBezTo>
                      <a:pt x="1103" y="1355"/>
                      <a:pt x="1418" y="1040"/>
                      <a:pt x="1418" y="693"/>
                    </a:cubicBezTo>
                    <a:cubicBezTo>
                      <a:pt x="1418" y="315"/>
                      <a:pt x="1103" y="0"/>
                      <a:pt x="6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" name="Google Shape;1615;p30"/>
              <p:cNvSpPr/>
              <p:nvPr/>
            </p:nvSpPr>
            <p:spPr>
              <a:xfrm>
                <a:off x="1016275" y="4051125"/>
                <a:ext cx="155975" cy="137075"/>
              </a:xfrm>
              <a:custGeom>
                <a:avLst/>
                <a:gdLst/>
                <a:ahLst/>
                <a:cxnLst/>
                <a:rect l="l" t="t" r="r" b="b"/>
                <a:pathLst>
                  <a:path w="6239" h="5483" extrusionOk="0">
                    <a:moveTo>
                      <a:pt x="3088" y="1"/>
                    </a:moveTo>
                    <a:cubicBezTo>
                      <a:pt x="1356" y="1"/>
                      <a:pt x="1" y="1387"/>
                      <a:pt x="1" y="3120"/>
                    </a:cubicBezTo>
                    <a:cubicBezTo>
                      <a:pt x="1" y="4033"/>
                      <a:pt x="379" y="4852"/>
                      <a:pt x="1041" y="5451"/>
                    </a:cubicBezTo>
                    <a:cubicBezTo>
                      <a:pt x="1041" y="5262"/>
                      <a:pt x="1104" y="5041"/>
                      <a:pt x="1167" y="4852"/>
                    </a:cubicBezTo>
                    <a:cubicBezTo>
                      <a:pt x="1324" y="4380"/>
                      <a:pt x="1671" y="4002"/>
                      <a:pt x="2112" y="3750"/>
                    </a:cubicBezTo>
                    <a:cubicBezTo>
                      <a:pt x="1891" y="3498"/>
                      <a:pt x="1734" y="3151"/>
                      <a:pt x="1734" y="2804"/>
                    </a:cubicBezTo>
                    <a:cubicBezTo>
                      <a:pt x="1734" y="2048"/>
                      <a:pt x="2364" y="1418"/>
                      <a:pt x="3088" y="1418"/>
                    </a:cubicBezTo>
                    <a:cubicBezTo>
                      <a:pt x="3845" y="1418"/>
                      <a:pt x="4475" y="2048"/>
                      <a:pt x="4475" y="2804"/>
                    </a:cubicBezTo>
                    <a:cubicBezTo>
                      <a:pt x="4475" y="3151"/>
                      <a:pt x="4317" y="3529"/>
                      <a:pt x="4097" y="3750"/>
                    </a:cubicBezTo>
                    <a:cubicBezTo>
                      <a:pt x="4349" y="3907"/>
                      <a:pt x="4632" y="4128"/>
                      <a:pt x="4790" y="4411"/>
                    </a:cubicBezTo>
                    <a:cubicBezTo>
                      <a:pt x="4979" y="4726"/>
                      <a:pt x="5105" y="5073"/>
                      <a:pt x="5136" y="5482"/>
                    </a:cubicBezTo>
                    <a:cubicBezTo>
                      <a:pt x="5766" y="4884"/>
                      <a:pt x="6207" y="4096"/>
                      <a:pt x="6207" y="3151"/>
                    </a:cubicBezTo>
                    <a:cubicBezTo>
                      <a:pt x="6239" y="1418"/>
                      <a:pt x="4821" y="1"/>
                      <a:pt x="308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51" name="Google Shape;1616;p30"/>
          <p:cNvGrpSpPr/>
          <p:nvPr/>
        </p:nvGrpSpPr>
        <p:grpSpPr>
          <a:xfrm>
            <a:off x="8977159" y="4943475"/>
            <a:ext cx="2078191" cy="1504303"/>
            <a:chOff x="4979530" y="2315145"/>
            <a:chExt cx="1127132" cy="927391"/>
          </a:xfrm>
        </p:grpSpPr>
        <p:grpSp>
          <p:nvGrpSpPr>
            <p:cNvPr id="52" name="Google Shape;1617;p30"/>
            <p:cNvGrpSpPr/>
            <p:nvPr/>
          </p:nvGrpSpPr>
          <p:grpSpPr>
            <a:xfrm>
              <a:off x="4979530" y="2315145"/>
              <a:ext cx="1127132" cy="927391"/>
              <a:chOff x="4979530" y="2315145"/>
              <a:chExt cx="1127132" cy="927391"/>
            </a:xfrm>
          </p:grpSpPr>
          <p:sp>
            <p:nvSpPr>
              <p:cNvPr id="57" name="Google Shape;1618;p30"/>
              <p:cNvSpPr/>
              <p:nvPr/>
            </p:nvSpPr>
            <p:spPr>
              <a:xfrm>
                <a:off x="4979530" y="2315145"/>
                <a:ext cx="1127132" cy="927391"/>
              </a:xfrm>
              <a:custGeom>
                <a:avLst/>
                <a:gdLst/>
                <a:ahLst/>
                <a:cxnLst/>
                <a:rect l="l" t="t" r="r" b="b"/>
                <a:pathLst>
                  <a:path w="38660" h="31809" extrusionOk="0">
                    <a:moveTo>
                      <a:pt x="38660" y="1"/>
                    </a:moveTo>
                    <a:cubicBezTo>
                      <a:pt x="38659" y="1"/>
                      <a:pt x="15073" y="2799"/>
                      <a:pt x="8180" y="6823"/>
                    </a:cubicBezTo>
                    <a:cubicBezTo>
                      <a:pt x="4262" y="9109"/>
                      <a:pt x="988" y="12788"/>
                      <a:pt x="607" y="17693"/>
                    </a:cubicBezTo>
                    <a:cubicBezTo>
                      <a:pt x="0" y="25486"/>
                      <a:pt x="6231" y="31808"/>
                      <a:pt x="13623" y="31808"/>
                    </a:cubicBezTo>
                    <a:cubicBezTo>
                      <a:pt x="14645" y="31808"/>
                      <a:pt x="15689" y="31687"/>
                      <a:pt x="16740" y="31433"/>
                    </a:cubicBezTo>
                    <a:cubicBezTo>
                      <a:pt x="17133" y="31362"/>
                      <a:pt x="17526" y="31242"/>
                      <a:pt x="17895" y="31100"/>
                    </a:cubicBezTo>
                    <a:cubicBezTo>
                      <a:pt x="19586" y="30516"/>
                      <a:pt x="21145" y="29599"/>
                      <a:pt x="22467" y="28397"/>
                    </a:cubicBezTo>
                    <a:cubicBezTo>
                      <a:pt x="27015" y="24777"/>
                      <a:pt x="33457" y="16931"/>
                      <a:pt x="386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2400"/>
              </a:p>
            </p:txBody>
          </p:sp>
          <p:sp>
            <p:nvSpPr>
              <p:cNvPr id="58" name="Google Shape;1619;p30"/>
              <p:cNvSpPr/>
              <p:nvPr/>
            </p:nvSpPr>
            <p:spPr>
              <a:xfrm>
                <a:off x="5012505" y="2350539"/>
                <a:ext cx="1050775" cy="861268"/>
              </a:xfrm>
              <a:custGeom>
                <a:avLst/>
                <a:gdLst/>
                <a:ahLst/>
                <a:cxnLst/>
                <a:rect l="l" t="t" r="r" b="b"/>
                <a:pathLst>
                  <a:path w="36041" h="29541" fill="none" extrusionOk="0">
                    <a:moveTo>
                      <a:pt x="12525" y="29540"/>
                    </a:moveTo>
                    <a:cubicBezTo>
                      <a:pt x="12216" y="29540"/>
                      <a:pt x="11894" y="29528"/>
                      <a:pt x="11573" y="29505"/>
                    </a:cubicBezTo>
                    <a:cubicBezTo>
                      <a:pt x="4953" y="28981"/>
                      <a:pt x="0" y="23182"/>
                      <a:pt x="524" y="16551"/>
                    </a:cubicBezTo>
                    <a:cubicBezTo>
                      <a:pt x="798" y="13062"/>
                      <a:pt x="2798" y="9383"/>
                      <a:pt x="7668" y="6466"/>
                    </a:cubicBezTo>
                    <a:cubicBezTo>
                      <a:pt x="13061" y="3228"/>
                      <a:pt x="30611" y="584"/>
                      <a:pt x="36040" y="1"/>
                    </a:cubicBezTo>
                    <a:cubicBezTo>
                      <a:pt x="31004" y="15670"/>
                      <a:pt x="24932" y="22968"/>
                      <a:pt x="20669" y="26361"/>
                    </a:cubicBezTo>
                    <a:lnTo>
                      <a:pt x="20645" y="26385"/>
                    </a:lnTo>
                    <a:lnTo>
                      <a:pt x="20622" y="26409"/>
                    </a:lnTo>
                    <a:cubicBezTo>
                      <a:pt x="19407" y="27516"/>
                      <a:pt x="17978" y="28362"/>
                      <a:pt x="16431" y="28885"/>
                    </a:cubicBezTo>
                    <a:lnTo>
                      <a:pt x="16407" y="28897"/>
                    </a:lnTo>
                    <a:cubicBezTo>
                      <a:pt x="16193" y="28981"/>
                      <a:pt x="16026" y="29040"/>
                      <a:pt x="15871" y="29076"/>
                    </a:cubicBezTo>
                    <a:lnTo>
                      <a:pt x="15359" y="29207"/>
                    </a:lnTo>
                    <a:cubicBezTo>
                      <a:pt x="14430" y="29433"/>
                      <a:pt x="13478" y="29540"/>
                      <a:pt x="12525" y="29540"/>
                    </a:cubicBezTo>
                    <a:close/>
                  </a:path>
                </a:pathLst>
              </a:custGeom>
              <a:noFill/>
              <a:ln w="2975" cap="flat" cmpd="sng">
                <a:solidFill>
                  <a:schemeClr val="dk2"/>
                </a:solidFill>
                <a:prstDash val="solid"/>
                <a:miter lim="11906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53" name="Google Shape;1620;p30"/>
            <p:cNvGrpSpPr/>
            <p:nvPr/>
          </p:nvGrpSpPr>
          <p:grpSpPr>
            <a:xfrm>
              <a:off x="5165108" y="2697480"/>
              <a:ext cx="350995" cy="350049"/>
              <a:chOff x="1310075" y="3253275"/>
              <a:chExt cx="296950" cy="296150"/>
            </a:xfrm>
          </p:grpSpPr>
          <p:sp>
            <p:nvSpPr>
              <p:cNvPr id="54" name="Google Shape;1621;p30"/>
              <p:cNvSpPr/>
              <p:nvPr/>
            </p:nvSpPr>
            <p:spPr>
              <a:xfrm>
                <a:off x="1423475" y="3359600"/>
                <a:ext cx="69350" cy="68550"/>
              </a:xfrm>
              <a:custGeom>
                <a:avLst/>
                <a:gdLst/>
                <a:ahLst/>
                <a:cxnLst/>
                <a:rect l="l" t="t" r="r" b="b"/>
                <a:pathLst>
                  <a:path w="2774" h="2742" extrusionOk="0">
                    <a:moveTo>
                      <a:pt x="1387" y="0"/>
                    </a:moveTo>
                    <a:cubicBezTo>
                      <a:pt x="631" y="0"/>
                      <a:pt x="1" y="630"/>
                      <a:pt x="1" y="1355"/>
                    </a:cubicBezTo>
                    <a:cubicBezTo>
                      <a:pt x="1" y="2111"/>
                      <a:pt x="631" y="2741"/>
                      <a:pt x="1387" y="2741"/>
                    </a:cubicBezTo>
                    <a:cubicBezTo>
                      <a:pt x="2143" y="2741"/>
                      <a:pt x="2773" y="2111"/>
                      <a:pt x="2773" y="1355"/>
                    </a:cubicBezTo>
                    <a:cubicBezTo>
                      <a:pt x="2773" y="630"/>
                      <a:pt x="2143" y="0"/>
                      <a:pt x="13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" name="Google Shape;1622;p30"/>
              <p:cNvSpPr/>
              <p:nvPr/>
            </p:nvSpPr>
            <p:spPr>
              <a:xfrm>
                <a:off x="1310075" y="3253275"/>
                <a:ext cx="296950" cy="296150"/>
              </a:xfrm>
              <a:custGeom>
                <a:avLst/>
                <a:gdLst/>
                <a:ahLst/>
                <a:cxnLst/>
                <a:rect l="l" t="t" r="r" b="b"/>
                <a:pathLst>
                  <a:path w="11878" h="11846" extrusionOk="0">
                    <a:moveTo>
                      <a:pt x="5923" y="2111"/>
                    </a:moveTo>
                    <a:cubicBezTo>
                      <a:pt x="8003" y="2111"/>
                      <a:pt x="9735" y="3812"/>
                      <a:pt x="9735" y="5923"/>
                    </a:cubicBezTo>
                    <a:cubicBezTo>
                      <a:pt x="9735" y="8034"/>
                      <a:pt x="8034" y="9767"/>
                      <a:pt x="5923" y="9767"/>
                    </a:cubicBezTo>
                    <a:cubicBezTo>
                      <a:pt x="3844" y="9767"/>
                      <a:pt x="2080" y="8065"/>
                      <a:pt x="2080" y="5923"/>
                    </a:cubicBezTo>
                    <a:cubicBezTo>
                      <a:pt x="2111" y="3844"/>
                      <a:pt x="3844" y="2111"/>
                      <a:pt x="5923" y="2111"/>
                    </a:cubicBezTo>
                    <a:close/>
                    <a:moveTo>
                      <a:pt x="5262" y="0"/>
                    </a:moveTo>
                    <a:cubicBezTo>
                      <a:pt x="5104" y="0"/>
                      <a:pt x="4947" y="95"/>
                      <a:pt x="4884" y="252"/>
                    </a:cubicBezTo>
                    <a:lnTo>
                      <a:pt x="4726" y="1166"/>
                    </a:lnTo>
                    <a:cubicBezTo>
                      <a:pt x="4253" y="1292"/>
                      <a:pt x="3844" y="1481"/>
                      <a:pt x="3434" y="1733"/>
                    </a:cubicBezTo>
                    <a:lnTo>
                      <a:pt x="2678" y="1197"/>
                    </a:lnTo>
                    <a:cubicBezTo>
                      <a:pt x="2641" y="1160"/>
                      <a:pt x="2584" y="1142"/>
                      <a:pt x="2523" y="1142"/>
                    </a:cubicBezTo>
                    <a:cubicBezTo>
                      <a:pt x="2429" y="1142"/>
                      <a:pt x="2326" y="1184"/>
                      <a:pt x="2269" y="1260"/>
                    </a:cubicBezTo>
                    <a:lnTo>
                      <a:pt x="1260" y="2237"/>
                    </a:lnTo>
                    <a:cubicBezTo>
                      <a:pt x="1166" y="2363"/>
                      <a:pt x="1166" y="2552"/>
                      <a:pt x="1229" y="2678"/>
                    </a:cubicBezTo>
                    <a:lnTo>
                      <a:pt x="1733" y="3403"/>
                    </a:lnTo>
                    <a:cubicBezTo>
                      <a:pt x="1512" y="3812"/>
                      <a:pt x="1323" y="4253"/>
                      <a:pt x="1197" y="4726"/>
                    </a:cubicBezTo>
                    <a:lnTo>
                      <a:pt x="284" y="4883"/>
                    </a:lnTo>
                    <a:cubicBezTo>
                      <a:pt x="126" y="4915"/>
                      <a:pt x="0" y="5041"/>
                      <a:pt x="0" y="5230"/>
                    </a:cubicBezTo>
                    <a:lnTo>
                      <a:pt x="0" y="6616"/>
                    </a:lnTo>
                    <a:cubicBezTo>
                      <a:pt x="0" y="6805"/>
                      <a:pt x="126" y="6963"/>
                      <a:pt x="284" y="6963"/>
                    </a:cubicBezTo>
                    <a:lnTo>
                      <a:pt x="1197" y="7120"/>
                    </a:lnTo>
                    <a:cubicBezTo>
                      <a:pt x="1292" y="7593"/>
                      <a:pt x="1512" y="8002"/>
                      <a:pt x="1733" y="8412"/>
                    </a:cubicBezTo>
                    <a:lnTo>
                      <a:pt x="1229" y="9168"/>
                    </a:lnTo>
                    <a:cubicBezTo>
                      <a:pt x="1103" y="9263"/>
                      <a:pt x="1166" y="9483"/>
                      <a:pt x="1260" y="9578"/>
                    </a:cubicBezTo>
                    <a:lnTo>
                      <a:pt x="2269" y="10586"/>
                    </a:lnTo>
                    <a:cubicBezTo>
                      <a:pt x="2321" y="10638"/>
                      <a:pt x="2411" y="10661"/>
                      <a:pt x="2497" y="10661"/>
                    </a:cubicBezTo>
                    <a:cubicBezTo>
                      <a:pt x="2568" y="10661"/>
                      <a:pt x="2636" y="10646"/>
                      <a:pt x="2678" y="10617"/>
                    </a:cubicBezTo>
                    <a:lnTo>
                      <a:pt x="3434" y="10113"/>
                    </a:lnTo>
                    <a:cubicBezTo>
                      <a:pt x="3844" y="10334"/>
                      <a:pt x="4253" y="10554"/>
                      <a:pt x="4726" y="10649"/>
                    </a:cubicBezTo>
                    <a:lnTo>
                      <a:pt x="4884" y="11562"/>
                    </a:lnTo>
                    <a:cubicBezTo>
                      <a:pt x="4947" y="11720"/>
                      <a:pt x="5041" y="11846"/>
                      <a:pt x="5262" y="11846"/>
                    </a:cubicBezTo>
                    <a:lnTo>
                      <a:pt x="6616" y="11846"/>
                    </a:lnTo>
                    <a:cubicBezTo>
                      <a:pt x="6774" y="11846"/>
                      <a:pt x="6931" y="11720"/>
                      <a:pt x="6994" y="11562"/>
                    </a:cubicBezTo>
                    <a:lnTo>
                      <a:pt x="7152" y="10649"/>
                    </a:lnTo>
                    <a:cubicBezTo>
                      <a:pt x="7624" y="10523"/>
                      <a:pt x="8034" y="10334"/>
                      <a:pt x="8444" y="10113"/>
                    </a:cubicBezTo>
                    <a:lnTo>
                      <a:pt x="9200" y="10617"/>
                    </a:lnTo>
                    <a:cubicBezTo>
                      <a:pt x="9242" y="10646"/>
                      <a:pt x="9310" y="10661"/>
                      <a:pt x="9381" y="10661"/>
                    </a:cubicBezTo>
                    <a:cubicBezTo>
                      <a:pt x="9467" y="10661"/>
                      <a:pt x="9557" y="10638"/>
                      <a:pt x="9609" y="10586"/>
                    </a:cubicBezTo>
                    <a:lnTo>
                      <a:pt x="10617" y="9578"/>
                    </a:lnTo>
                    <a:cubicBezTo>
                      <a:pt x="10712" y="9483"/>
                      <a:pt x="10712" y="9263"/>
                      <a:pt x="10649" y="9168"/>
                    </a:cubicBezTo>
                    <a:lnTo>
                      <a:pt x="10145" y="8412"/>
                    </a:lnTo>
                    <a:cubicBezTo>
                      <a:pt x="10365" y="8002"/>
                      <a:pt x="10554" y="7593"/>
                      <a:pt x="10680" y="7120"/>
                    </a:cubicBezTo>
                    <a:lnTo>
                      <a:pt x="11594" y="6963"/>
                    </a:lnTo>
                    <a:cubicBezTo>
                      <a:pt x="11752" y="6900"/>
                      <a:pt x="11878" y="6805"/>
                      <a:pt x="11878" y="6616"/>
                    </a:cubicBezTo>
                    <a:lnTo>
                      <a:pt x="11878" y="5230"/>
                    </a:lnTo>
                    <a:cubicBezTo>
                      <a:pt x="11878" y="5072"/>
                      <a:pt x="11752" y="4915"/>
                      <a:pt x="11594" y="4883"/>
                    </a:cubicBezTo>
                    <a:lnTo>
                      <a:pt x="10680" y="4726"/>
                    </a:lnTo>
                    <a:cubicBezTo>
                      <a:pt x="10554" y="4253"/>
                      <a:pt x="10365" y="3812"/>
                      <a:pt x="10145" y="3403"/>
                    </a:cubicBezTo>
                    <a:lnTo>
                      <a:pt x="10649" y="2678"/>
                    </a:lnTo>
                    <a:cubicBezTo>
                      <a:pt x="10775" y="2552"/>
                      <a:pt x="10712" y="2363"/>
                      <a:pt x="10617" y="2237"/>
                    </a:cubicBezTo>
                    <a:lnTo>
                      <a:pt x="9609" y="1260"/>
                    </a:lnTo>
                    <a:cubicBezTo>
                      <a:pt x="9554" y="1187"/>
                      <a:pt x="9455" y="1156"/>
                      <a:pt x="9364" y="1156"/>
                    </a:cubicBezTo>
                    <a:cubicBezTo>
                      <a:pt x="9300" y="1156"/>
                      <a:pt x="9239" y="1171"/>
                      <a:pt x="9200" y="1197"/>
                    </a:cubicBezTo>
                    <a:lnTo>
                      <a:pt x="8444" y="1733"/>
                    </a:lnTo>
                    <a:cubicBezTo>
                      <a:pt x="8034" y="1481"/>
                      <a:pt x="7624" y="1292"/>
                      <a:pt x="7152" y="1166"/>
                    </a:cubicBezTo>
                    <a:lnTo>
                      <a:pt x="6994" y="252"/>
                    </a:lnTo>
                    <a:cubicBezTo>
                      <a:pt x="6931" y="95"/>
                      <a:pt x="6837" y="0"/>
                      <a:pt x="661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" name="Google Shape;1623;p30"/>
              <p:cNvSpPr/>
              <p:nvPr/>
            </p:nvSpPr>
            <p:spPr>
              <a:xfrm>
                <a:off x="1399850" y="3426550"/>
                <a:ext cx="11660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112" extrusionOk="0">
                    <a:moveTo>
                      <a:pt x="725" y="0"/>
                    </a:moveTo>
                    <a:cubicBezTo>
                      <a:pt x="410" y="252"/>
                      <a:pt x="127" y="662"/>
                      <a:pt x="1" y="1103"/>
                    </a:cubicBezTo>
                    <a:cubicBezTo>
                      <a:pt x="599" y="1733"/>
                      <a:pt x="1387" y="2111"/>
                      <a:pt x="2332" y="2111"/>
                    </a:cubicBezTo>
                    <a:cubicBezTo>
                      <a:pt x="3246" y="2111"/>
                      <a:pt x="4065" y="1733"/>
                      <a:pt x="4664" y="1103"/>
                    </a:cubicBezTo>
                    <a:cubicBezTo>
                      <a:pt x="4538" y="662"/>
                      <a:pt x="4254" y="252"/>
                      <a:pt x="3939" y="0"/>
                    </a:cubicBezTo>
                    <a:cubicBezTo>
                      <a:pt x="3561" y="473"/>
                      <a:pt x="2994" y="788"/>
                      <a:pt x="2332" y="788"/>
                    </a:cubicBezTo>
                    <a:cubicBezTo>
                      <a:pt x="1702" y="788"/>
                      <a:pt x="1103" y="473"/>
                      <a:pt x="72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59" name="Google Shape;1624;p30"/>
          <p:cNvGrpSpPr/>
          <p:nvPr/>
        </p:nvGrpSpPr>
        <p:grpSpPr>
          <a:xfrm>
            <a:off x="8886431" y="6637597"/>
            <a:ext cx="2092719" cy="972878"/>
            <a:chOff x="4911483" y="3384900"/>
            <a:chExt cx="1269817" cy="827973"/>
          </a:xfrm>
        </p:grpSpPr>
        <p:grpSp>
          <p:nvGrpSpPr>
            <p:cNvPr id="60" name="Google Shape;1625;p30"/>
            <p:cNvGrpSpPr/>
            <p:nvPr/>
          </p:nvGrpSpPr>
          <p:grpSpPr>
            <a:xfrm>
              <a:off x="4911483" y="3384900"/>
              <a:ext cx="1269817" cy="827973"/>
              <a:chOff x="4911483" y="3384900"/>
              <a:chExt cx="1269817" cy="827973"/>
            </a:xfrm>
          </p:grpSpPr>
          <p:sp>
            <p:nvSpPr>
              <p:cNvPr id="68" name="Google Shape;1626;p30"/>
              <p:cNvSpPr/>
              <p:nvPr/>
            </p:nvSpPr>
            <p:spPr>
              <a:xfrm>
                <a:off x="4911483" y="3384900"/>
                <a:ext cx="1269817" cy="827973"/>
              </a:xfrm>
              <a:custGeom>
                <a:avLst/>
                <a:gdLst/>
                <a:ahLst/>
                <a:cxnLst/>
                <a:rect l="l" t="t" r="r" b="b"/>
                <a:pathLst>
                  <a:path w="43554" h="28399" extrusionOk="0">
                    <a:moveTo>
                      <a:pt x="14958" y="0"/>
                    </a:moveTo>
                    <a:cubicBezTo>
                      <a:pt x="13608" y="0"/>
                      <a:pt x="12253" y="216"/>
                      <a:pt x="10954" y="730"/>
                    </a:cubicBezTo>
                    <a:cubicBezTo>
                      <a:pt x="2667" y="4004"/>
                      <a:pt x="0" y="14410"/>
                      <a:pt x="5680" y="21268"/>
                    </a:cubicBezTo>
                    <a:cubicBezTo>
                      <a:pt x="5930" y="21589"/>
                      <a:pt x="6203" y="21887"/>
                      <a:pt x="6501" y="22161"/>
                    </a:cubicBezTo>
                    <a:cubicBezTo>
                      <a:pt x="7763" y="23411"/>
                      <a:pt x="9263" y="24411"/>
                      <a:pt x="10930" y="25066"/>
                    </a:cubicBezTo>
                    <a:cubicBezTo>
                      <a:pt x="14504" y="26768"/>
                      <a:pt x="20225" y="28398"/>
                      <a:pt x="29030" y="28398"/>
                    </a:cubicBezTo>
                    <a:cubicBezTo>
                      <a:pt x="33160" y="28398"/>
                      <a:pt x="37969" y="28040"/>
                      <a:pt x="43553" y="27162"/>
                    </a:cubicBezTo>
                    <a:cubicBezTo>
                      <a:pt x="43553" y="27162"/>
                      <a:pt x="30718" y="6778"/>
                      <a:pt x="24039" y="2766"/>
                    </a:cubicBezTo>
                    <a:cubicBezTo>
                      <a:pt x="21721" y="1368"/>
                      <a:pt x="18358" y="0"/>
                      <a:pt x="1495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2400"/>
              </a:p>
            </p:txBody>
          </p:sp>
          <p:sp>
            <p:nvSpPr>
              <p:cNvPr id="69" name="Google Shape;1627;p30"/>
              <p:cNvSpPr/>
              <p:nvPr/>
            </p:nvSpPr>
            <p:spPr>
              <a:xfrm>
                <a:off x="4947926" y="3415192"/>
                <a:ext cx="1181652" cy="766835"/>
              </a:xfrm>
              <a:custGeom>
                <a:avLst/>
                <a:gdLst/>
                <a:ahLst/>
                <a:cxnLst/>
                <a:rect l="l" t="t" r="r" b="b"/>
                <a:pathLst>
                  <a:path w="40530" h="26302" fill="none" extrusionOk="0">
                    <a:moveTo>
                      <a:pt x="27778" y="26301"/>
                    </a:moveTo>
                    <a:cubicBezTo>
                      <a:pt x="20670" y="26301"/>
                      <a:pt x="14562" y="25182"/>
                      <a:pt x="10133" y="23075"/>
                    </a:cubicBezTo>
                    <a:lnTo>
                      <a:pt x="10097" y="23063"/>
                    </a:lnTo>
                    <a:lnTo>
                      <a:pt x="10061" y="23039"/>
                    </a:lnTo>
                    <a:cubicBezTo>
                      <a:pt x="8537" y="22444"/>
                      <a:pt x="7144" y="21527"/>
                      <a:pt x="5989" y="20372"/>
                    </a:cubicBezTo>
                    <a:lnTo>
                      <a:pt x="5966" y="20348"/>
                    </a:lnTo>
                    <a:cubicBezTo>
                      <a:pt x="5799" y="20205"/>
                      <a:pt x="5668" y="20062"/>
                      <a:pt x="5573" y="19955"/>
                    </a:cubicBezTo>
                    <a:lnTo>
                      <a:pt x="5239" y="19550"/>
                    </a:lnTo>
                    <a:cubicBezTo>
                      <a:pt x="0" y="13252"/>
                      <a:pt x="2465" y="3667"/>
                      <a:pt x="10085" y="667"/>
                    </a:cubicBezTo>
                    <a:cubicBezTo>
                      <a:pt x="11240" y="215"/>
                      <a:pt x="12454" y="0"/>
                      <a:pt x="13693" y="12"/>
                    </a:cubicBezTo>
                    <a:cubicBezTo>
                      <a:pt x="17491" y="12"/>
                      <a:pt x="20932" y="1846"/>
                      <a:pt x="22241" y="2632"/>
                    </a:cubicBezTo>
                    <a:cubicBezTo>
                      <a:pt x="27647" y="5882"/>
                      <a:pt x="37553" y="20729"/>
                      <a:pt x="40529" y="25325"/>
                    </a:cubicBezTo>
                    <a:cubicBezTo>
                      <a:pt x="36303" y="25944"/>
                      <a:pt x="32040" y="26277"/>
                      <a:pt x="27766" y="26301"/>
                    </a:cubicBezTo>
                    <a:close/>
                  </a:path>
                </a:pathLst>
              </a:custGeom>
              <a:noFill/>
              <a:ln w="2975" cap="flat" cmpd="sng">
                <a:solidFill>
                  <a:schemeClr val="dk2"/>
                </a:solidFill>
                <a:prstDash val="solid"/>
                <a:miter lim="11906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61" name="Google Shape;1628;p30"/>
            <p:cNvGrpSpPr/>
            <p:nvPr/>
          </p:nvGrpSpPr>
          <p:grpSpPr>
            <a:xfrm>
              <a:off x="5165554" y="3568290"/>
              <a:ext cx="350079" cy="351320"/>
              <a:chOff x="4991425" y="3234750"/>
              <a:chExt cx="296175" cy="297225"/>
            </a:xfrm>
          </p:grpSpPr>
          <p:sp>
            <p:nvSpPr>
              <p:cNvPr id="62" name="Google Shape;1629;p30"/>
              <p:cNvSpPr/>
              <p:nvPr/>
            </p:nvSpPr>
            <p:spPr>
              <a:xfrm>
                <a:off x="5077275" y="3304450"/>
                <a:ext cx="122100" cy="99275"/>
              </a:xfrm>
              <a:custGeom>
                <a:avLst/>
                <a:gdLst/>
                <a:ahLst/>
                <a:cxnLst/>
                <a:rect l="l" t="t" r="r" b="b"/>
                <a:pathLst>
                  <a:path w="4884" h="3971" extrusionOk="0">
                    <a:moveTo>
                      <a:pt x="2426" y="1"/>
                    </a:moveTo>
                    <a:cubicBezTo>
                      <a:pt x="1103" y="1"/>
                      <a:pt x="0" y="1104"/>
                      <a:pt x="0" y="2427"/>
                    </a:cubicBezTo>
                    <a:cubicBezTo>
                      <a:pt x="0" y="3025"/>
                      <a:pt x="190" y="3530"/>
                      <a:pt x="536" y="3971"/>
                    </a:cubicBezTo>
                    <a:cubicBezTo>
                      <a:pt x="820" y="3624"/>
                      <a:pt x="1103" y="3309"/>
                      <a:pt x="1481" y="3057"/>
                    </a:cubicBezTo>
                    <a:cubicBezTo>
                      <a:pt x="1261" y="2805"/>
                      <a:pt x="1103" y="2458"/>
                      <a:pt x="1103" y="2112"/>
                    </a:cubicBezTo>
                    <a:cubicBezTo>
                      <a:pt x="1103" y="1356"/>
                      <a:pt x="1733" y="726"/>
                      <a:pt x="2489" y="726"/>
                    </a:cubicBezTo>
                    <a:cubicBezTo>
                      <a:pt x="3214" y="726"/>
                      <a:pt x="3844" y="1356"/>
                      <a:pt x="3844" y="2112"/>
                    </a:cubicBezTo>
                    <a:cubicBezTo>
                      <a:pt x="3844" y="2458"/>
                      <a:pt x="3687" y="2805"/>
                      <a:pt x="3466" y="3057"/>
                    </a:cubicBezTo>
                    <a:cubicBezTo>
                      <a:pt x="3844" y="3246"/>
                      <a:pt x="4128" y="3561"/>
                      <a:pt x="4317" y="3971"/>
                    </a:cubicBezTo>
                    <a:cubicBezTo>
                      <a:pt x="4695" y="3530"/>
                      <a:pt x="4884" y="3025"/>
                      <a:pt x="4884" y="2427"/>
                    </a:cubicBezTo>
                    <a:cubicBezTo>
                      <a:pt x="4884" y="1104"/>
                      <a:pt x="3781" y="1"/>
                      <a:pt x="24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" name="Google Shape;1630;p30"/>
              <p:cNvSpPr/>
              <p:nvPr/>
            </p:nvSpPr>
            <p:spPr>
              <a:xfrm>
                <a:off x="5121375" y="3339900"/>
                <a:ext cx="35475" cy="35475"/>
              </a:xfrm>
              <a:custGeom>
                <a:avLst/>
                <a:gdLst/>
                <a:ahLst/>
                <a:cxnLst/>
                <a:rect l="l" t="t" r="r" b="b"/>
                <a:pathLst>
                  <a:path w="1419" h="1419" extrusionOk="0">
                    <a:moveTo>
                      <a:pt x="725" y="1"/>
                    </a:moveTo>
                    <a:cubicBezTo>
                      <a:pt x="316" y="1"/>
                      <a:pt x="1" y="316"/>
                      <a:pt x="1" y="694"/>
                    </a:cubicBezTo>
                    <a:cubicBezTo>
                      <a:pt x="1" y="1103"/>
                      <a:pt x="316" y="1418"/>
                      <a:pt x="725" y="1418"/>
                    </a:cubicBezTo>
                    <a:cubicBezTo>
                      <a:pt x="1103" y="1418"/>
                      <a:pt x="1418" y="1103"/>
                      <a:pt x="1418" y="694"/>
                    </a:cubicBezTo>
                    <a:cubicBezTo>
                      <a:pt x="1418" y="316"/>
                      <a:pt x="1103" y="1"/>
                      <a:pt x="7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" name="Google Shape;1631;p30"/>
              <p:cNvSpPr/>
              <p:nvPr/>
            </p:nvSpPr>
            <p:spPr>
              <a:xfrm>
                <a:off x="5009550" y="3234750"/>
                <a:ext cx="259150" cy="261125"/>
              </a:xfrm>
              <a:custGeom>
                <a:avLst/>
                <a:gdLst/>
                <a:ahLst/>
                <a:cxnLst/>
                <a:rect l="l" t="t" r="r" b="b"/>
                <a:pathLst>
                  <a:path w="10366" h="10445" extrusionOk="0">
                    <a:moveTo>
                      <a:pt x="5198" y="2159"/>
                    </a:moveTo>
                    <a:cubicBezTo>
                      <a:pt x="6931" y="2159"/>
                      <a:pt x="8286" y="3514"/>
                      <a:pt x="8286" y="5246"/>
                    </a:cubicBezTo>
                    <a:cubicBezTo>
                      <a:pt x="8286" y="6916"/>
                      <a:pt x="6931" y="8365"/>
                      <a:pt x="5198" y="8365"/>
                    </a:cubicBezTo>
                    <a:cubicBezTo>
                      <a:pt x="3340" y="8365"/>
                      <a:pt x="2079" y="6822"/>
                      <a:pt x="2079" y="5246"/>
                    </a:cubicBezTo>
                    <a:cubicBezTo>
                      <a:pt x="2079" y="3514"/>
                      <a:pt x="3497" y="2159"/>
                      <a:pt x="5198" y="2159"/>
                    </a:cubicBezTo>
                    <a:close/>
                    <a:moveTo>
                      <a:pt x="5167" y="1"/>
                    </a:moveTo>
                    <a:cubicBezTo>
                      <a:pt x="5088" y="1"/>
                      <a:pt x="5009" y="17"/>
                      <a:pt x="4946" y="48"/>
                    </a:cubicBezTo>
                    <a:lnTo>
                      <a:pt x="4001" y="836"/>
                    </a:lnTo>
                    <a:lnTo>
                      <a:pt x="2773" y="678"/>
                    </a:lnTo>
                    <a:cubicBezTo>
                      <a:pt x="2756" y="675"/>
                      <a:pt x="2739" y="673"/>
                      <a:pt x="2723" y="673"/>
                    </a:cubicBezTo>
                    <a:cubicBezTo>
                      <a:pt x="2583" y="673"/>
                      <a:pt x="2454" y="786"/>
                      <a:pt x="2426" y="899"/>
                    </a:cubicBezTo>
                    <a:lnTo>
                      <a:pt x="1953" y="2033"/>
                    </a:lnTo>
                    <a:lnTo>
                      <a:pt x="819" y="2505"/>
                    </a:lnTo>
                    <a:cubicBezTo>
                      <a:pt x="662" y="2568"/>
                      <a:pt x="567" y="2694"/>
                      <a:pt x="630" y="2852"/>
                    </a:cubicBezTo>
                    <a:lnTo>
                      <a:pt x="788" y="4081"/>
                    </a:lnTo>
                    <a:lnTo>
                      <a:pt x="32" y="5026"/>
                    </a:lnTo>
                    <a:cubicBezTo>
                      <a:pt x="0" y="5183"/>
                      <a:pt x="0" y="5341"/>
                      <a:pt x="63" y="5467"/>
                    </a:cubicBezTo>
                    <a:lnTo>
                      <a:pt x="819" y="6381"/>
                    </a:lnTo>
                    <a:lnTo>
                      <a:pt x="662" y="7609"/>
                    </a:lnTo>
                    <a:cubicBezTo>
                      <a:pt x="630" y="7767"/>
                      <a:pt x="725" y="7924"/>
                      <a:pt x="851" y="7956"/>
                    </a:cubicBezTo>
                    <a:lnTo>
                      <a:pt x="1985" y="8428"/>
                    </a:lnTo>
                    <a:lnTo>
                      <a:pt x="2457" y="9594"/>
                    </a:lnTo>
                    <a:cubicBezTo>
                      <a:pt x="2536" y="9725"/>
                      <a:pt x="2637" y="9791"/>
                      <a:pt x="2741" y="9791"/>
                    </a:cubicBezTo>
                    <a:cubicBezTo>
                      <a:pt x="2762" y="9791"/>
                      <a:pt x="2783" y="9788"/>
                      <a:pt x="2804" y="9783"/>
                    </a:cubicBezTo>
                    <a:lnTo>
                      <a:pt x="4033" y="9626"/>
                    </a:lnTo>
                    <a:lnTo>
                      <a:pt x="4978" y="10382"/>
                    </a:lnTo>
                    <a:cubicBezTo>
                      <a:pt x="5072" y="10413"/>
                      <a:pt x="5104" y="10445"/>
                      <a:pt x="5167" y="10445"/>
                    </a:cubicBezTo>
                    <a:cubicBezTo>
                      <a:pt x="5261" y="10445"/>
                      <a:pt x="5324" y="10413"/>
                      <a:pt x="5387" y="10382"/>
                    </a:cubicBezTo>
                    <a:lnTo>
                      <a:pt x="6333" y="9626"/>
                    </a:lnTo>
                    <a:lnTo>
                      <a:pt x="7530" y="9783"/>
                    </a:lnTo>
                    <a:cubicBezTo>
                      <a:pt x="7687" y="9783"/>
                      <a:pt x="7876" y="9689"/>
                      <a:pt x="7908" y="9594"/>
                    </a:cubicBezTo>
                    <a:lnTo>
                      <a:pt x="8380" y="8428"/>
                    </a:lnTo>
                    <a:lnTo>
                      <a:pt x="9515" y="7956"/>
                    </a:lnTo>
                    <a:cubicBezTo>
                      <a:pt x="9672" y="7893"/>
                      <a:pt x="9735" y="7767"/>
                      <a:pt x="9704" y="7609"/>
                    </a:cubicBezTo>
                    <a:lnTo>
                      <a:pt x="9546" y="6381"/>
                    </a:lnTo>
                    <a:lnTo>
                      <a:pt x="10302" y="5467"/>
                    </a:lnTo>
                    <a:cubicBezTo>
                      <a:pt x="10365" y="5341"/>
                      <a:pt x="10365" y="5120"/>
                      <a:pt x="10302" y="5026"/>
                    </a:cubicBezTo>
                    <a:lnTo>
                      <a:pt x="9546" y="4081"/>
                    </a:lnTo>
                    <a:lnTo>
                      <a:pt x="9704" y="2852"/>
                    </a:lnTo>
                    <a:cubicBezTo>
                      <a:pt x="9735" y="2694"/>
                      <a:pt x="9641" y="2537"/>
                      <a:pt x="9515" y="2505"/>
                    </a:cubicBezTo>
                    <a:lnTo>
                      <a:pt x="8380" y="2033"/>
                    </a:lnTo>
                    <a:lnTo>
                      <a:pt x="7908" y="899"/>
                    </a:lnTo>
                    <a:cubicBezTo>
                      <a:pt x="7826" y="762"/>
                      <a:pt x="7719" y="672"/>
                      <a:pt x="7589" y="672"/>
                    </a:cubicBezTo>
                    <a:cubicBezTo>
                      <a:pt x="7570" y="672"/>
                      <a:pt x="7550" y="674"/>
                      <a:pt x="7530" y="678"/>
                    </a:cubicBezTo>
                    <a:lnTo>
                      <a:pt x="6333" y="836"/>
                    </a:lnTo>
                    <a:lnTo>
                      <a:pt x="5387" y="48"/>
                    </a:lnTo>
                    <a:cubicBezTo>
                      <a:pt x="5324" y="17"/>
                      <a:pt x="5246" y="1"/>
                      <a:pt x="516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5" name="Google Shape;1632;p30"/>
              <p:cNvSpPr/>
              <p:nvPr/>
            </p:nvSpPr>
            <p:spPr>
              <a:xfrm>
                <a:off x="5105625" y="3391900"/>
                <a:ext cx="66975" cy="346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1387" extrusionOk="0">
                    <a:moveTo>
                      <a:pt x="1355" y="0"/>
                    </a:moveTo>
                    <a:cubicBezTo>
                      <a:pt x="725" y="0"/>
                      <a:pt x="190" y="441"/>
                      <a:pt x="1" y="977"/>
                    </a:cubicBezTo>
                    <a:cubicBezTo>
                      <a:pt x="410" y="1229"/>
                      <a:pt x="820" y="1386"/>
                      <a:pt x="1355" y="1386"/>
                    </a:cubicBezTo>
                    <a:cubicBezTo>
                      <a:pt x="1859" y="1386"/>
                      <a:pt x="2301" y="1229"/>
                      <a:pt x="2679" y="977"/>
                    </a:cubicBezTo>
                    <a:cubicBezTo>
                      <a:pt x="2521" y="410"/>
                      <a:pt x="1985" y="0"/>
                      <a:pt x="13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6" name="Google Shape;1633;p30"/>
              <p:cNvSpPr/>
              <p:nvPr/>
            </p:nvSpPr>
            <p:spPr>
              <a:xfrm>
                <a:off x="5192275" y="3443075"/>
                <a:ext cx="95325" cy="86975"/>
              </a:xfrm>
              <a:custGeom>
                <a:avLst/>
                <a:gdLst/>
                <a:ahLst/>
                <a:cxnLst/>
                <a:rect l="l" t="t" r="r" b="b"/>
                <a:pathLst>
                  <a:path w="3813" h="3479" extrusionOk="0">
                    <a:moveTo>
                      <a:pt x="2867" y="1"/>
                    </a:moveTo>
                    <a:cubicBezTo>
                      <a:pt x="2741" y="127"/>
                      <a:pt x="2647" y="221"/>
                      <a:pt x="2489" y="284"/>
                    </a:cubicBezTo>
                    <a:lnTo>
                      <a:pt x="1607" y="631"/>
                    </a:lnTo>
                    <a:lnTo>
                      <a:pt x="1260" y="1482"/>
                    </a:lnTo>
                    <a:cubicBezTo>
                      <a:pt x="1103" y="1891"/>
                      <a:pt x="693" y="2112"/>
                      <a:pt x="284" y="2112"/>
                    </a:cubicBezTo>
                    <a:lnTo>
                      <a:pt x="158" y="2112"/>
                    </a:lnTo>
                    <a:lnTo>
                      <a:pt x="0" y="2080"/>
                    </a:lnTo>
                    <a:lnTo>
                      <a:pt x="1166" y="3372"/>
                    </a:lnTo>
                    <a:cubicBezTo>
                      <a:pt x="1237" y="3443"/>
                      <a:pt x="1343" y="3478"/>
                      <a:pt x="1445" y="3478"/>
                    </a:cubicBezTo>
                    <a:cubicBezTo>
                      <a:pt x="1479" y="3478"/>
                      <a:pt x="1512" y="3474"/>
                      <a:pt x="1544" y="3466"/>
                    </a:cubicBezTo>
                    <a:cubicBezTo>
                      <a:pt x="1638" y="3403"/>
                      <a:pt x="1764" y="3340"/>
                      <a:pt x="1764" y="3183"/>
                    </a:cubicBezTo>
                    <a:lnTo>
                      <a:pt x="2080" y="1639"/>
                    </a:lnTo>
                    <a:lnTo>
                      <a:pt x="3497" y="1324"/>
                    </a:lnTo>
                    <a:cubicBezTo>
                      <a:pt x="3532" y="1338"/>
                      <a:pt x="3563" y="1344"/>
                      <a:pt x="3592" y="1344"/>
                    </a:cubicBezTo>
                    <a:cubicBezTo>
                      <a:pt x="3693" y="1344"/>
                      <a:pt x="3756" y="1265"/>
                      <a:pt x="3781" y="1167"/>
                    </a:cubicBezTo>
                    <a:cubicBezTo>
                      <a:pt x="3812" y="1072"/>
                      <a:pt x="3781" y="946"/>
                      <a:pt x="3686" y="820"/>
                    </a:cubicBezTo>
                    <a:lnTo>
                      <a:pt x="286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7" name="Google Shape;1634;p30"/>
              <p:cNvSpPr/>
              <p:nvPr/>
            </p:nvSpPr>
            <p:spPr>
              <a:xfrm>
                <a:off x="4991425" y="3444650"/>
                <a:ext cx="95325" cy="87325"/>
              </a:xfrm>
              <a:custGeom>
                <a:avLst/>
                <a:gdLst/>
                <a:ahLst/>
                <a:cxnLst/>
                <a:rect l="l" t="t" r="r" b="b"/>
                <a:pathLst>
                  <a:path w="3813" h="3493" extrusionOk="0">
                    <a:moveTo>
                      <a:pt x="946" y="1"/>
                    </a:moveTo>
                    <a:lnTo>
                      <a:pt x="126" y="851"/>
                    </a:lnTo>
                    <a:cubicBezTo>
                      <a:pt x="0" y="851"/>
                      <a:pt x="0" y="1009"/>
                      <a:pt x="32" y="1104"/>
                    </a:cubicBezTo>
                    <a:cubicBezTo>
                      <a:pt x="95" y="1230"/>
                      <a:pt x="158" y="1324"/>
                      <a:pt x="315" y="1356"/>
                    </a:cubicBezTo>
                    <a:lnTo>
                      <a:pt x="1733" y="1671"/>
                    </a:lnTo>
                    <a:lnTo>
                      <a:pt x="2048" y="3214"/>
                    </a:lnTo>
                    <a:cubicBezTo>
                      <a:pt x="2080" y="3309"/>
                      <a:pt x="2174" y="3435"/>
                      <a:pt x="2300" y="3466"/>
                    </a:cubicBezTo>
                    <a:cubicBezTo>
                      <a:pt x="2328" y="3485"/>
                      <a:pt x="2361" y="3492"/>
                      <a:pt x="2396" y="3492"/>
                    </a:cubicBezTo>
                    <a:cubicBezTo>
                      <a:pt x="2482" y="3492"/>
                      <a:pt x="2580" y="3448"/>
                      <a:pt x="2647" y="3403"/>
                    </a:cubicBezTo>
                    <a:lnTo>
                      <a:pt x="3813" y="2112"/>
                    </a:lnTo>
                    <a:lnTo>
                      <a:pt x="3813" y="2112"/>
                    </a:lnTo>
                    <a:lnTo>
                      <a:pt x="3624" y="2143"/>
                    </a:lnTo>
                    <a:lnTo>
                      <a:pt x="3561" y="2143"/>
                    </a:lnTo>
                    <a:cubicBezTo>
                      <a:pt x="3119" y="2143"/>
                      <a:pt x="2773" y="1891"/>
                      <a:pt x="2552" y="1513"/>
                    </a:cubicBezTo>
                    <a:lnTo>
                      <a:pt x="2206" y="631"/>
                    </a:lnTo>
                    <a:lnTo>
                      <a:pt x="1355" y="284"/>
                    </a:lnTo>
                    <a:cubicBezTo>
                      <a:pt x="1198" y="221"/>
                      <a:pt x="1072" y="127"/>
                      <a:pt x="94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70" name="Google Shape;1635;p30"/>
          <p:cNvGrpSpPr/>
          <p:nvPr/>
        </p:nvGrpSpPr>
        <p:grpSpPr>
          <a:xfrm>
            <a:off x="7245323" y="5921406"/>
            <a:ext cx="466772" cy="381116"/>
            <a:chOff x="3860400" y="3254050"/>
            <a:chExt cx="296175" cy="241825"/>
          </a:xfrm>
        </p:grpSpPr>
        <p:sp>
          <p:nvSpPr>
            <p:cNvPr id="71" name="Google Shape;1636;p30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2" name="Google Shape;1637;p30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3" name="Google Shape;1638;p30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4" name="Google Shape;1639;p30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5" name="Google Shape;1640;p30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6" name="Google Shape;1641;p30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7" name="Google Shape;1642;p30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cxnSp>
        <p:nvCxnSpPr>
          <p:cNvPr id="78" name="Google Shape;2454;p39"/>
          <p:cNvCxnSpPr/>
          <p:nvPr/>
        </p:nvCxnSpPr>
        <p:spPr>
          <a:xfrm flipH="1">
            <a:off x="2947497" y="3742883"/>
            <a:ext cx="3568161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" name="Прямоугольник 78"/>
          <p:cNvSpPr/>
          <p:nvPr/>
        </p:nvSpPr>
        <p:spPr>
          <a:xfrm>
            <a:off x="2243335" y="3281218"/>
            <a:ext cx="48558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ru-RU" sz="3200" b="1" dirty="0" err="1">
                <a:latin typeface="Times New Roman" panose="02020603050405020304" pitchFamily="18" charset="0"/>
              </a:rPr>
              <a:t>Loyihada</a:t>
            </a:r>
            <a:r>
              <a:rPr lang="en-US" altLang="ru-RU" sz="3200" b="1" dirty="0">
                <a:latin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latin typeface="Times New Roman" panose="02020603050405020304" pitchFamily="18" charset="0"/>
              </a:rPr>
              <a:t>yetakchi</a:t>
            </a:r>
            <a:r>
              <a:rPr lang="en-US" altLang="ru-RU" sz="3200" b="1" dirty="0">
                <a:latin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latin typeface="Times New Roman" panose="02020603050405020304" pitchFamily="18" charset="0"/>
              </a:rPr>
              <a:t>faoliyat</a:t>
            </a:r>
            <a:endParaRPr lang="ru-RU" altLang="ru-RU" sz="3200" b="1" i="1" dirty="0">
              <a:latin typeface="Tahoma" panose="020B0604030504040204" pitchFamily="34" charset="0"/>
            </a:endParaRPr>
          </a:p>
        </p:txBody>
      </p:sp>
      <p:cxnSp>
        <p:nvCxnSpPr>
          <p:cNvPr id="80" name="Google Shape;2454;p39"/>
          <p:cNvCxnSpPr/>
          <p:nvPr/>
        </p:nvCxnSpPr>
        <p:spPr>
          <a:xfrm flipH="1">
            <a:off x="10195401" y="3742883"/>
            <a:ext cx="3746011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1" name="Прямоугольник 80"/>
          <p:cNvSpPr/>
          <p:nvPr/>
        </p:nvSpPr>
        <p:spPr>
          <a:xfrm>
            <a:off x="9728663" y="3190875"/>
            <a:ext cx="52890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3200" b="1" dirty="0">
                <a:latin typeface="Times New Roman" panose="02020603050405020304" pitchFamily="18" charset="0"/>
              </a:rPr>
              <a:t>Fan </a:t>
            </a:r>
            <a:r>
              <a:rPr lang="en-US" altLang="ru-RU" sz="3200" b="1" dirty="0" err="1">
                <a:latin typeface="Times New Roman" panose="02020603050405020304" pitchFamily="18" charset="0"/>
              </a:rPr>
              <a:t>jihatdan</a:t>
            </a:r>
            <a:r>
              <a:rPr lang="en-US" altLang="ru-RU" sz="3200" b="1" dirty="0">
                <a:latin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latin typeface="Times New Roman" panose="02020603050405020304" pitchFamily="18" charset="0"/>
              </a:rPr>
              <a:t>mazmunli</a:t>
            </a:r>
            <a:r>
              <a:rPr lang="en-US" altLang="ru-RU" sz="3200" b="1" dirty="0">
                <a:latin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latin typeface="Times New Roman" panose="02020603050405020304" pitchFamily="18" charset="0"/>
              </a:rPr>
              <a:t>soha</a:t>
            </a:r>
            <a:r>
              <a:rPr lang="ru-RU" altLang="ru-RU" sz="3200" b="1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82" name="Google Shape;2511;p40"/>
          <p:cNvSpPr/>
          <p:nvPr/>
        </p:nvSpPr>
        <p:spPr>
          <a:xfrm>
            <a:off x="2901950" y="4204547"/>
            <a:ext cx="3383126" cy="967527"/>
          </a:xfrm>
          <a:custGeom>
            <a:avLst/>
            <a:gdLst/>
            <a:ahLst/>
            <a:cxnLst/>
            <a:rect l="l" t="t" r="r" b="b"/>
            <a:pathLst>
              <a:path w="137744" h="18896" extrusionOk="0">
                <a:moveTo>
                  <a:pt x="10918" y="0"/>
                </a:moveTo>
                <a:cubicBezTo>
                  <a:pt x="6144" y="0"/>
                  <a:pt x="2132" y="3548"/>
                  <a:pt x="1536" y="8287"/>
                </a:cubicBezTo>
                <a:lnTo>
                  <a:pt x="0" y="9454"/>
                </a:lnTo>
                <a:lnTo>
                  <a:pt x="1536" y="10608"/>
                </a:lnTo>
                <a:cubicBezTo>
                  <a:pt x="2132" y="15347"/>
                  <a:pt x="6144" y="18895"/>
                  <a:pt x="10918" y="18895"/>
                </a:cubicBezTo>
                <a:lnTo>
                  <a:pt x="128302" y="18895"/>
                </a:lnTo>
                <a:cubicBezTo>
                  <a:pt x="133517" y="18895"/>
                  <a:pt x="137744" y="14668"/>
                  <a:pt x="137744" y="9454"/>
                </a:cubicBezTo>
                <a:cubicBezTo>
                  <a:pt x="137744" y="4227"/>
                  <a:pt x="133517" y="0"/>
                  <a:pt x="12830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Tadqiqot</a:t>
            </a:r>
            <a:endParaRPr lang="ru-RU" altLang="ru-RU" sz="2800" b="1" i="1" dirty="0">
              <a:latin typeface="Tahoma" panose="020B060403050404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3" name="Google Shape;2511;p40"/>
          <p:cNvSpPr/>
          <p:nvPr/>
        </p:nvSpPr>
        <p:spPr>
          <a:xfrm>
            <a:off x="2520951" y="5408211"/>
            <a:ext cx="3283686" cy="1287864"/>
          </a:xfrm>
          <a:custGeom>
            <a:avLst/>
            <a:gdLst/>
            <a:ahLst/>
            <a:cxnLst/>
            <a:rect l="l" t="t" r="r" b="b"/>
            <a:pathLst>
              <a:path w="137744" h="18896" extrusionOk="0">
                <a:moveTo>
                  <a:pt x="10918" y="0"/>
                </a:moveTo>
                <a:cubicBezTo>
                  <a:pt x="6144" y="0"/>
                  <a:pt x="2132" y="3548"/>
                  <a:pt x="1536" y="8287"/>
                </a:cubicBezTo>
                <a:lnTo>
                  <a:pt x="0" y="9454"/>
                </a:lnTo>
                <a:lnTo>
                  <a:pt x="1536" y="10608"/>
                </a:lnTo>
                <a:cubicBezTo>
                  <a:pt x="2132" y="15347"/>
                  <a:pt x="6144" y="18895"/>
                  <a:pt x="10918" y="18895"/>
                </a:cubicBezTo>
                <a:lnTo>
                  <a:pt x="128302" y="18895"/>
                </a:lnTo>
                <a:cubicBezTo>
                  <a:pt x="133517" y="18895"/>
                  <a:pt x="137744" y="14668"/>
                  <a:pt x="137744" y="9454"/>
                </a:cubicBezTo>
                <a:cubicBezTo>
                  <a:pt x="137744" y="4227"/>
                  <a:pt x="133517" y="0"/>
                  <a:pt x="12830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Amaliy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yo‘naltirilgan</a:t>
            </a:r>
            <a:endParaRPr lang="ru-RU" altLang="ru-RU" sz="2800" b="1" i="1" dirty="0">
              <a:latin typeface="Tahoma" panose="020B060403050404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4" name="Google Shape;2511;p40"/>
          <p:cNvSpPr/>
          <p:nvPr/>
        </p:nvSpPr>
        <p:spPr>
          <a:xfrm>
            <a:off x="3054350" y="7177181"/>
            <a:ext cx="3469733" cy="890494"/>
          </a:xfrm>
          <a:custGeom>
            <a:avLst/>
            <a:gdLst/>
            <a:ahLst/>
            <a:cxnLst/>
            <a:rect l="l" t="t" r="r" b="b"/>
            <a:pathLst>
              <a:path w="137744" h="18896" extrusionOk="0">
                <a:moveTo>
                  <a:pt x="10918" y="0"/>
                </a:moveTo>
                <a:cubicBezTo>
                  <a:pt x="6144" y="0"/>
                  <a:pt x="2132" y="3548"/>
                  <a:pt x="1536" y="8287"/>
                </a:cubicBezTo>
                <a:lnTo>
                  <a:pt x="0" y="9454"/>
                </a:lnTo>
                <a:lnTo>
                  <a:pt x="1536" y="10608"/>
                </a:lnTo>
                <a:cubicBezTo>
                  <a:pt x="2132" y="15347"/>
                  <a:pt x="6144" y="18895"/>
                  <a:pt x="10918" y="18895"/>
                </a:cubicBezTo>
                <a:lnTo>
                  <a:pt x="128302" y="18895"/>
                </a:lnTo>
                <a:cubicBezTo>
                  <a:pt x="133517" y="18895"/>
                  <a:pt x="137744" y="14668"/>
                  <a:pt x="137744" y="9454"/>
                </a:cubicBezTo>
                <a:cubicBezTo>
                  <a:pt x="137744" y="4227"/>
                  <a:pt x="133517" y="0"/>
                  <a:pt x="12830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Axborotli</a:t>
            </a:r>
            <a:endParaRPr lang="ru-RU" altLang="ru-RU" sz="2800" b="1" i="1" dirty="0">
              <a:latin typeface="Tahoma" panose="020B060403050404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5" name="Google Shape;2511;p40"/>
          <p:cNvSpPr/>
          <p:nvPr/>
        </p:nvSpPr>
        <p:spPr>
          <a:xfrm>
            <a:off x="11045611" y="6501425"/>
            <a:ext cx="3438739" cy="1109050"/>
          </a:xfrm>
          <a:custGeom>
            <a:avLst/>
            <a:gdLst/>
            <a:ahLst/>
            <a:cxnLst/>
            <a:rect l="l" t="t" r="r" b="b"/>
            <a:pathLst>
              <a:path w="137744" h="18896" extrusionOk="0">
                <a:moveTo>
                  <a:pt x="10918" y="0"/>
                </a:moveTo>
                <a:cubicBezTo>
                  <a:pt x="6144" y="0"/>
                  <a:pt x="2132" y="3548"/>
                  <a:pt x="1536" y="8287"/>
                </a:cubicBezTo>
                <a:lnTo>
                  <a:pt x="0" y="9454"/>
                </a:lnTo>
                <a:lnTo>
                  <a:pt x="1536" y="10608"/>
                </a:lnTo>
                <a:cubicBezTo>
                  <a:pt x="2132" y="15347"/>
                  <a:pt x="6144" y="18895"/>
                  <a:pt x="10918" y="18895"/>
                </a:cubicBezTo>
                <a:lnTo>
                  <a:pt x="128302" y="18895"/>
                </a:lnTo>
                <a:cubicBezTo>
                  <a:pt x="133517" y="18895"/>
                  <a:pt x="137744" y="14668"/>
                  <a:pt x="137744" y="9454"/>
                </a:cubicBezTo>
                <a:cubicBezTo>
                  <a:pt x="137744" y="4227"/>
                  <a:pt x="133517" y="0"/>
                  <a:pt x="12830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ru-RU" sz="2800" b="1" dirty="0" err="1">
                <a:latin typeface="Times New Roman" panose="02020603050405020304" pitchFamily="18" charset="0"/>
              </a:rPr>
              <a:t>Fanlararo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loyiha</a:t>
            </a:r>
            <a:endParaRPr lang="ru-RU" altLang="ru-RU" sz="2800" b="1" i="1" dirty="0">
              <a:latin typeface="Tahoma" panose="020B060403050404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2511;p40"/>
          <p:cNvSpPr/>
          <p:nvPr/>
        </p:nvSpPr>
        <p:spPr>
          <a:xfrm>
            <a:off x="11131550" y="4257675"/>
            <a:ext cx="3393257" cy="1478386"/>
          </a:xfrm>
          <a:custGeom>
            <a:avLst/>
            <a:gdLst/>
            <a:ahLst/>
            <a:cxnLst/>
            <a:rect l="l" t="t" r="r" b="b"/>
            <a:pathLst>
              <a:path w="137744" h="18896" extrusionOk="0">
                <a:moveTo>
                  <a:pt x="10918" y="0"/>
                </a:moveTo>
                <a:cubicBezTo>
                  <a:pt x="6144" y="0"/>
                  <a:pt x="2132" y="3548"/>
                  <a:pt x="1536" y="8287"/>
                </a:cubicBezTo>
                <a:lnTo>
                  <a:pt x="0" y="9454"/>
                </a:lnTo>
                <a:lnTo>
                  <a:pt x="1536" y="10608"/>
                </a:lnTo>
                <a:cubicBezTo>
                  <a:pt x="2132" y="15347"/>
                  <a:pt x="6144" y="18895"/>
                  <a:pt x="10918" y="18895"/>
                </a:cubicBezTo>
                <a:lnTo>
                  <a:pt x="128302" y="18895"/>
                </a:lnTo>
                <a:cubicBezTo>
                  <a:pt x="133517" y="18895"/>
                  <a:pt x="137744" y="14668"/>
                  <a:pt x="137744" y="9454"/>
                </a:cubicBezTo>
                <a:cubicBezTo>
                  <a:pt x="137744" y="4227"/>
                  <a:pt x="133517" y="0"/>
                  <a:pt x="12830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altLang="ru-RU" sz="2800" dirty="0">
              <a:latin typeface="Times New Roman" panose="02020603050405020304" pitchFamily="18" charset="0"/>
            </a:endParaRPr>
          </a:p>
          <a:p>
            <a:pPr algn="ctr"/>
            <a:r>
              <a:rPr lang="en-US" altLang="ru-RU" sz="2800" b="1" dirty="0">
                <a:latin typeface="Times New Roman" panose="02020603050405020304" pitchFamily="18" charset="0"/>
              </a:rPr>
              <a:t>Mono</a:t>
            </a:r>
            <a:r>
              <a:rPr lang="ru-RU" altLang="ru-RU" sz="2800" b="1" dirty="0">
                <a:latin typeface="Times New Roman" panose="02020603050405020304" pitchFamily="18" charset="0"/>
              </a:rPr>
              <a:t>-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loyiha</a:t>
            </a:r>
            <a:r>
              <a:rPr lang="ru-RU" altLang="ru-RU" sz="2800" b="1" dirty="0">
                <a:latin typeface="Times New Roman" panose="02020603050405020304" pitchFamily="18" charset="0"/>
              </a:rPr>
              <a:t> (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bir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bilim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sohasi</a:t>
            </a:r>
            <a:r>
              <a:rPr lang="en-US" altLang="ru-RU" sz="2800" b="1" dirty="0">
                <a:latin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latin typeface="Times New Roman" panose="02020603050405020304" pitchFamily="18" charset="0"/>
              </a:rPr>
              <a:t>doirasida</a:t>
            </a:r>
            <a:r>
              <a:rPr lang="ru-RU" altLang="ru-RU" sz="2800" b="1" dirty="0">
                <a:latin typeface="Times New Roman" panose="02020603050405020304" pitchFamily="18" charset="0"/>
              </a:rPr>
              <a:t>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5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932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62471"/>
            <a:ext cx="2362199" cy="923081"/>
          </a:xfrm>
          <a:prstGeom prst="rect">
            <a:avLst/>
          </a:prstGeom>
        </p:spPr>
      </p:pic>
      <p:sp>
        <p:nvSpPr>
          <p:cNvPr id="89" name="object 3"/>
          <p:cNvSpPr/>
          <p:nvPr/>
        </p:nvSpPr>
        <p:spPr>
          <a:xfrm>
            <a:off x="1682750" y="3800475"/>
            <a:ext cx="12192000" cy="143510"/>
          </a:xfrm>
          <a:custGeom>
            <a:avLst/>
            <a:gdLst/>
            <a:ahLst/>
            <a:cxnLst/>
            <a:rect l="l" t="t" r="r" b="b"/>
            <a:pathLst>
              <a:path w="12192000" h="143510">
                <a:moveTo>
                  <a:pt x="12192000" y="0"/>
                </a:moveTo>
                <a:lnTo>
                  <a:pt x="0" y="0"/>
                </a:lnTo>
                <a:lnTo>
                  <a:pt x="0" y="143255"/>
                </a:lnTo>
                <a:lnTo>
                  <a:pt x="12192000" y="143255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0" name="object 4"/>
          <p:cNvGrpSpPr/>
          <p:nvPr/>
        </p:nvGrpSpPr>
        <p:grpSpPr>
          <a:xfrm>
            <a:off x="1893061" y="8128000"/>
            <a:ext cx="11845290" cy="1082675"/>
            <a:chOff x="210311" y="5605017"/>
            <a:chExt cx="11845290" cy="1082675"/>
          </a:xfrm>
        </p:grpSpPr>
        <p:sp>
          <p:nvSpPr>
            <p:cNvPr id="91" name="object 5"/>
            <p:cNvSpPr/>
            <p:nvPr/>
          </p:nvSpPr>
          <p:spPr>
            <a:xfrm>
              <a:off x="210312" y="5919215"/>
              <a:ext cx="11771630" cy="768350"/>
            </a:xfrm>
            <a:custGeom>
              <a:avLst/>
              <a:gdLst/>
              <a:ahLst/>
              <a:cxnLst/>
              <a:rect l="l" t="t" r="r" b="b"/>
              <a:pathLst>
                <a:path w="11771629" h="768350">
                  <a:moveTo>
                    <a:pt x="11771363" y="697992"/>
                  </a:moveTo>
                  <a:lnTo>
                    <a:pt x="11449380" y="697992"/>
                  </a:lnTo>
                  <a:lnTo>
                    <a:pt x="11453393" y="697166"/>
                  </a:lnTo>
                  <a:lnTo>
                    <a:pt x="11472456" y="689749"/>
                  </a:lnTo>
                  <a:lnTo>
                    <a:pt x="11490452" y="678929"/>
                  </a:lnTo>
                  <a:lnTo>
                    <a:pt x="11490795" y="678611"/>
                  </a:lnTo>
                  <a:lnTo>
                    <a:pt x="11514379" y="657021"/>
                  </a:lnTo>
                  <a:lnTo>
                    <a:pt x="11531244" y="631342"/>
                  </a:lnTo>
                  <a:lnTo>
                    <a:pt x="11541201" y="601764"/>
                  </a:lnTo>
                  <a:lnTo>
                    <a:pt x="11544427" y="568198"/>
                  </a:lnTo>
                  <a:lnTo>
                    <a:pt x="11559426" y="586727"/>
                  </a:lnTo>
                  <a:lnTo>
                    <a:pt x="11565357" y="594144"/>
                  </a:lnTo>
                  <a:lnTo>
                    <a:pt x="11571732" y="602284"/>
                  </a:lnTo>
                  <a:lnTo>
                    <a:pt x="11574780" y="606285"/>
                  </a:lnTo>
                  <a:lnTo>
                    <a:pt x="11577828" y="607656"/>
                  </a:lnTo>
                  <a:lnTo>
                    <a:pt x="11591442" y="607250"/>
                  </a:lnTo>
                  <a:lnTo>
                    <a:pt x="11607724" y="607250"/>
                  </a:lnTo>
                  <a:lnTo>
                    <a:pt x="11608778" y="607250"/>
                  </a:lnTo>
                  <a:lnTo>
                    <a:pt x="11617452" y="607504"/>
                  </a:lnTo>
                  <a:lnTo>
                    <a:pt x="11620627" y="607656"/>
                  </a:lnTo>
                  <a:lnTo>
                    <a:pt x="11624310" y="609041"/>
                  </a:lnTo>
                  <a:lnTo>
                    <a:pt x="11633086" y="617347"/>
                  </a:lnTo>
                  <a:lnTo>
                    <a:pt x="11640693" y="620712"/>
                  </a:lnTo>
                  <a:lnTo>
                    <a:pt x="11675186" y="621169"/>
                  </a:lnTo>
                  <a:lnTo>
                    <a:pt x="11688077" y="621118"/>
                  </a:lnTo>
                  <a:lnTo>
                    <a:pt x="11701018" y="620864"/>
                  </a:lnTo>
                  <a:lnTo>
                    <a:pt x="11732133" y="585876"/>
                  </a:lnTo>
                  <a:lnTo>
                    <a:pt x="11732120" y="584263"/>
                  </a:lnTo>
                  <a:lnTo>
                    <a:pt x="11731155" y="573900"/>
                  </a:lnTo>
                  <a:lnTo>
                    <a:pt x="11730444" y="572376"/>
                  </a:lnTo>
                  <a:lnTo>
                    <a:pt x="11728475" y="568198"/>
                  </a:lnTo>
                  <a:lnTo>
                    <a:pt x="11726748" y="564527"/>
                  </a:lnTo>
                  <a:lnTo>
                    <a:pt x="11718417" y="557288"/>
                  </a:lnTo>
                  <a:lnTo>
                    <a:pt x="11716563" y="556196"/>
                  </a:lnTo>
                  <a:lnTo>
                    <a:pt x="11715572" y="555599"/>
                  </a:lnTo>
                  <a:lnTo>
                    <a:pt x="11715064" y="555294"/>
                  </a:lnTo>
                  <a:lnTo>
                    <a:pt x="11710797" y="552754"/>
                  </a:lnTo>
                  <a:lnTo>
                    <a:pt x="11710797" y="595833"/>
                  </a:lnTo>
                  <a:lnTo>
                    <a:pt x="11708257" y="599059"/>
                  </a:lnTo>
                  <a:lnTo>
                    <a:pt x="11699113" y="599681"/>
                  </a:lnTo>
                  <a:lnTo>
                    <a:pt x="11666855" y="599681"/>
                  </a:lnTo>
                  <a:lnTo>
                    <a:pt x="11659108" y="599833"/>
                  </a:lnTo>
                  <a:lnTo>
                    <a:pt x="11642598" y="599211"/>
                  </a:lnTo>
                  <a:lnTo>
                    <a:pt x="11639537" y="595528"/>
                  </a:lnTo>
                  <a:lnTo>
                    <a:pt x="11639677" y="576491"/>
                  </a:lnTo>
                  <a:lnTo>
                    <a:pt x="11643233" y="572643"/>
                  </a:lnTo>
                  <a:lnTo>
                    <a:pt x="11651869" y="572490"/>
                  </a:lnTo>
                  <a:lnTo>
                    <a:pt x="11687886" y="572439"/>
                  </a:lnTo>
                  <a:lnTo>
                    <a:pt x="11698605" y="572490"/>
                  </a:lnTo>
                  <a:lnTo>
                    <a:pt x="11707622" y="572490"/>
                  </a:lnTo>
                  <a:lnTo>
                    <a:pt x="11710670" y="576173"/>
                  </a:lnTo>
                  <a:lnTo>
                    <a:pt x="11710797" y="595833"/>
                  </a:lnTo>
                  <a:lnTo>
                    <a:pt x="11710797" y="552754"/>
                  </a:lnTo>
                  <a:lnTo>
                    <a:pt x="11710670" y="552678"/>
                  </a:lnTo>
                  <a:lnTo>
                    <a:pt x="11708384" y="547763"/>
                  </a:lnTo>
                  <a:lnTo>
                    <a:pt x="11709400" y="539775"/>
                  </a:lnTo>
                  <a:lnTo>
                    <a:pt x="11709781" y="537324"/>
                  </a:lnTo>
                  <a:lnTo>
                    <a:pt x="11709400" y="534708"/>
                  </a:lnTo>
                  <a:lnTo>
                    <a:pt x="11709400" y="493242"/>
                  </a:lnTo>
                  <a:lnTo>
                    <a:pt x="11688597" y="488124"/>
                  </a:lnTo>
                  <a:lnTo>
                    <a:pt x="11674107" y="476745"/>
                  </a:lnTo>
                  <a:lnTo>
                    <a:pt x="11665725" y="460984"/>
                  </a:lnTo>
                  <a:lnTo>
                    <a:pt x="11663299" y="442722"/>
                  </a:lnTo>
                  <a:lnTo>
                    <a:pt x="11663756" y="410260"/>
                  </a:lnTo>
                  <a:lnTo>
                    <a:pt x="11663731" y="361937"/>
                  </a:lnTo>
                  <a:lnTo>
                    <a:pt x="11663731" y="361619"/>
                  </a:lnTo>
                  <a:lnTo>
                    <a:pt x="11663629" y="339813"/>
                  </a:lnTo>
                  <a:lnTo>
                    <a:pt x="11663629" y="339204"/>
                  </a:lnTo>
                  <a:lnTo>
                    <a:pt x="11663553" y="304800"/>
                  </a:lnTo>
                  <a:lnTo>
                    <a:pt x="11628628" y="304800"/>
                  </a:lnTo>
                  <a:lnTo>
                    <a:pt x="11628628" y="339813"/>
                  </a:lnTo>
                  <a:lnTo>
                    <a:pt x="11628628" y="361619"/>
                  </a:lnTo>
                  <a:lnTo>
                    <a:pt x="11522253" y="361619"/>
                  </a:lnTo>
                  <a:lnTo>
                    <a:pt x="11522253" y="562114"/>
                  </a:lnTo>
                  <a:lnTo>
                    <a:pt x="11522189" y="564527"/>
                  </a:lnTo>
                  <a:lnTo>
                    <a:pt x="11519827" y="601649"/>
                  </a:lnTo>
                  <a:lnTo>
                    <a:pt x="11503343" y="636574"/>
                  </a:lnTo>
                  <a:lnTo>
                    <a:pt x="11475606" y="663498"/>
                  </a:lnTo>
                  <a:lnTo>
                    <a:pt x="11439398" y="678611"/>
                  </a:lnTo>
                  <a:lnTo>
                    <a:pt x="11389678" y="677202"/>
                  </a:lnTo>
                  <a:lnTo>
                    <a:pt x="11348047" y="655180"/>
                  </a:lnTo>
                  <a:lnTo>
                    <a:pt x="11320094" y="617334"/>
                  </a:lnTo>
                  <a:lnTo>
                    <a:pt x="11312030" y="572185"/>
                  </a:lnTo>
                  <a:lnTo>
                    <a:pt x="11311407" y="567918"/>
                  </a:lnTo>
                  <a:lnTo>
                    <a:pt x="11312017" y="555599"/>
                  </a:lnTo>
                  <a:lnTo>
                    <a:pt x="11355197" y="555599"/>
                  </a:lnTo>
                  <a:lnTo>
                    <a:pt x="11353038" y="573900"/>
                  </a:lnTo>
                  <a:lnTo>
                    <a:pt x="11353038" y="575259"/>
                  </a:lnTo>
                  <a:lnTo>
                    <a:pt x="11373612" y="622554"/>
                  </a:lnTo>
                  <a:lnTo>
                    <a:pt x="11408791" y="639203"/>
                  </a:lnTo>
                  <a:lnTo>
                    <a:pt x="11422253" y="639457"/>
                  </a:lnTo>
                  <a:lnTo>
                    <a:pt x="11447234" y="632180"/>
                  </a:lnTo>
                  <a:lnTo>
                    <a:pt x="11464595" y="617740"/>
                  </a:lnTo>
                  <a:lnTo>
                    <a:pt x="11467821" y="615061"/>
                  </a:lnTo>
                  <a:lnTo>
                    <a:pt x="11479911" y="589330"/>
                  </a:lnTo>
                  <a:lnTo>
                    <a:pt x="11479403" y="556209"/>
                  </a:lnTo>
                  <a:lnTo>
                    <a:pt x="11500117" y="556209"/>
                  </a:lnTo>
                  <a:lnTo>
                    <a:pt x="11508511" y="556285"/>
                  </a:lnTo>
                  <a:lnTo>
                    <a:pt x="11518138" y="556514"/>
                  </a:lnTo>
                  <a:lnTo>
                    <a:pt x="11519662" y="556514"/>
                  </a:lnTo>
                  <a:lnTo>
                    <a:pt x="11521948" y="560209"/>
                  </a:lnTo>
                  <a:lnTo>
                    <a:pt x="11522253" y="562114"/>
                  </a:lnTo>
                  <a:lnTo>
                    <a:pt x="11522253" y="361619"/>
                  </a:lnTo>
                  <a:lnTo>
                    <a:pt x="11460480" y="361619"/>
                  </a:lnTo>
                  <a:lnTo>
                    <a:pt x="11460480" y="571881"/>
                  </a:lnTo>
                  <a:lnTo>
                    <a:pt x="11459667" y="584263"/>
                  </a:lnTo>
                  <a:lnTo>
                    <a:pt x="11423841" y="617715"/>
                  </a:lnTo>
                  <a:lnTo>
                    <a:pt x="11411052" y="617740"/>
                  </a:lnTo>
                  <a:lnTo>
                    <a:pt x="11398822" y="614006"/>
                  </a:lnTo>
                  <a:lnTo>
                    <a:pt x="11387963" y="606590"/>
                  </a:lnTo>
                  <a:lnTo>
                    <a:pt x="11379873" y="596506"/>
                  </a:lnTo>
                  <a:lnTo>
                    <a:pt x="11375098" y="584695"/>
                  </a:lnTo>
                  <a:lnTo>
                    <a:pt x="11374006" y="572490"/>
                  </a:lnTo>
                  <a:lnTo>
                    <a:pt x="11374082" y="571881"/>
                  </a:lnTo>
                  <a:lnTo>
                    <a:pt x="11385360" y="555599"/>
                  </a:lnTo>
                  <a:lnTo>
                    <a:pt x="11387963" y="555294"/>
                  </a:lnTo>
                  <a:lnTo>
                    <a:pt x="11393170" y="555752"/>
                  </a:lnTo>
                  <a:lnTo>
                    <a:pt x="11399774" y="555752"/>
                  </a:lnTo>
                  <a:lnTo>
                    <a:pt x="11395786" y="562114"/>
                  </a:lnTo>
                  <a:lnTo>
                    <a:pt x="11392967" y="568198"/>
                  </a:lnTo>
                  <a:lnTo>
                    <a:pt x="11392865" y="568502"/>
                  </a:lnTo>
                  <a:lnTo>
                    <a:pt x="11391887" y="573900"/>
                  </a:lnTo>
                  <a:lnTo>
                    <a:pt x="11391824" y="575259"/>
                  </a:lnTo>
                  <a:lnTo>
                    <a:pt x="11393043" y="581406"/>
                  </a:lnTo>
                  <a:lnTo>
                    <a:pt x="11418253" y="600367"/>
                  </a:lnTo>
                  <a:lnTo>
                    <a:pt x="11426508" y="598563"/>
                  </a:lnTo>
                  <a:lnTo>
                    <a:pt x="11433810" y="594144"/>
                  </a:lnTo>
                  <a:lnTo>
                    <a:pt x="11439766" y="586727"/>
                  </a:lnTo>
                  <a:lnTo>
                    <a:pt x="11439843" y="586473"/>
                  </a:lnTo>
                  <a:lnTo>
                    <a:pt x="11442027" y="578091"/>
                  </a:lnTo>
                  <a:lnTo>
                    <a:pt x="11440516" y="567918"/>
                  </a:lnTo>
                  <a:lnTo>
                    <a:pt x="11438877" y="564197"/>
                  </a:lnTo>
                  <a:lnTo>
                    <a:pt x="11435207" y="555904"/>
                  </a:lnTo>
                  <a:lnTo>
                    <a:pt x="11438128" y="555904"/>
                  </a:lnTo>
                  <a:lnTo>
                    <a:pt x="11442319" y="555599"/>
                  </a:lnTo>
                  <a:lnTo>
                    <a:pt x="11457813" y="555599"/>
                  </a:lnTo>
                  <a:lnTo>
                    <a:pt x="11458702" y="556209"/>
                  </a:lnTo>
                  <a:lnTo>
                    <a:pt x="11460480" y="571881"/>
                  </a:lnTo>
                  <a:lnTo>
                    <a:pt x="11460480" y="361619"/>
                  </a:lnTo>
                  <a:lnTo>
                    <a:pt x="11428603" y="361619"/>
                  </a:lnTo>
                  <a:lnTo>
                    <a:pt x="11428603" y="569112"/>
                  </a:lnTo>
                  <a:lnTo>
                    <a:pt x="11428463" y="572274"/>
                  </a:lnTo>
                  <a:lnTo>
                    <a:pt x="11428349" y="581240"/>
                  </a:lnTo>
                  <a:lnTo>
                    <a:pt x="11423142" y="586473"/>
                  </a:lnTo>
                  <a:lnTo>
                    <a:pt x="11411204" y="586473"/>
                  </a:lnTo>
                  <a:lnTo>
                    <a:pt x="11405997" y="581406"/>
                  </a:lnTo>
                  <a:lnTo>
                    <a:pt x="11405997" y="569112"/>
                  </a:lnTo>
                  <a:lnTo>
                    <a:pt x="11410823" y="564197"/>
                  </a:lnTo>
                  <a:lnTo>
                    <a:pt x="11423269" y="564197"/>
                  </a:lnTo>
                  <a:lnTo>
                    <a:pt x="11428603" y="569112"/>
                  </a:lnTo>
                  <a:lnTo>
                    <a:pt x="11428603" y="361619"/>
                  </a:lnTo>
                  <a:lnTo>
                    <a:pt x="11102340" y="361619"/>
                  </a:lnTo>
                  <a:lnTo>
                    <a:pt x="11102340" y="339813"/>
                  </a:lnTo>
                  <a:lnTo>
                    <a:pt x="11628628" y="339813"/>
                  </a:lnTo>
                  <a:lnTo>
                    <a:pt x="11628628" y="304800"/>
                  </a:lnTo>
                  <a:lnTo>
                    <a:pt x="11045190" y="304800"/>
                  </a:lnTo>
                  <a:lnTo>
                    <a:pt x="11045190" y="340436"/>
                  </a:lnTo>
                  <a:lnTo>
                    <a:pt x="11044936" y="345655"/>
                  </a:lnTo>
                  <a:lnTo>
                    <a:pt x="11044555" y="350875"/>
                  </a:lnTo>
                  <a:lnTo>
                    <a:pt x="11044936" y="356247"/>
                  </a:lnTo>
                  <a:lnTo>
                    <a:pt x="11044936" y="361937"/>
                  </a:lnTo>
                  <a:lnTo>
                    <a:pt x="10975467" y="361937"/>
                  </a:lnTo>
                  <a:lnTo>
                    <a:pt x="10975467" y="340118"/>
                  </a:lnTo>
                  <a:lnTo>
                    <a:pt x="10977118" y="339813"/>
                  </a:lnTo>
                  <a:lnTo>
                    <a:pt x="10978896" y="339356"/>
                  </a:lnTo>
                  <a:lnTo>
                    <a:pt x="11043158" y="339344"/>
                  </a:lnTo>
                  <a:lnTo>
                    <a:pt x="11045190" y="340436"/>
                  </a:lnTo>
                  <a:lnTo>
                    <a:pt x="11045190" y="304800"/>
                  </a:lnTo>
                  <a:lnTo>
                    <a:pt x="10951464" y="304800"/>
                  </a:lnTo>
                  <a:lnTo>
                    <a:pt x="10951464" y="607047"/>
                  </a:lnTo>
                  <a:lnTo>
                    <a:pt x="10953369" y="607199"/>
                  </a:lnTo>
                  <a:lnTo>
                    <a:pt x="10954512" y="607352"/>
                  </a:lnTo>
                  <a:lnTo>
                    <a:pt x="11248136" y="607199"/>
                  </a:lnTo>
                  <a:lnTo>
                    <a:pt x="11289284" y="572185"/>
                  </a:lnTo>
                  <a:lnTo>
                    <a:pt x="11298161" y="622947"/>
                  </a:lnTo>
                  <a:lnTo>
                    <a:pt x="11325517" y="663790"/>
                  </a:lnTo>
                  <a:lnTo>
                    <a:pt x="11365522" y="691349"/>
                  </a:lnTo>
                  <a:lnTo>
                    <a:pt x="11393996" y="697992"/>
                  </a:lnTo>
                  <a:lnTo>
                    <a:pt x="10777690" y="697992"/>
                  </a:lnTo>
                  <a:lnTo>
                    <a:pt x="10802341" y="693089"/>
                  </a:lnTo>
                  <a:lnTo>
                    <a:pt x="10824185" y="680173"/>
                  </a:lnTo>
                  <a:lnTo>
                    <a:pt x="10839602" y="671068"/>
                  </a:lnTo>
                  <a:lnTo>
                    <a:pt x="10868343" y="636308"/>
                  </a:lnTo>
                  <a:lnTo>
                    <a:pt x="10884281" y="589826"/>
                  </a:lnTo>
                  <a:lnTo>
                    <a:pt x="10887583" y="594728"/>
                  </a:lnTo>
                  <a:lnTo>
                    <a:pt x="10912627" y="606806"/>
                  </a:lnTo>
                  <a:lnTo>
                    <a:pt x="10925937" y="606704"/>
                  </a:lnTo>
                  <a:lnTo>
                    <a:pt x="10925937" y="589826"/>
                  </a:lnTo>
                  <a:lnTo>
                    <a:pt x="10925937" y="501929"/>
                  </a:lnTo>
                  <a:lnTo>
                    <a:pt x="10925937" y="361264"/>
                  </a:lnTo>
                  <a:lnTo>
                    <a:pt x="10925937" y="338861"/>
                  </a:lnTo>
                  <a:lnTo>
                    <a:pt x="10925937" y="304038"/>
                  </a:lnTo>
                  <a:lnTo>
                    <a:pt x="10869930" y="303961"/>
                  </a:lnTo>
                  <a:lnTo>
                    <a:pt x="10869930" y="338937"/>
                  </a:lnTo>
                  <a:lnTo>
                    <a:pt x="10869930" y="361264"/>
                  </a:lnTo>
                  <a:lnTo>
                    <a:pt x="10863009" y="361264"/>
                  </a:lnTo>
                  <a:lnTo>
                    <a:pt x="10863009" y="568007"/>
                  </a:lnTo>
                  <a:lnTo>
                    <a:pt x="10862869" y="583933"/>
                  </a:lnTo>
                  <a:lnTo>
                    <a:pt x="10844721" y="633780"/>
                  </a:lnTo>
                  <a:lnTo>
                    <a:pt x="10788345" y="675919"/>
                  </a:lnTo>
                  <a:lnTo>
                    <a:pt x="10753090" y="680173"/>
                  </a:lnTo>
                  <a:lnTo>
                    <a:pt x="10715536" y="671410"/>
                  </a:lnTo>
                  <a:lnTo>
                    <a:pt x="10663111" y="623100"/>
                  </a:lnTo>
                  <a:lnTo>
                    <a:pt x="10651274" y="576808"/>
                  </a:lnTo>
                  <a:lnTo>
                    <a:pt x="10651808" y="571576"/>
                  </a:lnTo>
                  <a:lnTo>
                    <a:pt x="10666908" y="541413"/>
                  </a:lnTo>
                  <a:lnTo>
                    <a:pt x="10672509" y="533361"/>
                  </a:lnTo>
                  <a:lnTo>
                    <a:pt x="10677906" y="525170"/>
                  </a:lnTo>
                  <a:lnTo>
                    <a:pt x="10683240" y="516953"/>
                  </a:lnTo>
                  <a:lnTo>
                    <a:pt x="10688650" y="510336"/>
                  </a:lnTo>
                  <a:lnTo>
                    <a:pt x="10695026" y="505650"/>
                  </a:lnTo>
                  <a:lnTo>
                    <a:pt x="10702430" y="502856"/>
                  </a:lnTo>
                  <a:lnTo>
                    <a:pt x="10710926" y="501929"/>
                  </a:lnTo>
                  <a:lnTo>
                    <a:pt x="10806176" y="501929"/>
                  </a:lnTo>
                  <a:lnTo>
                    <a:pt x="10839577" y="524637"/>
                  </a:lnTo>
                  <a:lnTo>
                    <a:pt x="10843895" y="532142"/>
                  </a:lnTo>
                  <a:lnTo>
                    <a:pt x="10849483" y="538276"/>
                  </a:lnTo>
                  <a:lnTo>
                    <a:pt x="10858945" y="552716"/>
                  </a:lnTo>
                  <a:lnTo>
                    <a:pt x="10863009" y="568007"/>
                  </a:lnTo>
                  <a:lnTo>
                    <a:pt x="10863009" y="361264"/>
                  </a:lnTo>
                  <a:lnTo>
                    <a:pt x="10800588" y="361264"/>
                  </a:lnTo>
                  <a:lnTo>
                    <a:pt x="10800588" y="355117"/>
                  </a:lnTo>
                  <a:lnTo>
                    <a:pt x="10800334" y="348830"/>
                  </a:lnTo>
                  <a:lnTo>
                    <a:pt x="10800842" y="342544"/>
                  </a:lnTo>
                  <a:lnTo>
                    <a:pt x="10800969" y="341312"/>
                  </a:lnTo>
                  <a:lnTo>
                    <a:pt x="10803255" y="339013"/>
                  </a:lnTo>
                  <a:lnTo>
                    <a:pt x="10869930" y="338937"/>
                  </a:lnTo>
                  <a:lnTo>
                    <a:pt x="10869930" y="303961"/>
                  </a:lnTo>
                  <a:lnTo>
                    <a:pt x="10805541" y="304190"/>
                  </a:lnTo>
                  <a:lnTo>
                    <a:pt x="10765663" y="307263"/>
                  </a:lnTo>
                  <a:lnTo>
                    <a:pt x="10720578" y="318223"/>
                  </a:lnTo>
                  <a:lnTo>
                    <a:pt x="10678668" y="336334"/>
                  </a:lnTo>
                  <a:lnTo>
                    <a:pt x="10640657" y="360921"/>
                  </a:lnTo>
                  <a:lnTo>
                    <a:pt x="10607294" y="391312"/>
                  </a:lnTo>
                  <a:lnTo>
                    <a:pt x="10581259" y="424383"/>
                  </a:lnTo>
                  <a:lnTo>
                    <a:pt x="10581259" y="595045"/>
                  </a:lnTo>
                  <a:lnTo>
                    <a:pt x="10578465" y="598716"/>
                  </a:lnTo>
                  <a:lnTo>
                    <a:pt x="10545775" y="599109"/>
                  </a:lnTo>
                  <a:lnTo>
                    <a:pt x="10512933" y="598716"/>
                  </a:lnTo>
                  <a:lnTo>
                    <a:pt x="10509885" y="594728"/>
                  </a:lnTo>
                  <a:lnTo>
                    <a:pt x="10510139" y="575716"/>
                  </a:lnTo>
                  <a:lnTo>
                    <a:pt x="10513568" y="571881"/>
                  </a:lnTo>
                  <a:lnTo>
                    <a:pt x="10530078" y="571576"/>
                  </a:lnTo>
                  <a:lnTo>
                    <a:pt x="10538079" y="571728"/>
                  </a:lnTo>
                  <a:lnTo>
                    <a:pt x="10568940" y="571728"/>
                  </a:lnTo>
                  <a:lnTo>
                    <a:pt x="10577957" y="571881"/>
                  </a:lnTo>
                  <a:lnTo>
                    <a:pt x="10581005" y="575398"/>
                  </a:lnTo>
                  <a:lnTo>
                    <a:pt x="10581259" y="595045"/>
                  </a:lnTo>
                  <a:lnTo>
                    <a:pt x="10581259" y="424383"/>
                  </a:lnTo>
                  <a:lnTo>
                    <a:pt x="10557434" y="466864"/>
                  </a:lnTo>
                  <a:lnTo>
                    <a:pt x="10542397" y="510667"/>
                  </a:lnTo>
                  <a:lnTo>
                    <a:pt x="10536136" y="540537"/>
                  </a:lnTo>
                  <a:lnTo>
                    <a:pt x="10534142" y="550710"/>
                  </a:lnTo>
                  <a:lnTo>
                    <a:pt x="10512425" y="550710"/>
                  </a:lnTo>
                  <a:lnTo>
                    <a:pt x="10514165" y="534111"/>
                  </a:lnTo>
                  <a:lnTo>
                    <a:pt x="10525760" y="486130"/>
                  </a:lnTo>
                  <a:lnTo>
                    <a:pt x="10544137" y="441972"/>
                  </a:lnTo>
                  <a:lnTo>
                    <a:pt x="10568661" y="402170"/>
                  </a:lnTo>
                  <a:lnTo>
                    <a:pt x="10598696" y="367195"/>
                  </a:lnTo>
                  <a:lnTo>
                    <a:pt x="10633596" y="337540"/>
                  </a:lnTo>
                  <a:lnTo>
                    <a:pt x="10672712" y="313651"/>
                  </a:lnTo>
                  <a:lnTo>
                    <a:pt x="10715396" y="296011"/>
                  </a:lnTo>
                  <a:lnTo>
                    <a:pt x="10761040" y="285089"/>
                  </a:lnTo>
                  <a:lnTo>
                    <a:pt x="10808970" y="281330"/>
                  </a:lnTo>
                  <a:lnTo>
                    <a:pt x="11276343" y="281305"/>
                  </a:lnTo>
                  <a:lnTo>
                    <a:pt x="11662283" y="281330"/>
                  </a:lnTo>
                  <a:lnTo>
                    <a:pt x="11663197" y="271729"/>
                  </a:lnTo>
                  <a:lnTo>
                    <a:pt x="11665623" y="263067"/>
                  </a:lnTo>
                  <a:lnTo>
                    <a:pt x="11669649" y="255308"/>
                  </a:lnTo>
                  <a:lnTo>
                    <a:pt x="11673345" y="250812"/>
                  </a:lnTo>
                  <a:lnTo>
                    <a:pt x="11674475" y="249428"/>
                  </a:lnTo>
                  <a:lnTo>
                    <a:pt x="11707622" y="235165"/>
                  </a:lnTo>
                  <a:lnTo>
                    <a:pt x="11707622" y="163677"/>
                  </a:lnTo>
                  <a:lnTo>
                    <a:pt x="11656441" y="163677"/>
                  </a:lnTo>
                  <a:lnTo>
                    <a:pt x="11656441" y="140665"/>
                  </a:lnTo>
                  <a:lnTo>
                    <a:pt x="11707495" y="140665"/>
                  </a:lnTo>
                  <a:lnTo>
                    <a:pt x="11707495" y="124117"/>
                  </a:lnTo>
                  <a:lnTo>
                    <a:pt x="11644376" y="124117"/>
                  </a:lnTo>
                  <a:lnTo>
                    <a:pt x="11644376" y="101396"/>
                  </a:lnTo>
                  <a:lnTo>
                    <a:pt x="11704447" y="101396"/>
                  </a:lnTo>
                  <a:lnTo>
                    <a:pt x="11702542" y="85140"/>
                  </a:lnTo>
                  <a:lnTo>
                    <a:pt x="11631422" y="85140"/>
                  </a:lnTo>
                  <a:lnTo>
                    <a:pt x="11631422" y="249428"/>
                  </a:lnTo>
                  <a:lnTo>
                    <a:pt x="10960735" y="249275"/>
                  </a:lnTo>
                  <a:lnTo>
                    <a:pt x="10960735" y="62585"/>
                  </a:lnTo>
                  <a:lnTo>
                    <a:pt x="11272774" y="62585"/>
                  </a:lnTo>
                  <a:lnTo>
                    <a:pt x="11272774" y="249275"/>
                  </a:lnTo>
                  <a:lnTo>
                    <a:pt x="11317986" y="249275"/>
                  </a:lnTo>
                  <a:lnTo>
                    <a:pt x="11317986" y="62585"/>
                  </a:lnTo>
                  <a:lnTo>
                    <a:pt x="11317986" y="62280"/>
                  </a:lnTo>
                  <a:lnTo>
                    <a:pt x="11323066" y="61976"/>
                  </a:lnTo>
                  <a:lnTo>
                    <a:pt x="11325860" y="61976"/>
                  </a:lnTo>
                  <a:lnTo>
                    <a:pt x="11502415" y="61912"/>
                  </a:lnTo>
                  <a:lnTo>
                    <a:pt x="11505438" y="62738"/>
                  </a:lnTo>
                  <a:lnTo>
                    <a:pt x="11602123" y="205397"/>
                  </a:lnTo>
                  <a:lnTo>
                    <a:pt x="11628501" y="244208"/>
                  </a:lnTo>
                  <a:lnTo>
                    <a:pt x="11629517" y="245745"/>
                  </a:lnTo>
                  <a:lnTo>
                    <a:pt x="11630279" y="247281"/>
                  </a:lnTo>
                  <a:lnTo>
                    <a:pt x="11631422" y="249428"/>
                  </a:lnTo>
                  <a:lnTo>
                    <a:pt x="11631422" y="85140"/>
                  </a:lnTo>
                  <a:lnTo>
                    <a:pt x="11629009" y="85140"/>
                  </a:lnTo>
                  <a:lnTo>
                    <a:pt x="11629009" y="61976"/>
                  </a:lnTo>
                  <a:lnTo>
                    <a:pt x="11689334" y="61976"/>
                  </a:lnTo>
                  <a:lnTo>
                    <a:pt x="11689232" y="61823"/>
                  </a:lnTo>
                  <a:lnTo>
                    <a:pt x="11687175" y="58597"/>
                  </a:lnTo>
                  <a:lnTo>
                    <a:pt x="11637429" y="13652"/>
                  </a:lnTo>
                  <a:lnTo>
                    <a:pt x="11577320" y="0"/>
                  </a:lnTo>
                  <a:lnTo>
                    <a:pt x="10915650" y="0"/>
                  </a:lnTo>
                  <a:lnTo>
                    <a:pt x="10915650" y="61976"/>
                  </a:lnTo>
                  <a:lnTo>
                    <a:pt x="10915650" y="249428"/>
                  </a:lnTo>
                  <a:lnTo>
                    <a:pt x="10714228" y="249275"/>
                  </a:lnTo>
                  <a:lnTo>
                    <a:pt x="10714228" y="225196"/>
                  </a:lnTo>
                  <a:lnTo>
                    <a:pt x="10714228" y="205397"/>
                  </a:lnTo>
                  <a:lnTo>
                    <a:pt x="10705783" y="205232"/>
                  </a:lnTo>
                  <a:lnTo>
                    <a:pt x="10697616" y="204990"/>
                  </a:lnTo>
                  <a:lnTo>
                    <a:pt x="10692384" y="205016"/>
                  </a:lnTo>
                  <a:lnTo>
                    <a:pt x="10692384" y="226720"/>
                  </a:lnTo>
                  <a:lnTo>
                    <a:pt x="10692384" y="250812"/>
                  </a:lnTo>
                  <a:lnTo>
                    <a:pt x="10687939" y="249580"/>
                  </a:lnTo>
                  <a:lnTo>
                    <a:pt x="10682097" y="249580"/>
                  </a:lnTo>
                  <a:lnTo>
                    <a:pt x="10681894" y="249275"/>
                  </a:lnTo>
                  <a:lnTo>
                    <a:pt x="10680446" y="246976"/>
                  </a:lnTo>
                  <a:lnTo>
                    <a:pt x="10678160" y="243293"/>
                  </a:lnTo>
                  <a:lnTo>
                    <a:pt x="10677652" y="237312"/>
                  </a:lnTo>
                  <a:lnTo>
                    <a:pt x="10680573" y="227495"/>
                  </a:lnTo>
                  <a:lnTo>
                    <a:pt x="10685907" y="225196"/>
                  </a:lnTo>
                  <a:lnTo>
                    <a:pt x="10692384" y="226720"/>
                  </a:lnTo>
                  <a:lnTo>
                    <a:pt x="10692384" y="205016"/>
                  </a:lnTo>
                  <a:lnTo>
                    <a:pt x="10657815" y="226783"/>
                  </a:lnTo>
                  <a:lnTo>
                    <a:pt x="10655884" y="242544"/>
                  </a:lnTo>
                  <a:lnTo>
                    <a:pt x="10656189" y="245287"/>
                  </a:lnTo>
                  <a:lnTo>
                    <a:pt x="10656443" y="249275"/>
                  </a:lnTo>
                  <a:lnTo>
                    <a:pt x="10602849" y="249275"/>
                  </a:lnTo>
                  <a:lnTo>
                    <a:pt x="10603865" y="246367"/>
                  </a:lnTo>
                  <a:lnTo>
                    <a:pt x="10604500" y="243903"/>
                  </a:lnTo>
                  <a:lnTo>
                    <a:pt x="10661650" y="100787"/>
                  </a:lnTo>
                  <a:lnTo>
                    <a:pt x="10699636" y="64350"/>
                  </a:lnTo>
                  <a:lnTo>
                    <a:pt x="10719054" y="61976"/>
                  </a:lnTo>
                  <a:lnTo>
                    <a:pt x="10915650" y="61976"/>
                  </a:lnTo>
                  <a:lnTo>
                    <a:pt x="10915650" y="0"/>
                  </a:lnTo>
                  <a:lnTo>
                    <a:pt x="10694416" y="0"/>
                  </a:lnTo>
                  <a:lnTo>
                    <a:pt x="10666806" y="3708"/>
                  </a:lnTo>
                  <a:lnTo>
                    <a:pt x="10643184" y="14579"/>
                  </a:lnTo>
                  <a:lnTo>
                    <a:pt x="10624058" y="32232"/>
                  </a:lnTo>
                  <a:lnTo>
                    <a:pt x="10609961" y="56299"/>
                  </a:lnTo>
                  <a:lnTo>
                    <a:pt x="10547312" y="205397"/>
                  </a:lnTo>
                  <a:lnTo>
                    <a:pt x="10523220" y="262470"/>
                  </a:lnTo>
                  <a:lnTo>
                    <a:pt x="10512146" y="305612"/>
                  </a:lnTo>
                  <a:lnTo>
                    <a:pt x="10511409" y="550252"/>
                  </a:lnTo>
                  <a:lnTo>
                    <a:pt x="10510139" y="552246"/>
                  </a:lnTo>
                  <a:lnTo>
                    <a:pt x="10506329" y="554075"/>
                  </a:lnTo>
                  <a:lnTo>
                    <a:pt x="10496652" y="561327"/>
                  </a:lnTo>
                  <a:lnTo>
                    <a:pt x="10490581" y="571233"/>
                  </a:lnTo>
                  <a:lnTo>
                    <a:pt x="10488219" y="583247"/>
                  </a:lnTo>
                  <a:lnTo>
                    <a:pt x="10489692" y="596874"/>
                  </a:lnTo>
                  <a:lnTo>
                    <a:pt x="10521696" y="620356"/>
                  </a:lnTo>
                  <a:lnTo>
                    <a:pt x="10533621" y="620433"/>
                  </a:lnTo>
                  <a:lnTo>
                    <a:pt x="10569448" y="620356"/>
                  </a:lnTo>
                  <a:lnTo>
                    <a:pt x="10596372" y="608228"/>
                  </a:lnTo>
                  <a:lnTo>
                    <a:pt x="10600055" y="607009"/>
                  </a:lnTo>
                  <a:lnTo>
                    <a:pt x="10602976" y="606856"/>
                  </a:lnTo>
                  <a:lnTo>
                    <a:pt x="10611218" y="606806"/>
                  </a:lnTo>
                  <a:lnTo>
                    <a:pt x="10618991" y="606132"/>
                  </a:lnTo>
                  <a:lnTo>
                    <a:pt x="10625709" y="602627"/>
                  </a:lnTo>
                  <a:lnTo>
                    <a:pt x="10627703" y="599109"/>
                  </a:lnTo>
                  <a:lnTo>
                    <a:pt x="10630535" y="594118"/>
                  </a:lnTo>
                  <a:lnTo>
                    <a:pt x="10646651" y="637425"/>
                  </a:lnTo>
                  <a:lnTo>
                    <a:pt x="10676141" y="672261"/>
                  </a:lnTo>
                  <a:lnTo>
                    <a:pt x="10716070" y="694639"/>
                  </a:lnTo>
                  <a:lnTo>
                    <a:pt x="10728135" y="697992"/>
                  </a:lnTo>
                  <a:lnTo>
                    <a:pt x="0" y="697992"/>
                  </a:lnTo>
                  <a:lnTo>
                    <a:pt x="0" y="768096"/>
                  </a:lnTo>
                  <a:lnTo>
                    <a:pt x="11771363" y="768096"/>
                  </a:lnTo>
                  <a:lnTo>
                    <a:pt x="11771363" y="697992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6"/>
            <p:cNvSpPr/>
            <p:nvPr/>
          </p:nvSpPr>
          <p:spPr>
            <a:xfrm>
              <a:off x="10405871" y="5611367"/>
              <a:ext cx="1643380" cy="988060"/>
            </a:xfrm>
            <a:custGeom>
              <a:avLst/>
              <a:gdLst/>
              <a:ahLst/>
              <a:cxnLst/>
              <a:rect l="l" t="t" r="r" b="b"/>
              <a:pathLst>
                <a:path w="1643379" h="988059">
                  <a:moveTo>
                    <a:pt x="1642872" y="0"/>
                  </a:moveTo>
                  <a:lnTo>
                    <a:pt x="0" y="0"/>
                  </a:lnTo>
                  <a:lnTo>
                    <a:pt x="0" y="987551"/>
                  </a:lnTo>
                  <a:lnTo>
                    <a:pt x="1642872" y="987551"/>
                  </a:lnTo>
                  <a:lnTo>
                    <a:pt x="16428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7"/>
            <p:cNvSpPr/>
            <p:nvPr/>
          </p:nvSpPr>
          <p:spPr>
            <a:xfrm>
              <a:off x="10405871" y="5611367"/>
              <a:ext cx="1643380" cy="988060"/>
            </a:xfrm>
            <a:custGeom>
              <a:avLst/>
              <a:gdLst/>
              <a:ahLst/>
              <a:cxnLst/>
              <a:rect l="l" t="t" r="r" b="b"/>
              <a:pathLst>
                <a:path w="1643379" h="988059">
                  <a:moveTo>
                    <a:pt x="0" y="987551"/>
                  </a:moveTo>
                  <a:lnTo>
                    <a:pt x="1642872" y="987551"/>
                  </a:lnTo>
                  <a:lnTo>
                    <a:pt x="1642872" y="0"/>
                  </a:lnTo>
                  <a:lnTo>
                    <a:pt x="0" y="0"/>
                  </a:lnTo>
                  <a:lnTo>
                    <a:pt x="0" y="987551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4" name="object 8"/>
          <p:cNvSpPr txBox="1">
            <a:spLocks noGrp="1"/>
          </p:cNvSpPr>
          <p:nvPr>
            <p:ph type="title"/>
          </p:nvPr>
        </p:nvSpPr>
        <p:spPr>
          <a:xfrm>
            <a:off x="3359150" y="2428875"/>
            <a:ext cx="9372600" cy="101155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b="1" spc="-20" dirty="0">
                <a:solidFill>
                  <a:srgbClr val="002060"/>
                </a:solidFill>
              </a:rPr>
              <a:t>Loyiha</a:t>
            </a:r>
            <a:r>
              <a:rPr b="1" dirty="0">
                <a:solidFill>
                  <a:srgbClr val="002060"/>
                </a:solidFill>
              </a:rPr>
              <a:t> </a:t>
            </a:r>
            <a:r>
              <a:rPr b="1" spc="-5" dirty="0">
                <a:solidFill>
                  <a:srgbClr val="002060"/>
                </a:solidFill>
              </a:rPr>
              <a:t>turlari</a:t>
            </a:r>
          </a:p>
        </p:txBody>
      </p:sp>
      <p:grpSp>
        <p:nvGrpSpPr>
          <p:cNvPr id="95" name="object 9"/>
          <p:cNvGrpSpPr/>
          <p:nvPr/>
        </p:nvGrpSpPr>
        <p:grpSpPr>
          <a:xfrm>
            <a:off x="2725342" y="4066187"/>
            <a:ext cx="11073208" cy="4839687"/>
            <a:chOff x="801369" y="2163826"/>
            <a:chExt cx="9370060" cy="2359660"/>
          </a:xfrm>
        </p:grpSpPr>
        <p:sp>
          <p:nvSpPr>
            <p:cNvPr id="96" name="object 10"/>
            <p:cNvSpPr/>
            <p:nvPr/>
          </p:nvSpPr>
          <p:spPr>
            <a:xfrm>
              <a:off x="807719" y="2170176"/>
              <a:ext cx="9357360" cy="2346960"/>
            </a:xfrm>
            <a:custGeom>
              <a:avLst/>
              <a:gdLst/>
              <a:ahLst/>
              <a:cxnLst/>
              <a:rect l="l" t="t" r="r" b="b"/>
              <a:pathLst>
                <a:path w="9357360" h="2346960">
                  <a:moveTo>
                    <a:pt x="9357360" y="0"/>
                  </a:moveTo>
                  <a:lnTo>
                    <a:pt x="0" y="0"/>
                  </a:lnTo>
                  <a:lnTo>
                    <a:pt x="0" y="2346960"/>
                  </a:lnTo>
                  <a:lnTo>
                    <a:pt x="9357360" y="2346960"/>
                  </a:lnTo>
                  <a:lnTo>
                    <a:pt x="9357360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11"/>
            <p:cNvSpPr/>
            <p:nvPr/>
          </p:nvSpPr>
          <p:spPr>
            <a:xfrm>
              <a:off x="807719" y="2170176"/>
              <a:ext cx="9357360" cy="2346960"/>
            </a:xfrm>
            <a:custGeom>
              <a:avLst/>
              <a:gdLst/>
              <a:ahLst/>
              <a:cxnLst/>
              <a:rect l="l" t="t" r="r" b="b"/>
              <a:pathLst>
                <a:path w="9357360" h="2346960">
                  <a:moveTo>
                    <a:pt x="0" y="2346960"/>
                  </a:moveTo>
                  <a:lnTo>
                    <a:pt x="9357360" y="2346960"/>
                  </a:lnTo>
                  <a:lnTo>
                    <a:pt x="9357360" y="0"/>
                  </a:lnTo>
                  <a:lnTo>
                    <a:pt x="0" y="0"/>
                  </a:lnTo>
                  <a:lnTo>
                    <a:pt x="0" y="2346960"/>
                  </a:lnTo>
                  <a:close/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8" name="object 12"/>
          <p:cNvSpPr txBox="1"/>
          <p:nvPr/>
        </p:nvSpPr>
        <p:spPr>
          <a:xfrm>
            <a:off x="3434664" y="4220646"/>
            <a:ext cx="7951418" cy="3952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5" dirty="0">
                <a:latin typeface="Arial"/>
                <a:cs typeface="Arial"/>
              </a:rPr>
              <a:t>Loyiha</a:t>
            </a:r>
            <a:r>
              <a:rPr sz="3200" b="1" spc="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yo‘nalishiga</a:t>
            </a:r>
            <a:r>
              <a:rPr sz="3200" b="1" spc="1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ko‘ra</a:t>
            </a:r>
            <a:r>
              <a:rPr sz="3200" b="1" spc="-5" dirty="0">
                <a:latin typeface="Arial"/>
                <a:cs typeface="Arial"/>
              </a:rPr>
              <a:t> uning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maqsadi:</a:t>
            </a:r>
            <a:endParaRPr sz="3200" dirty="0">
              <a:latin typeface="Arial"/>
              <a:cs typeface="Arial"/>
            </a:endParaRPr>
          </a:p>
          <a:p>
            <a:pPr marL="1085850" indent="-367030">
              <a:lnSpc>
                <a:spcPct val="100000"/>
              </a:lnSpc>
              <a:spcBef>
                <a:spcPts val="5"/>
              </a:spcBef>
              <a:buFont typeface="Wingdings"/>
              <a:buChar char=""/>
              <a:tabLst>
                <a:tab pos="1086485" algn="l"/>
              </a:tabLst>
            </a:pPr>
            <a:r>
              <a:rPr sz="3200" b="1" u="heavy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ijtimoiy </a:t>
            </a:r>
            <a:r>
              <a:rPr sz="3200" b="1" u="heavy" spc="-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loyiha</a:t>
            </a:r>
            <a:r>
              <a:rPr sz="3200" b="1" spc="-5" dirty="0">
                <a:solidFill>
                  <a:srgbClr val="002060"/>
                </a:solidFill>
                <a:latin typeface="Arial MT"/>
                <a:cs typeface="Arial MT"/>
              </a:rPr>
              <a:t>:</a:t>
            </a:r>
            <a:r>
              <a:rPr sz="3200" b="1" spc="5" dirty="0">
                <a:solidFill>
                  <a:srgbClr val="002060"/>
                </a:solidFill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ijtimoiy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Arial MT"/>
                <a:cs typeface="Arial MT"/>
              </a:rPr>
              <a:t>muammo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spc="-15" dirty="0">
                <a:latin typeface="Arial MT"/>
                <a:cs typeface="Arial MT"/>
              </a:rPr>
              <a:t>va</a:t>
            </a:r>
            <a:r>
              <a:rPr sz="3200" spc="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hodisalarni</a:t>
            </a:r>
            <a:r>
              <a:rPr sz="3200" spc="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o‘rganish</a:t>
            </a:r>
            <a:endParaRPr sz="3200" dirty="0">
              <a:latin typeface="Arial MT"/>
              <a:cs typeface="Arial MT"/>
            </a:endParaRPr>
          </a:p>
          <a:p>
            <a:pPr marL="1085850" indent="-367030">
              <a:lnSpc>
                <a:spcPct val="100000"/>
              </a:lnSpc>
              <a:buFont typeface="Wingdings"/>
              <a:buChar char=""/>
              <a:tabLst>
                <a:tab pos="1086485" algn="l"/>
              </a:tabLst>
            </a:pPr>
            <a:r>
              <a:rPr sz="3200" b="1" u="heavy" spc="-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ekologik</a:t>
            </a:r>
            <a:r>
              <a:rPr sz="3200" b="1" u="heavy" spc="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3200" b="1" u="heavy" spc="-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loyiha</a:t>
            </a:r>
            <a:r>
              <a:rPr sz="3200" b="1" spc="-5" dirty="0">
                <a:solidFill>
                  <a:srgbClr val="002060"/>
                </a:solidFill>
                <a:latin typeface="Arial MT"/>
                <a:cs typeface="Arial MT"/>
              </a:rPr>
              <a:t>:</a:t>
            </a:r>
            <a:r>
              <a:rPr sz="3200" b="1" spc="35" dirty="0">
                <a:solidFill>
                  <a:srgbClr val="002060"/>
                </a:solidFill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atrof-muhitni</a:t>
            </a:r>
            <a:r>
              <a:rPr sz="3200" spc="-6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muhofaza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qilish</a:t>
            </a:r>
            <a:endParaRPr sz="3200" dirty="0">
              <a:latin typeface="Arial MT"/>
              <a:cs typeface="Arial MT"/>
            </a:endParaRPr>
          </a:p>
          <a:p>
            <a:pPr marL="1085850" marR="5080" indent="-366395">
              <a:lnSpc>
                <a:spcPct val="100000"/>
              </a:lnSpc>
              <a:buFont typeface="Wingdings"/>
              <a:buChar char=""/>
              <a:tabLst>
                <a:tab pos="1086485" algn="l"/>
              </a:tabLst>
            </a:pPr>
            <a:r>
              <a:rPr sz="3200" b="1" u="heavy" spc="-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individual</a:t>
            </a:r>
            <a:r>
              <a:rPr sz="3200" b="1" u="heavy" spc="4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3200" b="1" u="heavy" spc="-5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loyiha</a:t>
            </a:r>
            <a:r>
              <a:rPr sz="3200" b="1" spc="-5" dirty="0">
                <a:solidFill>
                  <a:srgbClr val="002060"/>
                </a:solidFill>
                <a:latin typeface="Arial MT"/>
                <a:cs typeface="Arial MT"/>
              </a:rPr>
              <a:t>:</a:t>
            </a:r>
            <a:r>
              <a:rPr sz="3200" b="1" spc="25" dirty="0">
                <a:solidFill>
                  <a:srgbClr val="002060"/>
                </a:solidFill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o‘quvchining</a:t>
            </a:r>
            <a:r>
              <a:rPr sz="3200" spc="6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bilimlari,</a:t>
            </a:r>
            <a:r>
              <a:rPr sz="3200" spc="2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shaxsiy</a:t>
            </a:r>
            <a:r>
              <a:rPr sz="3200" spc="4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xislatlarini </a:t>
            </a:r>
            <a:r>
              <a:rPr sz="3200" spc="-65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rivojlantirish</a:t>
            </a:r>
            <a:endParaRPr sz="3200" dirty="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5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932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62471"/>
            <a:ext cx="2362199" cy="923081"/>
          </a:xfrm>
          <a:prstGeom prst="rect">
            <a:avLst/>
          </a:prstGeom>
        </p:spPr>
      </p:pic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2368550" y="1819275"/>
            <a:ext cx="10972800" cy="6397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ru-RU" sz="3600" b="1" dirty="0" err="1">
                <a:latin typeface="Arial" pitchFamily="34" charset="0"/>
                <a:cs typeface="Arial" pitchFamily="34" charset="0"/>
              </a:rPr>
              <a:t>Loyihani</a:t>
            </a:r>
            <a:r>
              <a:rPr lang="en-US" altLang="ru-RU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3600" b="1" dirty="0" err="1">
                <a:latin typeface="Arial" pitchFamily="34" charset="0"/>
                <a:cs typeface="Arial" pitchFamily="34" charset="0"/>
              </a:rPr>
              <a:t>shakllantirish</a:t>
            </a:r>
            <a:r>
              <a:rPr lang="en-US" altLang="ru-RU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3600" b="1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altLang="ru-RU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3600" b="1" dirty="0" err="1">
                <a:latin typeface="Arial" pitchFamily="34" charset="0"/>
                <a:cs typeface="Arial" pitchFamily="34" charset="0"/>
              </a:rPr>
              <a:t>qo‘yiladigan</a:t>
            </a:r>
            <a:r>
              <a:rPr lang="en-US" altLang="ru-RU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3600" b="1" dirty="0" err="1">
                <a:latin typeface="Arial" pitchFamily="34" charset="0"/>
                <a:cs typeface="Arial" pitchFamily="34" charset="0"/>
              </a:rPr>
              <a:t>talablar</a:t>
            </a:r>
            <a:endParaRPr lang="ru-RU" alt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2292350" y="3190875"/>
            <a:ext cx="11658600" cy="678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Mavzu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yuzasidan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atama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tushunchalarning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lug‘atini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tuzish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;</a:t>
            </a:r>
          </a:p>
          <a:p>
            <a:pPr marL="0" marR="0" lvl="0" indent="0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badiiy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adabiyotdan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mavzuga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oid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misollarni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tanlab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olish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;</a:t>
            </a:r>
          </a:p>
          <a:p>
            <a:pPr marL="0" marR="0" lvl="0" indent="0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tanlangan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misollarni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tahlilini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o’tkazish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;</a:t>
            </a: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mavzuga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oid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boshqotirma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rebus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tuzish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;</a:t>
            </a:r>
          </a:p>
          <a:p>
            <a:pPr marL="0" marR="0" lvl="0" indent="0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mavzu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asosida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rasm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chizish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;</a:t>
            </a:r>
          </a:p>
          <a:p>
            <a:pPr marL="0" marR="0" lvl="0" indent="0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mavzu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yuzasidan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jadval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sxema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chizmalar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tuzish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</a:p>
          <a:p>
            <a:pPr marL="337414" marR="0" lvl="0" indent="-337414" algn="just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37414" marR="0" lvl="0" indent="-337414" algn="l" defTabSz="1349654" rtl="0" eaLnBrk="1" fontAlgn="auto" latinLnBrk="0" hangingPunct="1">
              <a:lnSpc>
                <a:spcPct val="9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alt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5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932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62471"/>
            <a:ext cx="2362199" cy="923081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282950" y="1971675"/>
            <a:ext cx="9169021" cy="63559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uz-Cyrl-UZ" altLang="ru-RU" sz="4400" b="1" i="1" dirty="0">
                <a:latin typeface="Arial" pitchFamily="34" charset="0"/>
                <a:cs typeface="Arial" pitchFamily="34" charset="0"/>
              </a:rPr>
              <a:t>Loyihalar metodining bosqichlari</a:t>
            </a:r>
            <a:endParaRPr lang="ru-RU" sz="4400" b="1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oogle Shape;62;p17"/>
          <p:cNvGrpSpPr/>
          <p:nvPr/>
        </p:nvGrpSpPr>
        <p:grpSpPr>
          <a:xfrm>
            <a:off x="311150" y="2352675"/>
            <a:ext cx="3630304" cy="6858000"/>
            <a:chOff x="-8720" y="-1465877"/>
            <a:chExt cx="4348570" cy="8074963"/>
          </a:xfrm>
        </p:grpSpPr>
        <p:grpSp>
          <p:nvGrpSpPr>
            <p:cNvPr id="10" name="Google Shape;63;p17"/>
            <p:cNvGrpSpPr/>
            <p:nvPr/>
          </p:nvGrpSpPr>
          <p:grpSpPr>
            <a:xfrm rot="5400000">
              <a:off x="-2071361" y="596762"/>
              <a:ext cx="8074965" cy="3949685"/>
              <a:chOff x="2295705" y="2268064"/>
              <a:chExt cx="4541854" cy="2221545"/>
            </a:xfrm>
          </p:grpSpPr>
          <p:sp>
            <p:nvSpPr>
              <p:cNvPr id="13" name="Google Shape;64;p17"/>
              <p:cNvSpPr/>
              <p:nvPr/>
            </p:nvSpPr>
            <p:spPr>
              <a:xfrm>
                <a:off x="3974372" y="3944098"/>
                <a:ext cx="1184510" cy="540589"/>
              </a:xfrm>
              <a:custGeom>
                <a:avLst/>
                <a:gdLst/>
                <a:ahLst/>
                <a:cxnLst/>
                <a:rect l="l" t="t" r="r" b="b"/>
                <a:pathLst>
                  <a:path w="59643" h="27220" extrusionOk="0">
                    <a:moveTo>
                      <a:pt x="29821" y="0"/>
                    </a:moveTo>
                    <a:cubicBezTo>
                      <a:pt x="14244" y="0"/>
                      <a:pt x="1368" y="11975"/>
                      <a:pt x="0" y="27220"/>
                    </a:cubicBezTo>
                    <a:lnTo>
                      <a:pt x="3136" y="27220"/>
                    </a:lnTo>
                    <a:cubicBezTo>
                      <a:pt x="4503" y="13676"/>
                      <a:pt x="15945" y="3102"/>
                      <a:pt x="29821" y="3102"/>
                    </a:cubicBezTo>
                    <a:cubicBezTo>
                      <a:pt x="43698" y="3102"/>
                      <a:pt x="55139" y="13676"/>
                      <a:pt x="56540" y="27220"/>
                    </a:cubicBezTo>
                    <a:lnTo>
                      <a:pt x="59643" y="27220"/>
                    </a:lnTo>
                    <a:cubicBezTo>
                      <a:pt x="58275" y="11975"/>
                      <a:pt x="45432" y="0"/>
                      <a:pt x="29821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14" name="Google Shape;65;p17"/>
              <p:cNvSpPr/>
              <p:nvPr/>
            </p:nvSpPr>
            <p:spPr>
              <a:xfrm>
                <a:off x="3248962" y="3972576"/>
                <a:ext cx="802284" cy="359069"/>
              </a:xfrm>
              <a:custGeom>
                <a:avLst/>
                <a:gdLst/>
                <a:ahLst/>
                <a:cxnLst/>
                <a:rect l="l" t="t" r="r" b="b"/>
                <a:pathLst>
                  <a:path w="40397" h="18080" extrusionOk="0">
                    <a:moveTo>
                      <a:pt x="535" y="0"/>
                    </a:moveTo>
                    <a:lnTo>
                      <a:pt x="1" y="1268"/>
                    </a:lnTo>
                    <a:lnTo>
                      <a:pt x="39863" y="18080"/>
                    </a:lnTo>
                    <a:cubicBezTo>
                      <a:pt x="40030" y="17646"/>
                      <a:pt x="40196" y="17246"/>
                      <a:pt x="40396" y="16812"/>
                    </a:cubicBezTo>
                    <a:lnTo>
                      <a:pt x="5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15" name="Google Shape;66;p17"/>
              <p:cNvSpPr/>
              <p:nvPr/>
            </p:nvSpPr>
            <p:spPr>
              <a:xfrm>
                <a:off x="2295705" y="2972266"/>
                <a:ext cx="1636980" cy="1512438"/>
              </a:xfrm>
              <a:custGeom>
                <a:avLst/>
                <a:gdLst/>
                <a:ahLst/>
                <a:cxnLst/>
                <a:rect l="l" t="t" r="r" b="b"/>
                <a:pathLst>
                  <a:path w="82426" h="76155" extrusionOk="0">
                    <a:moveTo>
                      <a:pt x="31623" y="0"/>
                    </a:moveTo>
                    <a:cubicBezTo>
                      <a:pt x="27186" y="4637"/>
                      <a:pt x="23150" y="9674"/>
                      <a:pt x="19547" y="14977"/>
                    </a:cubicBezTo>
                    <a:cubicBezTo>
                      <a:pt x="26419" y="18713"/>
                      <a:pt x="31122" y="26019"/>
                      <a:pt x="31122" y="34425"/>
                    </a:cubicBezTo>
                    <a:cubicBezTo>
                      <a:pt x="31122" y="46633"/>
                      <a:pt x="21215" y="56540"/>
                      <a:pt x="9006" y="56540"/>
                    </a:cubicBezTo>
                    <a:cubicBezTo>
                      <a:pt x="6705" y="56540"/>
                      <a:pt x="4470" y="56174"/>
                      <a:pt x="2402" y="55506"/>
                    </a:cubicBezTo>
                    <a:cubicBezTo>
                      <a:pt x="1001" y="62211"/>
                      <a:pt x="167" y="69083"/>
                      <a:pt x="0" y="76155"/>
                    </a:cubicBezTo>
                    <a:lnTo>
                      <a:pt x="71918" y="76155"/>
                    </a:lnTo>
                    <a:cubicBezTo>
                      <a:pt x="72518" y="66481"/>
                      <a:pt x="76388" y="57675"/>
                      <a:pt x="82426" y="50803"/>
                    </a:cubicBezTo>
                    <a:lnTo>
                      <a:pt x="31623" y="0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18" name="Google Shape;67;p17"/>
              <p:cNvSpPr/>
              <p:nvPr/>
            </p:nvSpPr>
            <p:spPr>
              <a:xfrm>
                <a:off x="3551612" y="3857584"/>
                <a:ext cx="390885" cy="632025"/>
              </a:xfrm>
              <a:custGeom>
                <a:avLst/>
                <a:gdLst/>
                <a:ahLst/>
                <a:cxnLst/>
                <a:rect l="l" t="t" r="r" b="b"/>
                <a:pathLst>
                  <a:path w="19682" h="31824" extrusionOk="0">
                    <a:moveTo>
                      <a:pt x="13210" y="1"/>
                    </a:moveTo>
                    <a:cubicBezTo>
                      <a:pt x="5538" y="8540"/>
                      <a:pt x="635" y="19615"/>
                      <a:pt x="1" y="31824"/>
                    </a:cubicBezTo>
                    <a:lnTo>
                      <a:pt x="9174" y="31824"/>
                    </a:lnTo>
                    <a:cubicBezTo>
                      <a:pt x="9774" y="22150"/>
                      <a:pt x="13644" y="13344"/>
                      <a:pt x="19682" y="6472"/>
                    </a:cubicBezTo>
                    <a:lnTo>
                      <a:pt x="13210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19" name="Google Shape;68;p17"/>
              <p:cNvSpPr/>
              <p:nvPr/>
            </p:nvSpPr>
            <p:spPr>
              <a:xfrm>
                <a:off x="3949845" y="4238219"/>
                <a:ext cx="186843" cy="186843"/>
              </a:xfrm>
              <a:custGeom>
                <a:avLst/>
                <a:gdLst/>
                <a:ahLst/>
                <a:cxnLst/>
                <a:rect l="l" t="t" r="r" b="b"/>
                <a:pathLst>
                  <a:path w="9408" h="9408" extrusionOk="0">
                    <a:moveTo>
                      <a:pt x="4704" y="1"/>
                    </a:moveTo>
                    <a:cubicBezTo>
                      <a:pt x="2102" y="1"/>
                      <a:pt x="1" y="2102"/>
                      <a:pt x="1" y="4704"/>
                    </a:cubicBezTo>
                    <a:cubicBezTo>
                      <a:pt x="1" y="7306"/>
                      <a:pt x="2102" y="9407"/>
                      <a:pt x="4704" y="9407"/>
                    </a:cubicBezTo>
                    <a:cubicBezTo>
                      <a:pt x="7306" y="9407"/>
                      <a:pt x="9408" y="7306"/>
                      <a:pt x="9408" y="4704"/>
                    </a:cubicBezTo>
                    <a:cubicBezTo>
                      <a:pt x="9408" y="2102"/>
                      <a:pt x="7306" y="1"/>
                      <a:pt x="4704" y="1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73150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0" name="Google Shape;69;p17"/>
              <p:cNvSpPr/>
              <p:nvPr/>
            </p:nvSpPr>
            <p:spPr>
              <a:xfrm>
                <a:off x="4018083" y="3214057"/>
                <a:ext cx="348483" cy="806256"/>
              </a:xfrm>
              <a:custGeom>
                <a:avLst/>
                <a:gdLst/>
                <a:ahLst/>
                <a:cxnLst/>
                <a:rect l="l" t="t" r="r" b="b"/>
                <a:pathLst>
                  <a:path w="17547" h="40597" extrusionOk="0">
                    <a:moveTo>
                      <a:pt x="1235" y="0"/>
                    </a:moveTo>
                    <a:lnTo>
                      <a:pt x="1" y="534"/>
                    </a:lnTo>
                    <a:lnTo>
                      <a:pt x="16279" y="40596"/>
                    </a:lnTo>
                    <a:cubicBezTo>
                      <a:pt x="16679" y="40429"/>
                      <a:pt x="17113" y="40229"/>
                      <a:pt x="17546" y="40096"/>
                    </a:cubicBezTo>
                    <a:lnTo>
                      <a:pt x="12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21" name="Google Shape;70;p17"/>
              <p:cNvSpPr/>
              <p:nvPr/>
            </p:nvSpPr>
            <p:spPr>
              <a:xfrm>
                <a:off x="2999884" y="2268064"/>
                <a:ext cx="1512458" cy="1636980"/>
              </a:xfrm>
              <a:custGeom>
                <a:avLst/>
                <a:gdLst/>
                <a:ahLst/>
                <a:cxnLst/>
                <a:rect l="l" t="t" r="r" b="b"/>
                <a:pathLst>
                  <a:path w="76156" h="82426" extrusionOk="0">
                    <a:moveTo>
                      <a:pt x="76155" y="0"/>
                    </a:moveTo>
                    <a:cubicBezTo>
                      <a:pt x="69617" y="167"/>
                      <a:pt x="63246" y="868"/>
                      <a:pt x="57008" y="2068"/>
                    </a:cubicBezTo>
                    <a:cubicBezTo>
                      <a:pt x="57608" y="4070"/>
                      <a:pt x="57942" y="6205"/>
                      <a:pt x="57942" y="8440"/>
                    </a:cubicBezTo>
                    <a:cubicBezTo>
                      <a:pt x="57942" y="20648"/>
                      <a:pt x="48068" y="30522"/>
                      <a:pt x="35860" y="30522"/>
                    </a:cubicBezTo>
                    <a:cubicBezTo>
                      <a:pt x="27354" y="30522"/>
                      <a:pt x="19982" y="25719"/>
                      <a:pt x="16279" y="18680"/>
                    </a:cubicBezTo>
                    <a:cubicBezTo>
                      <a:pt x="10475" y="22483"/>
                      <a:pt x="5038" y="26819"/>
                      <a:pt x="1" y="31590"/>
                    </a:cubicBezTo>
                    <a:lnTo>
                      <a:pt x="50837" y="82426"/>
                    </a:lnTo>
                    <a:cubicBezTo>
                      <a:pt x="57675" y="76388"/>
                      <a:pt x="66481" y="72519"/>
                      <a:pt x="76155" y="71885"/>
                    </a:cubicBezTo>
                    <a:lnTo>
                      <a:pt x="76155" y="0"/>
                    </a:lnTo>
                    <a:close/>
                  </a:path>
                </a:pathLst>
              </a:custGeom>
              <a:solidFill>
                <a:srgbClr val="B6D7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>
                  <a:ln>
                    <a:solidFill>
                      <a:sysClr val="windowText" lastClr="000000"/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2" name="Google Shape;71;p17"/>
              <p:cNvSpPr/>
              <p:nvPr/>
            </p:nvSpPr>
            <p:spPr>
              <a:xfrm>
                <a:off x="3880297" y="3514156"/>
                <a:ext cx="632025" cy="390209"/>
              </a:xfrm>
              <a:custGeom>
                <a:avLst/>
                <a:gdLst/>
                <a:ahLst/>
                <a:cxnLst/>
                <a:rect l="l" t="t" r="r" b="b"/>
                <a:pathLst>
                  <a:path w="31824" h="19648" extrusionOk="0">
                    <a:moveTo>
                      <a:pt x="31823" y="0"/>
                    </a:moveTo>
                    <a:cubicBezTo>
                      <a:pt x="19614" y="634"/>
                      <a:pt x="8540" y="5504"/>
                      <a:pt x="0" y="13176"/>
                    </a:cubicBezTo>
                    <a:lnTo>
                      <a:pt x="6505" y="19648"/>
                    </a:lnTo>
                    <a:cubicBezTo>
                      <a:pt x="13343" y="13643"/>
                      <a:pt x="22149" y="9774"/>
                      <a:pt x="31823" y="9140"/>
                    </a:cubicBezTo>
                    <a:lnTo>
                      <a:pt x="31823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23" name="Google Shape;72;p17"/>
              <p:cNvSpPr/>
              <p:nvPr/>
            </p:nvSpPr>
            <p:spPr>
              <a:xfrm>
                <a:off x="4261878" y="3930176"/>
                <a:ext cx="186823" cy="186168"/>
              </a:xfrm>
              <a:custGeom>
                <a:avLst/>
                <a:gdLst/>
                <a:ahLst/>
                <a:cxnLst/>
                <a:rect l="l" t="t" r="r" b="b"/>
                <a:pathLst>
                  <a:path w="9407" h="9374" extrusionOk="0">
                    <a:moveTo>
                      <a:pt x="4703" y="1"/>
                    </a:moveTo>
                    <a:cubicBezTo>
                      <a:pt x="2102" y="1"/>
                      <a:pt x="0" y="2102"/>
                      <a:pt x="0" y="4704"/>
                    </a:cubicBezTo>
                    <a:cubicBezTo>
                      <a:pt x="0" y="7272"/>
                      <a:pt x="2102" y="9374"/>
                      <a:pt x="4703" y="9374"/>
                    </a:cubicBezTo>
                    <a:cubicBezTo>
                      <a:pt x="7305" y="9374"/>
                      <a:pt x="9407" y="7272"/>
                      <a:pt x="9407" y="4704"/>
                    </a:cubicBezTo>
                    <a:cubicBezTo>
                      <a:pt x="9407" y="2102"/>
                      <a:pt x="7305" y="1"/>
                      <a:pt x="4703" y="1"/>
                    </a:cubicBezTo>
                    <a:close/>
                  </a:path>
                </a:pathLst>
              </a:custGeom>
              <a:solidFill>
                <a:srgbClr val="B6D7A8"/>
              </a:solidFill>
              <a:ln>
                <a:noFill/>
              </a:ln>
            </p:spPr>
            <p:txBody>
              <a:bodyPr spcFirstLastPara="1" wrap="square" lIns="73150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4" name="Google Shape;73;p17"/>
              <p:cNvSpPr/>
              <p:nvPr/>
            </p:nvSpPr>
            <p:spPr>
              <a:xfrm>
                <a:off x="4773956" y="3221346"/>
                <a:ext cx="359069" cy="802265"/>
              </a:xfrm>
              <a:custGeom>
                <a:avLst/>
                <a:gdLst/>
                <a:ahLst/>
                <a:cxnLst/>
                <a:rect l="l" t="t" r="r" b="b"/>
                <a:pathLst>
                  <a:path w="18080" h="40396" extrusionOk="0">
                    <a:moveTo>
                      <a:pt x="16812" y="0"/>
                    </a:moveTo>
                    <a:lnTo>
                      <a:pt x="0" y="39862"/>
                    </a:lnTo>
                    <a:cubicBezTo>
                      <a:pt x="434" y="40029"/>
                      <a:pt x="834" y="40196"/>
                      <a:pt x="1268" y="40396"/>
                    </a:cubicBezTo>
                    <a:lnTo>
                      <a:pt x="18080" y="534"/>
                    </a:lnTo>
                    <a:lnTo>
                      <a:pt x="168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25" name="Google Shape;74;p17"/>
              <p:cNvSpPr/>
              <p:nvPr/>
            </p:nvSpPr>
            <p:spPr>
              <a:xfrm>
                <a:off x="4620919" y="2268064"/>
                <a:ext cx="1512438" cy="1636980"/>
              </a:xfrm>
              <a:custGeom>
                <a:avLst/>
                <a:gdLst/>
                <a:ahLst/>
                <a:cxnLst/>
                <a:rect l="l" t="t" r="r" b="b"/>
                <a:pathLst>
                  <a:path w="76155" h="82426" extrusionOk="0">
                    <a:moveTo>
                      <a:pt x="1" y="0"/>
                    </a:moveTo>
                    <a:lnTo>
                      <a:pt x="1" y="71885"/>
                    </a:lnTo>
                    <a:cubicBezTo>
                      <a:pt x="9674" y="72519"/>
                      <a:pt x="18480" y="76388"/>
                      <a:pt x="25319" y="82426"/>
                    </a:cubicBezTo>
                    <a:lnTo>
                      <a:pt x="76155" y="31590"/>
                    </a:lnTo>
                    <a:cubicBezTo>
                      <a:pt x="71418" y="27120"/>
                      <a:pt x="66348" y="23017"/>
                      <a:pt x="60911" y="19381"/>
                    </a:cubicBezTo>
                    <a:cubicBezTo>
                      <a:pt x="57108" y="26019"/>
                      <a:pt x="49936" y="30522"/>
                      <a:pt x="41730" y="30522"/>
                    </a:cubicBezTo>
                    <a:cubicBezTo>
                      <a:pt x="29522" y="30522"/>
                      <a:pt x="19615" y="20648"/>
                      <a:pt x="19615" y="8440"/>
                    </a:cubicBezTo>
                    <a:cubicBezTo>
                      <a:pt x="19615" y="6305"/>
                      <a:pt x="19915" y="4270"/>
                      <a:pt x="20482" y="2335"/>
                    </a:cubicBezTo>
                    <a:cubicBezTo>
                      <a:pt x="13844" y="968"/>
                      <a:pt x="7006" y="167"/>
                      <a:pt x="1" y="0"/>
                    </a:cubicBezTo>
                    <a:close/>
                  </a:path>
                </a:pathLst>
              </a:custGeom>
              <a:solidFill>
                <a:srgbClr val="B1CA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6" name="Google Shape;75;p17"/>
              <p:cNvSpPr/>
              <p:nvPr/>
            </p:nvSpPr>
            <p:spPr>
              <a:xfrm>
                <a:off x="4620919" y="3514156"/>
                <a:ext cx="632025" cy="390209"/>
              </a:xfrm>
              <a:custGeom>
                <a:avLst/>
                <a:gdLst/>
                <a:ahLst/>
                <a:cxnLst/>
                <a:rect l="l" t="t" r="r" b="b"/>
                <a:pathLst>
                  <a:path w="31824" h="19648" extrusionOk="0">
                    <a:moveTo>
                      <a:pt x="1" y="0"/>
                    </a:moveTo>
                    <a:lnTo>
                      <a:pt x="1" y="9140"/>
                    </a:lnTo>
                    <a:cubicBezTo>
                      <a:pt x="9674" y="9774"/>
                      <a:pt x="18480" y="13643"/>
                      <a:pt x="25319" y="19648"/>
                    </a:cubicBezTo>
                    <a:lnTo>
                      <a:pt x="31823" y="13176"/>
                    </a:lnTo>
                    <a:cubicBezTo>
                      <a:pt x="23284" y="5504"/>
                      <a:pt x="12209" y="634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27" name="Google Shape;76;p17"/>
              <p:cNvSpPr/>
              <p:nvPr/>
            </p:nvSpPr>
            <p:spPr>
              <a:xfrm>
                <a:off x="4689156" y="3930176"/>
                <a:ext cx="186168" cy="186168"/>
              </a:xfrm>
              <a:custGeom>
                <a:avLst/>
                <a:gdLst/>
                <a:ahLst/>
                <a:cxnLst/>
                <a:rect l="l" t="t" r="r" b="b"/>
                <a:pathLst>
                  <a:path w="9374" h="9374" extrusionOk="0">
                    <a:moveTo>
                      <a:pt x="4670" y="1"/>
                    </a:moveTo>
                    <a:cubicBezTo>
                      <a:pt x="2102" y="1"/>
                      <a:pt x="0" y="2102"/>
                      <a:pt x="0" y="4704"/>
                    </a:cubicBezTo>
                    <a:cubicBezTo>
                      <a:pt x="0" y="7272"/>
                      <a:pt x="2102" y="9374"/>
                      <a:pt x="4670" y="9374"/>
                    </a:cubicBezTo>
                    <a:cubicBezTo>
                      <a:pt x="7272" y="9374"/>
                      <a:pt x="9374" y="7272"/>
                      <a:pt x="9374" y="4704"/>
                    </a:cubicBezTo>
                    <a:cubicBezTo>
                      <a:pt x="9374" y="2102"/>
                      <a:pt x="7272" y="1"/>
                      <a:pt x="4670" y="1"/>
                    </a:cubicBezTo>
                    <a:close/>
                  </a:path>
                </a:pathLst>
              </a:custGeom>
              <a:solidFill>
                <a:srgbClr val="B1CAE0"/>
              </a:solidFill>
              <a:ln>
                <a:noFill/>
              </a:ln>
            </p:spPr>
            <p:txBody>
              <a:bodyPr spcFirstLastPara="1" wrap="square" lIns="73150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8" name="Google Shape;77;p17"/>
              <p:cNvSpPr/>
              <p:nvPr/>
            </p:nvSpPr>
            <p:spPr>
              <a:xfrm>
                <a:off x="5085294" y="3989795"/>
                <a:ext cx="806256" cy="348483"/>
              </a:xfrm>
              <a:custGeom>
                <a:avLst/>
                <a:gdLst/>
                <a:ahLst/>
                <a:cxnLst/>
                <a:rect l="l" t="t" r="r" b="b"/>
                <a:pathLst>
                  <a:path w="40597" h="17547" extrusionOk="0">
                    <a:moveTo>
                      <a:pt x="40063" y="1"/>
                    </a:moveTo>
                    <a:lnTo>
                      <a:pt x="1" y="16312"/>
                    </a:lnTo>
                    <a:cubicBezTo>
                      <a:pt x="168" y="16713"/>
                      <a:pt x="335" y="17146"/>
                      <a:pt x="501" y="17547"/>
                    </a:cubicBezTo>
                    <a:lnTo>
                      <a:pt x="40597" y="1268"/>
                    </a:lnTo>
                    <a:lnTo>
                      <a:pt x="4006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29" name="Google Shape;78;p17"/>
              <p:cNvSpPr/>
              <p:nvPr/>
            </p:nvSpPr>
            <p:spPr>
              <a:xfrm>
                <a:off x="5200579" y="2972266"/>
                <a:ext cx="1636980" cy="1512438"/>
              </a:xfrm>
              <a:custGeom>
                <a:avLst/>
                <a:gdLst/>
                <a:ahLst/>
                <a:cxnLst/>
                <a:rect l="l" t="t" r="r" b="b"/>
                <a:pathLst>
                  <a:path w="82426" h="76155" extrusionOk="0">
                    <a:moveTo>
                      <a:pt x="50836" y="0"/>
                    </a:moveTo>
                    <a:lnTo>
                      <a:pt x="0" y="50803"/>
                    </a:lnTo>
                    <a:cubicBezTo>
                      <a:pt x="6038" y="57675"/>
                      <a:pt x="9907" y="66481"/>
                      <a:pt x="10541" y="76155"/>
                    </a:cubicBezTo>
                    <a:lnTo>
                      <a:pt x="82426" y="76155"/>
                    </a:lnTo>
                    <a:cubicBezTo>
                      <a:pt x="82259" y="69150"/>
                      <a:pt x="81458" y="62311"/>
                      <a:pt x="80091" y="55673"/>
                    </a:cubicBezTo>
                    <a:cubicBezTo>
                      <a:pt x="78156" y="56240"/>
                      <a:pt x="76121" y="56540"/>
                      <a:pt x="73986" y="56540"/>
                    </a:cubicBezTo>
                    <a:cubicBezTo>
                      <a:pt x="61778" y="56540"/>
                      <a:pt x="51904" y="46633"/>
                      <a:pt x="51904" y="34425"/>
                    </a:cubicBezTo>
                    <a:cubicBezTo>
                      <a:pt x="51904" y="26219"/>
                      <a:pt x="56374" y="19047"/>
                      <a:pt x="63045" y="15244"/>
                    </a:cubicBezTo>
                    <a:cubicBezTo>
                      <a:pt x="59409" y="9807"/>
                      <a:pt x="55306" y="4703"/>
                      <a:pt x="50836" y="0"/>
                    </a:cubicBezTo>
                    <a:close/>
                  </a:path>
                </a:pathLst>
              </a:custGeom>
              <a:solidFill>
                <a:srgbClr val="3D85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30" name="Google Shape;79;p17"/>
              <p:cNvSpPr/>
              <p:nvPr/>
            </p:nvSpPr>
            <p:spPr>
              <a:xfrm>
                <a:off x="5195659" y="3857584"/>
                <a:ext cx="390865" cy="632025"/>
              </a:xfrm>
              <a:custGeom>
                <a:avLst/>
                <a:gdLst/>
                <a:ahLst/>
                <a:cxnLst/>
                <a:rect l="l" t="t" r="r" b="b"/>
                <a:pathLst>
                  <a:path w="19681" h="31824" extrusionOk="0">
                    <a:moveTo>
                      <a:pt x="6471" y="1"/>
                    </a:moveTo>
                    <a:lnTo>
                      <a:pt x="0" y="6472"/>
                    </a:lnTo>
                    <a:cubicBezTo>
                      <a:pt x="6038" y="13344"/>
                      <a:pt x="9907" y="22150"/>
                      <a:pt x="10541" y="31824"/>
                    </a:cubicBezTo>
                    <a:lnTo>
                      <a:pt x="19681" y="31824"/>
                    </a:lnTo>
                    <a:cubicBezTo>
                      <a:pt x="19047" y="19615"/>
                      <a:pt x="14177" y="8540"/>
                      <a:pt x="647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02060"/>
                  </a:solidFill>
                </a:endParaRPr>
              </a:p>
            </p:txBody>
          </p:sp>
          <p:sp>
            <p:nvSpPr>
              <p:cNvPr id="31" name="Google Shape;80;p17"/>
              <p:cNvSpPr/>
              <p:nvPr/>
            </p:nvSpPr>
            <p:spPr>
              <a:xfrm>
                <a:off x="4988578" y="4238219"/>
                <a:ext cx="186843" cy="186843"/>
              </a:xfrm>
              <a:custGeom>
                <a:avLst/>
                <a:gdLst/>
                <a:ahLst/>
                <a:cxnLst/>
                <a:rect l="l" t="t" r="r" b="b"/>
                <a:pathLst>
                  <a:path w="9408" h="9408" extrusionOk="0">
                    <a:moveTo>
                      <a:pt x="4704" y="1"/>
                    </a:moveTo>
                    <a:cubicBezTo>
                      <a:pt x="2102" y="1"/>
                      <a:pt x="1" y="2102"/>
                      <a:pt x="1" y="4704"/>
                    </a:cubicBezTo>
                    <a:cubicBezTo>
                      <a:pt x="1" y="7306"/>
                      <a:pt x="2102" y="9407"/>
                      <a:pt x="4704" y="9407"/>
                    </a:cubicBezTo>
                    <a:cubicBezTo>
                      <a:pt x="7306" y="9407"/>
                      <a:pt x="9408" y="7306"/>
                      <a:pt x="9408" y="4704"/>
                    </a:cubicBezTo>
                    <a:cubicBezTo>
                      <a:pt x="9408" y="2102"/>
                      <a:pt x="7306" y="1"/>
                      <a:pt x="4704" y="1"/>
                    </a:cubicBezTo>
                    <a:close/>
                  </a:path>
                </a:pathLst>
              </a:custGeom>
              <a:solidFill>
                <a:srgbClr val="3D85C6"/>
              </a:solidFill>
              <a:ln>
                <a:noFill/>
              </a:ln>
            </p:spPr>
            <p:txBody>
              <a:bodyPr spcFirstLastPara="1" wrap="square" lIns="73150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1" name="Google Shape;81;p17"/>
            <p:cNvSpPr/>
            <p:nvPr/>
          </p:nvSpPr>
          <p:spPr>
            <a:xfrm>
              <a:off x="2987449" y="365593"/>
              <a:ext cx="1352400" cy="13524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rgbClr val="002060"/>
                </a:solidFill>
              </a:endParaRPr>
            </a:p>
          </p:txBody>
        </p:sp>
        <p:sp>
          <p:nvSpPr>
            <p:cNvPr id="12" name="Google Shape;82;p17"/>
            <p:cNvSpPr/>
            <p:nvPr/>
          </p:nvSpPr>
          <p:spPr>
            <a:xfrm>
              <a:off x="2987449" y="3473314"/>
              <a:ext cx="1352400" cy="1352400"/>
            </a:xfrm>
            <a:prstGeom prst="ellipse">
              <a:avLst/>
            </a:prstGeom>
            <a:solidFill>
              <a:srgbClr val="B1CA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2060"/>
                </a:solidFill>
              </a:endParaRPr>
            </a:p>
          </p:txBody>
        </p:sp>
      </p:grpSp>
      <p:sp>
        <p:nvSpPr>
          <p:cNvPr id="32" name="Заголовок 1"/>
          <p:cNvSpPr txBox="1">
            <a:spLocks/>
          </p:cNvSpPr>
          <p:nvPr/>
        </p:nvSpPr>
        <p:spPr>
          <a:xfrm>
            <a:off x="3968750" y="3038475"/>
            <a:ext cx="11430000" cy="85793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uz-Cyrl-UZ" altLang="ru-RU" sz="3200" b="1" dirty="0"/>
              <a:t>Mavzu yoki muammo qo</a:t>
            </a:r>
            <a:r>
              <a:rPr lang="en-US" altLang="ru-RU" sz="3200" b="1" dirty="0"/>
              <a:t>‘</a:t>
            </a:r>
            <a:r>
              <a:rPr lang="uz-Cyrl-UZ" altLang="ru-RU" sz="3200" b="1" dirty="0"/>
              <a:t>yish bosqichi. O</a:t>
            </a:r>
            <a:r>
              <a:rPr lang="en-US" altLang="ru-RU" sz="3200" b="1" dirty="0"/>
              <a:t>‘</a:t>
            </a:r>
            <a:r>
              <a:rPr lang="uz-Cyrl-UZ" altLang="ru-RU" sz="3200" b="1" dirty="0"/>
              <a:t>qituvchi tomonidan belgilanadi</a:t>
            </a:r>
            <a:r>
              <a:rPr lang="en-US" altLang="ru-RU" sz="3200" b="1" dirty="0"/>
              <a:t>.</a:t>
            </a:r>
            <a:endParaRPr lang="uz-Cyrl-UZ" altLang="ru-RU" sz="3200" b="1" i="1" dirty="0"/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3775184" y="7610475"/>
            <a:ext cx="11852165" cy="10625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Baholash. Loyihalar odatda ko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p predmetlarni qamrab olishi sababli, ehtimol, ishlarni bir necha 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qituvchilar tomonidan  baholanishi nazarda tutiladi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.</a:t>
            </a:r>
            <a:r>
              <a:rPr lang="uz-Cyrl-UZ" altLang="ru-RU" sz="2400" b="1" i="1" dirty="0">
                <a:latin typeface="Arial" pitchFamily="34" charset="0"/>
                <a:cs typeface="Arial" pitchFamily="34" charset="0"/>
              </a:rPr>
              <a:t> </a:t>
            </a:r>
            <a:endParaRPr lang="ru-RU" alt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Заголовок 1"/>
          <p:cNvSpPr txBox="1">
            <a:spLocks/>
          </p:cNvSpPr>
          <p:nvPr/>
        </p:nvSpPr>
        <p:spPr>
          <a:xfrm>
            <a:off x="4190636" y="4465682"/>
            <a:ext cx="11436714" cy="63559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Rejalashtirish. 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qituvchilar va 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quvchilar loyiha ustidagi ishlar qachon boshlanishi, qancha vaqt egallashi, qanday resurslar qo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llanilishi, ular qayerdan olinishi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.</a:t>
            </a:r>
            <a:endParaRPr lang="uz-Cyrl-UZ" alt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Заголовок 1"/>
          <p:cNvSpPr txBox="1">
            <a:spLocks/>
          </p:cNvSpPr>
          <p:nvPr/>
        </p:nvSpPr>
        <p:spPr>
          <a:xfrm>
            <a:off x="4468807" y="5765599"/>
            <a:ext cx="7547211" cy="63559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Material yig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ish, uslublar. Loyiha ustida ishlash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. </a:t>
            </a:r>
            <a:endParaRPr lang="uz-Cyrl-UZ" alt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Заголовок 1"/>
          <p:cNvSpPr txBox="1">
            <a:spLocks/>
          </p:cNvSpPr>
          <p:nvPr/>
        </p:nvSpPr>
        <p:spPr>
          <a:xfrm>
            <a:off x="4190636" y="6803982"/>
            <a:ext cx="9531714" cy="63559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Tadqiqot natijasi. Bu hisobot, film, ko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rgazma, audio, ma’ruza, rasm, she’r bo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altLang="ru-RU" sz="2400" b="1" dirty="0">
                <a:latin typeface="Arial" pitchFamily="34" charset="0"/>
                <a:cs typeface="Arial" pitchFamily="34" charset="0"/>
              </a:rPr>
              <a:t>lishi mumkin</a:t>
            </a:r>
            <a:r>
              <a:rPr lang="en-US" altLang="ru-RU" sz="2400" b="1" dirty="0">
                <a:latin typeface="Arial" pitchFamily="34" charset="0"/>
                <a:cs typeface="Arial" pitchFamily="34" charset="0"/>
              </a:rPr>
              <a:t>.</a:t>
            </a:r>
            <a:endParaRPr lang="uz-Cyrl-UZ" altLang="ru-RU" sz="2400" b="1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5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932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62471"/>
            <a:ext cx="2362199" cy="923081"/>
          </a:xfrm>
          <a:prstGeom prst="rect">
            <a:avLst/>
          </a:prstGeom>
        </p:spPr>
      </p:pic>
      <p:sp>
        <p:nvSpPr>
          <p:cNvPr id="38" name="Google Shape;947;p30"/>
          <p:cNvSpPr/>
          <p:nvPr/>
        </p:nvSpPr>
        <p:spPr>
          <a:xfrm rot="-5400000">
            <a:off x="5360650" y="1341775"/>
            <a:ext cx="1254800" cy="9220200"/>
          </a:xfrm>
          <a:prstGeom prst="round2SameRect">
            <a:avLst>
              <a:gd name="adj1" fmla="val 21919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39" name="Google Shape;948;p30"/>
          <p:cNvSpPr/>
          <p:nvPr/>
        </p:nvSpPr>
        <p:spPr>
          <a:xfrm rot="-5400000">
            <a:off x="5340349" y="3038474"/>
            <a:ext cx="1524001" cy="9144000"/>
          </a:xfrm>
          <a:prstGeom prst="round2SameRect">
            <a:avLst>
              <a:gd name="adj1" fmla="val 21919"/>
              <a:gd name="adj2" fmla="val 0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0" name="Google Shape;949;p30"/>
          <p:cNvSpPr/>
          <p:nvPr/>
        </p:nvSpPr>
        <p:spPr>
          <a:xfrm rot="-5400000">
            <a:off x="5288283" y="-290194"/>
            <a:ext cx="1475735" cy="9296402"/>
          </a:xfrm>
          <a:prstGeom prst="round2SameRect">
            <a:avLst>
              <a:gd name="adj1" fmla="val 21919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41" name="Google Shape;950;p30"/>
          <p:cNvGrpSpPr/>
          <p:nvPr/>
        </p:nvGrpSpPr>
        <p:grpSpPr>
          <a:xfrm>
            <a:off x="10598150" y="3343275"/>
            <a:ext cx="3806216" cy="4453064"/>
            <a:chOff x="9938734" y="-2378421"/>
            <a:chExt cx="8361635" cy="9782654"/>
          </a:xfrm>
        </p:grpSpPr>
        <p:sp>
          <p:nvSpPr>
            <p:cNvPr id="42" name="Google Shape;951;p30"/>
            <p:cNvSpPr/>
            <p:nvPr/>
          </p:nvSpPr>
          <p:spPr>
            <a:xfrm>
              <a:off x="9938734" y="-2378421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299" y="0"/>
                  </a:moveTo>
                  <a:lnTo>
                    <a:pt x="1" y="41823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2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952;p30"/>
            <p:cNvSpPr/>
            <p:nvPr/>
          </p:nvSpPr>
          <p:spPr>
            <a:xfrm>
              <a:off x="9946190" y="-2322704"/>
              <a:ext cx="4762124" cy="2774837"/>
            </a:xfrm>
            <a:custGeom>
              <a:avLst/>
              <a:gdLst/>
              <a:ahLst/>
              <a:cxnLst/>
              <a:rect l="l" t="t" r="r" b="b"/>
              <a:pathLst>
                <a:path w="93247" h="54334" extrusionOk="0">
                  <a:moveTo>
                    <a:pt x="72008" y="0"/>
                  </a:moveTo>
                  <a:lnTo>
                    <a:pt x="0" y="41459"/>
                  </a:lnTo>
                  <a:cubicBezTo>
                    <a:pt x="1600" y="44878"/>
                    <a:pt x="3855" y="48005"/>
                    <a:pt x="6619" y="50697"/>
                  </a:cubicBezTo>
                  <a:cubicBezTo>
                    <a:pt x="10609" y="54266"/>
                    <a:pt x="18639" y="54333"/>
                    <a:pt x="19239" y="54333"/>
                  </a:cubicBezTo>
                  <a:cubicBezTo>
                    <a:pt x="19263" y="54333"/>
                    <a:pt x="19275" y="54333"/>
                    <a:pt x="19275" y="54333"/>
                  </a:cubicBezTo>
                  <a:lnTo>
                    <a:pt x="93247" y="11856"/>
                  </a:lnTo>
                  <a:cubicBezTo>
                    <a:pt x="93247" y="11856"/>
                    <a:pt x="83209" y="10329"/>
                    <a:pt x="77899" y="6183"/>
                  </a:cubicBezTo>
                  <a:cubicBezTo>
                    <a:pt x="72590" y="2110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953;p30"/>
            <p:cNvSpPr/>
            <p:nvPr/>
          </p:nvSpPr>
          <p:spPr>
            <a:xfrm>
              <a:off x="11015964" y="-1746942"/>
              <a:ext cx="3692361" cy="8238970"/>
            </a:xfrm>
            <a:custGeom>
              <a:avLst/>
              <a:gdLst/>
              <a:ahLst/>
              <a:cxnLst/>
              <a:rect l="l" t="t" r="r" b="b"/>
              <a:pathLst>
                <a:path w="72300" h="161327" extrusionOk="0">
                  <a:moveTo>
                    <a:pt x="72300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00" y="119577"/>
                  </a:lnTo>
                  <a:lnTo>
                    <a:pt x="723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954;p30"/>
            <p:cNvSpPr/>
            <p:nvPr/>
          </p:nvSpPr>
          <p:spPr>
            <a:xfrm>
              <a:off x="9938734" y="-356789"/>
              <a:ext cx="1103315" cy="6854684"/>
            </a:xfrm>
            <a:custGeom>
              <a:avLst/>
              <a:gdLst/>
              <a:ahLst/>
              <a:cxnLst/>
              <a:rect l="l" t="t" r="r" b="b"/>
              <a:pathLst>
                <a:path w="21604" h="132130" extrusionOk="0">
                  <a:moveTo>
                    <a:pt x="1" y="0"/>
                  </a:moveTo>
                  <a:lnTo>
                    <a:pt x="1" y="119577"/>
                  </a:lnTo>
                  <a:cubicBezTo>
                    <a:pt x="6052" y="127966"/>
                    <a:pt x="14182" y="132129"/>
                    <a:pt x="20522" y="132129"/>
                  </a:cubicBezTo>
                  <a:cubicBezTo>
                    <a:pt x="20889" y="132129"/>
                    <a:pt x="21249" y="132115"/>
                    <a:pt x="21603" y="132087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2" y="12553"/>
                  </a:cubicBezTo>
                  <a:cubicBezTo>
                    <a:pt x="14182" y="12553"/>
                    <a:pt x="6052" y="8389"/>
                    <a:pt x="1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955;p30"/>
            <p:cNvSpPr/>
            <p:nvPr/>
          </p:nvSpPr>
          <p:spPr>
            <a:xfrm>
              <a:off x="9938734" y="322051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9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956;p30"/>
            <p:cNvSpPr/>
            <p:nvPr/>
          </p:nvSpPr>
          <p:spPr>
            <a:xfrm>
              <a:off x="9938734" y="611770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7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957;p30"/>
            <p:cNvSpPr/>
            <p:nvPr/>
          </p:nvSpPr>
          <p:spPr>
            <a:xfrm>
              <a:off x="9938734" y="2394772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958;p30"/>
            <p:cNvSpPr/>
            <p:nvPr/>
          </p:nvSpPr>
          <p:spPr>
            <a:xfrm>
              <a:off x="9938734" y="2684542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959;p30"/>
            <p:cNvSpPr/>
            <p:nvPr/>
          </p:nvSpPr>
          <p:spPr>
            <a:xfrm>
              <a:off x="9938734" y="4972727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2" y="9989"/>
                    <a:pt x="14182" y="14152"/>
                    <a:pt x="20522" y="14152"/>
                  </a:cubicBezTo>
                  <a:cubicBezTo>
                    <a:pt x="20889" y="14152"/>
                    <a:pt x="21249" y="14139"/>
                    <a:pt x="21603" y="14111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960;p30"/>
            <p:cNvSpPr/>
            <p:nvPr/>
          </p:nvSpPr>
          <p:spPr>
            <a:xfrm>
              <a:off x="9938734" y="5266174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961;p30"/>
            <p:cNvSpPr/>
            <p:nvPr/>
          </p:nvSpPr>
          <p:spPr>
            <a:xfrm>
              <a:off x="11770071" y="-1921550"/>
              <a:ext cx="3692310" cy="8242698"/>
            </a:xfrm>
            <a:custGeom>
              <a:avLst/>
              <a:gdLst/>
              <a:ahLst/>
              <a:cxnLst/>
              <a:rect l="l" t="t" r="r" b="b"/>
              <a:pathLst>
                <a:path w="72299" h="161400" extrusionOk="0">
                  <a:moveTo>
                    <a:pt x="72299" y="1"/>
                  </a:moveTo>
                  <a:lnTo>
                    <a:pt x="0" y="41751"/>
                  </a:lnTo>
                  <a:lnTo>
                    <a:pt x="0" y="161400"/>
                  </a:lnTo>
                  <a:lnTo>
                    <a:pt x="72299" y="119577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962;p30"/>
            <p:cNvSpPr/>
            <p:nvPr/>
          </p:nvSpPr>
          <p:spPr>
            <a:xfrm>
              <a:off x="11773748" y="-1865833"/>
              <a:ext cx="4765852" cy="2771160"/>
            </a:xfrm>
            <a:custGeom>
              <a:avLst/>
              <a:gdLst/>
              <a:ahLst/>
              <a:cxnLst/>
              <a:rect l="l" t="t" r="r" b="b"/>
              <a:pathLst>
                <a:path w="93320" h="54262" extrusionOk="0">
                  <a:moveTo>
                    <a:pt x="72081" y="1"/>
                  </a:moveTo>
                  <a:lnTo>
                    <a:pt x="1" y="41387"/>
                  </a:lnTo>
                  <a:cubicBezTo>
                    <a:pt x="1674" y="44878"/>
                    <a:pt x="3929" y="48006"/>
                    <a:pt x="6692" y="50624"/>
                  </a:cubicBezTo>
                  <a:cubicBezTo>
                    <a:pt x="10542" y="54136"/>
                    <a:pt x="18155" y="54262"/>
                    <a:pt x="19223" y="54262"/>
                  </a:cubicBezTo>
                  <a:cubicBezTo>
                    <a:pt x="19305" y="54262"/>
                    <a:pt x="19348" y="54261"/>
                    <a:pt x="19348" y="54261"/>
                  </a:cubicBezTo>
                  <a:lnTo>
                    <a:pt x="93320" y="11856"/>
                  </a:lnTo>
                  <a:cubicBezTo>
                    <a:pt x="93320" y="11856"/>
                    <a:pt x="83282" y="10329"/>
                    <a:pt x="77973" y="6183"/>
                  </a:cubicBezTo>
                  <a:cubicBezTo>
                    <a:pt x="72590" y="2037"/>
                    <a:pt x="72081" y="1"/>
                    <a:pt x="72081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963;p30"/>
            <p:cNvSpPr/>
            <p:nvPr/>
          </p:nvSpPr>
          <p:spPr>
            <a:xfrm>
              <a:off x="12847301" y="-1293800"/>
              <a:ext cx="3692310" cy="8242749"/>
            </a:xfrm>
            <a:custGeom>
              <a:avLst/>
              <a:gdLst/>
              <a:ahLst/>
              <a:cxnLst/>
              <a:rect l="l" t="t" r="r" b="b"/>
              <a:pathLst>
                <a:path w="72299" h="161401" extrusionOk="0">
                  <a:moveTo>
                    <a:pt x="72299" y="1"/>
                  </a:moveTo>
                  <a:lnTo>
                    <a:pt x="0" y="41824"/>
                  </a:lnTo>
                  <a:lnTo>
                    <a:pt x="0" y="161400"/>
                  </a:lnTo>
                  <a:lnTo>
                    <a:pt x="72299" y="119650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964;p30"/>
            <p:cNvSpPr/>
            <p:nvPr/>
          </p:nvSpPr>
          <p:spPr>
            <a:xfrm>
              <a:off x="11770071" y="206888"/>
              <a:ext cx="1099537" cy="6744764"/>
            </a:xfrm>
            <a:custGeom>
              <a:avLst/>
              <a:gdLst/>
              <a:ahLst/>
              <a:cxnLst/>
              <a:rect l="l" t="t" r="r" b="b"/>
              <a:pathLst>
                <a:path w="21530" h="132069" extrusionOk="0">
                  <a:moveTo>
                    <a:pt x="0" y="1"/>
                  </a:moveTo>
                  <a:lnTo>
                    <a:pt x="0" y="119577"/>
                  </a:lnTo>
                  <a:cubicBezTo>
                    <a:pt x="6007" y="127905"/>
                    <a:pt x="14064" y="132069"/>
                    <a:pt x="20323" y="132069"/>
                  </a:cubicBezTo>
                  <a:cubicBezTo>
                    <a:pt x="20733" y="132069"/>
                    <a:pt x="21136" y="132051"/>
                    <a:pt x="21530" y="132015"/>
                  </a:cubicBezTo>
                  <a:lnTo>
                    <a:pt x="21530" y="12439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1"/>
                    <a:pt x="0" y="1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965;p30"/>
            <p:cNvSpPr/>
            <p:nvPr/>
          </p:nvSpPr>
          <p:spPr>
            <a:xfrm>
              <a:off x="11770071" y="2847966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1"/>
                  </a:moveTo>
                  <a:lnTo>
                    <a:pt x="0" y="1601"/>
                  </a:lnTo>
                  <a:cubicBezTo>
                    <a:pt x="6012" y="9868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966;p30"/>
            <p:cNvSpPr/>
            <p:nvPr/>
          </p:nvSpPr>
          <p:spPr>
            <a:xfrm>
              <a:off x="11770071" y="3137685"/>
              <a:ext cx="1099537" cy="722845"/>
            </a:xfrm>
            <a:custGeom>
              <a:avLst/>
              <a:gdLst/>
              <a:ahLst/>
              <a:cxnLst/>
              <a:rect l="l" t="t" r="r" b="b"/>
              <a:pathLst>
                <a:path w="21530" h="14154" extrusionOk="0">
                  <a:moveTo>
                    <a:pt x="0" y="1"/>
                  </a:moveTo>
                  <a:lnTo>
                    <a:pt x="0" y="1674"/>
                  </a:lnTo>
                  <a:cubicBezTo>
                    <a:pt x="6051" y="9993"/>
                    <a:pt x="14181" y="14153"/>
                    <a:pt x="20459" y="14153"/>
                  </a:cubicBezTo>
                  <a:cubicBezTo>
                    <a:pt x="20823" y="14153"/>
                    <a:pt x="21180" y="14139"/>
                    <a:pt x="21530" y="14112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9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967;p30"/>
            <p:cNvSpPr/>
            <p:nvPr/>
          </p:nvSpPr>
          <p:spPr>
            <a:xfrm>
              <a:off x="11770071" y="5429598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0"/>
                  </a:moveTo>
                  <a:lnTo>
                    <a:pt x="0" y="1601"/>
                  </a:lnTo>
                  <a:cubicBezTo>
                    <a:pt x="6012" y="9867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968;p30"/>
            <p:cNvSpPr/>
            <p:nvPr/>
          </p:nvSpPr>
          <p:spPr>
            <a:xfrm>
              <a:off x="11770071" y="5723045"/>
              <a:ext cx="1099537" cy="719117"/>
            </a:xfrm>
            <a:custGeom>
              <a:avLst/>
              <a:gdLst/>
              <a:ahLst/>
              <a:cxnLst/>
              <a:rect l="l" t="t" r="r" b="b"/>
              <a:pathLst>
                <a:path w="21530" h="14081" extrusionOk="0">
                  <a:moveTo>
                    <a:pt x="0" y="1"/>
                  </a:moveTo>
                  <a:lnTo>
                    <a:pt x="0" y="1528"/>
                  </a:lnTo>
                  <a:cubicBezTo>
                    <a:pt x="6051" y="9917"/>
                    <a:pt x="14182" y="14080"/>
                    <a:pt x="20460" y="14080"/>
                  </a:cubicBezTo>
                  <a:cubicBezTo>
                    <a:pt x="20823" y="14080"/>
                    <a:pt x="21180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969;p30"/>
            <p:cNvSpPr/>
            <p:nvPr/>
          </p:nvSpPr>
          <p:spPr>
            <a:xfrm>
              <a:off x="13527050" y="-1468356"/>
              <a:ext cx="3696089" cy="8238970"/>
            </a:xfrm>
            <a:custGeom>
              <a:avLst/>
              <a:gdLst/>
              <a:ahLst/>
              <a:cxnLst/>
              <a:rect l="l" t="t" r="r" b="b"/>
              <a:pathLst>
                <a:path w="72373" h="161327" extrusionOk="0">
                  <a:moveTo>
                    <a:pt x="72372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72" y="119577"/>
                  </a:lnTo>
                  <a:lnTo>
                    <a:pt x="7237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970;p30"/>
            <p:cNvSpPr/>
            <p:nvPr/>
          </p:nvSpPr>
          <p:spPr>
            <a:xfrm>
              <a:off x="13534506" y="-1412639"/>
              <a:ext cx="4762124" cy="2771160"/>
            </a:xfrm>
            <a:custGeom>
              <a:avLst/>
              <a:gdLst/>
              <a:ahLst/>
              <a:cxnLst/>
              <a:rect l="l" t="t" r="r" b="b"/>
              <a:pathLst>
                <a:path w="93247" h="54262" extrusionOk="0">
                  <a:moveTo>
                    <a:pt x="72008" y="0"/>
                  </a:moveTo>
                  <a:lnTo>
                    <a:pt x="0" y="41387"/>
                  </a:lnTo>
                  <a:cubicBezTo>
                    <a:pt x="1600" y="44878"/>
                    <a:pt x="3855" y="48006"/>
                    <a:pt x="6619" y="50624"/>
                  </a:cubicBezTo>
                  <a:cubicBezTo>
                    <a:pt x="10469" y="54136"/>
                    <a:pt x="18082" y="54261"/>
                    <a:pt x="19149" y="54261"/>
                  </a:cubicBezTo>
                  <a:cubicBezTo>
                    <a:pt x="19232" y="54261"/>
                    <a:pt x="19275" y="54261"/>
                    <a:pt x="19275" y="54261"/>
                  </a:cubicBezTo>
                  <a:lnTo>
                    <a:pt x="93246" y="11856"/>
                  </a:lnTo>
                  <a:cubicBezTo>
                    <a:pt x="93246" y="11856"/>
                    <a:pt x="83282" y="10329"/>
                    <a:pt x="77899" y="6183"/>
                  </a:cubicBezTo>
                  <a:cubicBezTo>
                    <a:pt x="72590" y="2037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971;p30"/>
            <p:cNvSpPr/>
            <p:nvPr/>
          </p:nvSpPr>
          <p:spPr>
            <a:xfrm>
              <a:off x="14604280" y="-840606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372" y="1"/>
                  </a:moveTo>
                  <a:lnTo>
                    <a:pt x="1" y="41751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372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972;p30"/>
            <p:cNvSpPr/>
            <p:nvPr/>
          </p:nvSpPr>
          <p:spPr>
            <a:xfrm>
              <a:off x="13527050" y="660082"/>
              <a:ext cx="1099588" cy="6744151"/>
            </a:xfrm>
            <a:custGeom>
              <a:avLst/>
              <a:gdLst/>
              <a:ahLst/>
              <a:cxnLst/>
              <a:rect l="l" t="t" r="r" b="b"/>
              <a:pathLst>
                <a:path w="21531" h="132057" extrusionOk="0">
                  <a:moveTo>
                    <a:pt x="1" y="1"/>
                  </a:moveTo>
                  <a:lnTo>
                    <a:pt x="1" y="119577"/>
                  </a:lnTo>
                  <a:cubicBezTo>
                    <a:pt x="6120" y="127897"/>
                    <a:pt x="14254" y="132057"/>
                    <a:pt x="20471" y="132057"/>
                  </a:cubicBezTo>
                  <a:cubicBezTo>
                    <a:pt x="20831" y="132057"/>
                    <a:pt x="21184" y="132043"/>
                    <a:pt x="21530" y="132015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973;p30"/>
            <p:cNvSpPr/>
            <p:nvPr/>
          </p:nvSpPr>
          <p:spPr>
            <a:xfrm>
              <a:off x="13527050" y="1228438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76" y="9928"/>
                    <a:pt x="14137" y="14092"/>
                    <a:pt x="20336" y="14092"/>
                  </a:cubicBezTo>
                  <a:cubicBezTo>
                    <a:pt x="20742" y="14092"/>
                    <a:pt x="21141" y="14074"/>
                    <a:pt x="21530" y="14038"/>
                  </a:cubicBezTo>
                  <a:lnTo>
                    <a:pt x="21530" y="12510"/>
                  </a:lnTo>
                  <a:cubicBezTo>
                    <a:pt x="21180" y="12538"/>
                    <a:pt x="20824" y="12552"/>
                    <a:pt x="20461" y="12552"/>
                  </a:cubicBezTo>
                  <a:cubicBezTo>
                    <a:pt x="14182" y="12552"/>
                    <a:pt x="6052" y="8389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974;p30"/>
            <p:cNvSpPr/>
            <p:nvPr/>
          </p:nvSpPr>
          <p:spPr>
            <a:xfrm>
              <a:off x="13527050" y="1521886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975;p30"/>
            <p:cNvSpPr/>
            <p:nvPr/>
          </p:nvSpPr>
          <p:spPr>
            <a:xfrm>
              <a:off x="13527050" y="3301159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189" y="14080"/>
                    <a:pt x="20522" y="14080"/>
                  </a:cubicBezTo>
                  <a:cubicBezTo>
                    <a:pt x="20889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87" y="12491"/>
                    <a:pt x="6081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" name="Google Shape;976;p30"/>
            <p:cNvSpPr/>
            <p:nvPr/>
          </p:nvSpPr>
          <p:spPr>
            <a:xfrm>
              <a:off x="13527050" y="3590879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81" y="9868"/>
                    <a:pt x="14151" y="14091"/>
                    <a:pt x="20353" y="14091"/>
                  </a:cubicBezTo>
                  <a:cubicBezTo>
                    <a:pt x="20753" y="14091"/>
                    <a:pt x="21146" y="14074"/>
                    <a:pt x="21530" y="14038"/>
                  </a:cubicBezTo>
                  <a:lnTo>
                    <a:pt x="21530" y="12438"/>
                  </a:lnTo>
                  <a:cubicBezTo>
                    <a:pt x="21142" y="12474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8" name="Google Shape;977;p30"/>
            <p:cNvSpPr/>
            <p:nvPr/>
          </p:nvSpPr>
          <p:spPr>
            <a:xfrm>
              <a:off x="13527050" y="5882792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42" y="12473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" name="Google Shape;978;p30"/>
            <p:cNvSpPr/>
            <p:nvPr/>
          </p:nvSpPr>
          <p:spPr>
            <a:xfrm>
              <a:off x="13527050" y="6172511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1"/>
                  </a:moveTo>
                  <a:lnTo>
                    <a:pt x="1" y="1601"/>
                  </a:lnTo>
                  <a:cubicBezTo>
                    <a:pt x="6120" y="9989"/>
                    <a:pt x="14190" y="14153"/>
                    <a:pt x="20523" y="14153"/>
                  </a:cubicBezTo>
                  <a:cubicBezTo>
                    <a:pt x="20889" y="14153"/>
                    <a:pt x="21249" y="14139"/>
                    <a:pt x="21603" y="14111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3" y="12553"/>
                  </a:cubicBezTo>
                  <a:cubicBezTo>
                    <a:pt x="14190" y="12553"/>
                    <a:pt x="6120" y="8389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70" name="Google Shape;979;p30"/>
          <p:cNvSpPr txBox="1">
            <a:spLocks noGrp="1"/>
          </p:cNvSpPr>
          <p:nvPr>
            <p:ph type="title"/>
          </p:nvPr>
        </p:nvSpPr>
        <p:spPr>
          <a:xfrm>
            <a:off x="1377950" y="2070440"/>
            <a:ext cx="13258800" cy="608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4000" b="1" dirty="0" err="1">
                <a:latin typeface="Arial" pitchFamily="34" charset="0"/>
                <a:cs typeface="Arial" pitchFamily="34" charset="0"/>
              </a:rPr>
              <a:t>Loyihaviy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ta’limining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uch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didaktik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belgisi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Google Shape;982;p30"/>
          <p:cNvSpPr txBox="1"/>
          <p:nvPr/>
        </p:nvSpPr>
        <p:spPr>
          <a:xfrm>
            <a:off x="2449872" y="3807761"/>
            <a:ext cx="7919678" cy="1135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just"/>
            <a:r>
              <a:rPr lang="en-US" sz="2400" b="1" dirty="0" err="1">
                <a:latin typeface="Arial" pitchFamily="34" charset="0"/>
                <a:cs typeface="Arial" pitchFamily="34" charset="0"/>
              </a:rPr>
              <a:t>O‘quvchilarni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ko‘zda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tutish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- u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loyihani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mustaqil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javobgarlik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davomida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bilim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olishni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anglatadi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Google Shape;985;p30"/>
          <p:cNvSpPr txBox="1"/>
          <p:nvPr/>
        </p:nvSpPr>
        <p:spPr>
          <a:xfrm>
            <a:off x="2597150" y="5476875"/>
            <a:ext cx="7696200" cy="1030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just"/>
            <a:r>
              <a:rPr lang="en-US" sz="2200" b="1" dirty="0" err="1">
                <a:latin typeface="Arial" pitchFamily="34" charset="0"/>
                <a:cs typeface="Arial" pitchFamily="34" charset="0"/>
              </a:rPr>
              <a:t>Voqelikni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ko‘zda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tutish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- u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voqelikka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yaqin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sharoitda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amaliy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vazifani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chiqishda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ifodalanadi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. </a:t>
            </a:r>
            <a:endParaRPr lang="ru-RU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Google Shape;988;p30"/>
          <p:cNvSpPr txBox="1"/>
          <p:nvPr/>
        </p:nvSpPr>
        <p:spPr>
          <a:xfrm>
            <a:off x="2901950" y="6924675"/>
            <a:ext cx="76200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just">
              <a:defRPr/>
            </a:pPr>
            <a:r>
              <a:rPr lang="en-US" sz="2200" b="1" dirty="0" err="1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ko‘zda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tutish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- u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rejalashtirilgan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natijaga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erishish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fanning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sohalarida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bilimlarni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qo‘llashni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ko‘zda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tutadi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.</a:t>
            </a:r>
            <a:endParaRPr lang="ru-RU" sz="22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4" name="Google Shape;989;p30"/>
          <p:cNvGrpSpPr/>
          <p:nvPr/>
        </p:nvGrpSpPr>
        <p:grpSpPr>
          <a:xfrm>
            <a:off x="1606550" y="4105275"/>
            <a:ext cx="646667" cy="339733"/>
            <a:chOff x="716025" y="1859738"/>
            <a:chExt cx="485000" cy="254800"/>
          </a:xfrm>
        </p:grpSpPr>
        <p:sp>
          <p:nvSpPr>
            <p:cNvPr id="75" name="Google Shape;990;p30"/>
            <p:cNvSpPr/>
            <p:nvPr/>
          </p:nvSpPr>
          <p:spPr>
            <a:xfrm>
              <a:off x="716025" y="1859738"/>
              <a:ext cx="485000" cy="254800"/>
            </a:xfrm>
            <a:custGeom>
              <a:avLst/>
              <a:gdLst/>
              <a:ahLst/>
              <a:cxnLst/>
              <a:rect l="l" t="t" r="r" b="b"/>
              <a:pathLst>
                <a:path w="19400" h="10192" extrusionOk="0">
                  <a:moveTo>
                    <a:pt x="5514" y="2183"/>
                  </a:moveTo>
                  <a:cubicBezTo>
                    <a:pt x="4291" y="3932"/>
                    <a:pt x="4291" y="6254"/>
                    <a:pt x="5514" y="8002"/>
                  </a:cubicBezTo>
                  <a:cubicBezTo>
                    <a:pt x="4858" y="7685"/>
                    <a:pt x="4230" y="7320"/>
                    <a:pt x="3632" y="6909"/>
                  </a:cubicBezTo>
                  <a:cubicBezTo>
                    <a:pt x="2841" y="6368"/>
                    <a:pt x="2099" y="5762"/>
                    <a:pt x="1410" y="5097"/>
                  </a:cubicBezTo>
                  <a:cubicBezTo>
                    <a:pt x="2071" y="4454"/>
                    <a:pt x="3572" y="3126"/>
                    <a:pt x="5514" y="2183"/>
                  </a:cubicBezTo>
                  <a:close/>
                  <a:moveTo>
                    <a:pt x="13865" y="2171"/>
                  </a:moveTo>
                  <a:cubicBezTo>
                    <a:pt x="14527" y="2491"/>
                    <a:pt x="15167" y="2866"/>
                    <a:pt x="15774" y="3283"/>
                  </a:cubicBezTo>
                  <a:cubicBezTo>
                    <a:pt x="16562" y="3823"/>
                    <a:pt x="17304" y="4430"/>
                    <a:pt x="17996" y="5094"/>
                  </a:cubicBezTo>
                  <a:cubicBezTo>
                    <a:pt x="17307" y="5759"/>
                    <a:pt x="16565" y="6365"/>
                    <a:pt x="15774" y="6909"/>
                  </a:cubicBezTo>
                  <a:cubicBezTo>
                    <a:pt x="15167" y="7326"/>
                    <a:pt x="14530" y="7697"/>
                    <a:pt x="13865" y="8017"/>
                  </a:cubicBezTo>
                  <a:cubicBezTo>
                    <a:pt x="15097" y="6263"/>
                    <a:pt x="15097" y="3926"/>
                    <a:pt x="13865" y="2171"/>
                  </a:cubicBezTo>
                  <a:close/>
                  <a:moveTo>
                    <a:pt x="9801" y="1133"/>
                  </a:moveTo>
                  <a:cubicBezTo>
                    <a:pt x="11948" y="1190"/>
                    <a:pt x="13657" y="2947"/>
                    <a:pt x="13657" y="5091"/>
                  </a:cubicBezTo>
                  <a:cubicBezTo>
                    <a:pt x="13657" y="7238"/>
                    <a:pt x="11948" y="8995"/>
                    <a:pt x="9801" y="9053"/>
                  </a:cubicBezTo>
                  <a:lnTo>
                    <a:pt x="9566" y="9053"/>
                  </a:lnTo>
                  <a:cubicBezTo>
                    <a:pt x="7431" y="8983"/>
                    <a:pt x="5734" y="7232"/>
                    <a:pt x="5728" y="5094"/>
                  </a:cubicBezTo>
                  <a:cubicBezTo>
                    <a:pt x="5731" y="2947"/>
                    <a:pt x="7440" y="1190"/>
                    <a:pt x="9587" y="1133"/>
                  </a:cubicBezTo>
                  <a:close/>
                  <a:moveTo>
                    <a:pt x="9557" y="0"/>
                  </a:moveTo>
                  <a:cubicBezTo>
                    <a:pt x="7440" y="37"/>
                    <a:pt x="5166" y="852"/>
                    <a:pt x="2965" y="2362"/>
                  </a:cubicBezTo>
                  <a:cubicBezTo>
                    <a:pt x="1283" y="3518"/>
                    <a:pt x="239" y="4665"/>
                    <a:pt x="196" y="4714"/>
                  </a:cubicBezTo>
                  <a:cubicBezTo>
                    <a:pt x="0" y="4928"/>
                    <a:pt x="0" y="5257"/>
                    <a:pt x="196" y="5472"/>
                  </a:cubicBezTo>
                  <a:cubicBezTo>
                    <a:pt x="239" y="5523"/>
                    <a:pt x="1283" y="6670"/>
                    <a:pt x="2965" y="7827"/>
                  </a:cubicBezTo>
                  <a:cubicBezTo>
                    <a:pt x="5166" y="9337"/>
                    <a:pt x="7440" y="10149"/>
                    <a:pt x="9557" y="10188"/>
                  </a:cubicBezTo>
                  <a:cubicBezTo>
                    <a:pt x="9602" y="10188"/>
                    <a:pt x="9647" y="10191"/>
                    <a:pt x="9692" y="10191"/>
                  </a:cubicBezTo>
                  <a:lnTo>
                    <a:pt x="9717" y="10191"/>
                  </a:lnTo>
                  <a:cubicBezTo>
                    <a:pt x="11869" y="10185"/>
                    <a:pt x="14194" y="9367"/>
                    <a:pt x="16435" y="7827"/>
                  </a:cubicBezTo>
                  <a:cubicBezTo>
                    <a:pt x="18120" y="6670"/>
                    <a:pt x="19161" y="5523"/>
                    <a:pt x="19207" y="5475"/>
                  </a:cubicBezTo>
                  <a:cubicBezTo>
                    <a:pt x="19400" y="5257"/>
                    <a:pt x="19400" y="4931"/>
                    <a:pt x="19207" y="4714"/>
                  </a:cubicBezTo>
                  <a:cubicBezTo>
                    <a:pt x="19161" y="4665"/>
                    <a:pt x="18120" y="3521"/>
                    <a:pt x="16435" y="2365"/>
                  </a:cubicBezTo>
                  <a:cubicBezTo>
                    <a:pt x="14191" y="822"/>
                    <a:pt x="11869" y="6"/>
                    <a:pt x="97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76" name="Google Shape;991;p30"/>
            <p:cNvSpPr/>
            <p:nvPr/>
          </p:nvSpPr>
          <p:spPr>
            <a:xfrm>
              <a:off x="882000" y="1916313"/>
              <a:ext cx="147075" cy="141600"/>
            </a:xfrm>
            <a:custGeom>
              <a:avLst/>
              <a:gdLst/>
              <a:ahLst/>
              <a:cxnLst/>
              <a:rect l="l" t="t" r="r" b="b"/>
              <a:pathLst>
                <a:path w="5883" h="5664" extrusionOk="0">
                  <a:moveTo>
                    <a:pt x="3054" y="1132"/>
                  </a:moveTo>
                  <a:cubicBezTo>
                    <a:pt x="3495" y="1132"/>
                    <a:pt x="3930" y="1304"/>
                    <a:pt x="4255" y="1630"/>
                  </a:cubicBezTo>
                  <a:cubicBezTo>
                    <a:pt x="4738" y="2116"/>
                    <a:pt x="4886" y="2846"/>
                    <a:pt x="4624" y="3480"/>
                  </a:cubicBezTo>
                  <a:cubicBezTo>
                    <a:pt x="4358" y="4115"/>
                    <a:pt x="3739" y="4531"/>
                    <a:pt x="3053" y="4531"/>
                  </a:cubicBezTo>
                  <a:cubicBezTo>
                    <a:pt x="2114" y="4528"/>
                    <a:pt x="1357" y="3770"/>
                    <a:pt x="1353" y="2831"/>
                  </a:cubicBezTo>
                  <a:cubicBezTo>
                    <a:pt x="1353" y="2143"/>
                    <a:pt x="1767" y="1524"/>
                    <a:pt x="2404" y="1261"/>
                  </a:cubicBezTo>
                  <a:cubicBezTo>
                    <a:pt x="2614" y="1174"/>
                    <a:pt x="2835" y="1132"/>
                    <a:pt x="3054" y="1132"/>
                  </a:cubicBezTo>
                  <a:close/>
                  <a:moveTo>
                    <a:pt x="3053" y="1"/>
                  </a:moveTo>
                  <a:cubicBezTo>
                    <a:pt x="2316" y="1"/>
                    <a:pt x="1593" y="288"/>
                    <a:pt x="1052" y="829"/>
                  </a:cubicBezTo>
                  <a:cubicBezTo>
                    <a:pt x="242" y="1639"/>
                    <a:pt x="1" y="2855"/>
                    <a:pt x="439" y="3915"/>
                  </a:cubicBezTo>
                  <a:cubicBezTo>
                    <a:pt x="876" y="4972"/>
                    <a:pt x="1909" y="5663"/>
                    <a:pt x="3053" y="5663"/>
                  </a:cubicBezTo>
                  <a:cubicBezTo>
                    <a:pt x="4614" y="5660"/>
                    <a:pt x="5883" y="4395"/>
                    <a:pt x="5883" y="2831"/>
                  </a:cubicBezTo>
                  <a:cubicBezTo>
                    <a:pt x="5883" y="1687"/>
                    <a:pt x="5194" y="654"/>
                    <a:pt x="4137" y="216"/>
                  </a:cubicBezTo>
                  <a:cubicBezTo>
                    <a:pt x="3786" y="71"/>
                    <a:pt x="3418" y="1"/>
                    <a:pt x="305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</p:grpSp>
      <p:grpSp>
        <p:nvGrpSpPr>
          <p:cNvPr id="77" name="Google Shape;992;p30"/>
          <p:cNvGrpSpPr/>
          <p:nvPr/>
        </p:nvGrpSpPr>
        <p:grpSpPr>
          <a:xfrm>
            <a:off x="1758950" y="7153275"/>
            <a:ext cx="645000" cy="644167"/>
            <a:chOff x="716650" y="3697938"/>
            <a:chExt cx="483750" cy="483125"/>
          </a:xfrm>
        </p:grpSpPr>
        <p:sp>
          <p:nvSpPr>
            <p:cNvPr id="78" name="Google Shape;993;p30"/>
            <p:cNvSpPr/>
            <p:nvPr/>
          </p:nvSpPr>
          <p:spPr>
            <a:xfrm>
              <a:off x="944100" y="3754538"/>
              <a:ext cx="127375" cy="127350"/>
            </a:xfrm>
            <a:custGeom>
              <a:avLst/>
              <a:gdLst/>
              <a:ahLst/>
              <a:cxnLst/>
              <a:rect l="l" t="t" r="r" b="b"/>
              <a:pathLst>
                <a:path w="5095" h="5094" extrusionOk="0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79" name="Google Shape;994;p30"/>
            <p:cNvSpPr/>
            <p:nvPr/>
          </p:nvSpPr>
          <p:spPr>
            <a:xfrm>
              <a:off x="780750" y="3697938"/>
              <a:ext cx="368700" cy="483125"/>
            </a:xfrm>
            <a:custGeom>
              <a:avLst/>
              <a:gdLst/>
              <a:ahLst/>
              <a:cxnLst/>
              <a:rect l="l" t="t" r="r" b="b"/>
              <a:pathLst>
                <a:path w="14748" h="19325" extrusionOk="0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0" name="Google Shape;995;p30"/>
            <p:cNvSpPr/>
            <p:nvPr/>
          </p:nvSpPr>
          <p:spPr>
            <a:xfrm>
              <a:off x="716650" y="3867763"/>
              <a:ext cx="56650" cy="28325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1" name="Google Shape;996;p30"/>
            <p:cNvSpPr/>
            <p:nvPr/>
          </p:nvSpPr>
          <p:spPr>
            <a:xfrm>
              <a:off x="719600" y="3772988"/>
              <a:ext cx="50750" cy="48025"/>
            </a:xfrm>
            <a:custGeom>
              <a:avLst/>
              <a:gdLst/>
              <a:ahLst/>
              <a:cxnLst/>
              <a:rect l="l" t="t" r="r" b="b"/>
              <a:pathLst>
                <a:path w="2030" h="1921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2" name="Google Shape;997;p30"/>
            <p:cNvSpPr/>
            <p:nvPr/>
          </p:nvSpPr>
          <p:spPr>
            <a:xfrm>
              <a:off x="719150" y="3942838"/>
              <a:ext cx="51200" cy="48350"/>
            </a:xfrm>
            <a:custGeom>
              <a:avLst/>
              <a:gdLst/>
              <a:ahLst/>
              <a:cxnLst/>
              <a:rect l="l" t="t" r="r" b="b"/>
              <a:pathLst>
                <a:path w="2048" h="1934" extrusionOk="0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3" name="Google Shape;998;p30"/>
            <p:cNvSpPr/>
            <p:nvPr/>
          </p:nvSpPr>
          <p:spPr>
            <a:xfrm>
              <a:off x="1143150" y="3867763"/>
              <a:ext cx="56650" cy="28325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4" name="Google Shape;999;p30"/>
            <p:cNvSpPr/>
            <p:nvPr/>
          </p:nvSpPr>
          <p:spPr>
            <a:xfrm>
              <a:off x="1142550" y="3772988"/>
              <a:ext cx="54300" cy="48225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  <p:sp>
          <p:nvSpPr>
            <p:cNvPr id="85" name="Google Shape;1000;p30"/>
            <p:cNvSpPr/>
            <p:nvPr/>
          </p:nvSpPr>
          <p:spPr>
            <a:xfrm>
              <a:off x="1146100" y="3942838"/>
              <a:ext cx="54300" cy="48225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rgbClr val="435D74"/>
                </a:solidFill>
              </a:endParaRPr>
            </a:p>
          </p:txBody>
        </p:sp>
      </p:grpSp>
      <p:sp>
        <p:nvSpPr>
          <p:cNvPr id="86" name="Google Shape;1001;p30"/>
          <p:cNvSpPr/>
          <p:nvPr/>
        </p:nvSpPr>
        <p:spPr>
          <a:xfrm>
            <a:off x="1606550" y="5781675"/>
            <a:ext cx="646639" cy="633925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435D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3" name="Google Shape;1082;p32">
            <a:extLst>
              <a:ext uri="{FF2B5EF4-FFF2-40B4-BE49-F238E27FC236}">
                <a16:creationId xmlns:a16="http://schemas.microsoft.com/office/drawing/2014/main" id="{0015B71F-C33D-47CA-A984-DBDE2CD8392F}"/>
              </a:ext>
            </a:extLst>
          </p:cNvPr>
          <p:cNvGrpSpPr/>
          <p:nvPr/>
        </p:nvGrpSpPr>
        <p:grpSpPr>
          <a:xfrm>
            <a:off x="4502150" y="5781675"/>
            <a:ext cx="9285943" cy="4697743"/>
            <a:chOff x="3105675" y="3074486"/>
            <a:chExt cx="2932311" cy="1574514"/>
          </a:xfrm>
        </p:grpSpPr>
        <p:sp>
          <p:nvSpPr>
            <p:cNvPr id="94" name="Google Shape;1083;p32">
              <a:extLst>
                <a:ext uri="{FF2B5EF4-FFF2-40B4-BE49-F238E27FC236}">
                  <a16:creationId xmlns:a16="http://schemas.microsoft.com/office/drawing/2014/main" id="{A2260513-238D-4188-8F4D-85C238A540C2}"/>
                </a:ext>
              </a:extLst>
            </p:cNvPr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084;p32">
              <a:extLst>
                <a:ext uri="{FF2B5EF4-FFF2-40B4-BE49-F238E27FC236}">
                  <a16:creationId xmlns:a16="http://schemas.microsoft.com/office/drawing/2014/main" id="{0A389426-6B9A-4098-B810-B4EF7408F42C}"/>
                </a:ext>
              </a:extLst>
            </p:cNvPr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085;p32">
              <a:extLst>
                <a:ext uri="{FF2B5EF4-FFF2-40B4-BE49-F238E27FC236}">
                  <a16:creationId xmlns:a16="http://schemas.microsoft.com/office/drawing/2014/main" id="{A98433B6-10FF-4EFA-81A3-8F1923251162}"/>
                </a:ext>
              </a:extLst>
            </p:cNvPr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086;p32">
              <a:extLst>
                <a:ext uri="{FF2B5EF4-FFF2-40B4-BE49-F238E27FC236}">
                  <a16:creationId xmlns:a16="http://schemas.microsoft.com/office/drawing/2014/main" id="{647BF072-A113-4828-B79D-ABB64C808C88}"/>
                </a:ext>
              </a:extLst>
            </p:cNvPr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087;p32">
              <a:extLst>
                <a:ext uri="{FF2B5EF4-FFF2-40B4-BE49-F238E27FC236}">
                  <a16:creationId xmlns:a16="http://schemas.microsoft.com/office/drawing/2014/main" id="{D2EB908C-6776-4A65-82E7-58B0AA9F5693}"/>
                </a:ext>
              </a:extLst>
            </p:cNvPr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088;p32">
              <a:extLst>
                <a:ext uri="{FF2B5EF4-FFF2-40B4-BE49-F238E27FC236}">
                  <a16:creationId xmlns:a16="http://schemas.microsoft.com/office/drawing/2014/main" id="{B33DFA6F-4F2E-43E6-9616-AC5E1C94A071}"/>
                </a:ext>
              </a:extLst>
            </p:cNvPr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89;p32">
              <a:extLst>
                <a:ext uri="{FF2B5EF4-FFF2-40B4-BE49-F238E27FC236}">
                  <a16:creationId xmlns:a16="http://schemas.microsoft.com/office/drawing/2014/main" id="{5BC00A35-1515-4D51-BFEE-064F5DE3A0F5}"/>
                </a:ext>
              </a:extLst>
            </p:cNvPr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90;p32">
              <a:extLst>
                <a:ext uri="{FF2B5EF4-FFF2-40B4-BE49-F238E27FC236}">
                  <a16:creationId xmlns:a16="http://schemas.microsoft.com/office/drawing/2014/main" id="{0F406F31-EB05-48A4-9282-6FDDEE76A41D}"/>
                </a:ext>
              </a:extLst>
            </p:cNvPr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91;p32">
              <a:extLst>
                <a:ext uri="{FF2B5EF4-FFF2-40B4-BE49-F238E27FC236}">
                  <a16:creationId xmlns:a16="http://schemas.microsoft.com/office/drawing/2014/main" id="{5BD01141-3B9A-4169-A16E-49EFF94263B8}"/>
                </a:ext>
              </a:extLst>
            </p:cNvPr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rgbClr val="9A031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92;p32">
              <a:extLst>
                <a:ext uri="{FF2B5EF4-FFF2-40B4-BE49-F238E27FC236}">
                  <a16:creationId xmlns:a16="http://schemas.microsoft.com/office/drawing/2014/main" id="{643771AE-5000-4693-B421-8926BF1E227D}"/>
                </a:ext>
              </a:extLst>
            </p:cNvPr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93;p32">
              <a:extLst>
                <a:ext uri="{FF2B5EF4-FFF2-40B4-BE49-F238E27FC236}">
                  <a16:creationId xmlns:a16="http://schemas.microsoft.com/office/drawing/2014/main" id="{8AFE4D89-CDE6-48A4-AEAA-A3C6A2AA4854}"/>
                </a:ext>
              </a:extLst>
            </p:cNvPr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94;p32">
              <a:extLst>
                <a:ext uri="{FF2B5EF4-FFF2-40B4-BE49-F238E27FC236}">
                  <a16:creationId xmlns:a16="http://schemas.microsoft.com/office/drawing/2014/main" id="{997BD38A-766E-42AE-A566-DA2917C4A22F}"/>
                </a:ext>
              </a:extLst>
            </p:cNvPr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95;p32">
              <a:extLst>
                <a:ext uri="{FF2B5EF4-FFF2-40B4-BE49-F238E27FC236}">
                  <a16:creationId xmlns:a16="http://schemas.microsoft.com/office/drawing/2014/main" id="{798D4B26-A7FA-42E8-B946-A7C2A811D7A4}"/>
                </a:ext>
              </a:extLst>
            </p:cNvPr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96;p32">
              <a:extLst>
                <a:ext uri="{FF2B5EF4-FFF2-40B4-BE49-F238E27FC236}">
                  <a16:creationId xmlns:a16="http://schemas.microsoft.com/office/drawing/2014/main" id="{A37CC1C7-99B8-4E80-AA50-13ACDF6FEC2A}"/>
                </a:ext>
              </a:extLst>
            </p:cNvPr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97;p32">
              <a:extLst>
                <a:ext uri="{FF2B5EF4-FFF2-40B4-BE49-F238E27FC236}">
                  <a16:creationId xmlns:a16="http://schemas.microsoft.com/office/drawing/2014/main" id="{16CE27B8-9873-4646-8A7E-08ED28738D76}"/>
                </a:ext>
              </a:extLst>
            </p:cNvPr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741038" y="2829281"/>
            <a:ext cx="1333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9521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Idea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D686A3"/>
      </a:accent1>
      <a:accent2>
        <a:srgbClr val="EEB1C7"/>
      </a:accent2>
      <a:accent3>
        <a:srgbClr val="B271CC"/>
      </a:accent3>
      <a:accent4>
        <a:srgbClr val="D0A4EB"/>
      </a:accent4>
      <a:accent5>
        <a:srgbClr val="FCB524"/>
      </a:accent5>
      <a:accent6>
        <a:srgbClr val="FAE0AA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6227</TotalTime>
  <Words>1114</Words>
  <Application>Microsoft Office PowerPoint</Application>
  <PresentationFormat>Произвольный</PresentationFormat>
  <Paragraphs>172</Paragraphs>
  <Slides>23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39" baseType="lpstr">
      <vt:lpstr>Arial</vt:lpstr>
      <vt:lpstr>Arial MT</vt:lpstr>
      <vt:lpstr>Calibri</vt:lpstr>
      <vt:lpstr>Calibri Light</vt:lpstr>
      <vt:lpstr>Fira Sans</vt:lpstr>
      <vt:lpstr>Fira Sans Extra Condensed</vt:lpstr>
      <vt:lpstr>Fira Sans Extra Condensed Medium</vt:lpstr>
      <vt:lpstr>Inconsolata</vt:lpstr>
      <vt:lpstr>Montserrat Black</vt:lpstr>
      <vt:lpstr>Roboto</vt:lpstr>
      <vt:lpstr>Tahoma</vt:lpstr>
      <vt:lpstr>Times New Roman</vt:lpstr>
      <vt:lpstr>Wingdings</vt:lpstr>
      <vt:lpstr>Тема Office</vt:lpstr>
      <vt:lpstr>Books Infographics by Slidesgo</vt:lpstr>
      <vt:lpstr>Ideas Infographics by Slidesgo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Loyihalash tizimi</vt:lpstr>
      <vt:lpstr>LOYIHAGA  ASOSLANGAN TA’LIMDA</vt:lpstr>
      <vt:lpstr>Презентация PowerPoint</vt:lpstr>
      <vt:lpstr>Презентация PowerPoint</vt:lpstr>
      <vt:lpstr>LOYIHA ISHINI BAJARISH BOSQICHLARI</vt:lpstr>
      <vt:lpstr>Loyiha – bu kompleks faoliyat bo‘lib, bunda o‘quvchi:</vt:lpstr>
      <vt:lpstr>O’quv loyihalarni shakllantirish</vt:lpstr>
      <vt:lpstr>O‘quv loyihalarni shakllantirish</vt:lpstr>
      <vt:lpstr>Loyiha turlari</vt:lpstr>
      <vt:lpstr>Loyihani shakllantirish uchun qo‘yiladigan talablar</vt:lpstr>
      <vt:lpstr>Loyihalar metodining bosqichlari</vt:lpstr>
      <vt:lpstr>Loyihaviy ta’limining uch didaktik belgisi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524</cp:revision>
  <cp:lastPrinted>2020-12-11T16:07:03Z</cp:lastPrinted>
  <dcterms:created xsi:type="dcterms:W3CDTF">2020-11-12T01:04:50Z</dcterms:created>
  <dcterms:modified xsi:type="dcterms:W3CDTF">2025-01-25T10:19:57Z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