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54" r:id="rId2"/>
  </p:sldMasterIdLst>
  <p:notesMasterIdLst>
    <p:notesMasterId r:id="rId17"/>
  </p:notesMasterIdLst>
  <p:sldIdLst>
    <p:sldId id="374" r:id="rId3"/>
    <p:sldId id="355" r:id="rId4"/>
    <p:sldId id="352" r:id="rId5"/>
    <p:sldId id="375" r:id="rId6"/>
    <p:sldId id="376" r:id="rId7"/>
    <p:sldId id="359" r:id="rId8"/>
    <p:sldId id="381" r:id="rId9"/>
    <p:sldId id="379" r:id="rId10"/>
    <p:sldId id="361" r:id="rId11"/>
    <p:sldId id="385" r:id="rId12"/>
    <p:sldId id="383" r:id="rId13"/>
    <p:sldId id="368" r:id="rId14"/>
    <p:sldId id="370" r:id="rId15"/>
    <p:sldId id="371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EF5B55-ECD8-4345-A1AA-C36D39FF800C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778843-5F0B-4770-9449-BCA5EC70C973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uz-Latn-UZ" sz="3600" b="1" dirty="0">
              <a:solidFill>
                <a:schemeClr val="accent1">
                  <a:lumMod val="25000"/>
                </a:schemeClr>
              </a:solidFill>
              <a:latin typeface="+mn-lt"/>
            </a:rPr>
            <a:t>Respublika miqyosida ommalashtirilgan ishlar bilan tanishamiz</a:t>
          </a:r>
          <a:endParaRPr lang="ru-RU" sz="3600" b="1" dirty="0">
            <a:solidFill>
              <a:schemeClr val="accent1">
                <a:lumMod val="25000"/>
              </a:schemeClr>
            </a:solidFill>
            <a:latin typeface="+mn-lt"/>
          </a:endParaRPr>
        </a:p>
      </dgm:t>
    </dgm:pt>
    <dgm:pt modelId="{2931226C-9C4A-4B02-B561-2D74D4915274}" type="parTrans" cxnId="{DD62248C-CC86-4AA8-BAA3-83BE90634FA9}">
      <dgm:prSet/>
      <dgm:spPr/>
      <dgm:t>
        <a:bodyPr/>
        <a:lstStyle/>
        <a:p>
          <a:endParaRPr lang="ru-RU"/>
        </a:p>
      </dgm:t>
    </dgm:pt>
    <dgm:pt modelId="{1BEFE157-5650-49A0-AB8C-D33BF3DA4240}" type="sibTrans" cxnId="{DD62248C-CC86-4AA8-BAA3-83BE90634FA9}">
      <dgm:prSet/>
      <dgm:spPr/>
      <dgm:t>
        <a:bodyPr/>
        <a:lstStyle/>
        <a:p>
          <a:endParaRPr lang="ru-RU"/>
        </a:p>
      </dgm:t>
    </dgm:pt>
    <dgm:pt modelId="{D7C89839-148D-42EC-9393-06507E3351BA}">
      <dgm:prSet phldrT="[Текст]"/>
      <dgm:spPr>
        <a:solidFill>
          <a:schemeClr val="bg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uz-Latn-UZ" dirty="0"/>
            <a:t>QR kodlarni skanerlash orqali uslubiy tavsiya hamda qo‘llanmalarning tuzilishini ko‘rib chiqamiz</a:t>
          </a:r>
          <a:endParaRPr lang="ru-RU" dirty="0"/>
        </a:p>
      </dgm:t>
    </dgm:pt>
    <dgm:pt modelId="{531431CB-F037-4BFF-A02B-4486B5AF9F36}" type="parTrans" cxnId="{68BFAD8B-8721-4BDC-853C-DFE1BF77204D}">
      <dgm:prSet/>
      <dgm:spPr/>
      <dgm:t>
        <a:bodyPr/>
        <a:lstStyle/>
        <a:p>
          <a:endParaRPr lang="ru-RU"/>
        </a:p>
      </dgm:t>
    </dgm:pt>
    <dgm:pt modelId="{86835031-6255-4B51-97BF-059312D5C9F2}" type="sibTrans" cxnId="{68BFAD8B-8721-4BDC-853C-DFE1BF77204D}">
      <dgm:prSet/>
      <dgm:spPr/>
      <dgm:t>
        <a:bodyPr/>
        <a:lstStyle/>
        <a:p>
          <a:endParaRPr lang="ru-RU"/>
        </a:p>
      </dgm:t>
    </dgm:pt>
    <dgm:pt modelId="{A66DDE41-225D-4CAF-AA3B-C00ED0EA1AAE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dirty="0"/>
            <a:t>Namunaviy ishlar bilan tanishish orqali  o‘z uslubiy tavsiyamizni yozishni o‘rganamiz</a:t>
          </a:r>
          <a:endParaRPr lang="ru-RU" dirty="0"/>
        </a:p>
      </dgm:t>
    </dgm:pt>
    <dgm:pt modelId="{9413F18B-DD52-471D-9926-178D7C1F31B0}" type="parTrans" cxnId="{0D70386A-A792-46CC-B6F7-30083B2D6ADE}">
      <dgm:prSet/>
      <dgm:spPr/>
      <dgm:t>
        <a:bodyPr/>
        <a:lstStyle/>
        <a:p>
          <a:endParaRPr lang="ru-RU"/>
        </a:p>
      </dgm:t>
    </dgm:pt>
    <dgm:pt modelId="{06681DDB-4076-4FF5-849F-9DDE12A46F18}" type="sibTrans" cxnId="{0D70386A-A792-46CC-B6F7-30083B2D6ADE}">
      <dgm:prSet/>
      <dgm:spPr/>
      <dgm:t>
        <a:bodyPr/>
        <a:lstStyle/>
        <a:p>
          <a:endParaRPr lang="ru-RU"/>
        </a:p>
      </dgm:t>
    </dgm:pt>
    <dgm:pt modelId="{DC5F6E0F-0761-4E0A-AD49-9076EA073C51}" type="pres">
      <dgm:prSet presAssocID="{50EF5B55-ECD8-4345-A1AA-C36D39FF800C}" presName="Name0" presStyleCnt="0">
        <dgm:presLayoutVars>
          <dgm:dir/>
          <dgm:animLvl val="lvl"/>
          <dgm:resizeHandles val="exact"/>
        </dgm:presLayoutVars>
      </dgm:prSet>
      <dgm:spPr/>
    </dgm:pt>
    <dgm:pt modelId="{6A3307BC-8E46-439E-B3DC-CB0B08949EB7}" type="pres">
      <dgm:prSet presAssocID="{A66DDE41-225D-4CAF-AA3B-C00ED0EA1AAE}" presName="boxAndChildren" presStyleCnt="0"/>
      <dgm:spPr/>
    </dgm:pt>
    <dgm:pt modelId="{9B749961-40A7-42BF-A065-312B4B57B237}" type="pres">
      <dgm:prSet presAssocID="{A66DDE41-225D-4CAF-AA3B-C00ED0EA1AAE}" presName="parentTextBox" presStyleLbl="node1" presStyleIdx="0" presStyleCnt="2" custScaleY="49758"/>
      <dgm:spPr/>
    </dgm:pt>
    <dgm:pt modelId="{0D99BD40-A83B-4D22-93ED-CE5C59FD88A5}" type="pres">
      <dgm:prSet presAssocID="{1BEFE157-5650-49A0-AB8C-D33BF3DA4240}" presName="sp" presStyleCnt="0"/>
      <dgm:spPr/>
    </dgm:pt>
    <dgm:pt modelId="{91AD4E1E-C650-45B0-82A9-EDB71903B7D0}" type="pres">
      <dgm:prSet presAssocID="{0F778843-5F0B-4770-9449-BCA5EC70C973}" presName="arrowAndChildren" presStyleCnt="0"/>
      <dgm:spPr/>
    </dgm:pt>
    <dgm:pt modelId="{643C9F9F-722C-4C66-9C7A-7028EB169799}" type="pres">
      <dgm:prSet presAssocID="{0F778843-5F0B-4770-9449-BCA5EC70C973}" presName="parentTextArrow" presStyleLbl="node1" presStyleIdx="0" presStyleCnt="2"/>
      <dgm:spPr/>
    </dgm:pt>
    <dgm:pt modelId="{3318A3B0-1BF2-4FB4-9C9E-47AF0E7F58E3}" type="pres">
      <dgm:prSet presAssocID="{0F778843-5F0B-4770-9449-BCA5EC70C973}" presName="arrow" presStyleLbl="node1" presStyleIdx="1" presStyleCnt="2" custLinFactNeighborX="-837" custLinFactNeighborY="-74"/>
      <dgm:spPr/>
    </dgm:pt>
    <dgm:pt modelId="{B7EB2AA9-E55B-44E0-8A65-57E86C0749CC}" type="pres">
      <dgm:prSet presAssocID="{0F778843-5F0B-4770-9449-BCA5EC70C973}" presName="descendantArrow" presStyleCnt="0"/>
      <dgm:spPr/>
    </dgm:pt>
    <dgm:pt modelId="{2AA179DF-4EC8-4FA3-8C73-D9ED4567B516}" type="pres">
      <dgm:prSet presAssocID="{D7C89839-148D-42EC-9393-06507E3351BA}" presName="childTextArrow" presStyleLbl="fgAccFollowNode1" presStyleIdx="0" presStyleCnt="1">
        <dgm:presLayoutVars>
          <dgm:bulletEnabled val="1"/>
        </dgm:presLayoutVars>
      </dgm:prSet>
      <dgm:spPr/>
    </dgm:pt>
  </dgm:ptLst>
  <dgm:cxnLst>
    <dgm:cxn modelId="{145E3D02-F170-4529-9F89-640D35ABEE1A}" type="presOf" srcId="{A66DDE41-225D-4CAF-AA3B-C00ED0EA1AAE}" destId="{9B749961-40A7-42BF-A065-312B4B57B237}" srcOrd="0" destOrd="0" presId="urn:microsoft.com/office/officeart/2005/8/layout/process4"/>
    <dgm:cxn modelId="{D8E48D02-1B96-4EAD-B84D-92275AC2F6EC}" type="presOf" srcId="{0F778843-5F0B-4770-9449-BCA5EC70C973}" destId="{643C9F9F-722C-4C66-9C7A-7028EB169799}" srcOrd="0" destOrd="0" presId="urn:microsoft.com/office/officeart/2005/8/layout/process4"/>
    <dgm:cxn modelId="{0D70386A-A792-46CC-B6F7-30083B2D6ADE}" srcId="{50EF5B55-ECD8-4345-A1AA-C36D39FF800C}" destId="{A66DDE41-225D-4CAF-AA3B-C00ED0EA1AAE}" srcOrd="1" destOrd="0" parTransId="{9413F18B-DD52-471D-9926-178D7C1F31B0}" sibTransId="{06681DDB-4076-4FF5-849F-9DDE12A46F18}"/>
    <dgm:cxn modelId="{27B3B679-EA05-4AAA-AD40-39BD4875B755}" type="presOf" srcId="{0F778843-5F0B-4770-9449-BCA5EC70C973}" destId="{3318A3B0-1BF2-4FB4-9C9E-47AF0E7F58E3}" srcOrd="1" destOrd="0" presId="urn:microsoft.com/office/officeart/2005/8/layout/process4"/>
    <dgm:cxn modelId="{68BFAD8B-8721-4BDC-853C-DFE1BF77204D}" srcId="{0F778843-5F0B-4770-9449-BCA5EC70C973}" destId="{D7C89839-148D-42EC-9393-06507E3351BA}" srcOrd="0" destOrd="0" parTransId="{531431CB-F037-4BFF-A02B-4486B5AF9F36}" sibTransId="{86835031-6255-4B51-97BF-059312D5C9F2}"/>
    <dgm:cxn modelId="{DD62248C-CC86-4AA8-BAA3-83BE90634FA9}" srcId="{50EF5B55-ECD8-4345-A1AA-C36D39FF800C}" destId="{0F778843-5F0B-4770-9449-BCA5EC70C973}" srcOrd="0" destOrd="0" parTransId="{2931226C-9C4A-4B02-B561-2D74D4915274}" sibTransId="{1BEFE157-5650-49A0-AB8C-D33BF3DA4240}"/>
    <dgm:cxn modelId="{57E8AAE3-D236-4E3C-B16C-64D7D60AB1C4}" type="presOf" srcId="{50EF5B55-ECD8-4345-A1AA-C36D39FF800C}" destId="{DC5F6E0F-0761-4E0A-AD49-9076EA073C51}" srcOrd="0" destOrd="0" presId="urn:microsoft.com/office/officeart/2005/8/layout/process4"/>
    <dgm:cxn modelId="{C88ED1E8-C15D-40F5-A8DF-F8AEBCBF8144}" type="presOf" srcId="{D7C89839-148D-42EC-9393-06507E3351BA}" destId="{2AA179DF-4EC8-4FA3-8C73-D9ED4567B516}" srcOrd="0" destOrd="0" presId="urn:microsoft.com/office/officeart/2005/8/layout/process4"/>
    <dgm:cxn modelId="{98CD9FEF-F1FC-4F14-9240-27DC951C1578}" type="presParOf" srcId="{DC5F6E0F-0761-4E0A-AD49-9076EA073C51}" destId="{6A3307BC-8E46-439E-B3DC-CB0B08949EB7}" srcOrd="0" destOrd="0" presId="urn:microsoft.com/office/officeart/2005/8/layout/process4"/>
    <dgm:cxn modelId="{CC97AAFF-2B4A-4677-9EC3-C6E75611A55A}" type="presParOf" srcId="{6A3307BC-8E46-439E-B3DC-CB0B08949EB7}" destId="{9B749961-40A7-42BF-A065-312B4B57B237}" srcOrd="0" destOrd="0" presId="urn:microsoft.com/office/officeart/2005/8/layout/process4"/>
    <dgm:cxn modelId="{EDCEABFB-1B2F-40B8-98B4-FB083505DA89}" type="presParOf" srcId="{DC5F6E0F-0761-4E0A-AD49-9076EA073C51}" destId="{0D99BD40-A83B-4D22-93ED-CE5C59FD88A5}" srcOrd="1" destOrd="0" presId="urn:microsoft.com/office/officeart/2005/8/layout/process4"/>
    <dgm:cxn modelId="{4C490AF8-4D9C-4AE0-A3DA-00F548EA77E9}" type="presParOf" srcId="{DC5F6E0F-0761-4E0A-AD49-9076EA073C51}" destId="{91AD4E1E-C650-45B0-82A9-EDB71903B7D0}" srcOrd="2" destOrd="0" presId="urn:microsoft.com/office/officeart/2005/8/layout/process4"/>
    <dgm:cxn modelId="{EEB26EDA-497F-4808-86B0-E365975AE30C}" type="presParOf" srcId="{91AD4E1E-C650-45B0-82A9-EDB71903B7D0}" destId="{643C9F9F-722C-4C66-9C7A-7028EB169799}" srcOrd="0" destOrd="0" presId="urn:microsoft.com/office/officeart/2005/8/layout/process4"/>
    <dgm:cxn modelId="{049057D9-CAAE-4638-9B79-3A37DC55441E}" type="presParOf" srcId="{91AD4E1E-C650-45B0-82A9-EDB71903B7D0}" destId="{3318A3B0-1BF2-4FB4-9C9E-47AF0E7F58E3}" srcOrd="1" destOrd="0" presId="urn:microsoft.com/office/officeart/2005/8/layout/process4"/>
    <dgm:cxn modelId="{72FC0361-3467-44F1-9026-D4D661626E59}" type="presParOf" srcId="{91AD4E1E-C650-45B0-82A9-EDB71903B7D0}" destId="{B7EB2AA9-E55B-44E0-8A65-57E86C0749CC}" srcOrd="2" destOrd="0" presId="urn:microsoft.com/office/officeart/2005/8/layout/process4"/>
    <dgm:cxn modelId="{D9CBECEF-01FF-454F-A507-46494DA96396}" type="presParOf" srcId="{B7EB2AA9-E55B-44E0-8A65-57E86C0749CC}" destId="{2AA179DF-4EC8-4FA3-8C73-D9ED4567B51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749961-40A7-42BF-A065-312B4B57B237}">
      <dsp:nvSpPr>
        <dsp:cNvPr id="0" name=""/>
        <dsp:cNvSpPr/>
      </dsp:nvSpPr>
      <dsp:spPr>
        <a:xfrm>
          <a:off x="0" y="5322971"/>
          <a:ext cx="9204007" cy="1738421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600" kern="1200" dirty="0"/>
            <a:t>Namunaviy ishlar bilan tanishish orqali  o‘z uslubiy tavsiyamizni yozishni o‘rganamiz</a:t>
          </a:r>
          <a:endParaRPr lang="ru-RU" sz="3600" kern="1200" dirty="0"/>
        </a:p>
      </dsp:txBody>
      <dsp:txXfrm>
        <a:off x="0" y="5322971"/>
        <a:ext cx="9204007" cy="1738421"/>
      </dsp:txXfrm>
    </dsp:sp>
    <dsp:sp modelId="{3318A3B0-1BF2-4FB4-9C9E-47AF0E7F58E3}">
      <dsp:nvSpPr>
        <dsp:cNvPr id="0" name=""/>
        <dsp:cNvSpPr/>
      </dsp:nvSpPr>
      <dsp:spPr>
        <a:xfrm rot="10800000">
          <a:off x="0" y="0"/>
          <a:ext cx="9204007" cy="5373390"/>
        </a:xfrm>
        <a:prstGeom prst="upArrowCallou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600" b="1" kern="1200" dirty="0">
              <a:solidFill>
                <a:schemeClr val="accent1">
                  <a:lumMod val="25000"/>
                </a:schemeClr>
              </a:solidFill>
              <a:latin typeface="+mn-lt"/>
            </a:rPr>
            <a:t>Respublika miqyosida ommalashtirilgan ishlar bilan tanishamiz</a:t>
          </a:r>
          <a:endParaRPr lang="ru-RU" sz="3600" b="1" kern="1200" dirty="0">
            <a:solidFill>
              <a:schemeClr val="accent1">
                <a:lumMod val="25000"/>
              </a:schemeClr>
            </a:solidFill>
            <a:latin typeface="+mn-lt"/>
          </a:endParaRPr>
        </a:p>
      </dsp:txBody>
      <dsp:txXfrm rot="-10800000">
        <a:off x="0" y="0"/>
        <a:ext cx="9204007" cy="1886060"/>
      </dsp:txXfrm>
    </dsp:sp>
    <dsp:sp modelId="{2AA179DF-4EC8-4FA3-8C73-D9ED4567B516}">
      <dsp:nvSpPr>
        <dsp:cNvPr id="0" name=""/>
        <dsp:cNvSpPr/>
      </dsp:nvSpPr>
      <dsp:spPr>
        <a:xfrm>
          <a:off x="0" y="1888047"/>
          <a:ext cx="9204007" cy="1606643"/>
        </a:xfrm>
        <a:prstGeom prst="rect">
          <a:avLst/>
        </a:prstGeom>
        <a:solidFill>
          <a:schemeClr val="bg2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48260" rIns="270256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800" kern="1200" dirty="0"/>
            <a:t>QR kodlarni skanerlash orqali uslubiy tavsiya hamda qo‘llanmalarning tuzilishini ko‘rib chiqamiz</a:t>
          </a:r>
          <a:endParaRPr lang="ru-RU" sz="3800" kern="1200" dirty="0"/>
        </a:p>
      </dsp:txBody>
      <dsp:txXfrm>
        <a:off x="0" y="1888047"/>
        <a:ext cx="9204007" cy="1606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6778945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2" name="Google Shape;1132;g966792bd3c_0_8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3" name="Google Shape;1133;g966792bd3c_0_8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28367690d_0_2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28367690d_0_2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5516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97c0c60065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Google Shape;444;g97c0c60065_0_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324184" y="2374418"/>
            <a:ext cx="10058338" cy="4310460"/>
          </a:xfrm>
          <a:prstGeom prst="rect">
            <a:avLst/>
          </a:prstGeom>
        </p:spPr>
        <p:txBody>
          <a:bodyPr spcFirstLastPara="1" wrap="square" lIns="184267" tIns="184267" rIns="184267" bIns="184267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5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5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5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5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5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5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5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5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324174" y="6762473"/>
            <a:ext cx="10058338" cy="166446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30135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3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7741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697430" y="570140"/>
            <a:ext cx="16600745" cy="120267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marL="921487" lvl="0" indent="-691115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842973" lvl="1" indent="-639921" rtl="0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2pPr>
            <a:lvl3pPr marL="2764460" lvl="2" indent="-639921" rtl="0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3pPr>
            <a:lvl4pPr marL="3685946" lvl="3" indent="-639921" rtl="0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4pPr>
            <a:lvl5pPr marL="4607433" lvl="4" indent="-639921" rtl="0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5pPr>
            <a:lvl6pPr marL="5528920" lvl="5" indent="-639921" rtl="0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6pPr>
            <a:lvl7pPr marL="6450406" lvl="6" indent="-639921" rtl="0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7pPr>
            <a:lvl8pPr marL="7371893" lvl="7" indent="-639921" rtl="0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8pPr>
            <a:lvl9pPr marL="8293379" lvl="8" indent="-639921" rtl="0">
              <a:spcBef>
                <a:spcPts val="3225"/>
              </a:spcBef>
              <a:spcAft>
                <a:spcPts val="3225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15077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697430" y="570140"/>
            <a:ext cx="16600745" cy="120267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marL="921487" lvl="0" indent="-639921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800"/>
            </a:lvl1pPr>
            <a:lvl2pPr marL="1842973" lvl="1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2pPr>
            <a:lvl3pPr marL="2764460" lvl="2" indent="-614324">
              <a:spcBef>
                <a:spcPts val="3225"/>
              </a:spcBef>
              <a:spcAft>
                <a:spcPts val="0"/>
              </a:spcAft>
              <a:buSzPts val="1200"/>
              <a:buChar char="■"/>
              <a:defRPr sz="2400"/>
            </a:lvl3pPr>
            <a:lvl4pPr marL="3685946" lvl="3" indent="-614324">
              <a:spcBef>
                <a:spcPts val="3225"/>
              </a:spcBef>
              <a:spcAft>
                <a:spcPts val="0"/>
              </a:spcAft>
              <a:buSzPts val="1200"/>
              <a:buChar char="●"/>
              <a:defRPr sz="2400"/>
            </a:lvl4pPr>
            <a:lvl5pPr marL="4607433" lvl="4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5pPr>
            <a:lvl6pPr marL="5528920" lvl="5" indent="-614324">
              <a:spcBef>
                <a:spcPts val="3225"/>
              </a:spcBef>
              <a:spcAft>
                <a:spcPts val="0"/>
              </a:spcAft>
              <a:buSzPts val="1200"/>
              <a:buChar char="■"/>
              <a:defRPr sz="2400"/>
            </a:lvl6pPr>
            <a:lvl7pPr marL="6450406" lvl="6" indent="-614324">
              <a:spcBef>
                <a:spcPts val="3225"/>
              </a:spcBef>
              <a:spcAft>
                <a:spcPts val="0"/>
              </a:spcAft>
              <a:buSzPts val="1200"/>
              <a:buChar char="●"/>
              <a:defRPr sz="2400"/>
            </a:lvl7pPr>
            <a:lvl8pPr marL="7371893" lvl="7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8pPr>
            <a:lvl9pPr marL="8293379" lvl="8" indent="-614324">
              <a:spcBef>
                <a:spcPts val="3225"/>
              </a:spcBef>
              <a:spcAft>
                <a:spcPts val="3225"/>
              </a:spcAft>
              <a:buSzPts val="1200"/>
              <a:buChar char="■"/>
              <a:defRPr sz="2400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marL="921487" lvl="0" indent="-639921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800"/>
            </a:lvl1pPr>
            <a:lvl2pPr marL="1842973" lvl="1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2pPr>
            <a:lvl3pPr marL="2764460" lvl="2" indent="-614324">
              <a:spcBef>
                <a:spcPts val="3225"/>
              </a:spcBef>
              <a:spcAft>
                <a:spcPts val="0"/>
              </a:spcAft>
              <a:buSzPts val="1200"/>
              <a:buChar char="■"/>
              <a:defRPr sz="2400"/>
            </a:lvl3pPr>
            <a:lvl4pPr marL="3685946" lvl="3" indent="-614324">
              <a:spcBef>
                <a:spcPts val="3225"/>
              </a:spcBef>
              <a:spcAft>
                <a:spcPts val="0"/>
              </a:spcAft>
              <a:buSzPts val="1200"/>
              <a:buChar char="●"/>
              <a:defRPr sz="2400"/>
            </a:lvl4pPr>
            <a:lvl5pPr marL="4607433" lvl="4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5pPr>
            <a:lvl6pPr marL="5528920" lvl="5" indent="-614324">
              <a:spcBef>
                <a:spcPts val="3225"/>
              </a:spcBef>
              <a:spcAft>
                <a:spcPts val="0"/>
              </a:spcAft>
              <a:buSzPts val="1200"/>
              <a:buChar char="■"/>
              <a:defRPr sz="2400"/>
            </a:lvl6pPr>
            <a:lvl7pPr marL="6450406" lvl="6" indent="-614324">
              <a:spcBef>
                <a:spcPts val="3225"/>
              </a:spcBef>
              <a:spcAft>
                <a:spcPts val="0"/>
              </a:spcAft>
              <a:buSzPts val="1200"/>
              <a:buChar char="●"/>
              <a:defRPr sz="2400"/>
            </a:lvl7pPr>
            <a:lvl8pPr marL="7371893" lvl="7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8pPr>
            <a:lvl9pPr marL="8293379" lvl="8" indent="-614324">
              <a:spcBef>
                <a:spcPts val="3225"/>
              </a:spcBef>
              <a:spcAft>
                <a:spcPts val="3225"/>
              </a:spcAft>
              <a:buSzPts val="1200"/>
              <a:buChar char="■"/>
              <a:defRPr sz="2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83627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697430" y="554417"/>
            <a:ext cx="16600745" cy="120267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293394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184267" tIns="184267" rIns="184267" bIns="184267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800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marL="921487" lvl="0" indent="-614324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400"/>
            </a:lvl1pPr>
            <a:lvl2pPr marL="1842973" lvl="1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2pPr>
            <a:lvl3pPr marL="2764460" lvl="2" indent="-614324">
              <a:spcBef>
                <a:spcPts val="3225"/>
              </a:spcBef>
              <a:spcAft>
                <a:spcPts val="0"/>
              </a:spcAft>
              <a:buSzPts val="1200"/>
              <a:buChar char="■"/>
              <a:defRPr sz="2400"/>
            </a:lvl3pPr>
            <a:lvl4pPr marL="3685946" lvl="3" indent="-614324">
              <a:spcBef>
                <a:spcPts val="3225"/>
              </a:spcBef>
              <a:spcAft>
                <a:spcPts val="0"/>
              </a:spcAft>
              <a:buSzPts val="1200"/>
              <a:buChar char="●"/>
              <a:defRPr sz="2400"/>
            </a:lvl4pPr>
            <a:lvl5pPr marL="4607433" lvl="4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5pPr>
            <a:lvl6pPr marL="5528920" lvl="5" indent="-614324">
              <a:spcBef>
                <a:spcPts val="3225"/>
              </a:spcBef>
              <a:spcAft>
                <a:spcPts val="0"/>
              </a:spcAft>
              <a:buSzPts val="1200"/>
              <a:buChar char="■"/>
              <a:defRPr sz="2400"/>
            </a:lvl6pPr>
            <a:lvl7pPr marL="6450406" lvl="6" indent="-614324">
              <a:spcBef>
                <a:spcPts val="3225"/>
              </a:spcBef>
              <a:spcAft>
                <a:spcPts val="0"/>
              </a:spcAft>
              <a:buSzPts val="1200"/>
              <a:buChar char="●"/>
              <a:defRPr sz="2400"/>
            </a:lvl7pPr>
            <a:lvl8pPr marL="7371893" lvl="7" indent="-614324">
              <a:spcBef>
                <a:spcPts val="3225"/>
              </a:spcBef>
              <a:spcAft>
                <a:spcPts val="0"/>
              </a:spcAft>
              <a:buSzPts val="1200"/>
              <a:buChar char="○"/>
              <a:defRPr sz="2400"/>
            </a:lvl8pPr>
            <a:lvl9pPr marL="8293379" lvl="8" indent="-614324">
              <a:spcBef>
                <a:spcPts val="3225"/>
              </a:spcBef>
              <a:spcAft>
                <a:spcPts val="3225"/>
              </a:spcAft>
              <a:buSzPts val="1200"/>
              <a:buChar char="■"/>
              <a:defRPr sz="2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187253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7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196029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28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184267" tIns="184267" rIns="184267" bIns="184267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500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200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>
            <a:lvl1pPr marL="921487" lvl="0" indent="-691115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842973" lvl="1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2pPr>
            <a:lvl3pPr marL="2764460" lvl="2" indent="-639921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3pPr>
            <a:lvl4pPr marL="3685946" lvl="3" indent="-639921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4pPr>
            <a:lvl5pPr marL="4607433" lvl="4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5pPr>
            <a:lvl6pPr marL="5528920" lvl="5" indent="-639921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6pPr>
            <a:lvl7pPr marL="6450406" lvl="6" indent="-639921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7pPr>
            <a:lvl8pPr marL="7371893" lvl="7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8pPr>
            <a:lvl9pPr marL="8293379" lvl="8" indent="-639921">
              <a:spcBef>
                <a:spcPts val="3225"/>
              </a:spcBef>
              <a:spcAft>
                <a:spcPts val="3225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433597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>
            <a:lvl1pPr marL="921487" lvl="0" indent="-46074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68489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184267" tIns="184267" rIns="184267" bIns="184267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4200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marL="921487" lvl="0" indent="-691115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842973" lvl="1" indent="-639921" algn="ctr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2pPr>
            <a:lvl3pPr marL="2764460" lvl="2" indent="-639921" algn="ctr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3pPr>
            <a:lvl4pPr marL="3685946" lvl="3" indent="-639921" algn="ctr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4pPr>
            <a:lvl5pPr marL="4607433" lvl="4" indent="-639921" algn="ctr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5pPr>
            <a:lvl6pPr marL="5528920" lvl="5" indent="-639921" algn="ctr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6pPr>
            <a:lvl7pPr marL="6450406" lvl="6" indent="-639921" algn="ctr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7pPr>
            <a:lvl8pPr marL="7371893" lvl="7" indent="-639921" algn="ctr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8pPr>
            <a:lvl9pPr marL="8293379" lvl="8" indent="-639921" algn="ctr">
              <a:spcBef>
                <a:spcPts val="3225"/>
              </a:spcBef>
              <a:spcAft>
                <a:spcPts val="3225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205069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4188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97430" y="570140"/>
            <a:ext cx="16600745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Fira Sans Extra Condensed"/>
              <a:buChar char="●"/>
              <a:defRPr sz="180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○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■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●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○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■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●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○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Fira Sans Extra Condensed"/>
              <a:buChar char="■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4594134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1.png"/><Relationship Id="rId7" Type="http://schemas.openxmlformats.org/officeDocument/2006/relationships/diagramData" Target="../diagrams/data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11" Type="http://schemas.microsoft.com/office/2007/relationships/diagramDrawing" Target="../diagrams/drawing1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2.svg"/><Relationship Id="rId9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467720" y="2428875"/>
            <a:ext cx="156074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fontAlgn="base">
              <a:spcAft>
                <a:spcPts val="800"/>
              </a:spcAft>
            </a:pPr>
            <a:r>
              <a:rPr lang="en-US" sz="3600" b="1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 </a:t>
            </a:r>
            <a:r>
              <a:rPr lang="uz-Latn-UZ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FANNI O‘QITISHDA  ZAMONAVIY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Latn-UZ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YONDASHUVLAR</a:t>
            </a:r>
            <a:endParaRPr lang="en-US" sz="3600" b="1" kern="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67720" y="5159127"/>
            <a:ext cx="1531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ctr" fontAlgn="base">
              <a:spcAft>
                <a:spcPts val="800"/>
              </a:spcAft>
            </a:pPr>
            <a:r>
              <a:rPr lang="uz-Latn-UZ" sz="3600" b="1" kern="0" dirty="0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3.7</a:t>
            </a:r>
            <a:r>
              <a:rPr lang="en-US" sz="3600" b="1" kern="0" dirty="0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-</a:t>
            </a:r>
            <a:r>
              <a:rPr lang="en-US" sz="3600" b="1" kern="0" dirty="0" err="1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modul</a:t>
            </a:r>
            <a:r>
              <a:rPr lang="en-US" sz="3600" b="1" kern="0" dirty="0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uz-Cyrl-UZ" sz="36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O‘qituvchilarning uslubiy ishlanmalar yaratish ko‘nikmalarini takomillashtirish</a:t>
            </a:r>
            <a:endParaRPr lang="en-US" sz="3600" b="1" kern="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35149" y="7153275"/>
            <a:ext cx="149235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ctr" fontAlgn="base">
              <a:spcAft>
                <a:spcPts val="800"/>
              </a:spcAft>
            </a:pPr>
            <a:r>
              <a:rPr lang="uz-Latn-UZ" sz="3600" b="1" kern="0" dirty="0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</a:rPr>
              <a:t>2</a:t>
            </a:r>
            <a:r>
              <a:rPr lang="en-US" sz="36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</a:t>
            </a:r>
            <a:r>
              <a:rPr lang="en-US" sz="3600" b="1" kern="0" dirty="0" err="1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mavzu</a:t>
            </a:r>
            <a:r>
              <a:rPr lang="en-US" sz="36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: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Ommalashtirishga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ilg‘or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tajribalar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ishlanmalar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endParaRPr lang="en-US" sz="3600" b="1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424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637754" y="1322360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6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6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47" name="Google Shape;647;p26"/>
          <p:cNvGrpSpPr/>
          <p:nvPr/>
        </p:nvGrpSpPr>
        <p:grpSpPr>
          <a:xfrm>
            <a:off x="5027332" y="6153271"/>
            <a:ext cx="8412761" cy="2613093"/>
            <a:chOff x="4741049" y="3077051"/>
            <a:chExt cx="3692676" cy="1132200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543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543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543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6048144" y="3227050"/>
              <a:ext cx="2079600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uz-Latn-UZ" sz="3200" b="1" dirty="0">
                  <a:latin typeface="Arial" panose="020B0604020202020204" pitchFamily="34" charset="0"/>
                  <a:cs typeface="Arial" panose="020B0604020202020204" pitchFamily="34" charset="0"/>
                  <a:sym typeface="Roboto"/>
                </a:rPr>
                <a:t>Ijodiy parvoz</a:t>
              </a:r>
              <a:endParaRPr lang="uz-Latn-UZ" sz="240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316921" y="2820894"/>
            <a:ext cx="8438391" cy="2613093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uz-Latn-UZ" sz="3200" b="1" dirty="0">
                  <a:latin typeface="Arial" panose="020B0604020202020204" pitchFamily="34" charset="0"/>
                  <a:cs typeface="Arial" panose="020B0604020202020204" pitchFamily="34" charset="0"/>
                  <a:sym typeface="Roboto"/>
                </a:rPr>
                <a:t>Uslubiy tavsiya hamda qo‘llanmaning farqli jihatlari</a:t>
              </a:r>
              <a:endParaRPr sz="280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9292395" y="2788530"/>
            <a:ext cx="8438753" cy="2613093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2362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301750" y="6900557"/>
            <a:ext cx="927374" cy="938518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77950" y="3756824"/>
            <a:ext cx="805984" cy="653251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10137092" y="3754698"/>
            <a:ext cx="805984" cy="653251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8" name="Google Shape;651;p26"/>
          <p:cNvSpPr txBox="1"/>
          <p:nvPr/>
        </p:nvSpPr>
        <p:spPr>
          <a:xfrm>
            <a:off x="12270263" y="3105136"/>
            <a:ext cx="4737805" cy="1956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  <a:sym typeface="Roboto"/>
              </a:rPr>
              <a:t>Respublika miqyosida ommalashtirilgan ishlardan</a:t>
            </a:r>
            <a:endParaRPr lang="uz-Latn-UZ" sz="320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algn="ctr"/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  <a:sym typeface="Roboto"/>
              </a:rPr>
              <a:t>namunalar </a:t>
            </a:r>
            <a:endParaRPr lang="uz-Latn-UZ" sz="320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79" name="Google Shape;283;p19"/>
          <p:cNvGrpSpPr/>
          <p:nvPr/>
        </p:nvGrpSpPr>
        <p:grpSpPr>
          <a:xfrm>
            <a:off x="5949950" y="6900558"/>
            <a:ext cx="1143000" cy="938520"/>
            <a:chOff x="7990840" y="2435226"/>
            <a:chExt cx="354363" cy="353631"/>
          </a:xfrm>
        </p:grpSpPr>
        <p:sp>
          <p:nvSpPr>
            <p:cNvPr id="80" name="Google Shape;284;p19"/>
            <p:cNvSpPr/>
            <p:nvPr/>
          </p:nvSpPr>
          <p:spPr>
            <a:xfrm>
              <a:off x="7990840" y="2435226"/>
              <a:ext cx="354363" cy="353631"/>
            </a:xfrm>
            <a:custGeom>
              <a:avLst/>
              <a:gdLst/>
              <a:ahLst/>
              <a:cxnLst/>
              <a:rect l="l" t="t" r="r" b="b"/>
              <a:pathLst>
                <a:path w="11133" h="11110" extrusionOk="0">
                  <a:moveTo>
                    <a:pt x="3477" y="1727"/>
                  </a:moveTo>
                  <a:cubicBezTo>
                    <a:pt x="3679" y="1727"/>
                    <a:pt x="3834" y="1894"/>
                    <a:pt x="3834" y="2084"/>
                  </a:cubicBezTo>
                  <a:lnTo>
                    <a:pt x="3834" y="2430"/>
                  </a:lnTo>
                  <a:cubicBezTo>
                    <a:pt x="3834" y="2727"/>
                    <a:pt x="3596" y="2965"/>
                    <a:pt x="3298" y="2965"/>
                  </a:cubicBezTo>
                  <a:cubicBezTo>
                    <a:pt x="3024" y="2965"/>
                    <a:pt x="2786" y="2727"/>
                    <a:pt x="2786" y="2430"/>
                  </a:cubicBezTo>
                  <a:lnTo>
                    <a:pt x="2786" y="2084"/>
                  </a:lnTo>
                  <a:cubicBezTo>
                    <a:pt x="2786" y="1894"/>
                    <a:pt x="2941" y="1727"/>
                    <a:pt x="3143" y="1727"/>
                  </a:cubicBezTo>
                  <a:close/>
                  <a:moveTo>
                    <a:pt x="3477" y="3299"/>
                  </a:moveTo>
                  <a:lnTo>
                    <a:pt x="3477" y="3311"/>
                  </a:lnTo>
                  <a:cubicBezTo>
                    <a:pt x="3501" y="3382"/>
                    <a:pt x="3513" y="3454"/>
                    <a:pt x="3536" y="3537"/>
                  </a:cubicBezTo>
                  <a:lnTo>
                    <a:pt x="3322" y="3751"/>
                  </a:lnTo>
                  <a:lnTo>
                    <a:pt x="3286" y="3751"/>
                  </a:lnTo>
                  <a:lnTo>
                    <a:pt x="3060" y="3537"/>
                  </a:lnTo>
                  <a:cubicBezTo>
                    <a:pt x="3096" y="3489"/>
                    <a:pt x="3108" y="3430"/>
                    <a:pt x="3108" y="3370"/>
                  </a:cubicBezTo>
                  <a:lnTo>
                    <a:pt x="3108" y="3299"/>
                  </a:lnTo>
                  <a:close/>
                  <a:moveTo>
                    <a:pt x="5418" y="4966"/>
                  </a:moveTo>
                  <a:lnTo>
                    <a:pt x="5418" y="7025"/>
                  </a:lnTo>
                  <a:lnTo>
                    <a:pt x="5406" y="7025"/>
                  </a:lnTo>
                  <a:lnTo>
                    <a:pt x="4346" y="7787"/>
                  </a:lnTo>
                  <a:lnTo>
                    <a:pt x="4346" y="5180"/>
                  </a:lnTo>
                  <a:cubicBezTo>
                    <a:pt x="4429" y="5239"/>
                    <a:pt x="4536" y="5287"/>
                    <a:pt x="4656" y="5299"/>
                  </a:cubicBezTo>
                  <a:lnTo>
                    <a:pt x="4786" y="5299"/>
                  </a:lnTo>
                  <a:cubicBezTo>
                    <a:pt x="4929" y="5287"/>
                    <a:pt x="5060" y="5239"/>
                    <a:pt x="5167" y="5156"/>
                  </a:cubicBezTo>
                  <a:lnTo>
                    <a:pt x="5418" y="4966"/>
                  </a:lnTo>
                  <a:close/>
                  <a:moveTo>
                    <a:pt x="2846" y="3739"/>
                  </a:moveTo>
                  <a:lnTo>
                    <a:pt x="3096" y="3989"/>
                  </a:lnTo>
                  <a:cubicBezTo>
                    <a:pt x="3155" y="4049"/>
                    <a:pt x="3239" y="4096"/>
                    <a:pt x="3334" y="4096"/>
                  </a:cubicBezTo>
                  <a:cubicBezTo>
                    <a:pt x="3417" y="4096"/>
                    <a:pt x="3513" y="4073"/>
                    <a:pt x="3572" y="3989"/>
                  </a:cubicBezTo>
                  <a:lnTo>
                    <a:pt x="3798" y="3775"/>
                  </a:lnTo>
                  <a:cubicBezTo>
                    <a:pt x="3870" y="3799"/>
                    <a:pt x="3941" y="3823"/>
                    <a:pt x="4013" y="3823"/>
                  </a:cubicBezTo>
                  <a:cubicBezTo>
                    <a:pt x="4072" y="3823"/>
                    <a:pt x="4120" y="3858"/>
                    <a:pt x="4167" y="3906"/>
                  </a:cubicBezTo>
                  <a:lnTo>
                    <a:pt x="4644" y="4501"/>
                  </a:lnTo>
                  <a:cubicBezTo>
                    <a:pt x="4676" y="4541"/>
                    <a:pt x="4724" y="4558"/>
                    <a:pt x="4769" y="4558"/>
                  </a:cubicBezTo>
                  <a:cubicBezTo>
                    <a:pt x="4807" y="4558"/>
                    <a:pt x="4843" y="4547"/>
                    <a:pt x="4870" y="4525"/>
                  </a:cubicBezTo>
                  <a:lnTo>
                    <a:pt x="5441" y="4061"/>
                  </a:lnTo>
                  <a:cubicBezTo>
                    <a:pt x="5483" y="4031"/>
                    <a:pt x="5534" y="4016"/>
                    <a:pt x="5581" y="4016"/>
                  </a:cubicBezTo>
                  <a:cubicBezTo>
                    <a:pt x="5629" y="4016"/>
                    <a:pt x="5674" y="4031"/>
                    <a:pt x="5703" y="4061"/>
                  </a:cubicBezTo>
                  <a:cubicBezTo>
                    <a:pt x="5739" y="4108"/>
                    <a:pt x="5763" y="4156"/>
                    <a:pt x="5763" y="4216"/>
                  </a:cubicBezTo>
                  <a:cubicBezTo>
                    <a:pt x="5739" y="4227"/>
                    <a:pt x="5727" y="4275"/>
                    <a:pt x="5679" y="4311"/>
                  </a:cubicBezTo>
                  <a:lnTo>
                    <a:pt x="4953" y="4882"/>
                  </a:lnTo>
                  <a:cubicBezTo>
                    <a:pt x="4894" y="4930"/>
                    <a:pt x="4834" y="4966"/>
                    <a:pt x="4763" y="4966"/>
                  </a:cubicBezTo>
                  <a:lnTo>
                    <a:pt x="4691" y="4966"/>
                  </a:lnTo>
                  <a:cubicBezTo>
                    <a:pt x="4596" y="4942"/>
                    <a:pt x="4513" y="4906"/>
                    <a:pt x="4453" y="4823"/>
                  </a:cubicBezTo>
                  <a:lnTo>
                    <a:pt x="4310" y="4644"/>
                  </a:lnTo>
                  <a:cubicBezTo>
                    <a:pt x="4288" y="4607"/>
                    <a:pt x="4247" y="4588"/>
                    <a:pt x="4205" y="4588"/>
                  </a:cubicBezTo>
                  <a:cubicBezTo>
                    <a:pt x="4180" y="4588"/>
                    <a:pt x="4154" y="4595"/>
                    <a:pt x="4132" y="4608"/>
                  </a:cubicBezTo>
                  <a:cubicBezTo>
                    <a:pt x="4072" y="4632"/>
                    <a:pt x="4036" y="4692"/>
                    <a:pt x="4036" y="4751"/>
                  </a:cubicBezTo>
                  <a:lnTo>
                    <a:pt x="4036" y="8014"/>
                  </a:lnTo>
                  <a:lnTo>
                    <a:pt x="3655" y="8276"/>
                  </a:lnTo>
                  <a:lnTo>
                    <a:pt x="3655" y="6763"/>
                  </a:lnTo>
                  <a:cubicBezTo>
                    <a:pt x="3655" y="6668"/>
                    <a:pt x="3584" y="6597"/>
                    <a:pt x="3501" y="6597"/>
                  </a:cubicBezTo>
                  <a:cubicBezTo>
                    <a:pt x="3405" y="6597"/>
                    <a:pt x="3334" y="6668"/>
                    <a:pt x="3334" y="6763"/>
                  </a:cubicBezTo>
                  <a:lnTo>
                    <a:pt x="3334" y="8502"/>
                  </a:lnTo>
                  <a:lnTo>
                    <a:pt x="2798" y="8895"/>
                  </a:lnTo>
                  <a:lnTo>
                    <a:pt x="2798" y="6811"/>
                  </a:lnTo>
                  <a:cubicBezTo>
                    <a:pt x="2798" y="6644"/>
                    <a:pt x="2751" y="6490"/>
                    <a:pt x="2691" y="6347"/>
                  </a:cubicBezTo>
                  <a:lnTo>
                    <a:pt x="2524" y="6013"/>
                  </a:lnTo>
                  <a:cubicBezTo>
                    <a:pt x="2489" y="5918"/>
                    <a:pt x="2453" y="5811"/>
                    <a:pt x="2453" y="5704"/>
                  </a:cubicBezTo>
                  <a:lnTo>
                    <a:pt x="2453" y="4037"/>
                  </a:lnTo>
                  <a:cubicBezTo>
                    <a:pt x="2453" y="3966"/>
                    <a:pt x="2500" y="3906"/>
                    <a:pt x="2560" y="3870"/>
                  </a:cubicBezTo>
                  <a:lnTo>
                    <a:pt x="2846" y="3739"/>
                  </a:lnTo>
                  <a:close/>
                  <a:moveTo>
                    <a:pt x="5560" y="1"/>
                  </a:moveTo>
                  <a:cubicBezTo>
                    <a:pt x="5477" y="1"/>
                    <a:pt x="5406" y="84"/>
                    <a:pt x="5406" y="167"/>
                  </a:cubicBezTo>
                  <a:lnTo>
                    <a:pt x="5406" y="3680"/>
                  </a:lnTo>
                  <a:cubicBezTo>
                    <a:pt x="5346" y="3692"/>
                    <a:pt x="5287" y="3727"/>
                    <a:pt x="5239" y="3775"/>
                  </a:cubicBezTo>
                  <a:lnTo>
                    <a:pt x="4775" y="4132"/>
                  </a:lnTo>
                  <a:lnTo>
                    <a:pt x="4405" y="3656"/>
                  </a:lnTo>
                  <a:cubicBezTo>
                    <a:pt x="4298" y="3537"/>
                    <a:pt x="4167" y="3454"/>
                    <a:pt x="4001" y="3454"/>
                  </a:cubicBezTo>
                  <a:cubicBezTo>
                    <a:pt x="3894" y="3454"/>
                    <a:pt x="3822" y="3370"/>
                    <a:pt x="3822" y="3275"/>
                  </a:cubicBezTo>
                  <a:lnTo>
                    <a:pt x="3822" y="3096"/>
                  </a:lnTo>
                  <a:cubicBezTo>
                    <a:pt x="4036" y="2953"/>
                    <a:pt x="4167" y="2703"/>
                    <a:pt x="4167" y="2418"/>
                  </a:cubicBezTo>
                  <a:lnTo>
                    <a:pt x="4167" y="2072"/>
                  </a:lnTo>
                  <a:cubicBezTo>
                    <a:pt x="4167" y="1703"/>
                    <a:pt x="3858" y="1394"/>
                    <a:pt x="3477" y="1394"/>
                  </a:cubicBezTo>
                  <a:lnTo>
                    <a:pt x="3143" y="1394"/>
                  </a:lnTo>
                  <a:cubicBezTo>
                    <a:pt x="2762" y="1394"/>
                    <a:pt x="2453" y="1703"/>
                    <a:pt x="2453" y="2072"/>
                  </a:cubicBezTo>
                  <a:lnTo>
                    <a:pt x="2453" y="2418"/>
                  </a:lnTo>
                  <a:cubicBezTo>
                    <a:pt x="2453" y="2703"/>
                    <a:pt x="2584" y="2953"/>
                    <a:pt x="2798" y="3096"/>
                  </a:cubicBezTo>
                  <a:lnTo>
                    <a:pt x="2798" y="3358"/>
                  </a:lnTo>
                  <a:lnTo>
                    <a:pt x="2798" y="3370"/>
                  </a:lnTo>
                  <a:lnTo>
                    <a:pt x="2393" y="3573"/>
                  </a:lnTo>
                  <a:cubicBezTo>
                    <a:pt x="2215" y="3668"/>
                    <a:pt x="2108" y="3846"/>
                    <a:pt x="2108" y="4037"/>
                  </a:cubicBezTo>
                  <a:lnTo>
                    <a:pt x="2108" y="5704"/>
                  </a:lnTo>
                  <a:cubicBezTo>
                    <a:pt x="2108" y="5871"/>
                    <a:pt x="2155" y="6013"/>
                    <a:pt x="2215" y="6168"/>
                  </a:cubicBezTo>
                  <a:lnTo>
                    <a:pt x="2381" y="6490"/>
                  </a:lnTo>
                  <a:cubicBezTo>
                    <a:pt x="2429" y="6597"/>
                    <a:pt x="2453" y="6704"/>
                    <a:pt x="2453" y="6811"/>
                  </a:cubicBezTo>
                  <a:lnTo>
                    <a:pt x="2453" y="9133"/>
                  </a:lnTo>
                  <a:lnTo>
                    <a:pt x="84" y="10812"/>
                  </a:lnTo>
                  <a:cubicBezTo>
                    <a:pt x="12" y="10859"/>
                    <a:pt x="0" y="10954"/>
                    <a:pt x="48" y="11038"/>
                  </a:cubicBezTo>
                  <a:cubicBezTo>
                    <a:pt x="69" y="11081"/>
                    <a:pt x="116" y="11102"/>
                    <a:pt x="166" y="11102"/>
                  </a:cubicBezTo>
                  <a:cubicBezTo>
                    <a:pt x="199" y="11102"/>
                    <a:pt x="234" y="11093"/>
                    <a:pt x="262" y="11074"/>
                  </a:cubicBezTo>
                  <a:lnTo>
                    <a:pt x="5548" y="7323"/>
                  </a:lnTo>
                  <a:lnTo>
                    <a:pt x="10835" y="11074"/>
                  </a:lnTo>
                  <a:cubicBezTo>
                    <a:pt x="10859" y="11097"/>
                    <a:pt x="10894" y="11109"/>
                    <a:pt x="10918" y="11109"/>
                  </a:cubicBezTo>
                  <a:cubicBezTo>
                    <a:pt x="10966" y="11109"/>
                    <a:pt x="11025" y="11074"/>
                    <a:pt x="11061" y="11038"/>
                  </a:cubicBezTo>
                  <a:cubicBezTo>
                    <a:pt x="11133" y="10954"/>
                    <a:pt x="11121" y="10859"/>
                    <a:pt x="11037" y="10812"/>
                  </a:cubicBezTo>
                  <a:lnTo>
                    <a:pt x="5727" y="7049"/>
                  </a:lnTo>
                  <a:lnTo>
                    <a:pt x="5727" y="4692"/>
                  </a:lnTo>
                  <a:lnTo>
                    <a:pt x="5882" y="4573"/>
                  </a:lnTo>
                  <a:cubicBezTo>
                    <a:pt x="6001" y="4477"/>
                    <a:pt x="6072" y="4335"/>
                    <a:pt x="6072" y="4180"/>
                  </a:cubicBezTo>
                  <a:cubicBezTo>
                    <a:pt x="6072" y="4037"/>
                    <a:pt x="6013" y="3882"/>
                    <a:pt x="5906" y="3787"/>
                  </a:cubicBezTo>
                  <a:cubicBezTo>
                    <a:pt x="5858" y="3739"/>
                    <a:pt x="5787" y="3704"/>
                    <a:pt x="5727" y="3680"/>
                  </a:cubicBezTo>
                  <a:lnTo>
                    <a:pt x="5727" y="667"/>
                  </a:lnTo>
                  <a:lnTo>
                    <a:pt x="7906" y="667"/>
                  </a:lnTo>
                  <a:lnTo>
                    <a:pt x="7680" y="1132"/>
                  </a:lnTo>
                  <a:cubicBezTo>
                    <a:pt x="7644" y="1179"/>
                    <a:pt x="7644" y="1239"/>
                    <a:pt x="7680" y="1287"/>
                  </a:cubicBezTo>
                  <a:lnTo>
                    <a:pt x="7906" y="1751"/>
                  </a:lnTo>
                  <a:lnTo>
                    <a:pt x="6251" y="1751"/>
                  </a:lnTo>
                  <a:cubicBezTo>
                    <a:pt x="6156" y="1751"/>
                    <a:pt x="6084" y="1822"/>
                    <a:pt x="6084" y="1906"/>
                  </a:cubicBezTo>
                  <a:cubicBezTo>
                    <a:pt x="6084" y="2001"/>
                    <a:pt x="6156" y="2072"/>
                    <a:pt x="6251" y="2072"/>
                  </a:cubicBezTo>
                  <a:lnTo>
                    <a:pt x="8156" y="2072"/>
                  </a:lnTo>
                  <a:cubicBezTo>
                    <a:pt x="8215" y="2072"/>
                    <a:pt x="8263" y="2049"/>
                    <a:pt x="8287" y="2001"/>
                  </a:cubicBezTo>
                  <a:cubicBezTo>
                    <a:pt x="8323" y="1953"/>
                    <a:pt x="8323" y="1894"/>
                    <a:pt x="8287" y="1834"/>
                  </a:cubicBezTo>
                  <a:lnTo>
                    <a:pt x="7977" y="1215"/>
                  </a:lnTo>
                  <a:lnTo>
                    <a:pt x="8287" y="584"/>
                  </a:lnTo>
                  <a:cubicBezTo>
                    <a:pt x="8323" y="537"/>
                    <a:pt x="8323" y="477"/>
                    <a:pt x="8287" y="417"/>
                  </a:cubicBezTo>
                  <a:cubicBezTo>
                    <a:pt x="8263" y="382"/>
                    <a:pt x="8204" y="346"/>
                    <a:pt x="8156" y="346"/>
                  </a:cubicBezTo>
                  <a:lnTo>
                    <a:pt x="5727" y="346"/>
                  </a:lnTo>
                  <a:lnTo>
                    <a:pt x="5727" y="167"/>
                  </a:lnTo>
                  <a:cubicBezTo>
                    <a:pt x="5727" y="84"/>
                    <a:pt x="5656" y="1"/>
                    <a:pt x="556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285;p19"/>
            <p:cNvSpPr/>
            <p:nvPr/>
          </p:nvSpPr>
          <p:spPr>
            <a:xfrm>
              <a:off x="8190160" y="2704158"/>
              <a:ext cx="61814" cy="45644"/>
            </a:xfrm>
            <a:custGeom>
              <a:avLst/>
              <a:gdLst/>
              <a:ahLst/>
              <a:cxnLst/>
              <a:rect l="l" t="t" r="r" b="b"/>
              <a:pathLst>
                <a:path w="1942" h="1434" extrusionOk="0">
                  <a:moveTo>
                    <a:pt x="173" y="0"/>
                  </a:moveTo>
                  <a:cubicBezTo>
                    <a:pt x="123" y="0"/>
                    <a:pt x="77" y="22"/>
                    <a:pt x="48" y="65"/>
                  </a:cubicBezTo>
                  <a:cubicBezTo>
                    <a:pt x="1" y="148"/>
                    <a:pt x="13" y="243"/>
                    <a:pt x="96" y="291"/>
                  </a:cubicBezTo>
                  <a:lnTo>
                    <a:pt x="1668" y="1410"/>
                  </a:lnTo>
                  <a:cubicBezTo>
                    <a:pt x="1703" y="1422"/>
                    <a:pt x="1727" y="1434"/>
                    <a:pt x="1763" y="1434"/>
                  </a:cubicBezTo>
                  <a:cubicBezTo>
                    <a:pt x="1799" y="1434"/>
                    <a:pt x="1858" y="1410"/>
                    <a:pt x="1894" y="1362"/>
                  </a:cubicBezTo>
                  <a:cubicBezTo>
                    <a:pt x="1942" y="1291"/>
                    <a:pt x="1918" y="1196"/>
                    <a:pt x="1846" y="1136"/>
                  </a:cubicBezTo>
                  <a:lnTo>
                    <a:pt x="275" y="29"/>
                  </a:lnTo>
                  <a:cubicBezTo>
                    <a:pt x="241" y="10"/>
                    <a:pt x="206" y="0"/>
                    <a:pt x="1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286;p19"/>
            <p:cNvSpPr/>
            <p:nvPr/>
          </p:nvSpPr>
          <p:spPr>
            <a:xfrm>
              <a:off x="8162882" y="2684201"/>
              <a:ext cx="22026" cy="18239"/>
            </a:xfrm>
            <a:custGeom>
              <a:avLst/>
              <a:gdLst/>
              <a:ahLst/>
              <a:cxnLst/>
              <a:rect l="l" t="t" r="r" b="b"/>
              <a:pathLst>
                <a:path w="692" h="573" extrusionOk="0">
                  <a:moveTo>
                    <a:pt x="177" y="0"/>
                  </a:moveTo>
                  <a:cubicBezTo>
                    <a:pt x="123" y="0"/>
                    <a:pt x="67" y="26"/>
                    <a:pt x="36" y="73"/>
                  </a:cubicBezTo>
                  <a:cubicBezTo>
                    <a:pt x="1" y="144"/>
                    <a:pt x="13" y="251"/>
                    <a:pt x="84" y="299"/>
                  </a:cubicBezTo>
                  <a:lnTo>
                    <a:pt x="429" y="549"/>
                  </a:lnTo>
                  <a:cubicBezTo>
                    <a:pt x="453" y="561"/>
                    <a:pt x="489" y="573"/>
                    <a:pt x="513" y="573"/>
                  </a:cubicBezTo>
                  <a:cubicBezTo>
                    <a:pt x="560" y="573"/>
                    <a:pt x="620" y="549"/>
                    <a:pt x="655" y="501"/>
                  </a:cubicBezTo>
                  <a:cubicBezTo>
                    <a:pt x="691" y="430"/>
                    <a:pt x="679" y="323"/>
                    <a:pt x="608" y="275"/>
                  </a:cubicBezTo>
                  <a:lnTo>
                    <a:pt x="263" y="25"/>
                  </a:lnTo>
                  <a:cubicBezTo>
                    <a:pt x="237" y="8"/>
                    <a:pt x="207" y="0"/>
                    <a:pt x="1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9750" y="4333875"/>
            <a:ext cx="11887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>
                <a:latin typeface="Arial" panose="020B0604020202020204" pitchFamily="34" charset="0"/>
                <a:cs typeface="Arial" panose="020B0604020202020204" pitchFamily="34" charset="0"/>
              </a:rPr>
              <a:t>Uslubiy tavsiya yoki qo‘llanma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uz-Latn-UZ" sz="4000" b="1" dirty="0">
                <a:latin typeface="Arial" panose="020B0604020202020204" pitchFamily="34" charset="0"/>
                <a:cs typeface="Arial" panose="020B0604020202020204" pitchFamily="34" charset="0"/>
              </a:rPr>
              <a:t> Sizningcha bu ikki ish qanday farqalanadi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uz-Latn-UZ" sz="4000" b="1" dirty="0">
                <a:latin typeface="Arial" panose="020B0604020202020204" pitchFamily="34" charset="0"/>
                <a:cs typeface="Arial" panose="020B0604020202020204" pitchFamily="34" charset="0"/>
              </a:rPr>
              <a:t>   Siz qaysi birini yozmoqchisiz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z-Latn-UZ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8349" y="2634783"/>
            <a:ext cx="5337175" cy="533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p33"/>
          <p:cNvSpPr txBox="1">
            <a:spLocks noGrp="1"/>
          </p:cNvSpPr>
          <p:nvPr>
            <p:ph type="title"/>
          </p:nvPr>
        </p:nvSpPr>
        <p:spPr>
          <a:xfrm>
            <a:off x="407893" y="1666875"/>
            <a:ext cx="16670371" cy="897870"/>
          </a:xfrm>
          <a:prstGeom prst="rect">
            <a:avLst/>
          </a:prstGeom>
        </p:spPr>
        <p:txBody>
          <a:bodyPr spcFirstLastPara="1" wrap="square" lIns="184247" tIns="184247" rIns="184247" bIns="184247" anchor="t" anchorCtr="0">
            <a:noAutofit/>
          </a:bodyPr>
          <a:lstStyle/>
          <a:p>
            <a:r>
              <a:rPr lang="en" sz="3200" b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Venn Diagram</a:t>
            </a:r>
            <a:r>
              <a:rPr lang="uz-Latn-UZ" sz="3200" b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masi asosida farqli jihatlarini bilib olamiz</a:t>
            </a:r>
            <a:endParaRPr sz="3200" b="1" dirty="0">
              <a:solidFill>
                <a:schemeClr val="accent1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6" name="Google Shape;1136;p33"/>
          <p:cNvSpPr/>
          <p:nvPr/>
        </p:nvSpPr>
        <p:spPr>
          <a:xfrm rot="-5400000">
            <a:off x="4515387" y="3186389"/>
            <a:ext cx="5833800" cy="5467258"/>
          </a:xfrm>
          <a:prstGeom prst="blockArc">
            <a:avLst>
              <a:gd name="adj1" fmla="val 10808155"/>
              <a:gd name="adj2" fmla="val 6580"/>
              <a:gd name="adj3" fmla="val 17671"/>
            </a:avLst>
          </a:prstGeom>
          <a:solidFill>
            <a:schemeClr val="bg2">
              <a:lumMod val="75000"/>
              <a:alpha val="39660"/>
            </a:schemeClr>
          </a:solidFill>
          <a:ln>
            <a:noFill/>
          </a:ln>
        </p:spPr>
        <p:txBody>
          <a:bodyPr spcFirstLastPara="1" wrap="square" lIns="184247" tIns="184247" rIns="184247" bIns="18424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28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37" name="Google Shape;1137;p33"/>
          <p:cNvSpPr/>
          <p:nvPr/>
        </p:nvSpPr>
        <p:spPr>
          <a:xfrm rot="5400000">
            <a:off x="4515544" y="3186195"/>
            <a:ext cx="5833800" cy="5467258"/>
          </a:xfrm>
          <a:prstGeom prst="blockArc">
            <a:avLst>
              <a:gd name="adj1" fmla="val 10800000"/>
              <a:gd name="adj2" fmla="val 10704"/>
              <a:gd name="adj3" fmla="val 17650"/>
            </a:avLst>
          </a:prstGeom>
          <a:solidFill>
            <a:schemeClr val="bg2">
              <a:lumMod val="75000"/>
              <a:alpha val="54750"/>
            </a:schemeClr>
          </a:solidFill>
          <a:ln>
            <a:noFill/>
          </a:ln>
        </p:spPr>
        <p:txBody>
          <a:bodyPr spcFirstLastPara="1" wrap="square" lIns="184247" tIns="184247" rIns="184247" bIns="18424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28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38" name="Google Shape;1138;p33"/>
          <p:cNvSpPr/>
          <p:nvPr/>
        </p:nvSpPr>
        <p:spPr>
          <a:xfrm rot="-5400000">
            <a:off x="7648083" y="3186389"/>
            <a:ext cx="5833800" cy="5467258"/>
          </a:xfrm>
          <a:prstGeom prst="blockArc">
            <a:avLst>
              <a:gd name="adj1" fmla="val 10800000"/>
              <a:gd name="adj2" fmla="val 3141"/>
              <a:gd name="adj3" fmla="val 17593"/>
            </a:avLst>
          </a:prstGeom>
          <a:solidFill>
            <a:srgbClr val="6C16E1">
              <a:alpha val="36310"/>
            </a:srgbClr>
          </a:solidFill>
          <a:ln>
            <a:noFill/>
          </a:ln>
        </p:spPr>
        <p:txBody>
          <a:bodyPr spcFirstLastPara="1" wrap="square" lIns="184247" tIns="184247" rIns="184247" bIns="18424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28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39" name="Google Shape;1139;p33"/>
          <p:cNvSpPr/>
          <p:nvPr/>
        </p:nvSpPr>
        <p:spPr>
          <a:xfrm rot="5400000">
            <a:off x="7648238" y="3186195"/>
            <a:ext cx="5833800" cy="5467258"/>
          </a:xfrm>
          <a:prstGeom prst="blockArc">
            <a:avLst>
              <a:gd name="adj1" fmla="val 10800000"/>
              <a:gd name="adj2" fmla="val 2745"/>
              <a:gd name="adj3" fmla="val 17567"/>
            </a:avLst>
          </a:prstGeom>
          <a:solidFill>
            <a:schemeClr val="accent1">
              <a:lumMod val="90000"/>
              <a:alpha val="62570"/>
            </a:schemeClr>
          </a:solidFill>
          <a:ln>
            <a:noFill/>
          </a:ln>
        </p:spPr>
        <p:txBody>
          <a:bodyPr spcFirstLastPara="1" wrap="square" lIns="184247" tIns="184247" rIns="184247" bIns="18424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28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159" name="Google Shape;1159;p33"/>
          <p:cNvGrpSpPr/>
          <p:nvPr/>
        </p:nvGrpSpPr>
        <p:grpSpPr>
          <a:xfrm>
            <a:off x="13298612" y="2505075"/>
            <a:ext cx="4309938" cy="7391399"/>
            <a:chOff x="7172196" y="1434525"/>
            <a:chExt cx="1525500" cy="760026"/>
          </a:xfrm>
        </p:grpSpPr>
        <p:sp>
          <p:nvSpPr>
            <p:cNvPr id="1160" name="Google Shape;1160;p33"/>
            <p:cNvSpPr txBox="1"/>
            <p:nvPr/>
          </p:nvSpPr>
          <p:spPr>
            <a:xfrm>
              <a:off x="7172196" y="1605649"/>
              <a:ext cx="1525500" cy="5889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  <a:p>
              <a:pPr marL="457200" indent="-457200" algn="ctr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r>
                <a:rPr lang="uz-Latn-UZ" sz="2800" b="1" kern="0" dirty="0">
                  <a:solidFill>
                    <a:srgbClr val="00000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Metodik masalalar bo‘yicha o‘qituvchilarga beriladigan tavsiyalar to‘plami;</a:t>
              </a:r>
            </a:p>
            <a:p>
              <a:pPr marL="457200" indent="-457200" algn="ctr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r>
                <a:rPr lang="uz-Latn-UZ" sz="2800" b="1" kern="0" dirty="0">
                  <a:solidFill>
                    <a:srgbClr val="00000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O‘quv jarayonidagi dolzarb masalalarni hal qilish uchun yoziladi;</a:t>
              </a:r>
            </a:p>
            <a:p>
              <a:pPr marL="457200" indent="-457200" algn="ctr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r>
                <a:rPr lang="uz-Latn-UZ" sz="2800" b="1" kern="0" dirty="0">
                  <a:solidFill>
                    <a:srgbClr val="00000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Ta’limdagi muammolarni yoritadi, zamonaviy usullardan foydalanish imkoniyatini yaratadi.</a:t>
              </a:r>
            </a:p>
            <a:p>
              <a:pPr marL="457200" indent="-457200" algn="ctr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 algn="r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61" name="Google Shape;1161;p33"/>
            <p:cNvSpPr txBox="1"/>
            <p:nvPr/>
          </p:nvSpPr>
          <p:spPr>
            <a:xfrm>
              <a:off x="7172196" y="1434525"/>
              <a:ext cx="1525399" cy="89498"/>
            </a:xfrm>
            <a:prstGeom prst="rect">
              <a:avLst/>
            </a:prstGeom>
            <a:solidFill>
              <a:srgbClr val="6C16E1">
                <a:alpha val="363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uz-Latn-UZ" sz="3200" b="1" kern="0" dirty="0">
                  <a:solidFill>
                    <a:srgbClr val="000000"/>
                  </a:solidFill>
                  <a:ea typeface="Fira Sans Extra Condensed SemiBold"/>
                  <a:cs typeface="Fira Sans Extra Condensed SemiBold"/>
                  <a:sym typeface="Fira Sans Extra Condensed SemiBold"/>
                </a:rPr>
                <a:t>Uslubiy tavsiya</a:t>
              </a:r>
              <a:endParaRPr sz="3200" b="1" kern="0" dirty="0">
                <a:solidFill>
                  <a:srgbClr val="000000"/>
                </a:solidFill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grpSp>
        <p:nvGrpSpPr>
          <p:cNvPr id="1162" name="Google Shape;1162;p33"/>
          <p:cNvGrpSpPr/>
          <p:nvPr/>
        </p:nvGrpSpPr>
        <p:grpSpPr>
          <a:xfrm>
            <a:off x="539750" y="2631591"/>
            <a:ext cx="3905196" cy="5666449"/>
            <a:chOff x="445305" y="1434526"/>
            <a:chExt cx="1537475" cy="849216"/>
          </a:xfrm>
        </p:grpSpPr>
        <p:sp>
          <p:nvSpPr>
            <p:cNvPr id="1163" name="Google Shape;1163;p33"/>
            <p:cNvSpPr txBox="1"/>
            <p:nvPr/>
          </p:nvSpPr>
          <p:spPr>
            <a:xfrm>
              <a:off x="457280" y="1583342"/>
              <a:ext cx="1525500" cy="70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 algn="ctr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r>
                <a:rPr lang="uz-Latn-UZ" sz="2800" b="1" kern="0" dirty="0">
                  <a:solidFill>
                    <a:srgbClr val="00000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O‘quv jarayonini samarali tashkil qilish uchun yoziladi; </a:t>
              </a:r>
            </a:p>
            <a:p>
              <a:pPr marL="457200" indent="-457200" algn="ctr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r>
                <a:rPr lang="uz-Latn-UZ" sz="2800" b="1" kern="0" dirty="0">
                  <a:solidFill>
                    <a:srgbClr val="00000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O‘quv dasturlarini tushunish va ulardan  foydalanishni osonlashtirish uchun tuziladi.</a:t>
              </a:r>
            </a:p>
            <a:p>
              <a:pPr marL="457200" indent="-457200" algn="ctr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r>
                <a:rPr lang="uz-Latn-UZ" sz="2800" b="1" kern="0" dirty="0">
                  <a:solidFill>
                    <a:srgbClr val="00000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Muayyan mashg‘ulot uchun kerakli ma’lumotlar va harakatlar ketma-ketligini beradi.</a:t>
              </a:r>
            </a:p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lang="uz-Latn-UZ"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marL="457200" indent="-457200">
                <a:buClr>
                  <a:srgbClr val="000000"/>
                </a:buClr>
                <a:buFont typeface="Arial" panose="020B0604020202020204" pitchFamily="34" charset="0"/>
                <a:buChar char="•"/>
              </a:pPr>
              <a:endParaRPr sz="28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64" name="Google Shape;1164;p33"/>
            <p:cNvSpPr txBox="1"/>
            <p:nvPr/>
          </p:nvSpPr>
          <p:spPr>
            <a:xfrm>
              <a:off x="445305" y="1434526"/>
              <a:ext cx="1525399" cy="120136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uz-Latn-UZ" sz="3200" b="1" kern="0" dirty="0">
                  <a:solidFill>
                    <a:srgbClr val="000000"/>
                  </a:solidFill>
                  <a:ea typeface="Fira Sans Extra Condensed SemiBold"/>
                  <a:cs typeface="Fira Sans Extra Condensed SemiBold"/>
                  <a:sym typeface="Fira Sans Extra Condensed SemiBold"/>
                </a:rPr>
                <a:t>Uslubiy qo‘llanma</a:t>
              </a:r>
              <a:endParaRPr sz="3200" b="1" kern="0" dirty="0">
                <a:solidFill>
                  <a:srgbClr val="000000"/>
                </a:solidFill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pic>
        <p:nvPicPr>
          <p:cNvPr id="19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5104293" y="9058275"/>
            <a:ext cx="8194319" cy="1447799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 b="1" dirty="0">
                <a:solidFill>
                  <a:schemeClr val="accent1">
                    <a:lumMod val="25000"/>
                  </a:schemeClr>
                </a:solidFill>
                <a:latin typeface="+mj-lt"/>
              </a:rPr>
              <a:t>Uslubiy qo‘llanma ham, uslubiy tavsiya ham o‘quv jarayonini yaxshilashga qaratilgan bir-biriga o‘xshash hujjat turidir</a:t>
            </a:r>
            <a:endParaRPr lang="ru-RU" sz="2400" b="1" dirty="0">
              <a:solidFill>
                <a:schemeClr val="accent1">
                  <a:lumMod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46354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4" t="3161" r="48397" b="4226"/>
          <a:stretch/>
        </p:blipFill>
        <p:spPr bwMode="auto">
          <a:xfrm>
            <a:off x="620642" y="2276475"/>
            <a:ext cx="6522175" cy="7232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635014965"/>
              </p:ext>
            </p:extLst>
          </p:nvPr>
        </p:nvGraphicFramePr>
        <p:xfrm>
          <a:off x="7397750" y="2360821"/>
          <a:ext cx="9204007" cy="7063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79337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08" t="8559" r="8149" b="6783"/>
          <a:stretch/>
        </p:blipFill>
        <p:spPr bwMode="auto">
          <a:xfrm>
            <a:off x="9455150" y="1570608"/>
            <a:ext cx="6324600" cy="9052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06" t="6404" r="11124" b="7722"/>
          <a:stretch/>
        </p:blipFill>
        <p:spPr bwMode="auto">
          <a:xfrm>
            <a:off x="2135741" y="1561665"/>
            <a:ext cx="5981701" cy="906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0016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35" t="6696" r="11450" b="6677"/>
          <a:stretch/>
        </p:blipFill>
        <p:spPr bwMode="auto">
          <a:xfrm>
            <a:off x="1454150" y="659661"/>
            <a:ext cx="6629400" cy="9780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1" t="8148" r="7854" b="7550"/>
          <a:stretch/>
        </p:blipFill>
        <p:spPr bwMode="auto">
          <a:xfrm>
            <a:off x="9607550" y="659661"/>
            <a:ext cx="6858000" cy="9771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8784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51" y="0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349" y="186271"/>
            <a:ext cx="3325188" cy="92308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21550" y="1895475"/>
            <a:ext cx="9437132" cy="8686800"/>
          </a:xfrm>
        </p:spPr>
        <p:txBody>
          <a:bodyPr/>
          <a:lstStyle/>
          <a:p>
            <a:pPr marL="0" indent="0">
              <a:buNone/>
            </a:pPr>
            <a:r>
              <a:rPr lang="uz-Latn-UZ" dirty="0"/>
              <a:t>          </a:t>
            </a:r>
            <a:r>
              <a:rPr lang="uz-Latn-UZ" sz="4400" b="1" dirty="0">
                <a:latin typeface="Arial" panose="020B0604020202020204" pitchFamily="34" charset="0"/>
                <a:cs typeface="Arial" panose="020B0604020202020204" pitchFamily="34" charset="0"/>
              </a:rPr>
              <a:t>Muqovada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z-Latn-UZ" b="1" dirty="0">
                <a:latin typeface="Arial" panose="020B0604020202020204" pitchFamily="34" charset="0"/>
                <a:cs typeface="Arial" panose="020B0604020202020204" pitchFamily="34" charset="0"/>
              </a:rPr>
              <a:t>viloyat, shahar, tuman;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z-Latn-UZ" b="1" dirty="0">
                <a:latin typeface="Arial" panose="020B0604020202020204" pitchFamily="34" charset="0"/>
                <a:cs typeface="Arial" panose="020B0604020202020204" pitchFamily="34" charset="0"/>
              </a:rPr>
              <a:t>siz faoliyat yuritayotgan maktab yoki ta’lim muassasasi raqami;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z-Latn-UZ" b="1" dirty="0">
                <a:latin typeface="Arial" panose="020B0604020202020204" pitchFamily="34" charset="0"/>
                <a:cs typeface="Arial" panose="020B0604020202020204" pitchFamily="34" charset="0"/>
              </a:rPr>
              <a:t>fan nomi;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z-Latn-UZ" b="1" dirty="0">
                <a:latin typeface="Arial" panose="020B0604020202020204" pitchFamily="34" charset="0"/>
                <a:cs typeface="Arial" panose="020B0604020202020204" pitchFamily="34" charset="0"/>
              </a:rPr>
              <a:t>ism-sharifingiz;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z-Latn-UZ" b="1" dirty="0">
                <a:latin typeface="Arial" panose="020B0604020202020204" pitchFamily="34" charset="0"/>
                <a:cs typeface="Arial" panose="020B0604020202020204" pitchFamily="34" charset="0"/>
              </a:rPr>
              <a:t>mavzu nomi;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z-Latn-UZ" b="1" dirty="0">
                <a:latin typeface="Arial" panose="020B0604020202020204" pitchFamily="34" charset="0"/>
                <a:cs typeface="Arial" panose="020B0604020202020204" pitchFamily="34" charset="0"/>
              </a:rPr>
              <a:t>uslubiy ishning turi, ya’ni uslubiy   tavsiya yoxud qo‘llanma ekanligi;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z-Latn-UZ" b="1" dirty="0">
                <a:latin typeface="Arial" panose="020B0604020202020204" pitchFamily="34" charset="0"/>
                <a:cs typeface="Arial" panose="020B0604020202020204" pitchFamily="34" charset="0"/>
              </a:rPr>
              <a:t>yozilgan yili aniq ko‘rsatilishi kerak.</a:t>
            </a:r>
          </a:p>
          <a:p>
            <a:pPr>
              <a:buFont typeface="Wingdings" panose="05000000000000000000" pitchFamily="2" charset="2"/>
              <a:buChar char="v"/>
            </a:pP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29" t="21224" r="11835" b="7422"/>
          <a:stretch/>
        </p:blipFill>
        <p:spPr bwMode="auto">
          <a:xfrm>
            <a:off x="1106" y="1447801"/>
            <a:ext cx="6881186" cy="947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Google Shape;3678;p39"/>
          <p:cNvSpPr/>
          <p:nvPr/>
        </p:nvSpPr>
        <p:spPr>
          <a:xfrm>
            <a:off x="7788728" y="1949800"/>
            <a:ext cx="454781" cy="406998"/>
          </a:xfrm>
          <a:custGeom>
            <a:avLst/>
            <a:gdLst/>
            <a:ahLst/>
            <a:cxnLst/>
            <a:rect l="l" t="t" r="r" b="b"/>
            <a:pathLst>
              <a:path w="13143" h="13072" extrusionOk="0">
                <a:moveTo>
                  <a:pt x="12668" y="11013"/>
                </a:moveTo>
                <a:lnTo>
                  <a:pt x="12668" y="11742"/>
                </a:lnTo>
                <a:cubicBezTo>
                  <a:pt x="12668" y="12217"/>
                  <a:pt x="12288" y="12597"/>
                  <a:pt x="11781" y="12597"/>
                </a:cubicBezTo>
                <a:lnTo>
                  <a:pt x="2819" y="12597"/>
                </a:lnTo>
                <a:cubicBezTo>
                  <a:pt x="3167" y="12280"/>
                  <a:pt x="3357" y="11868"/>
                  <a:pt x="3357" y="11393"/>
                </a:cubicBezTo>
                <a:lnTo>
                  <a:pt x="3357" y="11013"/>
                </a:lnTo>
                <a:close/>
                <a:moveTo>
                  <a:pt x="238" y="1"/>
                </a:moveTo>
                <a:cubicBezTo>
                  <a:pt x="119" y="1"/>
                  <a:pt x="0" y="72"/>
                  <a:pt x="0" y="214"/>
                </a:cubicBezTo>
                <a:lnTo>
                  <a:pt x="0" y="11393"/>
                </a:lnTo>
                <a:cubicBezTo>
                  <a:pt x="0" y="12312"/>
                  <a:pt x="760" y="13072"/>
                  <a:pt x="1679" y="13072"/>
                </a:cubicBezTo>
                <a:lnTo>
                  <a:pt x="11781" y="13072"/>
                </a:lnTo>
                <a:cubicBezTo>
                  <a:pt x="12541" y="13072"/>
                  <a:pt x="13143" y="12470"/>
                  <a:pt x="13111" y="11742"/>
                </a:cubicBezTo>
                <a:lnTo>
                  <a:pt x="13111" y="10792"/>
                </a:lnTo>
                <a:cubicBezTo>
                  <a:pt x="13111" y="10633"/>
                  <a:pt x="13016" y="10538"/>
                  <a:pt x="12889" y="10538"/>
                </a:cubicBezTo>
                <a:lnTo>
                  <a:pt x="3104" y="10538"/>
                </a:lnTo>
                <a:cubicBezTo>
                  <a:pt x="2977" y="10538"/>
                  <a:pt x="2882" y="10665"/>
                  <a:pt x="2882" y="10792"/>
                </a:cubicBezTo>
                <a:lnTo>
                  <a:pt x="2882" y="11393"/>
                </a:lnTo>
                <a:cubicBezTo>
                  <a:pt x="2882" y="12059"/>
                  <a:pt x="2344" y="12597"/>
                  <a:pt x="1679" y="12597"/>
                </a:cubicBezTo>
                <a:cubicBezTo>
                  <a:pt x="1014" y="12597"/>
                  <a:pt x="475" y="12059"/>
                  <a:pt x="475" y="11393"/>
                </a:cubicBezTo>
                <a:lnTo>
                  <a:pt x="475" y="214"/>
                </a:lnTo>
                <a:cubicBezTo>
                  <a:pt x="475" y="72"/>
                  <a:pt x="356" y="1"/>
                  <a:pt x="23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pic>
        <p:nvPicPr>
          <p:cNvPr id="14" name="Рисунок 13"/>
          <p:cNvPicPr/>
          <p:nvPr/>
        </p:nvPicPr>
        <p:blipFill rotWithShape="1">
          <a:blip r:embed="rId7"/>
          <a:srcRect l="42002" t="50575" r="50890" b="37356"/>
          <a:stretch/>
        </p:blipFill>
        <p:spPr bwMode="auto">
          <a:xfrm>
            <a:off x="7629733" y="1772299"/>
            <a:ext cx="885313" cy="762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149534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oogle Shape;161;p18"/>
          <p:cNvGrpSpPr/>
          <p:nvPr/>
        </p:nvGrpSpPr>
        <p:grpSpPr>
          <a:xfrm>
            <a:off x="8259360" y="5150106"/>
            <a:ext cx="2710772" cy="3660097"/>
            <a:chOff x="3557064" y="7216334"/>
            <a:chExt cx="2754772" cy="1271492"/>
          </a:xfrm>
        </p:grpSpPr>
        <p:sp>
          <p:nvSpPr>
            <p:cNvPr id="163" name="Google Shape;163;p18"/>
            <p:cNvSpPr txBox="1"/>
            <p:nvPr/>
          </p:nvSpPr>
          <p:spPr>
            <a:xfrm>
              <a:off x="3557064" y="7508386"/>
              <a:ext cx="2754772" cy="9794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algn="ctr"/>
              <a:r>
                <a:rPr lang="uz-Latn-UZ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Namunadagi  uslubiy  tavsiya mundarijasiga e’tibor bering.</a:t>
              </a:r>
            </a:p>
          </p:txBody>
        </p:sp>
        <p:sp>
          <p:nvSpPr>
            <p:cNvPr id="164" name="Google Shape;164;p18"/>
            <p:cNvSpPr txBox="1"/>
            <p:nvPr/>
          </p:nvSpPr>
          <p:spPr>
            <a:xfrm>
              <a:off x="3794925" y="7216334"/>
              <a:ext cx="2348400" cy="22192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5" name="Google Shape;165;p18"/>
          <p:cNvGrpSpPr/>
          <p:nvPr/>
        </p:nvGrpSpPr>
        <p:grpSpPr>
          <a:xfrm>
            <a:off x="11851457" y="5133932"/>
            <a:ext cx="5910090" cy="4353779"/>
            <a:chOff x="6525764" y="6690024"/>
            <a:chExt cx="6006020" cy="4424446"/>
          </a:xfrm>
        </p:grpSpPr>
        <p:sp>
          <p:nvSpPr>
            <p:cNvPr id="167" name="Google Shape;167;p18"/>
            <p:cNvSpPr txBox="1"/>
            <p:nvPr/>
          </p:nvSpPr>
          <p:spPr>
            <a:xfrm>
              <a:off x="9912961" y="7630585"/>
              <a:ext cx="2618823" cy="34838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algn="ctr"/>
              <a:r>
                <a:rPr lang="uz-Latn-UZ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O‘z uslubiy ishlanmangiz mundarijasiga yana nimalarni kiritishingiz mumkin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  <a:endParaRPr lang="uz-Latn-UZ" sz="3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8" name="Google Shape;168;p18"/>
            <p:cNvSpPr txBox="1"/>
            <p:nvPr/>
          </p:nvSpPr>
          <p:spPr>
            <a:xfrm>
              <a:off x="6525764" y="669002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9" name="Google Shape;169;p18"/>
          <p:cNvGrpSpPr/>
          <p:nvPr/>
        </p:nvGrpSpPr>
        <p:grpSpPr>
          <a:xfrm>
            <a:off x="11735692" y="5133930"/>
            <a:ext cx="5961456" cy="4610144"/>
            <a:chOff x="6115169" y="7322741"/>
            <a:chExt cx="5571881" cy="3963358"/>
          </a:xfrm>
        </p:grpSpPr>
        <p:sp>
          <p:nvSpPr>
            <p:cNvPr id="171" name="Google Shape;171;p18"/>
            <p:cNvSpPr txBox="1"/>
            <p:nvPr/>
          </p:nvSpPr>
          <p:spPr>
            <a:xfrm>
              <a:off x="6115169" y="7969866"/>
              <a:ext cx="2569035" cy="33162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algn="ctr"/>
              <a:r>
                <a:rPr lang="uz-Latn-UZ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O‘tgan mashg‘ulotdagi o‘zingiz tuzgan mundarija bilan solishtiring.</a:t>
              </a:r>
            </a:p>
          </p:txBody>
        </p:sp>
        <p:sp>
          <p:nvSpPr>
            <p:cNvPr id="172" name="Google Shape;172;p18"/>
            <p:cNvSpPr txBox="1"/>
            <p:nvPr/>
          </p:nvSpPr>
          <p:spPr>
            <a:xfrm>
              <a:off x="9338650" y="7322741"/>
              <a:ext cx="2348400" cy="542792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77" name="Google Shape;177;p18"/>
          <p:cNvSpPr/>
          <p:nvPr/>
        </p:nvSpPr>
        <p:spPr>
          <a:xfrm>
            <a:off x="12874039" y="1882736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8" name="Google Shape;178;p18"/>
          <p:cNvSpPr/>
          <p:nvPr/>
        </p:nvSpPr>
        <p:spPr>
          <a:xfrm>
            <a:off x="11735693" y="2337825"/>
            <a:ext cx="316056" cy="411867"/>
          </a:xfrm>
          <a:custGeom>
            <a:avLst/>
            <a:gdLst/>
            <a:ahLst/>
            <a:cxnLst/>
            <a:rect l="l" t="t" r="r" b="b"/>
            <a:pathLst>
              <a:path w="729" h="950" extrusionOk="0">
                <a:moveTo>
                  <a:pt x="183" y="0"/>
                </a:moveTo>
                <a:cubicBezTo>
                  <a:pt x="156" y="0"/>
                  <a:pt x="128" y="7"/>
                  <a:pt x="103" y="21"/>
                </a:cubicBezTo>
                <a:cubicBezTo>
                  <a:pt x="26" y="65"/>
                  <a:pt x="0" y="164"/>
                  <a:pt x="44" y="241"/>
                </a:cubicBezTo>
                <a:lnTo>
                  <a:pt x="406" y="867"/>
                </a:lnTo>
                <a:cubicBezTo>
                  <a:pt x="436" y="920"/>
                  <a:pt x="492" y="950"/>
                  <a:pt x="549" y="950"/>
                </a:cubicBezTo>
                <a:cubicBezTo>
                  <a:pt x="575" y="950"/>
                  <a:pt x="602" y="943"/>
                  <a:pt x="626" y="929"/>
                </a:cubicBezTo>
                <a:cubicBezTo>
                  <a:pt x="703" y="882"/>
                  <a:pt x="729" y="783"/>
                  <a:pt x="685" y="706"/>
                </a:cubicBezTo>
                <a:lnTo>
                  <a:pt x="322" y="80"/>
                </a:lnTo>
                <a:cubicBezTo>
                  <a:pt x="293" y="29"/>
                  <a:pt x="239" y="0"/>
                  <a:pt x="183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9" name="Google Shape;179;p18"/>
          <p:cNvSpPr/>
          <p:nvPr/>
        </p:nvSpPr>
        <p:spPr>
          <a:xfrm>
            <a:off x="13797662" y="2237872"/>
            <a:ext cx="317790" cy="414034"/>
          </a:xfrm>
          <a:custGeom>
            <a:avLst/>
            <a:gdLst/>
            <a:ahLst/>
            <a:cxnLst/>
            <a:rect l="l" t="t" r="r" b="b"/>
            <a:pathLst>
              <a:path w="733" h="955" extrusionOk="0">
                <a:moveTo>
                  <a:pt x="551" y="1"/>
                </a:moveTo>
                <a:cubicBezTo>
                  <a:pt x="495" y="1"/>
                  <a:pt x="440" y="30"/>
                  <a:pt x="411" y="84"/>
                </a:cubicBezTo>
                <a:lnTo>
                  <a:pt x="45" y="710"/>
                </a:lnTo>
                <a:cubicBezTo>
                  <a:pt x="1" y="787"/>
                  <a:pt x="26" y="886"/>
                  <a:pt x="107" y="934"/>
                </a:cubicBezTo>
                <a:cubicBezTo>
                  <a:pt x="131" y="948"/>
                  <a:pt x="157" y="954"/>
                  <a:pt x="183" y="954"/>
                </a:cubicBezTo>
                <a:cubicBezTo>
                  <a:pt x="239" y="954"/>
                  <a:pt x="294" y="924"/>
                  <a:pt x="326" y="871"/>
                </a:cubicBezTo>
                <a:lnTo>
                  <a:pt x="689" y="245"/>
                </a:lnTo>
                <a:cubicBezTo>
                  <a:pt x="733" y="168"/>
                  <a:pt x="707" y="66"/>
                  <a:pt x="630" y="22"/>
                </a:cubicBezTo>
                <a:cubicBezTo>
                  <a:pt x="605" y="8"/>
                  <a:pt x="578" y="1"/>
                  <a:pt x="551" y="1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80" name="Google Shape;180;p18"/>
          <p:cNvGrpSpPr/>
          <p:nvPr/>
        </p:nvGrpSpPr>
        <p:grpSpPr>
          <a:xfrm>
            <a:off x="12051749" y="2573096"/>
            <a:ext cx="1745913" cy="2433083"/>
            <a:chOff x="3006432" y="1884251"/>
            <a:chExt cx="1023694" cy="1557449"/>
          </a:xfrm>
        </p:grpSpPr>
        <p:sp>
          <p:nvSpPr>
            <p:cNvPr id="181" name="Google Shape;181;p18"/>
            <p:cNvSpPr/>
            <p:nvPr/>
          </p:nvSpPr>
          <p:spPr>
            <a:xfrm>
              <a:off x="3006432" y="1884251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5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2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3279153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0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0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3354934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99" y="1"/>
                  </a:moveTo>
                  <a:cubicBezTo>
                    <a:pt x="44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3430714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3217692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79" y="1"/>
                  </a:moveTo>
                  <a:cubicBezTo>
                    <a:pt x="2333" y="667"/>
                    <a:pt x="2600" y="1729"/>
                    <a:pt x="2249" y="2670"/>
                  </a:cubicBezTo>
                  <a:cubicBezTo>
                    <a:pt x="1901" y="3615"/>
                    <a:pt x="1008" y="4244"/>
                    <a:pt x="1" y="4255"/>
                  </a:cubicBezTo>
                  <a:cubicBezTo>
                    <a:pt x="30" y="4361"/>
                    <a:pt x="52" y="4468"/>
                    <a:pt x="63" y="4574"/>
                  </a:cubicBezTo>
                  <a:cubicBezTo>
                    <a:pt x="81" y="4724"/>
                    <a:pt x="206" y="4834"/>
                    <a:pt x="356" y="4834"/>
                  </a:cubicBezTo>
                  <a:lnTo>
                    <a:pt x="2373" y="4834"/>
                  </a:lnTo>
                  <a:cubicBezTo>
                    <a:pt x="2520" y="4834"/>
                    <a:pt x="2648" y="4724"/>
                    <a:pt x="2666" y="4574"/>
                  </a:cubicBezTo>
                  <a:cubicBezTo>
                    <a:pt x="2703" y="4259"/>
                    <a:pt x="2813" y="3860"/>
                    <a:pt x="3193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12" y="129"/>
                    <a:pt x="1897" y="30"/>
                    <a:pt x="1579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6" name="Google Shape;186;p18"/>
            <p:cNvSpPr/>
            <p:nvPr/>
          </p:nvSpPr>
          <p:spPr>
            <a:xfrm>
              <a:off x="3312858" y="2229225"/>
              <a:ext cx="442345" cy="293867"/>
            </a:xfrm>
            <a:custGeom>
              <a:avLst/>
              <a:gdLst/>
              <a:ahLst/>
              <a:cxnLst/>
              <a:rect l="l" t="t" r="r" b="b"/>
              <a:pathLst>
                <a:path w="2008" h="1334" extrusionOk="0">
                  <a:moveTo>
                    <a:pt x="1824" y="169"/>
                  </a:moveTo>
                  <a:lnTo>
                    <a:pt x="1824" y="1030"/>
                  </a:lnTo>
                  <a:lnTo>
                    <a:pt x="187" y="1030"/>
                  </a:lnTo>
                  <a:lnTo>
                    <a:pt x="187" y="169"/>
                  </a:lnTo>
                  <a:close/>
                  <a:moveTo>
                    <a:pt x="114" y="1"/>
                  </a:moveTo>
                  <a:cubicBezTo>
                    <a:pt x="48" y="5"/>
                    <a:pt x="1" y="63"/>
                    <a:pt x="8" y="125"/>
                  </a:cubicBezTo>
                  <a:lnTo>
                    <a:pt x="8" y="1246"/>
                  </a:lnTo>
                  <a:cubicBezTo>
                    <a:pt x="15" y="1295"/>
                    <a:pt x="56" y="1334"/>
                    <a:pt x="107" y="1334"/>
                  </a:cubicBezTo>
                  <a:cubicBezTo>
                    <a:pt x="110" y="1334"/>
                    <a:pt x="112" y="1334"/>
                    <a:pt x="114" y="1334"/>
                  </a:cubicBezTo>
                  <a:lnTo>
                    <a:pt x="1897" y="1334"/>
                  </a:lnTo>
                  <a:cubicBezTo>
                    <a:pt x="1960" y="1334"/>
                    <a:pt x="2007" y="1286"/>
                    <a:pt x="2007" y="1227"/>
                  </a:cubicBezTo>
                  <a:lnTo>
                    <a:pt x="2007" y="107"/>
                  </a:lnTo>
                  <a:cubicBezTo>
                    <a:pt x="2007" y="49"/>
                    <a:pt x="1960" y="1"/>
                    <a:pt x="18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3409787" y="2547984"/>
              <a:ext cx="239677" cy="96928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355" y="0"/>
                  </a:moveTo>
                  <a:cubicBezTo>
                    <a:pt x="348" y="73"/>
                    <a:pt x="308" y="275"/>
                    <a:pt x="81" y="304"/>
                  </a:cubicBezTo>
                  <a:cubicBezTo>
                    <a:pt x="0" y="315"/>
                    <a:pt x="7" y="436"/>
                    <a:pt x="92" y="439"/>
                  </a:cubicBezTo>
                  <a:lnTo>
                    <a:pt x="1000" y="439"/>
                  </a:lnTo>
                  <a:cubicBezTo>
                    <a:pt x="1080" y="436"/>
                    <a:pt x="1087" y="315"/>
                    <a:pt x="1007" y="304"/>
                  </a:cubicBezTo>
                  <a:lnTo>
                    <a:pt x="1011" y="304"/>
                  </a:lnTo>
                  <a:cubicBezTo>
                    <a:pt x="787" y="275"/>
                    <a:pt x="747" y="73"/>
                    <a:pt x="7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3433137" y="2357654"/>
              <a:ext cx="44499" cy="62342"/>
            </a:xfrm>
            <a:custGeom>
              <a:avLst/>
              <a:gdLst/>
              <a:ahLst/>
              <a:cxnLst/>
              <a:rect l="l" t="t" r="r" b="b"/>
              <a:pathLst>
                <a:path w="202" h="283" extrusionOk="0">
                  <a:moveTo>
                    <a:pt x="0" y="0"/>
                  </a:moveTo>
                  <a:lnTo>
                    <a:pt x="0" y="282"/>
                  </a:lnTo>
                  <a:lnTo>
                    <a:pt x="202" y="282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3517069" y="2344657"/>
              <a:ext cx="44499" cy="75339"/>
            </a:xfrm>
            <a:custGeom>
              <a:avLst/>
              <a:gdLst/>
              <a:ahLst/>
              <a:cxnLst/>
              <a:rect l="l" t="t" r="r" b="b"/>
              <a:pathLst>
                <a:path w="202" h="342" extrusionOk="0">
                  <a:moveTo>
                    <a:pt x="0" y="1"/>
                  </a:moveTo>
                  <a:lnTo>
                    <a:pt x="0" y="341"/>
                  </a:lnTo>
                  <a:lnTo>
                    <a:pt x="201" y="341"/>
                  </a:lnTo>
                  <a:lnTo>
                    <a:pt x="2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0" name="Google Shape;190;p18"/>
            <p:cNvSpPr/>
            <p:nvPr/>
          </p:nvSpPr>
          <p:spPr>
            <a:xfrm>
              <a:off x="3611354" y="2323729"/>
              <a:ext cx="44499" cy="96267"/>
            </a:xfrm>
            <a:custGeom>
              <a:avLst/>
              <a:gdLst/>
              <a:ahLst/>
              <a:cxnLst/>
              <a:rect l="l" t="t" r="r" b="b"/>
              <a:pathLst>
                <a:path w="202" h="437" extrusionOk="0">
                  <a:moveTo>
                    <a:pt x="0" y="0"/>
                  </a:moveTo>
                  <a:lnTo>
                    <a:pt x="0" y="436"/>
                  </a:lnTo>
                  <a:lnTo>
                    <a:pt x="202" y="43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91" name="Google Shape;191;p18"/>
          <p:cNvSpPr/>
          <p:nvPr/>
        </p:nvSpPr>
        <p:spPr>
          <a:xfrm>
            <a:off x="9184369" y="1844668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18"/>
          <p:cNvSpPr/>
          <p:nvPr/>
        </p:nvSpPr>
        <p:spPr>
          <a:xfrm>
            <a:off x="8196205" y="2198014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6" y="0"/>
                </a:moveTo>
                <a:cubicBezTo>
                  <a:pt x="159" y="0"/>
                  <a:pt x="132" y="7"/>
                  <a:pt x="107" y="21"/>
                </a:cubicBezTo>
                <a:cubicBezTo>
                  <a:pt x="26" y="65"/>
                  <a:pt x="1" y="164"/>
                  <a:pt x="44" y="241"/>
                </a:cubicBezTo>
                <a:lnTo>
                  <a:pt x="411" y="867"/>
                </a:lnTo>
                <a:cubicBezTo>
                  <a:pt x="441" y="920"/>
                  <a:pt x="496" y="950"/>
                  <a:pt x="553" y="950"/>
                </a:cubicBezTo>
                <a:cubicBezTo>
                  <a:pt x="579" y="950"/>
                  <a:pt x="606" y="943"/>
                  <a:pt x="630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6" y="80"/>
                </a:lnTo>
                <a:cubicBezTo>
                  <a:pt x="295" y="29"/>
                  <a:pt x="241" y="0"/>
                  <a:pt x="186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18"/>
          <p:cNvSpPr/>
          <p:nvPr/>
        </p:nvSpPr>
        <p:spPr>
          <a:xfrm>
            <a:off x="10135493" y="2109913"/>
            <a:ext cx="317790" cy="412733"/>
          </a:xfrm>
          <a:custGeom>
            <a:avLst/>
            <a:gdLst/>
            <a:ahLst/>
            <a:cxnLst/>
            <a:rect l="l" t="t" r="r" b="b"/>
            <a:pathLst>
              <a:path w="733" h="952" extrusionOk="0">
                <a:moveTo>
                  <a:pt x="547" y="1"/>
                </a:moveTo>
                <a:cubicBezTo>
                  <a:pt x="490" y="1"/>
                  <a:pt x="436" y="29"/>
                  <a:pt x="407" y="81"/>
                </a:cubicBezTo>
                <a:lnTo>
                  <a:pt x="44" y="710"/>
                </a:lnTo>
                <a:cubicBezTo>
                  <a:pt x="0" y="787"/>
                  <a:pt x="26" y="886"/>
                  <a:pt x="103" y="930"/>
                </a:cubicBezTo>
                <a:cubicBezTo>
                  <a:pt x="128" y="945"/>
                  <a:pt x="156" y="951"/>
                  <a:pt x="184" y="951"/>
                </a:cubicBezTo>
                <a:cubicBezTo>
                  <a:pt x="239" y="951"/>
                  <a:pt x="294" y="923"/>
                  <a:pt x="326" y="871"/>
                </a:cubicBezTo>
                <a:lnTo>
                  <a:pt x="689" y="242"/>
                </a:lnTo>
                <a:cubicBezTo>
                  <a:pt x="733" y="165"/>
                  <a:pt x="707" y="66"/>
                  <a:pt x="630" y="22"/>
                </a:cubicBezTo>
                <a:cubicBezTo>
                  <a:pt x="604" y="8"/>
                  <a:pt x="575" y="1"/>
                  <a:pt x="547" y="1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94" name="Google Shape;194;p18"/>
          <p:cNvGrpSpPr/>
          <p:nvPr/>
        </p:nvGrpSpPr>
        <p:grpSpPr>
          <a:xfrm>
            <a:off x="8486942" y="2625319"/>
            <a:ext cx="1807446" cy="2384840"/>
            <a:chOff x="1087230" y="1853376"/>
            <a:chExt cx="1024580" cy="1557449"/>
          </a:xfrm>
        </p:grpSpPr>
        <p:sp>
          <p:nvSpPr>
            <p:cNvPr id="195" name="Google Shape;195;p18"/>
            <p:cNvSpPr/>
            <p:nvPr/>
          </p:nvSpPr>
          <p:spPr>
            <a:xfrm>
              <a:off x="1087230" y="1853376"/>
              <a:ext cx="1023699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5" y="0"/>
                  </a:moveTo>
                  <a:cubicBezTo>
                    <a:pt x="1936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0" y="2717"/>
                    <a:pt x="495" y="3365"/>
                  </a:cubicBezTo>
                  <a:cubicBezTo>
                    <a:pt x="875" y="3870"/>
                    <a:pt x="985" y="4265"/>
                    <a:pt x="1026" y="4584"/>
                  </a:cubicBezTo>
                  <a:cubicBezTo>
                    <a:pt x="1040" y="4730"/>
                    <a:pt x="1168" y="4844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3" y="99"/>
                    <a:pt x="2714" y="0"/>
                    <a:pt x="232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6" name="Google Shape;196;p18"/>
            <p:cNvSpPr/>
            <p:nvPr/>
          </p:nvSpPr>
          <p:spPr>
            <a:xfrm>
              <a:off x="1359731" y="2983242"/>
              <a:ext cx="474510" cy="111467"/>
            </a:xfrm>
            <a:custGeom>
              <a:avLst/>
              <a:gdLst/>
              <a:ahLst/>
              <a:cxnLst/>
              <a:rect l="l" t="t" r="r" b="b"/>
              <a:pathLst>
                <a:path w="2154" h="506" extrusionOk="0">
                  <a:moveTo>
                    <a:pt x="100" y="0"/>
                  </a:moveTo>
                  <a:cubicBezTo>
                    <a:pt x="45" y="0"/>
                    <a:pt x="1" y="44"/>
                    <a:pt x="1" y="99"/>
                  </a:cubicBezTo>
                  <a:lnTo>
                    <a:pt x="1" y="403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2055" y="506"/>
                  </a:lnTo>
                  <a:cubicBezTo>
                    <a:pt x="2110" y="506"/>
                    <a:pt x="2154" y="462"/>
                    <a:pt x="2154" y="403"/>
                  </a:cubicBezTo>
                  <a:lnTo>
                    <a:pt x="2154" y="99"/>
                  </a:lnTo>
                  <a:cubicBezTo>
                    <a:pt x="2154" y="44"/>
                    <a:pt x="2110" y="0"/>
                    <a:pt x="205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7" name="Google Shape;197;p18"/>
            <p:cNvSpPr/>
            <p:nvPr/>
          </p:nvSpPr>
          <p:spPr>
            <a:xfrm>
              <a:off x="1436393" y="3138767"/>
              <a:ext cx="328456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0" y="1"/>
                  </a:moveTo>
                  <a:cubicBezTo>
                    <a:pt x="45" y="1"/>
                    <a:pt x="1" y="48"/>
                    <a:pt x="1" y="103"/>
                  </a:cubicBezTo>
                  <a:lnTo>
                    <a:pt x="1" y="407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1388" y="506"/>
                  </a:lnTo>
                  <a:cubicBezTo>
                    <a:pt x="1443" y="506"/>
                    <a:pt x="1491" y="462"/>
                    <a:pt x="1491" y="407"/>
                  </a:cubicBezTo>
                  <a:lnTo>
                    <a:pt x="1491" y="103"/>
                  </a:lnTo>
                  <a:cubicBezTo>
                    <a:pt x="1491" y="48"/>
                    <a:pt x="1443" y="1"/>
                    <a:pt x="1388" y="1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8" name="Google Shape;198;p18"/>
            <p:cNvSpPr/>
            <p:nvPr/>
          </p:nvSpPr>
          <p:spPr>
            <a:xfrm>
              <a:off x="1511512" y="3299358"/>
              <a:ext cx="171167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2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2" y="0"/>
                    <a:pt x="678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1298490" y="1861306"/>
              <a:ext cx="813320" cy="1058493"/>
            </a:xfrm>
            <a:custGeom>
              <a:avLst/>
              <a:gdLst/>
              <a:ahLst/>
              <a:cxnLst/>
              <a:rect l="l" t="t" r="r" b="b"/>
              <a:pathLst>
                <a:path w="3692" h="4805" extrusionOk="0">
                  <a:moveTo>
                    <a:pt x="1758" y="1"/>
                  </a:moveTo>
                  <a:lnTo>
                    <a:pt x="1758" y="1"/>
                  </a:lnTo>
                  <a:cubicBezTo>
                    <a:pt x="2501" y="674"/>
                    <a:pt x="2754" y="1740"/>
                    <a:pt x="2391" y="2673"/>
                  </a:cubicBezTo>
                  <a:cubicBezTo>
                    <a:pt x="2029" y="3611"/>
                    <a:pt x="1128" y="4229"/>
                    <a:pt x="125" y="4229"/>
                  </a:cubicBezTo>
                  <a:cubicBezTo>
                    <a:pt x="85" y="4229"/>
                    <a:pt x="41" y="4229"/>
                    <a:pt x="1" y="4226"/>
                  </a:cubicBezTo>
                  <a:lnTo>
                    <a:pt x="1" y="4226"/>
                  </a:lnTo>
                  <a:cubicBezTo>
                    <a:pt x="30" y="4332"/>
                    <a:pt x="52" y="4438"/>
                    <a:pt x="67" y="4548"/>
                  </a:cubicBezTo>
                  <a:cubicBezTo>
                    <a:pt x="81" y="4694"/>
                    <a:pt x="209" y="4804"/>
                    <a:pt x="356" y="4804"/>
                  </a:cubicBezTo>
                  <a:lnTo>
                    <a:pt x="2373" y="4804"/>
                  </a:lnTo>
                  <a:cubicBezTo>
                    <a:pt x="2523" y="4804"/>
                    <a:pt x="2648" y="4694"/>
                    <a:pt x="2666" y="4548"/>
                  </a:cubicBezTo>
                  <a:cubicBezTo>
                    <a:pt x="2706" y="4229"/>
                    <a:pt x="2816" y="3834"/>
                    <a:pt x="3197" y="3329"/>
                  </a:cubicBezTo>
                  <a:cubicBezTo>
                    <a:pt x="3691" y="2681"/>
                    <a:pt x="3530" y="1776"/>
                    <a:pt x="3530" y="1776"/>
                  </a:cubicBezTo>
                  <a:cubicBezTo>
                    <a:pt x="3398" y="971"/>
                    <a:pt x="2952" y="517"/>
                    <a:pt x="2494" y="261"/>
                  </a:cubicBezTo>
                  <a:cubicBezTo>
                    <a:pt x="2263" y="132"/>
                    <a:pt x="2018" y="45"/>
                    <a:pt x="1758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0" name="Google Shape;200;p18"/>
            <p:cNvSpPr/>
            <p:nvPr/>
          </p:nvSpPr>
          <p:spPr>
            <a:xfrm>
              <a:off x="1511733" y="2122570"/>
              <a:ext cx="366126" cy="341229"/>
            </a:xfrm>
            <a:custGeom>
              <a:avLst/>
              <a:gdLst/>
              <a:ahLst/>
              <a:cxnLst/>
              <a:rect l="l" t="t" r="r" b="b"/>
              <a:pathLst>
                <a:path w="1662" h="1549" extrusionOk="0">
                  <a:moveTo>
                    <a:pt x="801" y="242"/>
                  </a:moveTo>
                  <a:cubicBezTo>
                    <a:pt x="921" y="242"/>
                    <a:pt x="1044" y="284"/>
                    <a:pt x="1149" y="378"/>
                  </a:cubicBezTo>
                  <a:cubicBezTo>
                    <a:pt x="1372" y="572"/>
                    <a:pt x="1391" y="909"/>
                    <a:pt x="1196" y="1128"/>
                  </a:cubicBezTo>
                  <a:cubicBezTo>
                    <a:pt x="1086" y="1253"/>
                    <a:pt x="943" y="1309"/>
                    <a:pt x="802" y="1309"/>
                  </a:cubicBezTo>
                  <a:cubicBezTo>
                    <a:pt x="540" y="1309"/>
                    <a:pt x="286" y="1116"/>
                    <a:pt x="267" y="806"/>
                  </a:cubicBezTo>
                  <a:cubicBezTo>
                    <a:pt x="249" y="475"/>
                    <a:pt x="518" y="242"/>
                    <a:pt x="801" y="242"/>
                  </a:cubicBezTo>
                  <a:close/>
                  <a:moveTo>
                    <a:pt x="805" y="1"/>
                  </a:moveTo>
                  <a:cubicBezTo>
                    <a:pt x="392" y="1"/>
                    <a:pt x="0" y="337"/>
                    <a:pt x="29" y="817"/>
                  </a:cubicBezTo>
                  <a:cubicBezTo>
                    <a:pt x="55" y="1266"/>
                    <a:pt x="425" y="1548"/>
                    <a:pt x="806" y="1548"/>
                  </a:cubicBezTo>
                  <a:cubicBezTo>
                    <a:pt x="1010" y="1548"/>
                    <a:pt x="1217" y="1468"/>
                    <a:pt x="1376" y="1290"/>
                  </a:cubicBezTo>
                  <a:cubicBezTo>
                    <a:pt x="1661" y="967"/>
                    <a:pt x="1632" y="480"/>
                    <a:pt x="1314" y="199"/>
                  </a:cubicBezTo>
                  <a:cubicBezTo>
                    <a:pt x="1161" y="62"/>
                    <a:pt x="981" y="1"/>
                    <a:pt x="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1" name="Google Shape;201;p18"/>
            <p:cNvSpPr/>
            <p:nvPr/>
          </p:nvSpPr>
          <p:spPr>
            <a:xfrm>
              <a:off x="1500057" y="2377445"/>
              <a:ext cx="123804" cy="126006"/>
            </a:xfrm>
            <a:custGeom>
              <a:avLst/>
              <a:gdLst/>
              <a:ahLst/>
              <a:cxnLst/>
              <a:rect l="l" t="t" r="r" b="b"/>
              <a:pathLst>
                <a:path w="562" h="572" extrusionOk="0">
                  <a:moveTo>
                    <a:pt x="327" y="1"/>
                  </a:moveTo>
                  <a:lnTo>
                    <a:pt x="1" y="367"/>
                  </a:lnTo>
                  <a:lnTo>
                    <a:pt x="235" y="572"/>
                  </a:lnTo>
                  <a:lnTo>
                    <a:pt x="561" y="206"/>
                  </a:lnTo>
                  <a:lnTo>
                    <a:pt x="32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2" name="Google Shape;202;p18"/>
            <p:cNvSpPr/>
            <p:nvPr/>
          </p:nvSpPr>
          <p:spPr>
            <a:xfrm>
              <a:off x="1389691" y="2471509"/>
              <a:ext cx="151121" cy="148696"/>
            </a:xfrm>
            <a:custGeom>
              <a:avLst/>
              <a:gdLst/>
              <a:ahLst/>
              <a:cxnLst/>
              <a:rect l="l" t="t" r="r" b="b"/>
              <a:pathLst>
                <a:path w="686" h="675" extrusionOk="0">
                  <a:moveTo>
                    <a:pt x="357" y="1"/>
                  </a:moveTo>
                  <a:cubicBezTo>
                    <a:pt x="332" y="1"/>
                    <a:pt x="308" y="10"/>
                    <a:pt x="290" y="28"/>
                  </a:cubicBezTo>
                  <a:lnTo>
                    <a:pt x="92" y="269"/>
                  </a:lnTo>
                  <a:cubicBezTo>
                    <a:pt x="0" y="372"/>
                    <a:pt x="11" y="526"/>
                    <a:pt x="110" y="614"/>
                  </a:cubicBezTo>
                  <a:cubicBezTo>
                    <a:pt x="156" y="654"/>
                    <a:pt x="213" y="674"/>
                    <a:pt x="271" y="674"/>
                  </a:cubicBezTo>
                  <a:cubicBezTo>
                    <a:pt x="338" y="674"/>
                    <a:pt x="405" y="647"/>
                    <a:pt x="454" y="592"/>
                  </a:cubicBezTo>
                  <a:lnTo>
                    <a:pt x="652" y="350"/>
                  </a:lnTo>
                  <a:cubicBezTo>
                    <a:pt x="685" y="313"/>
                    <a:pt x="681" y="258"/>
                    <a:pt x="645" y="225"/>
                  </a:cubicBezTo>
                  <a:lnTo>
                    <a:pt x="418" y="20"/>
                  </a:lnTo>
                  <a:cubicBezTo>
                    <a:pt x="399" y="7"/>
                    <a:pt x="378" y="1"/>
                    <a:pt x="3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3" name="Google Shape;203;p18"/>
            <p:cNvSpPr/>
            <p:nvPr/>
          </p:nvSpPr>
          <p:spPr>
            <a:xfrm>
              <a:off x="1621879" y="2208263"/>
              <a:ext cx="131735" cy="45159"/>
            </a:xfrm>
            <a:custGeom>
              <a:avLst/>
              <a:gdLst/>
              <a:ahLst/>
              <a:cxnLst/>
              <a:rect l="l" t="t" r="r" b="b"/>
              <a:pathLst>
                <a:path w="598" h="205" extrusionOk="0">
                  <a:moveTo>
                    <a:pt x="318" y="0"/>
                  </a:moveTo>
                  <a:cubicBezTo>
                    <a:pt x="212" y="0"/>
                    <a:pt x="107" y="37"/>
                    <a:pt x="23" y="110"/>
                  </a:cubicBezTo>
                  <a:cubicBezTo>
                    <a:pt x="1" y="128"/>
                    <a:pt x="1" y="165"/>
                    <a:pt x="23" y="187"/>
                  </a:cubicBezTo>
                  <a:lnTo>
                    <a:pt x="30" y="190"/>
                  </a:lnTo>
                  <a:cubicBezTo>
                    <a:pt x="39" y="199"/>
                    <a:pt x="51" y="204"/>
                    <a:pt x="63" y="204"/>
                  </a:cubicBezTo>
                  <a:cubicBezTo>
                    <a:pt x="75" y="204"/>
                    <a:pt x="87" y="199"/>
                    <a:pt x="96" y="190"/>
                  </a:cubicBezTo>
                  <a:cubicBezTo>
                    <a:pt x="160" y="136"/>
                    <a:pt x="240" y="108"/>
                    <a:pt x="321" y="108"/>
                  </a:cubicBezTo>
                  <a:cubicBezTo>
                    <a:pt x="386" y="108"/>
                    <a:pt x="452" y="127"/>
                    <a:pt x="510" y="165"/>
                  </a:cubicBezTo>
                  <a:cubicBezTo>
                    <a:pt x="517" y="171"/>
                    <a:pt x="527" y="174"/>
                    <a:pt x="537" y="174"/>
                  </a:cubicBezTo>
                  <a:cubicBezTo>
                    <a:pt x="551" y="174"/>
                    <a:pt x="565" y="168"/>
                    <a:pt x="576" y="157"/>
                  </a:cubicBezTo>
                  <a:lnTo>
                    <a:pt x="576" y="154"/>
                  </a:lnTo>
                  <a:cubicBezTo>
                    <a:pt x="598" y="132"/>
                    <a:pt x="594" y="95"/>
                    <a:pt x="568" y="77"/>
                  </a:cubicBezTo>
                  <a:cubicBezTo>
                    <a:pt x="492" y="26"/>
                    <a:pt x="405" y="0"/>
                    <a:pt x="3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204" name="Google Shape;204;p18"/>
          <p:cNvSpPr/>
          <p:nvPr/>
        </p:nvSpPr>
        <p:spPr>
          <a:xfrm>
            <a:off x="16205701" y="1990536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2" y="0"/>
                </a:moveTo>
                <a:cubicBezTo>
                  <a:pt x="74" y="0"/>
                  <a:pt x="1" y="73"/>
                  <a:pt x="1" y="161"/>
                </a:cubicBezTo>
                <a:lnTo>
                  <a:pt x="1" y="886"/>
                </a:lnTo>
                <a:cubicBezTo>
                  <a:pt x="1" y="978"/>
                  <a:pt x="74" y="1047"/>
                  <a:pt x="162" y="1047"/>
                </a:cubicBezTo>
                <a:cubicBezTo>
                  <a:pt x="253" y="1047"/>
                  <a:pt x="323" y="978"/>
                  <a:pt x="323" y="886"/>
                </a:cubicBezTo>
                <a:lnTo>
                  <a:pt x="323" y="161"/>
                </a:lnTo>
                <a:cubicBezTo>
                  <a:pt x="323" y="73"/>
                  <a:pt x="253" y="0"/>
                  <a:pt x="162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18"/>
          <p:cNvSpPr/>
          <p:nvPr/>
        </p:nvSpPr>
        <p:spPr>
          <a:xfrm>
            <a:off x="15137276" y="2426226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4" y="0"/>
                </a:moveTo>
                <a:cubicBezTo>
                  <a:pt x="156" y="0"/>
                  <a:pt x="129" y="7"/>
                  <a:pt x="103" y="21"/>
                </a:cubicBezTo>
                <a:cubicBezTo>
                  <a:pt x="26" y="65"/>
                  <a:pt x="1" y="164"/>
                  <a:pt x="45" y="241"/>
                </a:cubicBezTo>
                <a:lnTo>
                  <a:pt x="407" y="867"/>
                </a:lnTo>
                <a:cubicBezTo>
                  <a:pt x="440" y="920"/>
                  <a:pt x="494" y="950"/>
                  <a:pt x="551" y="950"/>
                </a:cubicBezTo>
                <a:cubicBezTo>
                  <a:pt x="578" y="950"/>
                  <a:pt x="605" y="943"/>
                  <a:pt x="631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7" y="80"/>
                </a:lnTo>
                <a:cubicBezTo>
                  <a:pt x="295" y="29"/>
                  <a:pt x="240" y="0"/>
                  <a:pt x="184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18"/>
          <p:cNvSpPr/>
          <p:nvPr/>
        </p:nvSpPr>
        <p:spPr>
          <a:xfrm>
            <a:off x="17244842" y="2199642"/>
            <a:ext cx="318225" cy="413601"/>
          </a:xfrm>
          <a:custGeom>
            <a:avLst/>
            <a:gdLst/>
            <a:ahLst/>
            <a:cxnLst/>
            <a:rect l="l" t="t" r="r" b="b"/>
            <a:pathLst>
              <a:path w="734" h="954" extrusionOk="0">
                <a:moveTo>
                  <a:pt x="553" y="1"/>
                </a:moveTo>
                <a:cubicBezTo>
                  <a:pt x="497" y="1"/>
                  <a:pt x="441" y="31"/>
                  <a:pt x="411" y="83"/>
                </a:cubicBezTo>
                <a:lnTo>
                  <a:pt x="45" y="709"/>
                </a:lnTo>
                <a:cubicBezTo>
                  <a:pt x="1" y="786"/>
                  <a:pt x="30" y="885"/>
                  <a:pt x="107" y="933"/>
                </a:cubicBezTo>
                <a:cubicBezTo>
                  <a:pt x="132" y="947"/>
                  <a:pt x="158" y="953"/>
                  <a:pt x="185" y="953"/>
                </a:cubicBezTo>
                <a:cubicBezTo>
                  <a:pt x="241" y="953"/>
                  <a:pt x="297" y="923"/>
                  <a:pt x="327" y="870"/>
                </a:cubicBezTo>
                <a:lnTo>
                  <a:pt x="689" y="244"/>
                </a:lnTo>
                <a:cubicBezTo>
                  <a:pt x="733" y="167"/>
                  <a:pt x="708" y="65"/>
                  <a:pt x="631" y="21"/>
                </a:cubicBezTo>
                <a:cubicBezTo>
                  <a:pt x="606" y="7"/>
                  <a:pt x="580" y="1"/>
                  <a:pt x="553" y="1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207" name="Google Shape;207;p18"/>
          <p:cNvGrpSpPr/>
          <p:nvPr/>
        </p:nvGrpSpPr>
        <p:grpSpPr>
          <a:xfrm>
            <a:off x="15452373" y="2632160"/>
            <a:ext cx="1805716" cy="2362877"/>
            <a:chOff x="4966858" y="1870833"/>
            <a:chExt cx="1023693" cy="1570867"/>
          </a:xfrm>
        </p:grpSpPr>
        <p:sp>
          <p:nvSpPr>
            <p:cNvPr id="208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9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0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1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2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3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4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8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9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49" t="23614" r="11822" b="9340"/>
          <a:stretch/>
        </p:blipFill>
        <p:spPr bwMode="auto">
          <a:xfrm>
            <a:off x="311150" y="1331462"/>
            <a:ext cx="7294995" cy="95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6176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6" name="Google Shape;446;p22"/>
          <p:cNvGrpSpPr/>
          <p:nvPr/>
        </p:nvGrpSpPr>
        <p:grpSpPr>
          <a:xfrm>
            <a:off x="10950484" y="3176729"/>
            <a:ext cx="6306634" cy="2084573"/>
            <a:chOff x="5482299" y="1235025"/>
            <a:chExt cx="3204500" cy="992654"/>
          </a:xfrm>
        </p:grpSpPr>
        <p:grpSp>
          <p:nvGrpSpPr>
            <p:cNvPr id="447" name="Google Shape;447;p22"/>
            <p:cNvGrpSpPr/>
            <p:nvPr/>
          </p:nvGrpSpPr>
          <p:grpSpPr>
            <a:xfrm>
              <a:off x="5482299" y="1235025"/>
              <a:ext cx="3204500" cy="333307"/>
              <a:chOff x="5482299" y="1235025"/>
              <a:chExt cx="3204500" cy="333307"/>
            </a:xfrm>
          </p:grpSpPr>
          <p:sp>
            <p:nvSpPr>
              <p:cNvPr id="448" name="Google Shape;448;p22"/>
              <p:cNvSpPr/>
              <p:nvPr/>
            </p:nvSpPr>
            <p:spPr>
              <a:xfrm flipH="1">
                <a:off x="8043899" y="1235025"/>
                <a:ext cx="642900" cy="333307"/>
              </a:xfrm>
              <a:prstGeom prst="chevron">
                <a:avLst>
                  <a:gd name="adj" fmla="val 34146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49" name="Google Shape;449;p22"/>
              <p:cNvSpPr/>
              <p:nvPr/>
            </p:nvSpPr>
            <p:spPr>
              <a:xfrm flipH="1">
                <a:off x="5482299" y="1235026"/>
                <a:ext cx="2897700" cy="3333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r"/>
                <a:r>
                  <a:rPr lang="uz-Latn-UZ" sz="40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3-vazifa</a:t>
                </a:r>
                <a:endParaRPr sz="4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  <p:sp>
          <p:nvSpPr>
            <p:cNvPr id="450" name="Google Shape;450;p22"/>
            <p:cNvSpPr txBox="1"/>
            <p:nvPr/>
          </p:nvSpPr>
          <p:spPr>
            <a:xfrm flipH="1">
              <a:off x="5778351" y="1634701"/>
              <a:ext cx="2865118" cy="5929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uz-Latn-UZ" sz="24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</a:t>
              </a:r>
              <a:r>
                <a:rPr lang="uz-Latn-UZ" sz="28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a’lim sohasidagi hozirda mavjud muammolarni yozing, siz ularga qanday yechim bergan bo‘lar edingiz</a:t>
              </a:r>
              <a:r>
                <a:rPr lang="uz-Latn-UZ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  <a:endParaRPr lang="uz-Latn-U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451" name="Google Shape;451;p22"/>
          <p:cNvGrpSpPr/>
          <p:nvPr/>
        </p:nvGrpSpPr>
        <p:grpSpPr>
          <a:xfrm>
            <a:off x="10950484" y="5870465"/>
            <a:ext cx="6530593" cy="1867038"/>
            <a:chOff x="5523421" y="2297095"/>
            <a:chExt cx="3318297" cy="889066"/>
          </a:xfrm>
        </p:grpSpPr>
        <p:grpSp>
          <p:nvGrpSpPr>
            <p:cNvPr id="452" name="Google Shape;452;p22"/>
            <p:cNvGrpSpPr/>
            <p:nvPr/>
          </p:nvGrpSpPr>
          <p:grpSpPr>
            <a:xfrm>
              <a:off x="5523421" y="2297095"/>
              <a:ext cx="3226832" cy="373966"/>
              <a:chOff x="5523421" y="2297095"/>
              <a:chExt cx="3226832" cy="373966"/>
            </a:xfrm>
          </p:grpSpPr>
          <p:sp>
            <p:nvSpPr>
              <p:cNvPr id="453" name="Google Shape;453;p22"/>
              <p:cNvSpPr/>
              <p:nvPr/>
            </p:nvSpPr>
            <p:spPr>
              <a:xfrm flipH="1">
                <a:off x="8107353" y="2297095"/>
                <a:ext cx="642900" cy="373966"/>
              </a:xfrm>
              <a:prstGeom prst="chevron">
                <a:avLst>
                  <a:gd name="adj" fmla="val 34146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54" name="Google Shape;454;p22"/>
              <p:cNvSpPr/>
              <p:nvPr/>
            </p:nvSpPr>
            <p:spPr>
              <a:xfrm flipH="1">
                <a:off x="5523421" y="2318485"/>
                <a:ext cx="2897700" cy="35257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r"/>
                <a:r>
                  <a:rPr lang="uz-Latn-UZ" sz="40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4-vazifa</a:t>
                </a:r>
                <a:endParaRPr sz="4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  <p:sp>
          <p:nvSpPr>
            <p:cNvPr id="455" name="Google Shape;455;p22"/>
            <p:cNvSpPr txBox="1"/>
            <p:nvPr/>
          </p:nvSpPr>
          <p:spPr>
            <a:xfrm flipH="1">
              <a:off x="5553891" y="2671061"/>
              <a:ext cx="3287827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uz-Latn-UZ" sz="28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Shu kunga qadar ushbu muammo yechimi borasida qilingan izlanishlar bilan tanishing, kerakli qismlarini saqlab oling</a:t>
              </a:r>
            </a:p>
          </p:txBody>
        </p:sp>
      </p:grpSp>
      <p:grpSp>
        <p:nvGrpSpPr>
          <p:cNvPr id="456" name="Google Shape;456;p22"/>
          <p:cNvGrpSpPr/>
          <p:nvPr/>
        </p:nvGrpSpPr>
        <p:grpSpPr>
          <a:xfrm>
            <a:off x="11174443" y="8486839"/>
            <a:ext cx="6306634" cy="2040572"/>
            <a:chOff x="5482299" y="3583775"/>
            <a:chExt cx="3204500" cy="971701"/>
          </a:xfrm>
        </p:grpSpPr>
        <p:grpSp>
          <p:nvGrpSpPr>
            <p:cNvPr id="457" name="Google Shape;457;p22"/>
            <p:cNvGrpSpPr/>
            <p:nvPr/>
          </p:nvGrpSpPr>
          <p:grpSpPr>
            <a:xfrm>
              <a:off x="5482299" y="3583775"/>
              <a:ext cx="3204500" cy="335787"/>
              <a:chOff x="5482299" y="3583775"/>
              <a:chExt cx="3204500" cy="335787"/>
            </a:xfrm>
          </p:grpSpPr>
          <p:sp>
            <p:nvSpPr>
              <p:cNvPr id="458" name="Google Shape;458;p22"/>
              <p:cNvSpPr/>
              <p:nvPr/>
            </p:nvSpPr>
            <p:spPr>
              <a:xfrm flipH="1">
                <a:off x="8043899" y="3583775"/>
                <a:ext cx="642900" cy="335787"/>
              </a:xfrm>
              <a:prstGeom prst="chevron">
                <a:avLst>
                  <a:gd name="adj" fmla="val 34146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59" name="Google Shape;459;p22"/>
              <p:cNvSpPr/>
              <p:nvPr/>
            </p:nvSpPr>
            <p:spPr>
              <a:xfrm flipH="1">
                <a:off x="5482299" y="3583776"/>
                <a:ext cx="2897700" cy="33578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r"/>
                <a:r>
                  <a:rPr lang="uz-Latn-UZ" sz="40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5-vazifa</a:t>
                </a:r>
                <a:endParaRPr sz="4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  <p:sp>
          <p:nvSpPr>
            <p:cNvPr id="460" name="Google Shape;460;p22"/>
            <p:cNvSpPr txBox="1"/>
            <p:nvPr/>
          </p:nvSpPr>
          <p:spPr>
            <a:xfrm flipH="1">
              <a:off x="5664554" y="3919562"/>
              <a:ext cx="3022245" cy="635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uz-Latn-UZ" sz="28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O‘zingiz tavsiya etayotgan metodlar yordamida namunaviy dars ishlanma tayyorlang.  </a:t>
              </a:r>
            </a:p>
          </p:txBody>
        </p:sp>
      </p:grpSp>
      <p:grpSp>
        <p:nvGrpSpPr>
          <p:cNvPr id="461" name="Google Shape;461;p22"/>
          <p:cNvGrpSpPr/>
          <p:nvPr/>
        </p:nvGrpSpPr>
        <p:grpSpPr>
          <a:xfrm>
            <a:off x="402151" y="3498600"/>
            <a:ext cx="6306634" cy="2755897"/>
            <a:chOff x="457200" y="1235025"/>
            <a:chExt cx="3204500" cy="971701"/>
          </a:xfrm>
        </p:grpSpPr>
        <p:grpSp>
          <p:nvGrpSpPr>
            <p:cNvPr id="462" name="Google Shape;462;p22"/>
            <p:cNvGrpSpPr/>
            <p:nvPr/>
          </p:nvGrpSpPr>
          <p:grpSpPr>
            <a:xfrm>
              <a:off x="457200" y="1235025"/>
              <a:ext cx="3204500" cy="401979"/>
              <a:chOff x="457200" y="1235025"/>
              <a:chExt cx="3204500" cy="401979"/>
            </a:xfrm>
          </p:grpSpPr>
          <p:sp>
            <p:nvSpPr>
              <p:cNvPr id="463" name="Google Shape;463;p22"/>
              <p:cNvSpPr/>
              <p:nvPr/>
            </p:nvSpPr>
            <p:spPr>
              <a:xfrm>
                <a:off x="457200" y="1235025"/>
                <a:ext cx="642900" cy="401979"/>
              </a:xfrm>
              <a:prstGeom prst="chevron">
                <a:avLst>
                  <a:gd name="adj" fmla="val 34146"/>
                </a:avLst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64" name="Google Shape;464;p22"/>
              <p:cNvSpPr/>
              <p:nvPr/>
            </p:nvSpPr>
            <p:spPr>
              <a:xfrm>
                <a:off x="764000" y="1235026"/>
                <a:ext cx="2897700" cy="401978"/>
              </a:xfrm>
              <a:prstGeom prst="rect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r>
                  <a:rPr lang="uz-Latn-UZ" sz="40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1-vazifa</a:t>
                </a:r>
                <a:endParaRPr sz="4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  <p:sp>
          <p:nvSpPr>
            <p:cNvPr id="465" name="Google Shape;465;p22"/>
            <p:cNvSpPr txBox="1"/>
            <p:nvPr/>
          </p:nvSpPr>
          <p:spPr>
            <a:xfrm>
              <a:off x="763999" y="1691626"/>
              <a:ext cx="2867552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r>
                <a:rPr lang="uz-Latn-UZ" sz="28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O‘z tajribangizga suyaning, siz uchun faoliyatingiz jarayonida ish bergan metodlarni saralang</a:t>
              </a:r>
              <a:r>
                <a:rPr lang="uz-Latn-UZ" sz="24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.  </a:t>
              </a:r>
            </a:p>
          </p:txBody>
        </p:sp>
      </p:grpSp>
      <p:grpSp>
        <p:nvGrpSpPr>
          <p:cNvPr id="471" name="Google Shape;471;p22"/>
          <p:cNvGrpSpPr/>
          <p:nvPr/>
        </p:nvGrpSpPr>
        <p:grpSpPr>
          <a:xfrm>
            <a:off x="539750" y="7100313"/>
            <a:ext cx="6306634" cy="2999432"/>
            <a:chOff x="457200" y="3583775"/>
            <a:chExt cx="3204500" cy="971701"/>
          </a:xfrm>
        </p:grpSpPr>
        <p:grpSp>
          <p:nvGrpSpPr>
            <p:cNvPr id="472" name="Google Shape;472;p22"/>
            <p:cNvGrpSpPr/>
            <p:nvPr/>
          </p:nvGrpSpPr>
          <p:grpSpPr>
            <a:xfrm>
              <a:off x="457200" y="3583775"/>
              <a:ext cx="3204500" cy="310635"/>
              <a:chOff x="457200" y="3583775"/>
              <a:chExt cx="3204500" cy="310635"/>
            </a:xfrm>
          </p:grpSpPr>
          <p:sp>
            <p:nvSpPr>
              <p:cNvPr id="473" name="Google Shape;473;p22"/>
              <p:cNvSpPr/>
              <p:nvPr/>
            </p:nvSpPr>
            <p:spPr>
              <a:xfrm>
                <a:off x="457200" y="3583775"/>
                <a:ext cx="642900" cy="310635"/>
              </a:xfrm>
              <a:prstGeom prst="chevron">
                <a:avLst>
                  <a:gd name="adj" fmla="val 34146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74" name="Google Shape;474;p22"/>
              <p:cNvSpPr/>
              <p:nvPr/>
            </p:nvSpPr>
            <p:spPr>
              <a:xfrm>
                <a:off x="764000" y="3583776"/>
                <a:ext cx="2897700" cy="3106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r>
                  <a:rPr lang="uz-Latn-UZ" sz="40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2-vazifa</a:t>
                </a:r>
                <a:endParaRPr sz="4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  <p:sp>
          <p:nvSpPr>
            <p:cNvPr id="475" name="Google Shape;475;p22"/>
            <p:cNvSpPr txBox="1"/>
            <p:nvPr/>
          </p:nvSpPr>
          <p:spPr>
            <a:xfrm>
              <a:off x="724232" y="3946535"/>
              <a:ext cx="2867553" cy="6089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r>
                <a:rPr lang="uz-Latn-UZ" sz="28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Qanday murakkab mavzularni oson o‘rgatish yo‘llarini bilishingizni yozib chiqing.</a:t>
              </a:r>
            </a:p>
          </p:txBody>
        </p:sp>
      </p:grpSp>
      <p:grpSp>
        <p:nvGrpSpPr>
          <p:cNvPr id="477" name="Google Shape;477;p22"/>
          <p:cNvGrpSpPr/>
          <p:nvPr/>
        </p:nvGrpSpPr>
        <p:grpSpPr>
          <a:xfrm>
            <a:off x="6567889" y="3176730"/>
            <a:ext cx="4352939" cy="7019135"/>
            <a:chOff x="3437100" y="1060626"/>
            <a:chExt cx="2269801" cy="3516846"/>
          </a:xfrm>
        </p:grpSpPr>
        <p:sp>
          <p:nvSpPr>
            <p:cNvPr id="478" name="Google Shape;478;p22"/>
            <p:cNvSpPr/>
            <p:nvPr/>
          </p:nvSpPr>
          <p:spPr>
            <a:xfrm>
              <a:off x="3437100" y="1060626"/>
              <a:ext cx="2211797" cy="3512985"/>
            </a:xfrm>
            <a:custGeom>
              <a:avLst/>
              <a:gdLst/>
              <a:ahLst/>
              <a:cxnLst/>
              <a:rect l="l" t="t" r="r" b="b"/>
              <a:pathLst>
                <a:path w="130144" h="206707" extrusionOk="0">
                  <a:moveTo>
                    <a:pt x="123432" y="200222"/>
                  </a:moveTo>
                  <a:lnTo>
                    <a:pt x="6712" y="206479"/>
                  </a:lnTo>
                  <a:cubicBezTo>
                    <a:pt x="3072" y="206706"/>
                    <a:pt x="0" y="203749"/>
                    <a:pt x="114" y="200108"/>
                  </a:cubicBezTo>
                  <a:lnTo>
                    <a:pt x="114" y="13652"/>
                  </a:lnTo>
                  <a:cubicBezTo>
                    <a:pt x="114" y="10012"/>
                    <a:pt x="2958" y="6826"/>
                    <a:pt x="6712" y="6599"/>
                  </a:cubicBezTo>
                  <a:lnTo>
                    <a:pt x="123432" y="228"/>
                  </a:lnTo>
                  <a:cubicBezTo>
                    <a:pt x="127072" y="0"/>
                    <a:pt x="130144" y="2958"/>
                    <a:pt x="130030" y="6599"/>
                  </a:cubicBezTo>
                  <a:lnTo>
                    <a:pt x="130030" y="193055"/>
                  </a:lnTo>
                  <a:cubicBezTo>
                    <a:pt x="130030" y="196809"/>
                    <a:pt x="127186" y="199994"/>
                    <a:pt x="123432" y="200222"/>
                  </a:cubicBez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9" name="Google Shape;479;p22"/>
            <p:cNvSpPr/>
            <p:nvPr/>
          </p:nvSpPr>
          <p:spPr>
            <a:xfrm>
              <a:off x="3437100" y="1122489"/>
              <a:ext cx="2196332" cy="3453061"/>
            </a:xfrm>
            <a:custGeom>
              <a:avLst/>
              <a:gdLst/>
              <a:ahLst/>
              <a:cxnLst/>
              <a:rect l="l" t="t" r="r" b="b"/>
              <a:pathLst>
                <a:path w="129234" h="203181" extrusionOk="0">
                  <a:moveTo>
                    <a:pt x="122636" y="199995"/>
                  </a:moveTo>
                  <a:lnTo>
                    <a:pt x="6712" y="203066"/>
                  </a:lnTo>
                  <a:cubicBezTo>
                    <a:pt x="2958" y="203180"/>
                    <a:pt x="0" y="200109"/>
                    <a:pt x="114" y="196468"/>
                  </a:cubicBezTo>
                  <a:lnTo>
                    <a:pt x="114" y="10012"/>
                  </a:lnTo>
                  <a:cubicBezTo>
                    <a:pt x="114" y="6372"/>
                    <a:pt x="2958" y="3300"/>
                    <a:pt x="6712" y="3072"/>
                  </a:cubicBezTo>
                  <a:lnTo>
                    <a:pt x="122636" y="1"/>
                  </a:lnTo>
                  <a:cubicBezTo>
                    <a:pt x="126276" y="1"/>
                    <a:pt x="129234" y="2959"/>
                    <a:pt x="129120" y="6599"/>
                  </a:cubicBezTo>
                  <a:lnTo>
                    <a:pt x="129120" y="193055"/>
                  </a:lnTo>
                  <a:cubicBezTo>
                    <a:pt x="129120" y="196696"/>
                    <a:pt x="126276" y="199767"/>
                    <a:pt x="122636" y="19999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0" name="Google Shape;480;p22"/>
            <p:cNvSpPr/>
            <p:nvPr/>
          </p:nvSpPr>
          <p:spPr>
            <a:xfrm>
              <a:off x="3439037" y="1178557"/>
              <a:ext cx="2267864" cy="3398915"/>
            </a:xfrm>
            <a:custGeom>
              <a:avLst/>
              <a:gdLst/>
              <a:ahLst/>
              <a:cxnLst/>
              <a:rect l="l" t="t" r="r" b="b"/>
              <a:pathLst>
                <a:path w="133443" h="199995" extrusionOk="0">
                  <a:moveTo>
                    <a:pt x="6826" y="1"/>
                  </a:moveTo>
                  <a:cubicBezTo>
                    <a:pt x="3072" y="1"/>
                    <a:pt x="0" y="2959"/>
                    <a:pt x="0" y="6827"/>
                  </a:cubicBezTo>
                  <a:lnTo>
                    <a:pt x="0" y="193169"/>
                  </a:lnTo>
                  <a:cubicBezTo>
                    <a:pt x="0" y="196923"/>
                    <a:pt x="3072" y="199995"/>
                    <a:pt x="6826" y="199995"/>
                  </a:cubicBezTo>
                  <a:lnTo>
                    <a:pt x="126617" y="199995"/>
                  </a:lnTo>
                  <a:cubicBezTo>
                    <a:pt x="130371" y="199995"/>
                    <a:pt x="133443" y="196923"/>
                    <a:pt x="133443" y="193169"/>
                  </a:cubicBezTo>
                  <a:lnTo>
                    <a:pt x="133443" y="6827"/>
                  </a:lnTo>
                  <a:cubicBezTo>
                    <a:pt x="133443" y="2959"/>
                    <a:pt x="130371" y="1"/>
                    <a:pt x="126617" y="1"/>
                  </a:cubicBez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1" name="Google Shape;481;p22"/>
            <p:cNvSpPr/>
            <p:nvPr/>
          </p:nvSpPr>
          <p:spPr>
            <a:xfrm>
              <a:off x="3682631" y="1178557"/>
              <a:ext cx="90889" cy="3398915"/>
            </a:xfrm>
            <a:custGeom>
              <a:avLst/>
              <a:gdLst/>
              <a:ahLst/>
              <a:cxnLst/>
              <a:rect l="l" t="t" r="r" b="b"/>
              <a:pathLst>
                <a:path w="5348" h="199995" extrusionOk="0">
                  <a:moveTo>
                    <a:pt x="5348" y="199995"/>
                  </a:moveTo>
                  <a:lnTo>
                    <a:pt x="1" y="199995"/>
                  </a:lnTo>
                  <a:lnTo>
                    <a:pt x="1" y="1"/>
                  </a:lnTo>
                  <a:lnTo>
                    <a:pt x="2504" y="1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2" name="Google Shape;482;p22"/>
            <p:cNvSpPr/>
            <p:nvPr/>
          </p:nvSpPr>
          <p:spPr>
            <a:xfrm>
              <a:off x="3682631" y="1178557"/>
              <a:ext cx="42555" cy="3398915"/>
            </a:xfrm>
            <a:custGeom>
              <a:avLst/>
              <a:gdLst/>
              <a:ahLst/>
              <a:cxnLst/>
              <a:rect l="l" t="t" r="r" b="b"/>
              <a:pathLst>
                <a:path w="2504" h="199995" extrusionOk="0">
                  <a:moveTo>
                    <a:pt x="2504" y="199995"/>
                  </a:moveTo>
                  <a:lnTo>
                    <a:pt x="1" y="199995"/>
                  </a:lnTo>
                  <a:lnTo>
                    <a:pt x="1" y="1"/>
                  </a:lnTo>
                  <a:lnTo>
                    <a:pt x="1025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3" name="Google Shape;483;p22"/>
            <p:cNvSpPr/>
            <p:nvPr/>
          </p:nvSpPr>
          <p:spPr>
            <a:xfrm>
              <a:off x="4053860" y="1874601"/>
              <a:ext cx="1231577" cy="357694"/>
            </a:xfrm>
            <a:custGeom>
              <a:avLst/>
              <a:gdLst/>
              <a:ahLst/>
              <a:cxnLst/>
              <a:rect l="l" t="t" r="r" b="b"/>
              <a:pathLst>
                <a:path w="72467" h="21047" extrusionOk="0">
                  <a:moveTo>
                    <a:pt x="68485" y="21046"/>
                  </a:moveTo>
                  <a:lnTo>
                    <a:pt x="3868" y="21046"/>
                  </a:lnTo>
                  <a:cubicBezTo>
                    <a:pt x="3868" y="18885"/>
                    <a:pt x="2162" y="17178"/>
                    <a:pt x="0" y="17178"/>
                  </a:cubicBezTo>
                  <a:lnTo>
                    <a:pt x="0" y="3868"/>
                  </a:lnTo>
                  <a:cubicBezTo>
                    <a:pt x="2162" y="3868"/>
                    <a:pt x="3868" y="2162"/>
                    <a:pt x="3868" y="0"/>
                  </a:cubicBezTo>
                  <a:lnTo>
                    <a:pt x="68485" y="0"/>
                  </a:lnTo>
                  <a:cubicBezTo>
                    <a:pt x="68485" y="2162"/>
                    <a:pt x="70305" y="3868"/>
                    <a:pt x="72467" y="3868"/>
                  </a:cubicBezTo>
                  <a:lnTo>
                    <a:pt x="72467" y="17178"/>
                  </a:lnTo>
                  <a:cubicBezTo>
                    <a:pt x="70305" y="17178"/>
                    <a:pt x="68485" y="18885"/>
                    <a:pt x="68485" y="210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4" name="Google Shape;484;p22"/>
            <p:cNvSpPr/>
            <p:nvPr/>
          </p:nvSpPr>
          <p:spPr>
            <a:xfrm>
              <a:off x="4106053" y="1915203"/>
              <a:ext cx="1127193" cy="276492"/>
            </a:xfrm>
            <a:custGeom>
              <a:avLst/>
              <a:gdLst/>
              <a:ahLst/>
              <a:cxnLst/>
              <a:rect l="l" t="t" r="r" b="b"/>
              <a:pathLst>
                <a:path w="66325" h="16269" extrusionOk="0">
                  <a:moveTo>
                    <a:pt x="63025" y="16268"/>
                  </a:moveTo>
                  <a:lnTo>
                    <a:pt x="3300" y="16268"/>
                  </a:lnTo>
                  <a:cubicBezTo>
                    <a:pt x="3300" y="14562"/>
                    <a:pt x="1821" y="13083"/>
                    <a:pt x="1" y="13083"/>
                  </a:cubicBezTo>
                  <a:lnTo>
                    <a:pt x="1" y="3186"/>
                  </a:lnTo>
                  <a:cubicBezTo>
                    <a:pt x="1821" y="3186"/>
                    <a:pt x="3300" y="1821"/>
                    <a:pt x="3300" y="0"/>
                  </a:cubicBezTo>
                  <a:lnTo>
                    <a:pt x="63025" y="0"/>
                  </a:lnTo>
                  <a:cubicBezTo>
                    <a:pt x="63025" y="1821"/>
                    <a:pt x="64504" y="3299"/>
                    <a:pt x="66324" y="3186"/>
                  </a:cubicBezTo>
                  <a:lnTo>
                    <a:pt x="66324" y="13083"/>
                  </a:lnTo>
                  <a:cubicBezTo>
                    <a:pt x="64504" y="13083"/>
                    <a:pt x="63025" y="14562"/>
                    <a:pt x="63025" y="16268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5" name="Google Shape;485;p22"/>
            <p:cNvSpPr/>
            <p:nvPr/>
          </p:nvSpPr>
          <p:spPr>
            <a:xfrm>
              <a:off x="4177603" y="2350216"/>
              <a:ext cx="984095" cy="38698"/>
            </a:xfrm>
            <a:custGeom>
              <a:avLst/>
              <a:gdLst/>
              <a:ahLst/>
              <a:cxnLst/>
              <a:rect l="l" t="t" r="r" b="b"/>
              <a:pathLst>
                <a:path w="57905" h="2277" extrusionOk="0">
                  <a:moveTo>
                    <a:pt x="56767" y="2276"/>
                  </a:moveTo>
                  <a:lnTo>
                    <a:pt x="1138" y="2276"/>
                  </a:lnTo>
                  <a:cubicBezTo>
                    <a:pt x="455" y="2276"/>
                    <a:pt x="0" y="1707"/>
                    <a:pt x="0" y="1138"/>
                  </a:cubicBezTo>
                  <a:lnTo>
                    <a:pt x="0" y="1138"/>
                  </a:lnTo>
                  <a:cubicBezTo>
                    <a:pt x="0" y="570"/>
                    <a:pt x="455" y="1"/>
                    <a:pt x="1138" y="1"/>
                  </a:cubicBezTo>
                  <a:lnTo>
                    <a:pt x="56767" y="1"/>
                  </a:lnTo>
                  <a:cubicBezTo>
                    <a:pt x="57336" y="1"/>
                    <a:pt x="57905" y="570"/>
                    <a:pt x="57905" y="1138"/>
                  </a:cubicBezTo>
                  <a:lnTo>
                    <a:pt x="57905" y="1138"/>
                  </a:lnTo>
                  <a:cubicBezTo>
                    <a:pt x="57905" y="1707"/>
                    <a:pt x="57336" y="2276"/>
                    <a:pt x="56767" y="2276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6" name="Google Shape;486;p22"/>
            <p:cNvSpPr/>
            <p:nvPr/>
          </p:nvSpPr>
          <p:spPr>
            <a:xfrm>
              <a:off x="4309062" y="2497158"/>
              <a:ext cx="721183" cy="36760"/>
            </a:xfrm>
            <a:custGeom>
              <a:avLst/>
              <a:gdLst/>
              <a:ahLst/>
              <a:cxnLst/>
              <a:rect l="l" t="t" r="r" b="b"/>
              <a:pathLst>
                <a:path w="42435" h="2163" extrusionOk="0">
                  <a:moveTo>
                    <a:pt x="911" y="1"/>
                  </a:moveTo>
                  <a:cubicBezTo>
                    <a:pt x="342" y="1"/>
                    <a:pt x="1" y="456"/>
                    <a:pt x="1" y="911"/>
                  </a:cubicBezTo>
                  <a:lnTo>
                    <a:pt x="1" y="1252"/>
                  </a:lnTo>
                  <a:cubicBezTo>
                    <a:pt x="1" y="1821"/>
                    <a:pt x="342" y="2162"/>
                    <a:pt x="911" y="2162"/>
                  </a:cubicBezTo>
                  <a:lnTo>
                    <a:pt x="41524" y="2162"/>
                  </a:lnTo>
                  <a:cubicBezTo>
                    <a:pt x="41979" y="2162"/>
                    <a:pt x="42434" y="1821"/>
                    <a:pt x="42434" y="1252"/>
                  </a:cubicBezTo>
                  <a:lnTo>
                    <a:pt x="42434" y="911"/>
                  </a:lnTo>
                  <a:cubicBezTo>
                    <a:pt x="42434" y="456"/>
                    <a:pt x="41979" y="1"/>
                    <a:pt x="41524" y="1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47" name="Заголовок 2"/>
          <p:cNvSpPr>
            <a:spLocks noGrp="1"/>
          </p:cNvSpPr>
          <p:nvPr>
            <p:ph type="title"/>
          </p:nvPr>
        </p:nvSpPr>
        <p:spPr>
          <a:xfrm>
            <a:off x="1272055" y="1666875"/>
            <a:ext cx="15319137" cy="1203989"/>
          </a:xfrm>
        </p:spPr>
        <p:txBody>
          <a:bodyPr>
            <a:normAutofit fontScale="90000"/>
          </a:bodyPr>
          <a:lstStyle/>
          <a:p>
            <a:pPr algn="ctr"/>
            <a:r>
              <a:rPr lang="uz-Latn-UZ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Ijodiy parvozga tayyormisiz</a:t>
            </a: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uz-Latn-UZ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Omadli parvoz uchun eng muhim vazifalar bilan tanishing. </a:t>
            </a:r>
            <a:r>
              <a:rPr lang="en-US" sz="4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en-US" sz="4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Hashar</a:t>
            </a:r>
            <a:r>
              <a:rPr lang="en-US" sz="4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</a:t>
            </a:r>
            <a:r>
              <a:rPr lang="en-US" sz="4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US" sz="4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r>
              <a:rPr lang="uz-Latn-UZ" sz="4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yordamida bajaring.</a:t>
            </a:r>
            <a:endParaRPr lang="ru-RU" sz="4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889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" name="Google Shape;1035;p28"/>
          <p:cNvGrpSpPr/>
          <p:nvPr/>
        </p:nvGrpSpPr>
        <p:grpSpPr>
          <a:xfrm>
            <a:off x="1081057" y="2750378"/>
            <a:ext cx="5620409" cy="6178306"/>
            <a:chOff x="778254" y="1226247"/>
            <a:chExt cx="3171385" cy="3303493"/>
          </a:xfrm>
        </p:grpSpPr>
        <p:sp>
          <p:nvSpPr>
            <p:cNvPr id="8" name="Google Shape;1036;p28"/>
            <p:cNvSpPr/>
            <p:nvPr/>
          </p:nvSpPr>
          <p:spPr>
            <a:xfrm>
              <a:off x="3021440" y="1390179"/>
              <a:ext cx="867320" cy="2975617"/>
            </a:xfrm>
            <a:custGeom>
              <a:avLst/>
              <a:gdLst/>
              <a:ahLst/>
              <a:cxnLst/>
              <a:rect l="l" t="t" r="r" b="b"/>
              <a:pathLst>
                <a:path w="3961" h="13589" extrusionOk="0">
                  <a:moveTo>
                    <a:pt x="1" y="0"/>
                  </a:moveTo>
                  <a:cubicBezTo>
                    <a:pt x="1180" y="682"/>
                    <a:pt x="2177" y="1652"/>
                    <a:pt x="2859" y="2833"/>
                  </a:cubicBezTo>
                  <a:cubicBezTo>
                    <a:pt x="3568" y="4013"/>
                    <a:pt x="3936" y="5404"/>
                    <a:pt x="3936" y="6793"/>
                  </a:cubicBezTo>
                  <a:cubicBezTo>
                    <a:pt x="3936" y="8185"/>
                    <a:pt x="3568" y="9574"/>
                    <a:pt x="2859" y="10756"/>
                  </a:cubicBezTo>
                  <a:cubicBezTo>
                    <a:pt x="2177" y="11935"/>
                    <a:pt x="1207" y="12907"/>
                    <a:pt x="26" y="13561"/>
                  </a:cubicBezTo>
                  <a:lnTo>
                    <a:pt x="53" y="13589"/>
                  </a:lnTo>
                  <a:cubicBezTo>
                    <a:pt x="1207" y="12907"/>
                    <a:pt x="2204" y="11935"/>
                    <a:pt x="2886" y="10781"/>
                  </a:cubicBezTo>
                  <a:cubicBezTo>
                    <a:pt x="3594" y="9574"/>
                    <a:pt x="3961" y="8210"/>
                    <a:pt x="3961" y="6793"/>
                  </a:cubicBezTo>
                  <a:cubicBezTo>
                    <a:pt x="3961" y="5404"/>
                    <a:pt x="3594" y="4013"/>
                    <a:pt x="2859" y="2806"/>
                  </a:cubicBezTo>
                  <a:cubicBezTo>
                    <a:pt x="2177" y="1652"/>
                    <a:pt x="1180" y="655"/>
                    <a:pt x="26" y="0"/>
                  </a:cubicBezTo>
                  <a:close/>
                </a:path>
              </a:pathLst>
            </a:custGeom>
            <a:solidFill>
              <a:schemeClr val="dk2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9" name="Google Shape;1037;p28"/>
            <p:cNvGrpSpPr/>
            <p:nvPr/>
          </p:nvGrpSpPr>
          <p:grpSpPr>
            <a:xfrm>
              <a:off x="2895146" y="1290161"/>
              <a:ext cx="258602" cy="228611"/>
              <a:chOff x="2068177" y="1681974"/>
              <a:chExt cx="196521" cy="173729"/>
            </a:xfrm>
          </p:grpSpPr>
          <p:sp>
            <p:nvSpPr>
              <p:cNvPr id="42" name="Google Shape;1038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3" name="Google Shape;1039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0" name="Google Shape;1040;p28"/>
            <p:cNvGrpSpPr/>
            <p:nvPr/>
          </p:nvGrpSpPr>
          <p:grpSpPr>
            <a:xfrm>
              <a:off x="3377694" y="1713172"/>
              <a:ext cx="258602" cy="228611"/>
              <a:chOff x="2068177" y="1681974"/>
              <a:chExt cx="196521" cy="173729"/>
            </a:xfrm>
          </p:grpSpPr>
          <p:sp>
            <p:nvSpPr>
              <p:cNvPr id="40" name="Google Shape;1041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1" name="Google Shape;1042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1" name="Google Shape;1043;p28"/>
            <p:cNvGrpSpPr/>
            <p:nvPr/>
          </p:nvGrpSpPr>
          <p:grpSpPr>
            <a:xfrm>
              <a:off x="3691036" y="2361789"/>
              <a:ext cx="258602" cy="228611"/>
              <a:chOff x="2068177" y="1681974"/>
              <a:chExt cx="196521" cy="173729"/>
            </a:xfrm>
          </p:grpSpPr>
          <p:sp>
            <p:nvSpPr>
              <p:cNvPr id="38" name="Google Shape;1044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9" name="Google Shape;1045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2" name="Google Shape;1046;p28"/>
            <p:cNvGrpSpPr/>
            <p:nvPr/>
          </p:nvGrpSpPr>
          <p:grpSpPr>
            <a:xfrm flipH="1">
              <a:off x="3678395" y="3182743"/>
              <a:ext cx="258602" cy="228611"/>
              <a:chOff x="2068177" y="1681974"/>
              <a:chExt cx="196521" cy="173729"/>
            </a:xfrm>
          </p:grpSpPr>
          <p:sp>
            <p:nvSpPr>
              <p:cNvPr id="36" name="Google Shape;1047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" name="Google Shape;1048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3" name="Google Shape;1049;p28"/>
            <p:cNvGrpSpPr/>
            <p:nvPr/>
          </p:nvGrpSpPr>
          <p:grpSpPr>
            <a:xfrm flipH="1">
              <a:off x="3421454" y="3768692"/>
              <a:ext cx="258602" cy="228611"/>
              <a:chOff x="2068177" y="1681974"/>
              <a:chExt cx="196521" cy="173729"/>
            </a:xfrm>
          </p:grpSpPr>
          <p:sp>
            <p:nvSpPr>
              <p:cNvPr id="34" name="Google Shape;1050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" name="Google Shape;1051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4" name="Google Shape;1052;p28"/>
            <p:cNvGrpSpPr/>
            <p:nvPr/>
          </p:nvGrpSpPr>
          <p:grpSpPr>
            <a:xfrm flipH="1">
              <a:off x="2882504" y="4254371"/>
              <a:ext cx="258602" cy="228611"/>
              <a:chOff x="2068177" y="1681974"/>
              <a:chExt cx="196521" cy="173729"/>
            </a:xfrm>
          </p:grpSpPr>
          <p:sp>
            <p:nvSpPr>
              <p:cNvPr id="32" name="Google Shape;1053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3" name="Google Shape;1054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15" name="Google Shape;1055;p28"/>
            <p:cNvSpPr/>
            <p:nvPr/>
          </p:nvSpPr>
          <p:spPr>
            <a:xfrm>
              <a:off x="778254" y="1483594"/>
              <a:ext cx="2788800" cy="27888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16" name="Google Shape;1056;p28"/>
            <p:cNvGrpSpPr/>
            <p:nvPr/>
          </p:nvGrpSpPr>
          <p:grpSpPr>
            <a:xfrm>
              <a:off x="1160390" y="1226247"/>
              <a:ext cx="2024528" cy="3303493"/>
              <a:chOff x="2204182" y="238125"/>
              <a:chExt cx="3207935" cy="5234500"/>
            </a:xfrm>
          </p:grpSpPr>
          <p:sp>
            <p:nvSpPr>
              <p:cNvPr id="17" name="Google Shape;1057;p28"/>
              <p:cNvSpPr/>
              <p:nvPr/>
            </p:nvSpPr>
            <p:spPr>
              <a:xfrm>
                <a:off x="3350050" y="3643150"/>
                <a:ext cx="923150" cy="93950"/>
              </a:xfrm>
              <a:custGeom>
                <a:avLst/>
                <a:gdLst/>
                <a:ahLst/>
                <a:cxnLst/>
                <a:rect l="l" t="t" r="r" b="b"/>
                <a:pathLst>
                  <a:path w="36926" h="3758" extrusionOk="0">
                    <a:moveTo>
                      <a:pt x="1069" y="0"/>
                    </a:moveTo>
                    <a:lnTo>
                      <a:pt x="0" y="3758"/>
                    </a:lnTo>
                    <a:lnTo>
                      <a:pt x="36926" y="3758"/>
                    </a:lnTo>
                    <a:lnTo>
                      <a:pt x="36028" y="0"/>
                    </a:lnTo>
                    <a:close/>
                  </a:path>
                </a:pathLst>
              </a:custGeom>
              <a:solidFill>
                <a:srgbClr val="81995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8" name="Google Shape;1058;p28"/>
              <p:cNvSpPr/>
              <p:nvPr/>
            </p:nvSpPr>
            <p:spPr>
              <a:xfrm>
                <a:off x="3281350" y="3737075"/>
                <a:ext cx="1055050" cy="248425"/>
              </a:xfrm>
              <a:custGeom>
                <a:avLst/>
                <a:gdLst/>
                <a:ahLst/>
                <a:cxnLst/>
                <a:rect l="l" t="t" r="r" b="b"/>
                <a:pathLst>
                  <a:path w="42202" h="9937" extrusionOk="0">
                    <a:moveTo>
                      <a:pt x="2748" y="1"/>
                    </a:moveTo>
                    <a:lnTo>
                      <a:pt x="1" y="9936"/>
                    </a:lnTo>
                    <a:lnTo>
                      <a:pt x="42202" y="9936"/>
                    </a:lnTo>
                    <a:lnTo>
                      <a:pt x="3967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" name="Google Shape;1059;p28"/>
              <p:cNvSpPr/>
              <p:nvPr/>
            </p:nvSpPr>
            <p:spPr>
              <a:xfrm>
                <a:off x="3177525" y="3985475"/>
                <a:ext cx="1261225" cy="78575"/>
              </a:xfrm>
              <a:custGeom>
                <a:avLst/>
                <a:gdLst/>
                <a:ahLst/>
                <a:cxnLst/>
                <a:rect l="l" t="t" r="r" b="b"/>
                <a:pathLst>
                  <a:path w="50449" h="3143" extrusionOk="0">
                    <a:moveTo>
                      <a:pt x="1572" y="0"/>
                    </a:moveTo>
                    <a:cubicBezTo>
                      <a:pt x="728" y="0"/>
                      <a:pt x="1" y="727"/>
                      <a:pt x="1" y="1571"/>
                    </a:cubicBezTo>
                    <a:cubicBezTo>
                      <a:pt x="1" y="2469"/>
                      <a:pt x="728" y="3143"/>
                      <a:pt x="1572" y="3143"/>
                    </a:cubicBezTo>
                    <a:lnTo>
                      <a:pt x="48878" y="3143"/>
                    </a:lnTo>
                    <a:cubicBezTo>
                      <a:pt x="49775" y="3143"/>
                      <a:pt x="50449" y="2469"/>
                      <a:pt x="50449" y="1571"/>
                    </a:cubicBezTo>
                    <a:cubicBezTo>
                      <a:pt x="50449" y="727"/>
                      <a:pt x="49775" y="0"/>
                      <a:pt x="48878" y="0"/>
                    </a:cubicBezTo>
                    <a:close/>
                  </a:path>
                </a:pathLst>
              </a:custGeom>
              <a:solidFill>
                <a:srgbClr val="81995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" name="Google Shape;1060;p28"/>
              <p:cNvSpPr/>
              <p:nvPr/>
            </p:nvSpPr>
            <p:spPr>
              <a:xfrm>
                <a:off x="3138250" y="4064025"/>
                <a:ext cx="1341250" cy="1408600"/>
              </a:xfrm>
              <a:custGeom>
                <a:avLst/>
                <a:gdLst/>
                <a:ahLst/>
                <a:cxnLst/>
                <a:rect l="l" t="t" r="r" b="b"/>
                <a:pathLst>
                  <a:path w="53650" h="56344" extrusionOk="0">
                    <a:moveTo>
                      <a:pt x="4827" y="1"/>
                    </a:moveTo>
                    <a:cubicBezTo>
                      <a:pt x="1" y="12850"/>
                      <a:pt x="4544" y="28001"/>
                      <a:pt x="7408" y="31817"/>
                    </a:cubicBezTo>
                    <a:lnTo>
                      <a:pt x="10102" y="27835"/>
                    </a:lnTo>
                    <a:cubicBezTo>
                      <a:pt x="10102" y="35804"/>
                      <a:pt x="19696" y="49439"/>
                      <a:pt x="26825" y="56343"/>
                    </a:cubicBezTo>
                    <a:cubicBezTo>
                      <a:pt x="33896" y="49439"/>
                      <a:pt x="43490" y="35804"/>
                      <a:pt x="43490" y="27835"/>
                    </a:cubicBezTo>
                    <a:lnTo>
                      <a:pt x="46242" y="31817"/>
                    </a:lnTo>
                    <a:cubicBezTo>
                      <a:pt x="49102" y="28001"/>
                      <a:pt x="53650" y="12850"/>
                      <a:pt x="4882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1" name="Google Shape;1061;p28"/>
              <p:cNvSpPr/>
              <p:nvPr/>
            </p:nvSpPr>
            <p:spPr>
              <a:xfrm>
                <a:off x="3382375" y="4064025"/>
                <a:ext cx="851550" cy="895125"/>
              </a:xfrm>
              <a:custGeom>
                <a:avLst/>
                <a:gdLst/>
                <a:ahLst/>
                <a:cxnLst/>
                <a:rect l="l" t="t" r="r" b="b"/>
                <a:pathLst>
                  <a:path w="34062" h="35805" extrusionOk="0">
                    <a:moveTo>
                      <a:pt x="3084" y="1"/>
                    </a:moveTo>
                    <a:cubicBezTo>
                      <a:pt x="0" y="8194"/>
                      <a:pt x="2918" y="17788"/>
                      <a:pt x="4714" y="20203"/>
                    </a:cubicBezTo>
                    <a:lnTo>
                      <a:pt x="6452" y="17676"/>
                    </a:lnTo>
                    <a:cubicBezTo>
                      <a:pt x="6452" y="22726"/>
                      <a:pt x="12512" y="31369"/>
                      <a:pt x="17060" y="35804"/>
                    </a:cubicBezTo>
                    <a:cubicBezTo>
                      <a:pt x="21550" y="31369"/>
                      <a:pt x="27664" y="22726"/>
                      <a:pt x="27664" y="17676"/>
                    </a:cubicBezTo>
                    <a:lnTo>
                      <a:pt x="29406" y="20203"/>
                    </a:lnTo>
                    <a:cubicBezTo>
                      <a:pt x="31202" y="17788"/>
                      <a:pt x="34062" y="8194"/>
                      <a:pt x="31031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2" name="Google Shape;1062;p28"/>
              <p:cNvSpPr/>
              <p:nvPr/>
            </p:nvSpPr>
            <p:spPr>
              <a:xfrm>
                <a:off x="2988075" y="741825"/>
                <a:ext cx="1641475" cy="2902700"/>
              </a:xfrm>
              <a:custGeom>
                <a:avLst/>
                <a:gdLst/>
                <a:ahLst/>
                <a:cxnLst/>
                <a:rect l="l" t="t" r="r" b="b"/>
                <a:pathLst>
                  <a:path w="65659" h="116108" extrusionOk="0">
                    <a:moveTo>
                      <a:pt x="11673" y="1"/>
                    </a:moveTo>
                    <a:cubicBezTo>
                      <a:pt x="4041" y="11278"/>
                      <a:pt x="1" y="24580"/>
                      <a:pt x="1" y="38215"/>
                    </a:cubicBezTo>
                    <a:lnTo>
                      <a:pt x="1" y="108812"/>
                    </a:lnTo>
                    <a:cubicBezTo>
                      <a:pt x="1" y="112852"/>
                      <a:pt x="3256" y="116107"/>
                      <a:pt x="7296" y="116107"/>
                    </a:cubicBezTo>
                    <a:lnTo>
                      <a:pt x="58310" y="116107"/>
                    </a:lnTo>
                    <a:cubicBezTo>
                      <a:pt x="62350" y="116107"/>
                      <a:pt x="65659" y="112852"/>
                      <a:pt x="65659" y="108812"/>
                    </a:cubicBezTo>
                    <a:lnTo>
                      <a:pt x="65659" y="38215"/>
                    </a:lnTo>
                    <a:cubicBezTo>
                      <a:pt x="65659" y="24580"/>
                      <a:pt x="61565" y="11278"/>
                      <a:pt x="53933" y="55"/>
                    </a:cubicBezTo>
                    <a:lnTo>
                      <a:pt x="53933" y="1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3" name="Google Shape;1063;p28"/>
              <p:cNvSpPr/>
              <p:nvPr/>
            </p:nvSpPr>
            <p:spPr>
              <a:xfrm>
                <a:off x="3279900" y="238125"/>
                <a:ext cx="1056500" cy="503725"/>
              </a:xfrm>
              <a:custGeom>
                <a:avLst/>
                <a:gdLst/>
                <a:ahLst/>
                <a:cxnLst/>
                <a:rect l="l" t="t" r="r" b="b"/>
                <a:pathLst>
                  <a:path w="42260" h="20149" extrusionOk="0">
                    <a:moveTo>
                      <a:pt x="21159" y="0"/>
                    </a:moveTo>
                    <a:cubicBezTo>
                      <a:pt x="16724" y="0"/>
                      <a:pt x="12292" y="2079"/>
                      <a:pt x="9487" y="6231"/>
                    </a:cubicBezTo>
                    <a:lnTo>
                      <a:pt x="0" y="20149"/>
                    </a:lnTo>
                    <a:lnTo>
                      <a:pt x="42260" y="20149"/>
                    </a:lnTo>
                    <a:lnTo>
                      <a:pt x="32832" y="6231"/>
                    </a:lnTo>
                    <a:cubicBezTo>
                      <a:pt x="30026" y="2079"/>
                      <a:pt x="25590" y="0"/>
                      <a:pt x="2115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4" name="Google Shape;1064;p28"/>
              <p:cNvSpPr/>
              <p:nvPr/>
            </p:nvSpPr>
            <p:spPr>
              <a:xfrm>
                <a:off x="3301000" y="1478325"/>
                <a:ext cx="1011500" cy="1011625"/>
              </a:xfrm>
              <a:custGeom>
                <a:avLst/>
                <a:gdLst/>
                <a:ahLst/>
                <a:cxnLst/>
                <a:rect l="l" t="t" r="r" b="b"/>
                <a:pathLst>
                  <a:path w="40460" h="40465" extrusionOk="0">
                    <a:moveTo>
                      <a:pt x="20257" y="1"/>
                    </a:moveTo>
                    <a:cubicBezTo>
                      <a:pt x="9033" y="1"/>
                      <a:pt x="0" y="9038"/>
                      <a:pt x="0" y="20203"/>
                    </a:cubicBezTo>
                    <a:cubicBezTo>
                      <a:pt x="0" y="31427"/>
                      <a:pt x="9033" y="40464"/>
                      <a:pt x="20257" y="40464"/>
                    </a:cubicBezTo>
                    <a:cubicBezTo>
                      <a:pt x="31427" y="40464"/>
                      <a:pt x="40459" y="31427"/>
                      <a:pt x="40459" y="20203"/>
                    </a:cubicBezTo>
                    <a:cubicBezTo>
                      <a:pt x="40459" y="9038"/>
                      <a:pt x="31427" y="1"/>
                      <a:pt x="2025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5" name="Google Shape;1065;p28"/>
              <p:cNvSpPr/>
              <p:nvPr/>
            </p:nvSpPr>
            <p:spPr>
              <a:xfrm>
                <a:off x="3400550" y="1576525"/>
                <a:ext cx="813725" cy="813750"/>
              </a:xfrm>
              <a:custGeom>
                <a:avLst/>
                <a:gdLst/>
                <a:ahLst/>
                <a:cxnLst/>
                <a:rect l="l" t="t" r="r" b="b"/>
                <a:pathLst>
                  <a:path w="32549" h="32550" extrusionOk="0">
                    <a:moveTo>
                      <a:pt x="16275" y="1"/>
                    </a:moveTo>
                    <a:cubicBezTo>
                      <a:pt x="7242" y="1"/>
                      <a:pt x="0" y="7296"/>
                      <a:pt x="0" y="16275"/>
                    </a:cubicBezTo>
                    <a:cubicBezTo>
                      <a:pt x="0" y="17397"/>
                      <a:pt x="113" y="18520"/>
                      <a:pt x="283" y="19588"/>
                    </a:cubicBezTo>
                    <a:cubicBezTo>
                      <a:pt x="1855" y="26996"/>
                      <a:pt x="8364" y="32549"/>
                      <a:pt x="16275" y="32549"/>
                    </a:cubicBezTo>
                    <a:lnTo>
                      <a:pt x="16894" y="32549"/>
                    </a:lnTo>
                    <a:cubicBezTo>
                      <a:pt x="25590" y="32213"/>
                      <a:pt x="32549" y="25088"/>
                      <a:pt x="32549" y="16275"/>
                    </a:cubicBezTo>
                    <a:cubicBezTo>
                      <a:pt x="32549" y="12010"/>
                      <a:pt x="30865" y="8140"/>
                      <a:pt x="28172" y="5222"/>
                    </a:cubicBezTo>
                    <a:cubicBezTo>
                      <a:pt x="25927" y="2807"/>
                      <a:pt x="22897" y="1069"/>
                      <a:pt x="19530" y="338"/>
                    </a:cubicBezTo>
                    <a:cubicBezTo>
                      <a:pt x="18466" y="113"/>
                      <a:pt x="17397" y="1"/>
                      <a:pt x="1627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6" name="Google Shape;1066;p28"/>
              <p:cNvSpPr/>
              <p:nvPr/>
            </p:nvSpPr>
            <p:spPr>
              <a:xfrm>
                <a:off x="4644618" y="2550175"/>
                <a:ext cx="164250" cy="805325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32213" extrusionOk="0">
                    <a:moveTo>
                      <a:pt x="1" y="1"/>
                    </a:moveTo>
                    <a:lnTo>
                      <a:pt x="1" y="32213"/>
                    </a:lnTo>
                    <a:lnTo>
                      <a:pt x="6569" y="32213"/>
                    </a:lnTo>
                    <a:lnTo>
                      <a:pt x="6569" y="3426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7" name="Google Shape;1067;p28"/>
              <p:cNvSpPr/>
              <p:nvPr/>
            </p:nvSpPr>
            <p:spPr>
              <a:xfrm>
                <a:off x="2807432" y="2550175"/>
                <a:ext cx="165575" cy="805325"/>
              </a:xfrm>
              <a:custGeom>
                <a:avLst/>
                <a:gdLst/>
                <a:ahLst/>
                <a:cxnLst/>
                <a:rect l="l" t="t" r="r" b="b"/>
                <a:pathLst>
                  <a:path w="6623" h="32213" extrusionOk="0">
                    <a:moveTo>
                      <a:pt x="6623" y="1"/>
                    </a:moveTo>
                    <a:lnTo>
                      <a:pt x="1" y="3426"/>
                    </a:lnTo>
                    <a:lnTo>
                      <a:pt x="1" y="32213"/>
                    </a:lnTo>
                    <a:lnTo>
                      <a:pt x="6623" y="32213"/>
                    </a:lnTo>
                    <a:lnTo>
                      <a:pt x="6623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8" name="Google Shape;1068;p28"/>
              <p:cNvSpPr/>
              <p:nvPr/>
            </p:nvSpPr>
            <p:spPr>
              <a:xfrm>
                <a:off x="4808843" y="2635825"/>
                <a:ext cx="603275" cy="719675"/>
              </a:xfrm>
              <a:custGeom>
                <a:avLst/>
                <a:gdLst/>
                <a:ahLst/>
                <a:cxnLst/>
                <a:rect l="l" t="t" r="r" b="b"/>
                <a:pathLst>
                  <a:path w="24131" h="28787" extrusionOk="0">
                    <a:moveTo>
                      <a:pt x="0" y="0"/>
                    </a:moveTo>
                    <a:lnTo>
                      <a:pt x="0" y="28787"/>
                    </a:lnTo>
                    <a:lnTo>
                      <a:pt x="18744" y="28787"/>
                    </a:lnTo>
                    <a:cubicBezTo>
                      <a:pt x="21716" y="28787"/>
                      <a:pt x="24131" y="26376"/>
                      <a:pt x="24131" y="23399"/>
                    </a:cubicBezTo>
                    <a:lnTo>
                      <a:pt x="24131" y="18573"/>
                    </a:lnTo>
                    <a:cubicBezTo>
                      <a:pt x="24131" y="14928"/>
                      <a:pt x="22111" y="11615"/>
                      <a:pt x="18910" y="993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9" name="Google Shape;1069;p28"/>
              <p:cNvSpPr/>
              <p:nvPr/>
            </p:nvSpPr>
            <p:spPr>
              <a:xfrm>
                <a:off x="2204182" y="2635825"/>
                <a:ext cx="603275" cy="719675"/>
              </a:xfrm>
              <a:custGeom>
                <a:avLst/>
                <a:gdLst/>
                <a:ahLst/>
                <a:cxnLst/>
                <a:rect l="l" t="t" r="r" b="b"/>
                <a:pathLst>
                  <a:path w="24131" h="28787" extrusionOk="0">
                    <a:moveTo>
                      <a:pt x="24131" y="0"/>
                    </a:moveTo>
                    <a:lnTo>
                      <a:pt x="5221" y="9931"/>
                    </a:lnTo>
                    <a:cubicBezTo>
                      <a:pt x="2020" y="11615"/>
                      <a:pt x="0" y="14928"/>
                      <a:pt x="0" y="18573"/>
                    </a:cubicBezTo>
                    <a:lnTo>
                      <a:pt x="0" y="23399"/>
                    </a:lnTo>
                    <a:cubicBezTo>
                      <a:pt x="0" y="26376"/>
                      <a:pt x="2415" y="28787"/>
                      <a:pt x="5446" y="28787"/>
                    </a:cubicBezTo>
                    <a:lnTo>
                      <a:pt x="24131" y="28787"/>
                    </a:lnTo>
                    <a:lnTo>
                      <a:pt x="241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0" name="Google Shape;1070;p28"/>
              <p:cNvSpPr/>
              <p:nvPr/>
            </p:nvSpPr>
            <p:spPr>
              <a:xfrm>
                <a:off x="3719075" y="2964100"/>
                <a:ext cx="179600" cy="855850"/>
              </a:xfrm>
              <a:custGeom>
                <a:avLst/>
                <a:gdLst/>
                <a:ahLst/>
                <a:cxnLst/>
                <a:rect l="l" t="t" r="r" b="b"/>
                <a:pathLst>
                  <a:path w="7184" h="34234" extrusionOk="0">
                    <a:moveTo>
                      <a:pt x="3592" y="1"/>
                    </a:moveTo>
                    <a:cubicBezTo>
                      <a:pt x="1626" y="1"/>
                      <a:pt x="1" y="1572"/>
                      <a:pt x="1" y="3593"/>
                    </a:cubicBezTo>
                    <a:lnTo>
                      <a:pt x="1" y="30642"/>
                    </a:lnTo>
                    <a:cubicBezTo>
                      <a:pt x="1" y="32662"/>
                      <a:pt x="1626" y="34233"/>
                      <a:pt x="3592" y="34233"/>
                    </a:cubicBezTo>
                    <a:cubicBezTo>
                      <a:pt x="5554" y="34233"/>
                      <a:pt x="7184" y="32662"/>
                      <a:pt x="7184" y="30642"/>
                    </a:cubicBezTo>
                    <a:lnTo>
                      <a:pt x="7184" y="3593"/>
                    </a:lnTo>
                    <a:cubicBezTo>
                      <a:pt x="7184" y="1572"/>
                      <a:pt x="5554" y="1"/>
                      <a:pt x="3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1" name="Google Shape;1071;p28"/>
              <p:cNvSpPr/>
              <p:nvPr/>
            </p:nvSpPr>
            <p:spPr>
              <a:xfrm>
                <a:off x="3763975" y="3337300"/>
                <a:ext cx="85550" cy="429325"/>
              </a:xfrm>
              <a:custGeom>
                <a:avLst/>
                <a:gdLst/>
                <a:ahLst/>
                <a:cxnLst/>
                <a:rect l="l" t="t" r="r" b="b"/>
                <a:pathLst>
                  <a:path w="3422" h="17173" extrusionOk="0">
                    <a:moveTo>
                      <a:pt x="113" y="0"/>
                    </a:moveTo>
                    <a:cubicBezTo>
                      <a:pt x="54" y="0"/>
                      <a:pt x="0" y="54"/>
                      <a:pt x="0" y="113"/>
                    </a:cubicBezTo>
                    <a:lnTo>
                      <a:pt x="0" y="17060"/>
                    </a:lnTo>
                    <a:cubicBezTo>
                      <a:pt x="0" y="17114"/>
                      <a:pt x="54" y="17173"/>
                      <a:pt x="113" y="17173"/>
                    </a:cubicBezTo>
                    <a:lnTo>
                      <a:pt x="3255" y="17173"/>
                    </a:lnTo>
                    <a:cubicBezTo>
                      <a:pt x="3309" y="17173"/>
                      <a:pt x="3421" y="17114"/>
                      <a:pt x="3421" y="17060"/>
                    </a:cubicBezTo>
                    <a:lnTo>
                      <a:pt x="3421" y="113"/>
                    </a:lnTo>
                    <a:cubicBezTo>
                      <a:pt x="3421" y="54"/>
                      <a:pt x="3309" y="0"/>
                      <a:pt x="32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sp>
        <p:nvSpPr>
          <p:cNvPr id="45" name="Заголовок 1"/>
          <p:cNvSpPr>
            <a:spLocks noGrp="1"/>
          </p:cNvSpPr>
          <p:nvPr>
            <p:ph type="title"/>
          </p:nvPr>
        </p:nvSpPr>
        <p:spPr>
          <a:xfrm>
            <a:off x="7778750" y="2660636"/>
            <a:ext cx="8763001" cy="5773838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uz-Latn-UZ" sz="4400" b="1" dirty="0">
                <a:solidFill>
                  <a:srgbClr val="1F295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Yozish, bu - ijod, shunday ekan ijodiy parvozni birgalikda amalga oshiramiz!</a:t>
            </a:r>
            <a:br>
              <a:rPr lang="uz-Latn-UZ" sz="4400" b="1" dirty="0">
                <a:solidFill>
                  <a:srgbClr val="1F295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uz-Latn-UZ" sz="4400" b="1" dirty="0">
                <a:solidFill>
                  <a:srgbClr val="1F295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uz-Latn-UZ" sz="4400" b="1" dirty="0">
                <a:solidFill>
                  <a:srgbClr val="1F295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sz="4400" b="1" dirty="0">
                <a:solidFill>
                  <a:srgbClr val="1F295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ISHONING, SIZ BUNI</a:t>
            </a:r>
            <a:br>
              <a:rPr lang="uz-Latn-UZ" sz="4400" b="1" dirty="0">
                <a:solidFill>
                  <a:srgbClr val="1F295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sz="4400" b="1" dirty="0">
                <a:solidFill>
                  <a:srgbClr val="1F295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UDDALAYSIZ</a:t>
            </a:r>
            <a:r>
              <a:rPr lang="en-US" sz="96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44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4400" b="1" dirty="0">
              <a:solidFill>
                <a:srgbClr val="1F295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113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750" y="1895475"/>
            <a:ext cx="16840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Topshiriqni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bajarish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qiyinchiliklarga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duch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keldingiz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Topshiriqni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bajarish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nimalarni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o‘rgandingiz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0" y="5042836"/>
            <a:ext cx="716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Google Shape;173;p26"/>
          <p:cNvSpPr txBox="1"/>
          <p:nvPr/>
        </p:nvSpPr>
        <p:spPr>
          <a:xfrm>
            <a:off x="3130550" y="5318494"/>
            <a:ext cx="3429000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2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Qiyinchiliklar</a:t>
            </a:r>
            <a:endParaRPr sz="3200" b="1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898" y="6086475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545" y="6969126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545" y="8015620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Google Shape;172;p26"/>
          <p:cNvSpPr/>
          <p:nvPr/>
        </p:nvSpPr>
        <p:spPr>
          <a:xfrm>
            <a:off x="9226550" y="5042836"/>
            <a:ext cx="6781800" cy="4044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73;p26"/>
          <p:cNvSpPr txBox="1"/>
          <p:nvPr/>
        </p:nvSpPr>
        <p:spPr>
          <a:xfrm>
            <a:off x="10521950" y="5318494"/>
            <a:ext cx="4724400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uz-Latn-UZ" sz="32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Nimalarni o‘rgandim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sz="3200" b="1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350" y="5904392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350" y="6804272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350" y="7854803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915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Venn Diagrams by Slidesgo">
  <a:themeElements>
    <a:clrScheme name="Simple Light">
      <a:dk1>
        <a:srgbClr val="000000"/>
      </a:dk1>
      <a:lt1>
        <a:srgbClr val="FFFFFF"/>
      </a:lt1>
      <a:dk2>
        <a:srgbClr val="75D8CF"/>
      </a:dk2>
      <a:lt2>
        <a:srgbClr val="FDB6F4"/>
      </a:lt2>
      <a:accent1>
        <a:srgbClr val="CAAAF4"/>
      </a:accent1>
      <a:accent2>
        <a:srgbClr val="AEEAFE"/>
      </a:accent2>
      <a:accent3>
        <a:srgbClr val="C0E8E5"/>
      </a:accent3>
      <a:accent4>
        <a:srgbClr val="FA47E3"/>
      </a:accent4>
      <a:accent5>
        <a:srgbClr val="6C16E1"/>
      </a:accent5>
      <a:accent6>
        <a:srgbClr val="5EB2FC"/>
      </a:accent6>
      <a:hlink>
        <a:srgbClr val="9BDBD5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5886</TotalTime>
  <Words>446</Words>
  <Application>Microsoft Office PowerPoint</Application>
  <PresentationFormat>Произвольный</PresentationFormat>
  <Paragraphs>60</Paragraphs>
  <Slides>14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5" baseType="lpstr">
      <vt:lpstr>Arial</vt:lpstr>
      <vt:lpstr>Calibri</vt:lpstr>
      <vt:lpstr>Calibri Light</vt:lpstr>
      <vt:lpstr>Fira Sans Extra Condensed</vt:lpstr>
      <vt:lpstr>Fira Sans Extra Condensed Medium</vt:lpstr>
      <vt:lpstr>Fira Sans Extra Condensed SemiBold</vt:lpstr>
      <vt:lpstr>Roboto</vt:lpstr>
      <vt:lpstr>Times New Roman</vt:lpstr>
      <vt:lpstr>Wingdings</vt:lpstr>
      <vt:lpstr>Тема Office</vt:lpstr>
      <vt:lpstr>Venn Diagrams by Slidesgo</vt:lpstr>
      <vt:lpstr>Презентация PowerPoint</vt:lpstr>
      <vt:lpstr>Reja:</vt:lpstr>
      <vt:lpstr>Презентация PowerPoint</vt:lpstr>
      <vt:lpstr>Venn Diagrammasi asosida farqli jihatlarini bilib olamiz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Ijodiy parvozga tayyormisiz? Omadli parvoz uchun eng muhim vazifalar bilan tanishing. "Hashar asar" metodi yordamida bajaring.</vt:lpstr>
      <vt:lpstr>Yozish, bu - ijod, shunday ekan ijodiy parvozni birgalikda amalga oshiramiz!   ISHONING, SIZ BUNI UDDALAYSIZ !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510</cp:revision>
  <cp:lastPrinted>2020-12-11T16:07:03Z</cp:lastPrinted>
  <dcterms:created xsi:type="dcterms:W3CDTF">2020-11-12T01:04:50Z</dcterms:created>
  <dcterms:modified xsi:type="dcterms:W3CDTF">2025-01-25T10:19:11Z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