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7"/>
  </p:notesMasterIdLst>
  <p:sldIdLst>
    <p:sldId id="354" r:id="rId2"/>
    <p:sldId id="362" r:id="rId3"/>
    <p:sldId id="363" r:id="rId4"/>
    <p:sldId id="355" r:id="rId5"/>
    <p:sldId id="361" r:id="rId6"/>
  </p:sldIdLst>
  <p:sldSz cx="17995900" cy="10801350"/>
  <p:notesSz cx="9866313" cy="6735763"/>
  <p:defaultTextStyle>
    <a:defPPr>
      <a:defRPr lang="ru-RU"/>
    </a:defPPr>
    <a:lvl1pPr marL="0" algn="l" defTabSz="9142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31" algn="l" defTabSz="9142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61" algn="l" defTabSz="9142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89" algn="l" defTabSz="9142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21" algn="l" defTabSz="9142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650" algn="l" defTabSz="9142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780" algn="l" defTabSz="9142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11" algn="l" defTabSz="9142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040" algn="l" defTabSz="9142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  <p15:guide id="3" pos="21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1F295C"/>
    <a:srgbClr val="E53935"/>
    <a:srgbClr val="80C783"/>
    <a:srgbClr val="E6E6E6"/>
    <a:srgbClr val="FF8B8B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47" d="100"/>
          <a:sy n="47" d="100"/>
        </p:scale>
        <p:origin x="210" y="60"/>
      </p:cViewPr>
      <p:guideLst>
        <p:guide orient="horz" pos="2298"/>
        <p:guide pos="2160"/>
        <p:guide pos="215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0063" y="842963"/>
            <a:ext cx="3786187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4426599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3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6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389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2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650" algn="l" defTabSz="91426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780" algn="l" defTabSz="91426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11" algn="l" defTabSz="91426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040" algn="l" defTabSz="91426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" name="Google Shape;1474;g96889ec63a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28925" y="504825"/>
            <a:ext cx="4208463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5" name="Google Shape;1475;g96889ec63a_0_95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29769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9" y="1767722"/>
            <a:ext cx="13496925" cy="3760470"/>
          </a:xfrm>
        </p:spPr>
        <p:txBody>
          <a:bodyPr anchor="b"/>
          <a:lstStyle>
            <a:lvl1pPr algn="ctr">
              <a:defRPr sz="89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9" y="5673210"/>
            <a:ext cx="13496925" cy="2607825"/>
          </a:xfrm>
        </p:spPr>
        <p:txBody>
          <a:bodyPr/>
          <a:lstStyle>
            <a:lvl1pPr marL="0" indent="0" algn="ctr">
              <a:buNone/>
              <a:defRPr sz="3500"/>
            </a:lvl1pPr>
            <a:lvl2pPr marL="674724" indent="0" algn="ctr">
              <a:buNone/>
              <a:defRPr sz="3000"/>
            </a:lvl2pPr>
            <a:lvl3pPr marL="1349446" indent="0" algn="ctr">
              <a:buNone/>
              <a:defRPr sz="2700"/>
            </a:lvl3pPr>
            <a:lvl4pPr marL="2024171" indent="0" algn="ctr">
              <a:buNone/>
              <a:defRPr sz="2400"/>
            </a:lvl4pPr>
            <a:lvl5pPr marL="2698895" indent="0" algn="ctr">
              <a:buNone/>
              <a:defRPr sz="2400"/>
            </a:lvl5pPr>
            <a:lvl6pPr marL="3373619" indent="0" algn="ctr">
              <a:buNone/>
              <a:defRPr sz="2400"/>
            </a:lvl6pPr>
            <a:lvl7pPr marL="4048343" indent="0" algn="ctr">
              <a:buNone/>
              <a:defRPr sz="2400"/>
            </a:lvl7pPr>
            <a:lvl8pPr marL="4723067" indent="0" algn="ctr">
              <a:buNone/>
              <a:defRPr sz="2400"/>
            </a:lvl8pPr>
            <a:lvl9pPr marL="5397792" indent="0" algn="ctr">
              <a:buNone/>
              <a:defRPr sz="24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41"/>
            <a:ext cx="15521464" cy="4493061"/>
          </a:xfrm>
        </p:spPr>
        <p:txBody>
          <a:bodyPr anchor="b"/>
          <a:lstStyle>
            <a:lvl1pPr>
              <a:defRPr sz="89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8"/>
            <a:ext cx="15521464" cy="2362795"/>
          </a:xfrm>
        </p:spPr>
        <p:txBody>
          <a:bodyPr/>
          <a:lstStyle>
            <a:lvl1pPr marL="0" indent="0">
              <a:buNone/>
              <a:defRPr sz="3500">
                <a:solidFill>
                  <a:schemeClr val="tx1">
                    <a:tint val="75000"/>
                  </a:schemeClr>
                </a:solidFill>
              </a:defRPr>
            </a:lvl1pPr>
            <a:lvl2pPr marL="674724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49446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24171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69889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373619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04834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723067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397792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1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1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4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6" y="2647832"/>
            <a:ext cx="7613109" cy="1297661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74724" indent="0">
              <a:buNone/>
              <a:defRPr sz="3000" b="1"/>
            </a:lvl2pPr>
            <a:lvl3pPr marL="1349446" indent="0">
              <a:buNone/>
              <a:defRPr sz="2700" b="1"/>
            </a:lvl3pPr>
            <a:lvl4pPr marL="2024171" indent="0">
              <a:buNone/>
              <a:defRPr sz="2400" b="1"/>
            </a:lvl4pPr>
            <a:lvl5pPr marL="2698895" indent="0">
              <a:buNone/>
              <a:defRPr sz="2400" b="1"/>
            </a:lvl5pPr>
            <a:lvl6pPr marL="3373619" indent="0">
              <a:buNone/>
              <a:defRPr sz="2400" b="1"/>
            </a:lvl6pPr>
            <a:lvl7pPr marL="4048343" indent="0">
              <a:buNone/>
              <a:defRPr sz="2400" b="1"/>
            </a:lvl7pPr>
            <a:lvl8pPr marL="4723067" indent="0">
              <a:buNone/>
              <a:defRPr sz="2400" b="1"/>
            </a:lvl8pPr>
            <a:lvl9pPr marL="5397792" indent="0">
              <a:buNone/>
              <a:defRPr sz="24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6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6" y="2647832"/>
            <a:ext cx="7650601" cy="1297661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74724" indent="0">
              <a:buNone/>
              <a:defRPr sz="3000" b="1"/>
            </a:lvl2pPr>
            <a:lvl3pPr marL="1349446" indent="0">
              <a:buNone/>
              <a:defRPr sz="2700" b="1"/>
            </a:lvl3pPr>
            <a:lvl4pPr marL="2024171" indent="0">
              <a:buNone/>
              <a:defRPr sz="2400" b="1"/>
            </a:lvl4pPr>
            <a:lvl5pPr marL="2698895" indent="0">
              <a:buNone/>
              <a:defRPr sz="2400" b="1"/>
            </a:lvl5pPr>
            <a:lvl6pPr marL="3373619" indent="0">
              <a:buNone/>
              <a:defRPr sz="2400" b="1"/>
            </a:lvl6pPr>
            <a:lvl7pPr marL="4048343" indent="0">
              <a:buNone/>
              <a:defRPr sz="2400" b="1"/>
            </a:lvl7pPr>
            <a:lvl8pPr marL="4723067" indent="0">
              <a:buNone/>
              <a:defRPr sz="2400" b="1"/>
            </a:lvl8pPr>
            <a:lvl9pPr marL="5397792" indent="0">
              <a:buNone/>
              <a:defRPr sz="24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6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4" y="720090"/>
            <a:ext cx="5804146" cy="2520315"/>
          </a:xfrm>
        </p:spPr>
        <p:txBody>
          <a:bodyPr anchor="b"/>
          <a:lstStyle>
            <a:lvl1pPr>
              <a:defRPr sz="47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9"/>
            <a:ext cx="9110424" cy="7675959"/>
          </a:xfrm>
        </p:spPr>
        <p:txBody>
          <a:bodyPr/>
          <a:lstStyle>
            <a:lvl1pPr>
              <a:defRPr sz="4700"/>
            </a:lvl1pPr>
            <a:lvl2pPr>
              <a:defRPr sz="4100"/>
            </a:lvl2pPr>
            <a:lvl3pPr>
              <a:defRPr sz="35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4" y="3240405"/>
            <a:ext cx="5804146" cy="6003251"/>
          </a:xfrm>
        </p:spPr>
        <p:txBody>
          <a:bodyPr/>
          <a:lstStyle>
            <a:lvl1pPr marL="0" indent="0">
              <a:buNone/>
              <a:defRPr sz="2400"/>
            </a:lvl1pPr>
            <a:lvl2pPr marL="674724" indent="0">
              <a:buNone/>
              <a:defRPr sz="2100"/>
            </a:lvl2pPr>
            <a:lvl3pPr marL="1349446" indent="0">
              <a:buNone/>
              <a:defRPr sz="1800"/>
            </a:lvl3pPr>
            <a:lvl4pPr marL="2024171" indent="0">
              <a:buNone/>
              <a:defRPr sz="1500"/>
            </a:lvl4pPr>
            <a:lvl5pPr marL="2698895" indent="0">
              <a:buNone/>
              <a:defRPr sz="1500"/>
            </a:lvl5pPr>
            <a:lvl6pPr marL="3373619" indent="0">
              <a:buNone/>
              <a:defRPr sz="1500"/>
            </a:lvl6pPr>
            <a:lvl7pPr marL="4048343" indent="0">
              <a:buNone/>
              <a:defRPr sz="1500"/>
            </a:lvl7pPr>
            <a:lvl8pPr marL="4723067" indent="0">
              <a:buNone/>
              <a:defRPr sz="1500"/>
            </a:lvl8pPr>
            <a:lvl9pPr marL="5397792" indent="0">
              <a:buNone/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4" y="720090"/>
            <a:ext cx="5804146" cy="2520315"/>
          </a:xfrm>
        </p:spPr>
        <p:txBody>
          <a:bodyPr anchor="b"/>
          <a:lstStyle>
            <a:lvl1pPr>
              <a:defRPr sz="47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9"/>
            <a:ext cx="9110424" cy="7675959"/>
          </a:xfrm>
        </p:spPr>
        <p:txBody>
          <a:bodyPr/>
          <a:lstStyle>
            <a:lvl1pPr marL="0" indent="0">
              <a:buNone/>
              <a:defRPr sz="4700"/>
            </a:lvl1pPr>
            <a:lvl2pPr marL="674724" indent="0">
              <a:buNone/>
              <a:defRPr sz="4100"/>
            </a:lvl2pPr>
            <a:lvl3pPr marL="1349446" indent="0">
              <a:buNone/>
              <a:defRPr sz="3500"/>
            </a:lvl3pPr>
            <a:lvl4pPr marL="2024171" indent="0">
              <a:buNone/>
              <a:defRPr sz="3000"/>
            </a:lvl4pPr>
            <a:lvl5pPr marL="2698895" indent="0">
              <a:buNone/>
              <a:defRPr sz="3000"/>
            </a:lvl5pPr>
            <a:lvl6pPr marL="3373619" indent="0">
              <a:buNone/>
              <a:defRPr sz="3000"/>
            </a:lvl6pPr>
            <a:lvl7pPr marL="4048343" indent="0">
              <a:buNone/>
              <a:defRPr sz="3000"/>
            </a:lvl7pPr>
            <a:lvl8pPr marL="4723067" indent="0">
              <a:buNone/>
              <a:defRPr sz="3000"/>
            </a:lvl8pPr>
            <a:lvl9pPr marL="5397792" indent="0">
              <a:buNone/>
              <a:defRPr sz="3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4" y="3240405"/>
            <a:ext cx="5804146" cy="6003251"/>
          </a:xfrm>
        </p:spPr>
        <p:txBody>
          <a:bodyPr/>
          <a:lstStyle>
            <a:lvl1pPr marL="0" indent="0">
              <a:buNone/>
              <a:defRPr sz="2400"/>
            </a:lvl1pPr>
            <a:lvl2pPr marL="674724" indent="0">
              <a:buNone/>
              <a:defRPr sz="2100"/>
            </a:lvl2pPr>
            <a:lvl3pPr marL="1349446" indent="0">
              <a:buNone/>
              <a:defRPr sz="1800"/>
            </a:lvl3pPr>
            <a:lvl4pPr marL="2024171" indent="0">
              <a:buNone/>
              <a:defRPr sz="1500"/>
            </a:lvl4pPr>
            <a:lvl5pPr marL="2698895" indent="0">
              <a:buNone/>
              <a:defRPr sz="1500"/>
            </a:lvl5pPr>
            <a:lvl6pPr marL="3373619" indent="0">
              <a:buNone/>
              <a:defRPr sz="1500"/>
            </a:lvl6pPr>
            <a:lvl7pPr marL="4048343" indent="0">
              <a:buNone/>
              <a:defRPr sz="1500"/>
            </a:lvl7pPr>
            <a:lvl8pPr marL="4723067" indent="0">
              <a:buNone/>
              <a:defRPr sz="1500"/>
            </a:lvl8pPr>
            <a:lvl9pPr marL="5397792" indent="0">
              <a:buNone/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4"/>
            <a:ext cx="15521464" cy="2087762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1"/>
            <a:ext cx="15521464" cy="6853357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5"/>
            <a:ext cx="4049078" cy="575072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5"/>
            <a:ext cx="6073616" cy="575072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5"/>
            <a:ext cx="4049078" cy="575072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446" rtl="0" eaLnBrk="1" latinLnBrk="0" hangingPunct="1">
        <a:lnSpc>
          <a:spcPct val="90000"/>
        </a:lnSpc>
        <a:spcBef>
          <a:spcPct val="0"/>
        </a:spcBef>
        <a:buNone/>
        <a:defRPr sz="6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362" indent="-337362" algn="l" defTabSz="1349446" rtl="0" eaLnBrk="1" latinLnBrk="0" hangingPunct="1">
        <a:lnSpc>
          <a:spcPct val="90000"/>
        </a:lnSpc>
        <a:spcBef>
          <a:spcPts val="1475"/>
        </a:spcBef>
        <a:buFont typeface="Arial" panose="020B0604020202020204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1012086" indent="-337362" algn="l" defTabSz="1349446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686808" indent="-337362" algn="l" defTabSz="1349446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361533" indent="-337362" algn="l" defTabSz="1349446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36257" indent="-337362" algn="l" defTabSz="1349446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10981" indent="-337362" algn="l" defTabSz="1349446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385703" indent="-337362" algn="l" defTabSz="1349446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060429" indent="-337362" algn="l" defTabSz="1349446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735152" indent="-337362" algn="l" defTabSz="1349446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44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74724" algn="l" defTabSz="134944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49446" algn="l" defTabSz="134944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24171" algn="l" defTabSz="134944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698895" algn="l" defTabSz="134944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73619" algn="l" defTabSz="134944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048343" algn="l" defTabSz="134944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723067" algn="l" defTabSz="134944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397792" algn="l" defTabSz="134944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image" Target="../media/image6.png"/><Relationship Id="rId7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3.png"/><Relationship Id="rId4" Type="http://schemas.openxmlformats.org/officeDocument/2006/relationships/image" Target="../media/image7.png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" y="-85722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8" y="217089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2" y="186274"/>
            <a:ext cx="2362200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F0F3D3-0193-4310-A555-5E3AE03BAC1B}"/>
              </a:ext>
            </a:extLst>
          </p:cNvPr>
          <p:cNvSpPr txBox="1"/>
          <p:nvPr/>
        </p:nvSpPr>
        <p:spPr>
          <a:xfrm>
            <a:off x="1473200" y="6278152"/>
            <a:ext cx="15201901" cy="646319"/>
          </a:xfrm>
          <a:prstGeom prst="rect">
            <a:avLst/>
          </a:prstGeom>
          <a:noFill/>
        </p:spPr>
        <p:txBody>
          <a:bodyPr wrap="square" lIns="91428" tIns="45714" rIns="91428" bIns="45714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4-mavzu:  </a:t>
            </a:r>
            <a:r>
              <a:rPr lang="en-US" sz="3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Diktant</a:t>
            </a:r>
            <a:r>
              <a:rPr lang="en-US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yozish</a:t>
            </a:r>
            <a:r>
              <a:rPr lang="en-US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metodikasi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1149351" y="2598540"/>
            <a:ext cx="15697200" cy="646319"/>
          </a:xfrm>
          <a:prstGeom prst="rect">
            <a:avLst/>
          </a:prstGeom>
          <a:noFill/>
        </p:spPr>
        <p:txBody>
          <a:bodyPr wrap="square" lIns="91428" tIns="45714" rIns="91428" bIns="45714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FANNI O‘QITISHDA ZAMONAVIY YONDASHUVLAR</a:t>
            </a:r>
            <a:endParaRPr lang="en-US" sz="3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DB5994-D73D-454C-ADCA-1158F8528EF6}"/>
              </a:ext>
            </a:extLst>
          </p:cNvPr>
          <p:cNvSpPr txBox="1"/>
          <p:nvPr/>
        </p:nvSpPr>
        <p:spPr>
          <a:xfrm>
            <a:off x="2063752" y="3537016"/>
            <a:ext cx="14401799" cy="1200316"/>
          </a:xfrm>
          <a:prstGeom prst="rect">
            <a:avLst/>
          </a:prstGeom>
          <a:noFill/>
        </p:spPr>
        <p:txBody>
          <a:bodyPr wrap="square" lIns="91428" tIns="45714" rIns="91428" bIns="45714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3.5-modul.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yozma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savodxonligini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diktant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rivojlantirish</a:t>
            </a:r>
            <a:endParaRPr lang="en-US" sz="3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34347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object 66">
            <a:extLst>
              <a:ext uri="{FF2B5EF4-FFF2-40B4-BE49-F238E27FC236}">
                <a16:creationId xmlns:a16="http://schemas.microsoft.com/office/drawing/2014/main" id="{513738F0-FB0E-4EE5-8BF3-A93C1E2D5D47}"/>
              </a:ext>
            </a:extLst>
          </p:cNvPr>
          <p:cNvSpPr/>
          <p:nvPr/>
        </p:nvSpPr>
        <p:spPr>
          <a:xfrm>
            <a:off x="15678462" y="9596203"/>
            <a:ext cx="2317440" cy="1205151"/>
          </a:xfrm>
          <a:custGeom>
            <a:avLst/>
            <a:gdLst/>
            <a:ahLst/>
            <a:cxnLst/>
            <a:rect l="l" t="t" r="r" b="b"/>
            <a:pathLst>
              <a:path w="1809115" h="1369695">
                <a:moveTo>
                  <a:pt x="0" y="1369295"/>
                </a:moveTo>
                <a:lnTo>
                  <a:pt x="1121" y="1360804"/>
                </a:lnTo>
                <a:lnTo>
                  <a:pt x="8800" y="1302662"/>
                </a:lnTo>
                <a:lnTo>
                  <a:pt x="16479" y="1244520"/>
                </a:lnTo>
                <a:lnTo>
                  <a:pt x="24158" y="1186377"/>
                </a:lnTo>
                <a:lnTo>
                  <a:pt x="31837" y="1128235"/>
                </a:lnTo>
                <a:lnTo>
                  <a:pt x="39516" y="1070093"/>
                </a:lnTo>
                <a:lnTo>
                  <a:pt x="47195" y="1011950"/>
                </a:lnTo>
                <a:lnTo>
                  <a:pt x="54874" y="953808"/>
                </a:lnTo>
                <a:lnTo>
                  <a:pt x="62554" y="895666"/>
                </a:lnTo>
                <a:lnTo>
                  <a:pt x="70233" y="837524"/>
                </a:lnTo>
                <a:lnTo>
                  <a:pt x="77912" y="779381"/>
                </a:lnTo>
                <a:lnTo>
                  <a:pt x="85591" y="721239"/>
                </a:lnTo>
                <a:lnTo>
                  <a:pt x="93270" y="663097"/>
                </a:lnTo>
                <a:lnTo>
                  <a:pt x="100950" y="604954"/>
                </a:lnTo>
                <a:lnTo>
                  <a:pt x="168090" y="581173"/>
                </a:lnTo>
                <a:lnTo>
                  <a:pt x="235231" y="557392"/>
                </a:lnTo>
                <a:lnTo>
                  <a:pt x="302371" y="533611"/>
                </a:lnTo>
                <a:lnTo>
                  <a:pt x="369511" y="509830"/>
                </a:lnTo>
                <a:lnTo>
                  <a:pt x="436651" y="486049"/>
                </a:lnTo>
                <a:lnTo>
                  <a:pt x="503791" y="462268"/>
                </a:lnTo>
                <a:lnTo>
                  <a:pt x="570932" y="438487"/>
                </a:lnTo>
                <a:lnTo>
                  <a:pt x="638072" y="414706"/>
                </a:lnTo>
                <a:lnTo>
                  <a:pt x="705212" y="390925"/>
                </a:lnTo>
                <a:lnTo>
                  <a:pt x="772352" y="367144"/>
                </a:lnTo>
                <a:lnTo>
                  <a:pt x="839492" y="343363"/>
                </a:lnTo>
                <a:lnTo>
                  <a:pt x="906632" y="319581"/>
                </a:lnTo>
                <a:lnTo>
                  <a:pt x="973772" y="295800"/>
                </a:lnTo>
                <a:lnTo>
                  <a:pt x="1040912" y="272019"/>
                </a:lnTo>
                <a:lnTo>
                  <a:pt x="1108053" y="248238"/>
                </a:lnTo>
                <a:lnTo>
                  <a:pt x="1175193" y="224457"/>
                </a:lnTo>
                <a:lnTo>
                  <a:pt x="1242333" y="200676"/>
                </a:lnTo>
                <a:lnTo>
                  <a:pt x="1309473" y="176895"/>
                </a:lnTo>
                <a:lnTo>
                  <a:pt x="1376614" y="153114"/>
                </a:lnTo>
                <a:lnTo>
                  <a:pt x="1443754" y="129333"/>
                </a:lnTo>
                <a:lnTo>
                  <a:pt x="1510894" y="105551"/>
                </a:lnTo>
                <a:lnTo>
                  <a:pt x="1578034" y="81770"/>
                </a:lnTo>
                <a:lnTo>
                  <a:pt x="1645175" y="57988"/>
                </a:lnTo>
                <a:lnTo>
                  <a:pt x="1712315" y="34207"/>
                </a:lnTo>
                <a:lnTo>
                  <a:pt x="1779455" y="10425"/>
                </a:lnTo>
                <a:lnTo>
                  <a:pt x="180889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700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8" name="object 67">
            <a:extLst>
              <a:ext uri="{FF2B5EF4-FFF2-40B4-BE49-F238E27FC236}">
                <a16:creationId xmlns:a16="http://schemas.microsoft.com/office/drawing/2014/main" id="{D837B712-D877-44AC-8BDF-E0766FE10043}"/>
              </a:ext>
            </a:extLst>
          </p:cNvPr>
          <p:cNvSpPr/>
          <p:nvPr/>
        </p:nvSpPr>
        <p:spPr>
          <a:xfrm>
            <a:off x="15875292" y="9711214"/>
            <a:ext cx="2120610" cy="1090136"/>
          </a:xfrm>
          <a:custGeom>
            <a:avLst/>
            <a:gdLst/>
            <a:ahLst/>
            <a:cxnLst/>
            <a:rect l="l" t="t" r="r" b="b"/>
            <a:pathLst>
              <a:path w="1655444" h="1238250">
                <a:moveTo>
                  <a:pt x="0" y="1237956"/>
                </a:moveTo>
                <a:lnTo>
                  <a:pt x="7135" y="1189295"/>
                </a:lnTo>
                <a:lnTo>
                  <a:pt x="15158" y="1134584"/>
                </a:lnTo>
                <a:lnTo>
                  <a:pt x="23182" y="1079872"/>
                </a:lnTo>
                <a:lnTo>
                  <a:pt x="31205" y="1025160"/>
                </a:lnTo>
                <a:lnTo>
                  <a:pt x="39228" y="970449"/>
                </a:lnTo>
                <a:lnTo>
                  <a:pt x="47251" y="915737"/>
                </a:lnTo>
                <a:lnTo>
                  <a:pt x="55274" y="861026"/>
                </a:lnTo>
                <a:lnTo>
                  <a:pt x="63298" y="806314"/>
                </a:lnTo>
                <a:lnTo>
                  <a:pt x="71321" y="751603"/>
                </a:lnTo>
                <a:lnTo>
                  <a:pt x="79344" y="696891"/>
                </a:lnTo>
                <a:lnTo>
                  <a:pt x="87367" y="642179"/>
                </a:lnTo>
                <a:lnTo>
                  <a:pt x="95391" y="587467"/>
                </a:lnTo>
                <a:lnTo>
                  <a:pt x="103414" y="532756"/>
                </a:lnTo>
                <a:lnTo>
                  <a:pt x="166991" y="510927"/>
                </a:lnTo>
                <a:lnTo>
                  <a:pt x="230568" y="489098"/>
                </a:lnTo>
                <a:lnTo>
                  <a:pt x="294145" y="467269"/>
                </a:lnTo>
                <a:lnTo>
                  <a:pt x="357722" y="445440"/>
                </a:lnTo>
                <a:lnTo>
                  <a:pt x="421299" y="423611"/>
                </a:lnTo>
                <a:lnTo>
                  <a:pt x="484876" y="401782"/>
                </a:lnTo>
                <a:lnTo>
                  <a:pt x="548453" y="379953"/>
                </a:lnTo>
                <a:lnTo>
                  <a:pt x="612030" y="358124"/>
                </a:lnTo>
                <a:lnTo>
                  <a:pt x="675607" y="336295"/>
                </a:lnTo>
                <a:lnTo>
                  <a:pt x="739184" y="314466"/>
                </a:lnTo>
                <a:lnTo>
                  <a:pt x="802761" y="292637"/>
                </a:lnTo>
                <a:lnTo>
                  <a:pt x="866338" y="270808"/>
                </a:lnTo>
                <a:lnTo>
                  <a:pt x="929915" y="248979"/>
                </a:lnTo>
                <a:lnTo>
                  <a:pt x="993492" y="227151"/>
                </a:lnTo>
                <a:lnTo>
                  <a:pt x="1057069" y="205322"/>
                </a:lnTo>
                <a:lnTo>
                  <a:pt x="1120646" y="183493"/>
                </a:lnTo>
                <a:lnTo>
                  <a:pt x="1184222" y="161664"/>
                </a:lnTo>
                <a:lnTo>
                  <a:pt x="1247799" y="139835"/>
                </a:lnTo>
                <a:lnTo>
                  <a:pt x="1311376" y="118006"/>
                </a:lnTo>
                <a:lnTo>
                  <a:pt x="1374953" y="96177"/>
                </a:lnTo>
                <a:lnTo>
                  <a:pt x="1438530" y="74348"/>
                </a:lnTo>
                <a:lnTo>
                  <a:pt x="1502108" y="52519"/>
                </a:lnTo>
                <a:lnTo>
                  <a:pt x="1565685" y="30690"/>
                </a:lnTo>
                <a:lnTo>
                  <a:pt x="1629262" y="8861"/>
                </a:lnTo>
                <a:lnTo>
                  <a:pt x="1655072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700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9" name="object 68">
            <a:extLst>
              <a:ext uri="{FF2B5EF4-FFF2-40B4-BE49-F238E27FC236}">
                <a16:creationId xmlns:a16="http://schemas.microsoft.com/office/drawing/2014/main" id="{DF440203-E4EA-4EF1-A38A-C1FA0178E47A}"/>
              </a:ext>
            </a:extLst>
          </p:cNvPr>
          <p:cNvSpPr/>
          <p:nvPr/>
        </p:nvSpPr>
        <p:spPr>
          <a:xfrm>
            <a:off x="16072122" y="9826230"/>
            <a:ext cx="1923780" cy="975122"/>
          </a:xfrm>
          <a:custGeom>
            <a:avLst/>
            <a:gdLst/>
            <a:ahLst/>
            <a:cxnLst/>
            <a:rect l="l" t="t" r="r" b="b"/>
            <a:pathLst>
              <a:path w="1501140" h="1108709">
                <a:moveTo>
                  <a:pt x="0" y="1108210"/>
                </a:moveTo>
                <a:lnTo>
                  <a:pt x="13374" y="1026238"/>
                </a:lnTo>
                <a:lnTo>
                  <a:pt x="21741" y="974957"/>
                </a:lnTo>
                <a:lnTo>
                  <a:pt x="30108" y="923677"/>
                </a:lnTo>
                <a:lnTo>
                  <a:pt x="38475" y="872396"/>
                </a:lnTo>
                <a:lnTo>
                  <a:pt x="46842" y="821115"/>
                </a:lnTo>
                <a:lnTo>
                  <a:pt x="55209" y="769835"/>
                </a:lnTo>
                <a:lnTo>
                  <a:pt x="63576" y="718554"/>
                </a:lnTo>
                <a:lnTo>
                  <a:pt x="71943" y="667273"/>
                </a:lnTo>
                <a:lnTo>
                  <a:pt x="80310" y="615993"/>
                </a:lnTo>
                <a:lnTo>
                  <a:pt x="88677" y="564712"/>
                </a:lnTo>
                <a:lnTo>
                  <a:pt x="97044" y="513432"/>
                </a:lnTo>
                <a:lnTo>
                  <a:pt x="105411" y="462151"/>
                </a:lnTo>
                <a:lnTo>
                  <a:pt x="165425" y="442274"/>
                </a:lnTo>
                <a:lnTo>
                  <a:pt x="225439" y="422397"/>
                </a:lnTo>
                <a:lnTo>
                  <a:pt x="285453" y="402521"/>
                </a:lnTo>
                <a:lnTo>
                  <a:pt x="345467" y="382644"/>
                </a:lnTo>
                <a:lnTo>
                  <a:pt x="405481" y="362767"/>
                </a:lnTo>
                <a:lnTo>
                  <a:pt x="465495" y="342890"/>
                </a:lnTo>
                <a:lnTo>
                  <a:pt x="525508" y="323013"/>
                </a:lnTo>
                <a:lnTo>
                  <a:pt x="585522" y="303136"/>
                </a:lnTo>
                <a:lnTo>
                  <a:pt x="645536" y="283260"/>
                </a:lnTo>
                <a:lnTo>
                  <a:pt x="705550" y="263383"/>
                </a:lnTo>
                <a:lnTo>
                  <a:pt x="765564" y="243506"/>
                </a:lnTo>
                <a:lnTo>
                  <a:pt x="825578" y="223629"/>
                </a:lnTo>
                <a:lnTo>
                  <a:pt x="885592" y="203753"/>
                </a:lnTo>
                <a:lnTo>
                  <a:pt x="945606" y="183876"/>
                </a:lnTo>
                <a:lnTo>
                  <a:pt x="1005619" y="164000"/>
                </a:lnTo>
                <a:lnTo>
                  <a:pt x="1065633" y="144123"/>
                </a:lnTo>
                <a:lnTo>
                  <a:pt x="1125647" y="124246"/>
                </a:lnTo>
                <a:lnTo>
                  <a:pt x="1185660" y="104370"/>
                </a:lnTo>
                <a:lnTo>
                  <a:pt x="1245674" y="84494"/>
                </a:lnTo>
                <a:lnTo>
                  <a:pt x="1305688" y="64617"/>
                </a:lnTo>
                <a:lnTo>
                  <a:pt x="1365702" y="44740"/>
                </a:lnTo>
                <a:lnTo>
                  <a:pt x="1425716" y="24864"/>
                </a:lnTo>
                <a:lnTo>
                  <a:pt x="1485730" y="4987"/>
                </a:lnTo>
                <a:lnTo>
                  <a:pt x="1500789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700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0" name="object 69">
            <a:extLst>
              <a:ext uri="{FF2B5EF4-FFF2-40B4-BE49-F238E27FC236}">
                <a16:creationId xmlns:a16="http://schemas.microsoft.com/office/drawing/2014/main" id="{23F3DEA7-BB9F-4BF2-B764-8CC9707E1663}"/>
              </a:ext>
            </a:extLst>
          </p:cNvPr>
          <p:cNvSpPr/>
          <p:nvPr/>
        </p:nvSpPr>
        <p:spPr>
          <a:xfrm>
            <a:off x="16271293" y="9938747"/>
            <a:ext cx="1724607" cy="862607"/>
          </a:xfrm>
          <a:custGeom>
            <a:avLst/>
            <a:gdLst/>
            <a:ahLst/>
            <a:cxnLst/>
            <a:rect l="l" t="t" r="r" b="b"/>
            <a:pathLst>
              <a:path w="1346200" h="980440">
                <a:moveTo>
                  <a:pt x="0" y="980364"/>
                </a:moveTo>
                <a:lnTo>
                  <a:pt x="2315" y="967645"/>
                </a:lnTo>
                <a:lnTo>
                  <a:pt x="11026" y="919795"/>
                </a:lnTo>
                <a:lnTo>
                  <a:pt x="19737" y="871945"/>
                </a:lnTo>
                <a:lnTo>
                  <a:pt x="28448" y="824095"/>
                </a:lnTo>
                <a:lnTo>
                  <a:pt x="37159" y="776245"/>
                </a:lnTo>
                <a:lnTo>
                  <a:pt x="45870" y="728395"/>
                </a:lnTo>
                <a:lnTo>
                  <a:pt x="54581" y="680545"/>
                </a:lnTo>
                <a:lnTo>
                  <a:pt x="63292" y="632695"/>
                </a:lnTo>
                <a:lnTo>
                  <a:pt x="72003" y="584845"/>
                </a:lnTo>
                <a:lnTo>
                  <a:pt x="80714" y="536995"/>
                </a:lnTo>
                <a:lnTo>
                  <a:pt x="89425" y="489145"/>
                </a:lnTo>
                <a:lnTo>
                  <a:pt x="98135" y="441295"/>
                </a:lnTo>
                <a:lnTo>
                  <a:pt x="106846" y="393445"/>
                </a:lnTo>
                <a:lnTo>
                  <a:pt x="163297" y="375520"/>
                </a:lnTo>
                <a:lnTo>
                  <a:pt x="219747" y="357595"/>
                </a:lnTo>
                <a:lnTo>
                  <a:pt x="276198" y="339671"/>
                </a:lnTo>
                <a:lnTo>
                  <a:pt x="332648" y="321746"/>
                </a:lnTo>
                <a:lnTo>
                  <a:pt x="389099" y="303822"/>
                </a:lnTo>
                <a:lnTo>
                  <a:pt x="445549" y="285897"/>
                </a:lnTo>
                <a:lnTo>
                  <a:pt x="502000" y="267973"/>
                </a:lnTo>
                <a:lnTo>
                  <a:pt x="558450" y="250048"/>
                </a:lnTo>
                <a:lnTo>
                  <a:pt x="614901" y="232124"/>
                </a:lnTo>
                <a:lnTo>
                  <a:pt x="671351" y="214199"/>
                </a:lnTo>
                <a:lnTo>
                  <a:pt x="727802" y="196275"/>
                </a:lnTo>
                <a:lnTo>
                  <a:pt x="784252" y="178350"/>
                </a:lnTo>
                <a:lnTo>
                  <a:pt x="840703" y="160426"/>
                </a:lnTo>
                <a:lnTo>
                  <a:pt x="897153" y="142501"/>
                </a:lnTo>
                <a:lnTo>
                  <a:pt x="953604" y="124577"/>
                </a:lnTo>
                <a:lnTo>
                  <a:pt x="1010055" y="106652"/>
                </a:lnTo>
                <a:lnTo>
                  <a:pt x="1066505" y="88727"/>
                </a:lnTo>
                <a:lnTo>
                  <a:pt x="1122956" y="70802"/>
                </a:lnTo>
                <a:lnTo>
                  <a:pt x="1179406" y="52878"/>
                </a:lnTo>
                <a:lnTo>
                  <a:pt x="1235857" y="34953"/>
                </a:lnTo>
                <a:lnTo>
                  <a:pt x="1292308" y="17029"/>
                </a:lnTo>
                <a:lnTo>
                  <a:pt x="134594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700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1" name="object 70">
            <a:extLst>
              <a:ext uri="{FF2B5EF4-FFF2-40B4-BE49-F238E27FC236}">
                <a16:creationId xmlns:a16="http://schemas.microsoft.com/office/drawing/2014/main" id="{CFC52EB8-06CE-46AC-9C47-229301022720}"/>
              </a:ext>
            </a:extLst>
          </p:cNvPr>
          <p:cNvSpPr/>
          <p:nvPr/>
        </p:nvSpPr>
        <p:spPr>
          <a:xfrm>
            <a:off x="16470467" y="10048761"/>
            <a:ext cx="1525433" cy="752593"/>
          </a:xfrm>
          <a:custGeom>
            <a:avLst/>
            <a:gdLst/>
            <a:ahLst/>
            <a:cxnLst/>
            <a:rect l="l" t="t" r="r" b="b"/>
            <a:pathLst>
              <a:path w="1190625" h="855345">
                <a:moveTo>
                  <a:pt x="0" y="854794"/>
                </a:moveTo>
                <a:lnTo>
                  <a:pt x="7984" y="815626"/>
                </a:lnTo>
                <a:lnTo>
                  <a:pt x="17038" y="771207"/>
                </a:lnTo>
                <a:lnTo>
                  <a:pt x="26093" y="726787"/>
                </a:lnTo>
                <a:lnTo>
                  <a:pt x="35147" y="682368"/>
                </a:lnTo>
                <a:lnTo>
                  <a:pt x="44202" y="637948"/>
                </a:lnTo>
                <a:lnTo>
                  <a:pt x="53257" y="593529"/>
                </a:lnTo>
                <a:lnTo>
                  <a:pt x="62311" y="549109"/>
                </a:lnTo>
                <a:lnTo>
                  <a:pt x="71366" y="504690"/>
                </a:lnTo>
                <a:lnTo>
                  <a:pt x="80421" y="460271"/>
                </a:lnTo>
                <a:lnTo>
                  <a:pt x="89476" y="415851"/>
                </a:lnTo>
                <a:lnTo>
                  <a:pt x="98530" y="371432"/>
                </a:lnTo>
                <a:lnTo>
                  <a:pt x="107585" y="327013"/>
                </a:lnTo>
                <a:lnTo>
                  <a:pt x="160473" y="311041"/>
                </a:lnTo>
                <a:lnTo>
                  <a:pt x="213360" y="295069"/>
                </a:lnTo>
                <a:lnTo>
                  <a:pt x="266248" y="279097"/>
                </a:lnTo>
                <a:lnTo>
                  <a:pt x="319136" y="263124"/>
                </a:lnTo>
                <a:lnTo>
                  <a:pt x="372023" y="247152"/>
                </a:lnTo>
                <a:lnTo>
                  <a:pt x="424911" y="231180"/>
                </a:lnTo>
                <a:lnTo>
                  <a:pt x="477798" y="215208"/>
                </a:lnTo>
                <a:lnTo>
                  <a:pt x="530686" y="199236"/>
                </a:lnTo>
                <a:lnTo>
                  <a:pt x="583573" y="183264"/>
                </a:lnTo>
                <a:lnTo>
                  <a:pt x="636460" y="167292"/>
                </a:lnTo>
                <a:lnTo>
                  <a:pt x="689348" y="151320"/>
                </a:lnTo>
                <a:lnTo>
                  <a:pt x="742235" y="135347"/>
                </a:lnTo>
                <a:lnTo>
                  <a:pt x="795123" y="119375"/>
                </a:lnTo>
                <a:lnTo>
                  <a:pt x="848010" y="103403"/>
                </a:lnTo>
                <a:lnTo>
                  <a:pt x="900897" y="87431"/>
                </a:lnTo>
                <a:lnTo>
                  <a:pt x="953784" y="71459"/>
                </a:lnTo>
                <a:lnTo>
                  <a:pt x="1006672" y="55486"/>
                </a:lnTo>
                <a:lnTo>
                  <a:pt x="1059559" y="39514"/>
                </a:lnTo>
                <a:lnTo>
                  <a:pt x="1112446" y="23542"/>
                </a:lnTo>
                <a:lnTo>
                  <a:pt x="1165333" y="7570"/>
                </a:lnTo>
                <a:lnTo>
                  <a:pt x="119040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700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2" name="object 71">
            <a:extLst>
              <a:ext uri="{FF2B5EF4-FFF2-40B4-BE49-F238E27FC236}">
                <a16:creationId xmlns:a16="http://schemas.microsoft.com/office/drawing/2014/main" id="{726A5D17-B7D2-4AFF-A2FE-6E5CBC61915A}"/>
              </a:ext>
            </a:extLst>
          </p:cNvPr>
          <p:cNvSpPr/>
          <p:nvPr/>
        </p:nvSpPr>
        <p:spPr>
          <a:xfrm>
            <a:off x="16669642" y="10156273"/>
            <a:ext cx="1326260" cy="645081"/>
          </a:xfrm>
          <a:custGeom>
            <a:avLst/>
            <a:gdLst/>
            <a:ahLst/>
            <a:cxnLst/>
            <a:rect l="l" t="t" r="r" b="b"/>
            <a:pathLst>
              <a:path w="1034415" h="732154">
                <a:moveTo>
                  <a:pt x="0" y="731999"/>
                </a:moveTo>
                <a:lnTo>
                  <a:pt x="13472" y="673243"/>
                </a:lnTo>
                <a:lnTo>
                  <a:pt x="22870" y="632255"/>
                </a:lnTo>
                <a:lnTo>
                  <a:pt x="32269" y="591266"/>
                </a:lnTo>
                <a:lnTo>
                  <a:pt x="41668" y="550278"/>
                </a:lnTo>
                <a:lnTo>
                  <a:pt x="51066" y="509289"/>
                </a:lnTo>
                <a:lnTo>
                  <a:pt x="60465" y="468301"/>
                </a:lnTo>
                <a:lnTo>
                  <a:pt x="69864" y="427312"/>
                </a:lnTo>
                <a:lnTo>
                  <a:pt x="79262" y="386324"/>
                </a:lnTo>
                <a:lnTo>
                  <a:pt x="88661" y="345335"/>
                </a:lnTo>
                <a:lnTo>
                  <a:pt x="98060" y="304346"/>
                </a:lnTo>
                <a:lnTo>
                  <a:pt x="107458" y="263358"/>
                </a:lnTo>
                <a:lnTo>
                  <a:pt x="156783" y="249338"/>
                </a:lnTo>
                <a:lnTo>
                  <a:pt x="206107" y="235318"/>
                </a:lnTo>
                <a:lnTo>
                  <a:pt x="255431" y="221298"/>
                </a:lnTo>
                <a:lnTo>
                  <a:pt x="304755" y="207278"/>
                </a:lnTo>
                <a:lnTo>
                  <a:pt x="354080" y="193258"/>
                </a:lnTo>
                <a:lnTo>
                  <a:pt x="403404" y="179238"/>
                </a:lnTo>
                <a:lnTo>
                  <a:pt x="452728" y="165218"/>
                </a:lnTo>
                <a:lnTo>
                  <a:pt x="502052" y="151198"/>
                </a:lnTo>
                <a:lnTo>
                  <a:pt x="551376" y="137178"/>
                </a:lnTo>
                <a:lnTo>
                  <a:pt x="600701" y="123158"/>
                </a:lnTo>
                <a:lnTo>
                  <a:pt x="650025" y="109138"/>
                </a:lnTo>
                <a:lnTo>
                  <a:pt x="699349" y="95118"/>
                </a:lnTo>
                <a:lnTo>
                  <a:pt x="748674" y="81098"/>
                </a:lnTo>
                <a:lnTo>
                  <a:pt x="797998" y="67078"/>
                </a:lnTo>
                <a:lnTo>
                  <a:pt x="847322" y="53058"/>
                </a:lnTo>
                <a:lnTo>
                  <a:pt x="896647" y="39038"/>
                </a:lnTo>
                <a:lnTo>
                  <a:pt x="945971" y="25018"/>
                </a:lnTo>
                <a:lnTo>
                  <a:pt x="995296" y="10998"/>
                </a:lnTo>
                <a:lnTo>
                  <a:pt x="103399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700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3" name="object 72">
            <a:extLst>
              <a:ext uri="{FF2B5EF4-FFF2-40B4-BE49-F238E27FC236}">
                <a16:creationId xmlns:a16="http://schemas.microsoft.com/office/drawing/2014/main" id="{030E6A70-068C-4D41-9A6F-A0DD8CC1A470}"/>
              </a:ext>
            </a:extLst>
          </p:cNvPr>
          <p:cNvSpPr/>
          <p:nvPr/>
        </p:nvSpPr>
        <p:spPr>
          <a:xfrm>
            <a:off x="16871156" y="10261282"/>
            <a:ext cx="1124744" cy="540068"/>
          </a:xfrm>
          <a:custGeom>
            <a:avLst/>
            <a:gdLst/>
            <a:ahLst/>
            <a:cxnLst/>
            <a:rect l="l" t="t" r="r" b="b"/>
            <a:pathLst>
              <a:path w="876934" h="612775">
                <a:moveTo>
                  <a:pt x="0" y="612624"/>
                </a:moveTo>
                <a:lnTo>
                  <a:pt x="18542" y="541142"/>
                </a:lnTo>
                <a:lnTo>
                  <a:pt x="28284" y="503585"/>
                </a:lnTo>
                <a:lnTo>
                  <a:pt x="38026" y="466027"/>
                </a:lnTo>
                <a:lnTo>
                  <a:pt x="47769" y="428469"/>
                </a:lnTo>
                <a:lnTo>
                  <a:pt x="57511" y="390912"/>
                </a:lnTo>
                <a:lnTo>
                  <a:pt x="67253" y="353354"/>
                </a:lnTo>
                <a:lnTo>
                  <a:pt x="76996" y="315797"/>
                </a:lnTo>
                <a:lnTo>
                  <a:pt x="86738" y="278239"/>
                </a:lnTo>
                <a:lnTo>
                  <a:pt x="96480" y="240682"/>
                </a:lnTo>
                <a:lnTo>
                  <a:pt x="106222" y="203124"/>
                </a:lnTo>
                <a:lnTo>
                  <a:pt x="151984" y="191056"/>
                </a:lnTo>
                <a:lnTo>
                  <a:pt x="197745" y="178988"/>
                </a:lnTo>
                <a:lnTo>
                  <a:pt x="243506" y="166920"/>
                </a:lnTo>
                <a:lnTo>
                  <a:pt x="289267" y="154852"/>
                </a:lnTo>
                <a:lnTo>
                  <a:pt x="335029" y="142784"/>
                </a:lnTo>
                <a:lnTo>
                  <a:pt x="380790" y="130717"/>
                </a:lnTo>
                <a:lnTo>
                  <a:pt x="426551" y="118649"/>
                </a:lnTo>
                <a:lnTo>
                  <a:pt x="472312" y="106581"/>
                </a:lnTo>
                <a:lnTo>
                  <a:pt x="518074" y="94513"/>
                </a:lnTo>
                <a:lnTo>
                  <a:pt x="563835" y="82445"/>
                </a:lnTo>
                <a:lnTo>
                  <a:pt x="609596" y="70378"/>
                </a:lnTo>
                <a:lnTo>
                  <a:pt x="655357" y="58310"/>
                </a:lnTo>
                <a:lnTo>
                  <a:pt x="701118" y="46242"/>
                </a:lnTo>
                <a:lnTo>
                  <a:pt x="746880" y="34175"/>
                </a:lnTo>
                <a:lnTo>
                  <a:pt x="792641" y="22107"/>
                </a:lnTo>
                <a:lnTo>
                  <a:pt x="838402" y="10039"/>
                </a:lnTo>
                <a:lnTo>
                  <a:pt x="876474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700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4" name="object 73">
            <a:extLst>
              <a:ext uri="{FF2B5EF4-FFF2-40B4-BE49-F238E27FC236}">
                <a16:creationId xmlns:a16="http://schemas.microsoft.com/office/drawing/2014/main" id="{73D66035-DA1B-4CC6-B860-C4E01710A822}"/>
              </a:ext>
            </a:extLst>
          </p:cNvPr>
          <p:cNvSpPr/>
          <p:nvPr/>
        </p:nvSpPr>
        <p:spPr>
          <a:xfrm>
            <a:off x="17075021" y="10363796"/>
            <a:ext cx="920883" cy="437554"/>
          </a:xfrm>
          <a:custGeom>
            <a:avLst/>
            <a:gdLst/>
            <a:ahLst/>
            <a:cxnLst/>
            <a:rect l="l" t="t" r="r" b="b"/>
            <a:pathLst>
              <a:path w="717550" h="497840">
                <a:moveTo>
                  <a:pt x="0" y="497539"/>
                </a:moveTo>
                <a:lnTo>
                  <a:pt x="12772" y="454321"/>
                </a:lnTo>
                <a:lnTo>
                  <a:pt x="32945" y="386067"/>
                </a:lnTo>
                <a:lnTo>
                  <a:pt x="53118" y="317813"/>
                </a:lnTo>
                <a:lnTo>
                  <a:pt x="73291" y="249558"/>
                </a:lnTo>
                <a:lnTo>
                  <a:pt x="93464" y="181303"/>
                </a:lnTo>
                <a:lnTo>
                  <a:pt x="145749" y="137061"/>
                </a:lnTo>
                <a:lnTo>
                  <a:pt x="187946" y="126945"/>
                </a:lnTo>
                <a:lnTo>
                  <a:pt x="230144" y="116830"/>
                </a:lnTo>
                <a:lnTo>
                  <a:pt x="272342" y="106715"/>
                </a:lnTo>
                <a:lnTo>
                  <a:pt x="314539" y="96599"/>
                </a:lnTo>
                <a:lnTo>
                  <a:pt x="356737" y="86484"/>
                </a:lnTo>
                <a:lnTo>
                  <a:pt x="398935" y="76369"/>
                </a:lnTo>
                <a:lnTo>
                  <a:pt x="441133" y="66253"/>
                </a:lnTo>
                <a:lnTo>
                  <a:pt x="483331" y="56138"/>
                </a:lnTo>
                <a:lnTo>
                  <a:pt x="525529" y="46023"/>
                </a:lnTo>
                <a:lnTo>
                  <a:pt x="567726" y="35907"/>
                </a:lnTo>
                <a:lnTo>
                  <a:pt x="609924" y="25792"/>
                </a:lnTo>
                <a:lnTo>
                  <a:pt x="652122" y="15676"/>
                </a:lnTo>
                <a:lnTo>
                  <a:pt x="694320" y="5561"/>
                </a:lnTo>
                <a:lnTo>
                  <a:pt x="717519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700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5" name="object 74">
            <a:extLst>
              <a:ext uri="{FF2B5EF4-FFF2-40B4-BE49-F238E27FC236}">
                <a16:creationId xmlns:a16="http://schemas.microsoft.com/office/drawing/2014/main" id="{F8246FA5-836C-4493-AD36-7BBD7D051B4F}"/>
              </a:ext>
            </a:extLst>
          </p:cNvPr>
          <p:cNvSpPr/>
          <p:nvPr/>
        </p:nvSpPr>
        <p:spPr>
          <a:xfrm>
            <a:off x="17281222" y="10458810"/>
            <a:ext cx="714680" cy="342542"/>
          </a:xfrm>
          <a:custGeom>
            <a:avLst/>
            <a:gdLst/>
            <a:ahLst/>
            <a:cxnLst/>
            <a:rect l="l" t="t" r="r" b="b"/>
            <a:pathLst>
              <a:path w="556894" h="387984">
                <a:moveTo>
                  <a:pt x="0" y="387927"/>
                </a:moveTo>
                <a:lnTo>
                  <a:pt x="15511" y="342275"/>
                </a:lnTo>
                <a:lnTo>
                  <a:pt x="36371" y="280883"/>
                </a:lnTo>
                <a:lnTo>
                  <a:pt x="57232" y="219490"/>
                </a:lnTo>
                <a:lnTo>
                  <a:pt x="78092" y="158097"/>
                </a:lnTo>
                <a:lnTo>
                  <a:pt x="98953" y="96704"/>
                </a:lnTo>
                <a:lnTo>
                  <a:pt x="137587" y="88541"/>
                </a:lnTo>
                <a:lnTo>
                  <a:pt x="176222" y="80378"/>
                </a:lnTo>
                <a:lnTo>
                  <a:pt x="214857" y="72215"/>
                </a:lnTo>
                <a:lnTo>
                  <a:pt x="253492" y="64052"/>
                </a:lnTo>
                <a:lnTo>
                  <a:pt x="292126" y="55889"/>
                </a:lnTo>
                <a:lnTo>
                  <a:pt x="330761" y="47726"/>
                </a:lnTo>
                <a:lnTo>
                  <a:pt x="369396" y="39563"/>
                </a:lnTo>
                <a:lnTo>
                  <a:pt x="408031" y="31399"/>
                </a:lnTo>
                <a:lnTo>
                  <a:pt x="446666" y="23236"/>
                </a:lnTo>
                <a:lnTo>
                  <a:pt x="485301" y="15073"/>
                </a:lnTo>
                <a:lnTo>
                  <a:pt x="523935" y="6910"/>
                </a:lnTo>
                <a:lnTo>
                  <a:pt x="556641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700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6" name="object 75">
            <a:extLst>
              <a:ext uri="{FF2B5EF4-FFF2-40B4-BE49-F238E27FC236}">
                <a16:creationId xmlns:a16="http://schemas.microsoft.com/office/drawing/2014/main" id="{827D1F82-F552-42DA-AF1A-D76F2DC62365}"/>
              </a:ext>
            </a:extLst>
          </p:cNvPr>
          <p:cNvSpPr/>
          <p:nvPr/>
        </p:nvSpPr>
        <p:spPr>
          <a:xfrm>
            <a:off x="17492109" y="10548823"/>
            <a:ext cx="503791" cy="252531"/>
          </a:xfrm>
          <a:custGeom>
            <a:avLst/>
            <a:gdLst/>
            <a:ahLst/>
            <a:cxnLst/>
            <a:rect l="l" t="t" r="r" b="b"/>
            <a:pathLst>
              <a:path w="393700" h="285750">
                <a:moveTo>
                  <a:pt x="0" y="285459"/>
                </a:moveTo>
                <a:lnTo>
                  <a:pt x="16289" y="244237"/>
                </a:lnTo>
                <a:lnTo>
                  <a:pt x="37837" y="189706"/>
                </a:lnTo>
                <a:lnTo>
                  <a:pt x="59385" y="135175"/>
                </a:lnTo>
                <a:lnTo>
                  <a:pt x="70159" y="107909"/>
                </a:lnTo>
                <a:lnTo>
                  <a:pt x="80933" y="80643"/>
                </a:lnTo>
                <a:lnTo>
                  <a:pt x="126778" y="47167"/>
                </a:lnTo>
                <a:lnTo>
                  <a:pt x="196921" y="34745"/>
                </a:lnTo>
                <a:lnTo>
                  <a:pt x="267064" y="22322"/>
                </a:lnTo>
                <a:lnTo>
                  <a:pt x="337207" y="9900"/>
                </a:lnTo>
                <a:lnTo>
                  <a:pt x="372279" y="3689"/>
                </a:lnTo>
                <a:lnTo>
                  <a:pt x="393113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700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7" name="object 76">
            <a:extLst>
              <a:ext uri="{FF2B5EF4-FFF2-40B4-BE49-F238E27FC236}">
                <a16:creationId xmlns:a16="http://schemas.microsoft.com/office/drawing/2014/main" id="{88E1788E-6EA6-4AEB-BA40-4DE8FB5915A9}"/>
              </a:ext>
            </a:extLst>
          </p:cNvPr>
          <p:cNvSpPr/>
          <p:nvPr/>
        </p:nvSpPr>
        <p:spPr>
          <a:xfrm>
            <a:off x="17705341" y="10631329"/>
            <a:ext cx="290559" cy="170021"/>
          </a:xfrm>
          <a:custGeom>
            <a:avLst/>
            <a:gdLst/>
            <a:ahLst/>
            <a:cxnLst/>
            <a:rect l="l" t="t" r="r" b="b"/>
            <a:pathLst>
              <a:path w="226059" h="193040">
                <a:moveTo>
                  <a:pt x="0" y="192556"/>
                </a:moveTo>
                <a:lnTo>
                  <a:pt x="2844" y="186458"/>
                </a:lnTo>
                <a:lnTo>
                  <a:pt x="13962" y="162623"/>
                </a:lnTo>
                <a:lnTo>
                  <a:pt x="25080" y="138789"/>
                </a:lnTo>
                <a:lnTo>
                  <a:pt x="47315" y="91119"/>
                </a:lnTo>
                <a:lnTo>
                  <a:pt x="69550" y="43450"/>
                </a:lnTo>
                <a:lnTo>
                  <a:pt x="80668" y="19616"/>
                </a:lnTo>
                <a:lnTo>
                  <a:pt x="112176" y="15357"/>
                </a:lnTo>
                <a:lnTo>
                  <a:pt x="143685" y="11098"/>
                </a:lnTo>
                <a:lnTo>
                  <a:pt x="175193" y="6839"/>
                </a:lnTo>
                <a:lnTo>
                  <a:pt x="206702" y="2580"/>
                </a:lnTo>
                <a:lnTo>
                  <a:pt x="225794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700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8" name="object 77">
            <a:extLst>
              <a:ext uri="{FF2B5EF4-FFF2-40B4-BE49-F238E27FC236}">
                <a16:creationId xmlns:a16="http://schemas.microsoft.com/office/drawing/2014/main" id="{696984A2-A6F1-4DCD-85BD-949D9B5D7ED7}"/>
              </a:ext>
            </a:extLst>
          </p:cNvPr>
          <p:cNvSpPr/>
          <p:nvPr/>
        </p:nvSpPr>
        <p:spPr>
          <a:xfrm>
            <a:off x="17892798" y="10663834"/>
            <a:ext cx="103102" cy="137516"/>
          </a:xfrm>
          <a:custGeom>
            <a:avLst/>
            <a:gdLst/>
            <a:ahLst/>
            <a:cxnLst/>
            <a:rect l="l" t="t" r="r" b="b"/>
            <a:pathLst>
              <a:path w="53340" h="93979">
                <a:moveTo>
                  <a:pt x="0" y="93941"/>
                </a:moveTo>
                <a:lnTo>
                  <a:pt x="29541" y="41351"/>
                </a:lnTo>
                <a:lnTo>
                  <a:pt x="52465" y="542"/>
                </a:lnTo>
                <a:lnTo>
                  <a:pt x="5277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700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id="{6CA0F6ED-61BA-4C16-A774-2447E87F7C62}"/>
              </a:ext>
            </a:extLst>
          </p:cNvPr>
          <p:cNvCxnSpPr/>
          <p:nvPr/>
        </p:nvCxnSpPr>
        <p:spPr>
          <a:xfrm>
            <a:off x="335081" y="1847732"/>
            <a:ext cx="17325740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63" name="Rectangle 83"/>
          <p:cNvSpPr>
            <a:spLocks noChangeArrowheads="1"/>
          </p:cNvSpPr>
          <p:nvPr/>
        </p:nvSpPr>
        <p:spPr bwMode="auto">
          <a:xfrm>
            <a:off x="3193805" y="2327794"/>
            <a:ext cx="13808572" cy="1247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8200" tIns="69098" rIns="138200" bIns="6909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br>
              <a:rPr lang="uz-Cyrl-UZ" altLang="ru-RU" sz="3600" b="1">
                <a:solidFill>
                  <a:srgbClr val="1F0BB5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</a:br>
            <a:endParaRPr lang="ru-RU" altLang="ru-RU" sz="3600" b="1">
              <a:solidFill>
                <a:srgbClr val="1F0BB5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7664" name="TextBox 17"/>
          <p:cNvSpPr txBox="1">
            <a:spLocks noChangeArrowheads="1"/>
          </p:cNvSpPr>
          <p:nvPr/>
        </p:nvSpPr>
        <p:spPr bwMode="auto">
          <a:xfrm>
            <a:off x="316335" y="2072169"/>
            <a:ext cx="16353305" cy="1124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38200" tIns="69098" rIns="138200" bIns="6909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indent="449580" algn="ctr"/>
            <a:r>
              <a:rPr lang="en-US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Ona </a:t>
            </a:r>
            <a:r>
              <a:rPr lang="en-US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tili</a:t>
            </a:r>
            <a:r>
              <a:rPr lang="en-US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ta’limi</a:t>
            </a:r>
            <a:r>
              <a:rPr lang="en-US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natijasida</a:t>
            </a:r>
            <a:r>
              <a:rPr lang="en-US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o‘quvchilar</a:t>
            </a:r>
            <a:r>
              <a:rPr lang="en-US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egallagan</a:t>
            </a:r>
            <a:r>
              <a:rPr lang="en-US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bilim</a:t>
            </a:r>
            <a:r>
              <a:rPr lang="en-US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ko‘nikma</a:t>
            </a:r>
            <a:r>
              <a:rPr lang="en-US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malakalar</a:t>
            </a:r>
            <a:r>
              <a:rPr lang="en-US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</a:t>
            </a:r>
            <a:r>
              <a:rPr lang="en-US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xil</a:t>
            </a:r>
            <a:r>
              <a:rPr lang="en-US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mezon</a:t>
            </a:r>
            <a:r>
              <a:rPr lang="en-US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asosida</a:t>
            </a:r>
            <a:r>
              <a:rPr lang="en-US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tekshiriladi</a:t>
            </a:r>
            <a:r>
              <a:rPr lang="en-US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aniqlanadi</a:t>
            </a:r>
            <a:r>
              <a:rPr lang="en-US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ru-RU" b="1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7665" name="Google Shape;2310;p28"/>
          <p:cNvSpPr>
            <a:spLocks/>
          </p:cNvSpPr>
          <p:nvPr/>
        </p:nvSpPr>
        <p:spPr bwMode="auto">
          <a:xfrm>
            <a:off x="4452112" y="3365423"/>
            <a:ext cx="5954113" cy="3677960"/>
          </a:xfrm>
          <a:custGeom>
            <a:avLst/>
            <a:gdLst>
              <a:gd name="T0" fmla="*/ 2147483646 w 94121"/>
              <a:gd name="T1" fmla="*/ 0 h 54503"/>
              <a:gd name="T2" fmla="*/ 2147483646 w 94121"/>
              <a:gd name="T3" fmla="*/ 2147483646 h 54503"/>
              <a:gd name="T4" fmla="*/ 2147483646 w 94121"/>
              <a:gd name="T5" fmla="*/ 2147483646 h 54503"/>
              <a:gd name="T6" fmla="*/ 2147483646 w 94121"/>
              <a:gd name="T7" fmla="*/ 2147483646 h 54503"/>
              <a:gd name="T8" fmla="*/ 2147483646 w 94121"/>
              <a:gd name="T9" fmla="*/ 2147483646 h 54503"/>
              <a:gd name="T10" fmla="*/ 2147483646 w 94121"/>
              <a:gd name="T11" fmla="*/ 2147483646 h 54503"/>
              <a:gd name="T12" fmla="*/ 2147483646 w 94121"/>
              <a:gd name="T13" fmla="*/ 2147483646 h 54503"/>
              <a:gd name="T14" fmla="*/ 0 w 94121"/>
              <a:gd name="T15" fmla="*/ 2147483646 h 54503"/>
              <a:gd name="T16" fmla="*/ 2147483646 w 94121"/>
              <a:gd name="T17" fmla="*/ 2147483646 h 54503"/>
              <a:gd name="T18" fmla="*/ 2147483646 w 94121"/>
              <a:gd name="T19" fmla="*/ 2147483646 h 54503"/>
              <a:gd name="T20" fmla="*/ 2147483646 w 94121"/>
              <a:gd name="T21" fmla="*/ 2147483646 h 54503"/>
              <a:gd name="T22" fmla="*/ 2147483646 w 94121"/>
              <a:gd name="T23" fmla="*/ 2147483646 h 54503"/>
              <a:gd name="T24" fmla="*/ 2147483646 w 94121"/>
              <a:gd name="T25" fmla="*/ 2147483646 h 54503"/>
              <a:gd name="T26" fmla="*/ 2147483646 w 94121"/>
              <a:gd name="T27" fmla="*/ 2147483646 h 54503"/>
              <a:gd name="T28" fmla="*/ 2147483646 w 94121"/>
              <a:gd name="T29" fmla="*/ 2147483646 h 54503"/>
              <a:gd name="T30" fmla="*/ 2147483646 w 94121"/>
              <a:gd name="T31" fmla="*/ 2147483646 h 54503"/>
              <a:gd name="T32" fmla="*/ 2147483646 w 94121"/>
              <a:gd name="T33" fmla="*/ 0 h 54503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94121"/>
              <a:gd name="T52" fmla="*/ 0 h 54503"/>
              <a:gd name="T53" fmla="*/ 94121 w 94121"/>
              <a:gd name="T54" fmla="*/ 54503 h 54503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94121" h="54503" extrusionOk="0">
                <a:moveTo>
                  <a:pt x="71952" y="0"/>
                </a:moveTo>
                <a:cubicBezTo>
                  <a:pt x="62325" y="0"/>
                  <a:pt x="53331" y="5131"/>
                  <a:pt x="48454" y="13459"/>
                </a:cubicBezTo>
                <a:lnTo>
                  <a:pt x="48327" y="13649"/>
                </a:lnTo>
                <a:cubicBezTo>
                  <a:pt x="45287" y="18938"/>
                  <a:pt x="45002" y="23118"/>
                  <a:pt x="44717" y="27172"/>
                </a:cubicBezTo>
                <a:cubicBezTo>
                  <a:pt x="44369" y="32144"/>
                  <a:pt x="44020" y="36863"/>
                  <a:pt x="38827" y="42500"/>
                </a:cubicBezTo>
                <a:cubicBezTo>
                  <a:pt x="34583" y="47124"/>
                  <a:pt x="28566" y="49752"/>
                  <a:pt x="22295" y="49752"/>
                </a:cubicBezTo>
                <a:cubicBezTo>
                  <a:pt x="16215" y="49752"/>
                  <a:pt x="10356" y="47282"/>
                  <a:pt x="6144" y="42943"/>
                </a:cubicBezTo>
                <a:lnTo>
                  <a:pt x="0" y="42943"/>
                </a:lnTo>
                <a:cubicBezTo>
                  <a:pt x="5067" y="50132"/>
                  <a:pt x="13396" y="54502"/>
                  <a:pt x="22295" y="54502"/>
                </a:cubicBezTo>
                <a:cubicBezTo>
                  <a:pt x="31986" y="54502"/>
                  <a:pt x="41043" y="49277"/>
                  <a:pt x="45889" y="40853"/>
                </a:cubicBezTo>
                <a:cubicBezTo>
                  <a:pt x="45920" y="40853"/>
                  <a:pt x="45920" y="40821"/>
                  <a:pt x="45920" y="40821"/>
                </a:cubicBezTo>
                <a:cubicBezTo>
                  <a:pt x="48929" y="35596"/>
                  <a:pt x="49246" y="31416"/>
                  <a:pt x="49531" y="27330"/>
                </a:cubicBezTo>
                <a:cubicBezTo>
                  <a:pt x="49911" y="22263"/>
                  <a:pt x="50259" y="17450"/>
                  <a:pt x="55580" y="11813"/>
                </a:cubicBezTo>
                <a:cubicBezTo>
                  <a:pt x="59887" y="7252"/>
                  <a:pt x="65682" y="4719"/>
                  <a:pt x="71952" y="4719"/>
                </a:cubicBezTo>
                <a:cubicBezTo>
                  <a:pt x="78001" y="4719"/>
                  <a:pt x="83638" y="7094"/>
                  <a:pt x="87914" y="11369"/>
                </a:cubicBezTo>
                <a:lnTo>
                  <a:pt x="94121" y="11369"/>
                </a:lnTo>
                <a:cubicBezTo>
                  <a:pt x="89022" y="4276"/>
                  <a:pt x="80756" y="0"/>
                  <a:pt x="71952" y="0"/>
                </a:cubicBezTo>
                <a:close/>
              </a:path>
            </a:pathLst>
          </a:custGeom>
          <a:solidFill>
            <a:srgbClr val="0171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84232" tIns="184232" rIns="184232" bIns="184232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grpSp>
        <p:nvGrpSpPr>
          <p:cNvPr id="27666" name="Google Shape;2411;p28"/>
          <p:cNvGrpSpPr>
            <a:grpSpLocks/>
          </p:cNvGrpSpPr>
          <p:nvPr/>
        </p:nvGrpSpPr>
        <p:grpSpPr bwMode="auto">
          <a:xfrm>
            <a:off x="7594368" y="3362921"/>
            <a:ext cx="9487681" cy="3680460"/>
            <a:chOff x="3858531" y="1671665"/>
            <a:chExt cx="4821171" cy="1752619"/>
          </a:xfrm>
        </p:grpSpPr>
        <p:sp>
          <p:nvSpPr>
            <p:cNvPr id="27678" name="Google Shape;2412;p28"/>
            <p:cNvSpPr>
              <a:spLocks/>
            </p:cNvSpPr>
            <p:nvPr/>
          </p:nvSpPr>
          <p:spPr bwMode="auto">
            <a:xfrm>
              <a:off x="3858531" y="1672693"/>
              <a:ext cx="3020764" cy="1751590"/>
            </a:xfrm>
            <a:custGeom>
              <a:avLst/>
              <a:gdLst>
                <a:gd name="T0" fmla="*/ 2147483646 w 93995"/>
                <a:gd name="T1" fmla="*/ 0 h 54503"/>
                <a:gd name="T2" fmla="*/ 2147483646 w 93995"/>
                <a:gd name="T3" fmla="*/ 2147483646 h 54503"/>
                <a:gd name="T4" fmla="*/ 2147483646 w 93995"/>
                <a:gd name="T5" fmla="*/ 2147483646 h 54503"/>
                <a:gd name="T6" fmla="*/ 2147483646 w 93995"/>
                <a:gd name="T7" fmla="*/ 2147483646 h 54503"/>
                <a:gd name="T8" fmla="*/ 2147483646 w 93995"/>
                <a:gd name="T9" fmla="*/ 2147483646 h 54503"/>
                <a:gd name="T10" fmla="*/ 2147483646 w 93995"/>
                <a:gd name="T11" fmla="*/ 2147483646 h 54503"/>
                <a:gd name="T12" fmla="*/ 2147483646 w 93995"/>
                <a:gd name="T13" fmla="*/ 2147483646 h 54503"/>
                <a:gd name="T14" fmla="*/ 0 w 93995"/>
                <a:gd name="T15" fmla="*/ 2147483646 h 54503"/>
                <a:gd name="T16" fmla="*/ 2147483646 w 93995"/>
                <a:gd name="T17" fmla="*/ 2147483646 h 54503"/>
                <a:gd name="T18" fmla="*/ 2147483646 w 93995"/>
                <a:gd name="T19" fmla="*/ 2147483646 h 54503"/>
                <a:gd name="T20" fmla="*/ 2147483646 w 93995"/>
                <a:gd name="T21" fmla="*/ 2147483646 h 54503"/>
                <a:gd name="T22" fmla="*/ 2147483646 w 93995"/>
                <a:gd name="T23" fmla="*/ 2147483646 h 54503"/>
                <a:gd name="T24" fmla="*/ 2147483646 w 93995"/>
                <a:gd name="T25" fmla="*/ 2147483646 h 54503"/>
                <a:gd name="T26" fmla="*/ 2147483646 w 93995"/>
                <a:gd name="T27" fmla="*/ 2147483646 h 54503"/>
                <a:gd name="T28" fmla="*/ 2147483646 w 93995"/>
                <a:gd name="T29" fmla="*/ 2147483646 h 54503"/>
                <a:gd name="T30" fmla="*/ 2147483646 w 93995"/>
                <a:gd name="T31" fmla="*/ 2147483646 h 54503"/>
                <a:gd name="T32" fmla="*/ 2147483646 w 93995"/>
                <a:gd name="T33" fmla="*/ 0 h 5450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3995"/>
                <a:gd name="T52" fmla="*/ 0 h 54503"/>
                <a:gd name="T53" fmla="*/ 93995 w 93995"/>
                <a:gd name="T54" fmla="*/ 54503 h 5450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3995" h="54503" extrusionOk="0">
                  <a:moveTo>
                    <a:pt x="71826" y="0"/>
                  </a:moveTo>
                  <a:cubicBezTo>
                    <a:pt x="62198" y="0"/>
                    <a:pt x="53204" y="5131"/>
                    <a:pt x="48327" y="13459"/>
                  </a:cubicBezTo>
                  <a:lnTo>
                    <a:pt x="48264" y="13523"/>
                  </a:lnTo>
                  <a:cubicBezTo>
                    <a:pt x="44876" y="19350"/>
                    <a:pt x="44717" y="23499"/>
                    <a:pt x="44559" y="27489"/>
                  </a:cubicBezTo>
                  <a:cubicBezTo>
                    <a:pt x="44400" y="32239"/>
                    <a:pt x="44210" y="36673"/>
                    <a:pt x="38858" y="42500"/>
                  </a:cubicBezTo>
                  <a:cubicBezTo>
                    <a:pt x="34615" y="47124"/>
                    <a:pt x="28566" y="49752"/>
                    <a:pt x="22295" y="49752"/>
                  </a:cubicBezTo>
                  <a:cubicBezTo>
                    <a:pt x="16247" y="49752"/>
                    <a:pt x="10388" y="47282"/>
                    <a:pt x="6176" y="42943"/>
                  </a:cubicBezTo>
                  <a:lnTo>
                    <a:pt x="0" y="42943"/>
                  </a:lnTo>
                  <a:cubicBezTo>
                    <a:pt x="5099" y="50132"/>
                    <a:pt x="13428" y="54502"/>
                    <a:pt x="22295" y="54502"/>
                  </a:cubicBezTo>
                  <a:cubicBezTo>
                    <a:pt x="31828" y="54502"/>
                    <a:pt x="40727" y="49467"/>
                    <a:pt x="45636" y="41328"/>
                  </a:cubicBezTo>
                  <a:cubicBezTo>
                    <a:pt x="45731" y="41170"/>
                    <a:pt x="46047" y="40663"/>
                    <a:pt x="46142" y="40473"/>
                  </a:cubicBezTo>
                  <a:cubicBezTo>
                    <a:pt x="49278" y="34868"/>
                    <a:pt x="49436" y="30846"/>
                    <a:pt x="49563" y="26950"/>
                  </a:cubicBezTo>
                  <a:cubicBezTo>
                    <a:pt x="49721" y="22200"/>
                    <a:pt x="49879" y="17703"/>
                    <a:pt x="55453" y="11813"/>
                  </a:cubicBezTo>
                  <a:cubicBezTo>
                    <a:pt x="59760" y="7252"/>
                    <a:pt x="65555" y="4751"/>
                    <a:pt x="71826" y="4751"/>
                  </a:cubicBezTo>
                  <a:cubicBezTo>
                    <a:pt x="77875" y="4751"/>
                    <a:pt x="83543" y="7094"/>
                    <a:pt x="87787" y="11369"/>
                  </a:cubicBezTo>
                  <a:lnTo>
                    <a:pt x="93994" y="11369"/>
                  </a:lnTo>
                  <a:cubicBezTo>
                    <a:pt x="88896" y="4276"/>
                    <a:pt x="80630" y="0"/>
                    <a:pt x="71826" y="0"/>
                  </a:cubicBezTo>
                  <a:close/>
                </a:path>
              </a:pathLst>
            </a:custGeom>
            <a:solidFill>
              <a:srgbClr val="F2CF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  <p:grpSp>
          <p:nvGrpSpPr>
            <p:cNvPr id="27679" name="Google Shape;2413;p28"/>
            <p:cNvGrpSpPr>
              <a:grpSpLocks/>
            </p:cNvGrpSpPr>
            <p:nvPr/>
          </p:nvGrpSpPr>
          <p:grpSpPr bwMode="auto">
            <a:xfrm>
              <a:off x="5450302" y="1671665"/>
              <a:ext cx="3229401" cy="1752619"/>
              <a:chOff x="5450302" y="1671665"/>
              <a:chExt cx="3229401" cy="1752619"/>
            </a:xfrm>
          </p:grpSpPr>
          <p:sp>
            <p:nvSpPr>
              <p:cNvPr id="27681" name="Google Shape;2414;p28"/>
              <p:cNvSpPr>
                <a:spLocks/>
              </p:cNvSpPr>
              <p:nvPr/>
            </p:nvSpPr>
            <p:spPr bwMode="auto">
              <a:xfrm>
                <a:off x="5450302" y="1671665"/>
                <a:ext cx="3229401" cy="1752619"/>
              </a:xfrm>
              <a:custGeom>
                <a:avLst/>
                <a:gdLst>
                  <a:gd name="T0" fmla="*/ 2147483646 w 100487"/>
                  <a:gd name="T1" fmla="*/ 34121260 h 54535"/>
                  <a:gd name="T2" fmla="*/ 2147483646 w 100487"/>
                  <a:gd name="T3" fmla="*/ 2147483646 h 54535"/>
                  <a:gd name="T4" fmla="*/ 2147483646 w 100487"/>
                  <a:gd name="T5" fmla="*/ 2147483646 h 54535"/>
                  <a:gd name="T6" fmla="*/ 2147483646 w 100487"/>
                  <a:gd name="T7" fmla="*/ 2147483646 h 54535"/>
                  <a:gd name="T8" fmla="*/ 2147483646 w 100487"/>
                  <a:gd name="T9" fmla="*/ 2147483646 h 54535"/>
                  <a:gd name="T10" fmla="*/ 2147483646 w 100487"/>
                  <a:gd name="T11" fmla="*/ 2147483646 h 54535"/>
                  <a:gd name="T12" fmla="*/ 34121252 w 100487"/>
                  <a:gd name="T13" fmla="*/ 2147483646 h 54535"/>
                  <a:gd name="T14" fmla="*/ 2147483646 w 100487"/>
                  <a:gd name="T15" fmla="*/ 2147483646 h 54535"/>
                  <a:gd name="T16" fmla="*/ 2147483646 w 100487"/>
                  <a:gd name="T17" fmla="*/ 2147483646 h 54535"/>
                  <a:gd name="T18" fmla="*/ 2147483646 w 100487"/>
                  <a:gd name="T19" fmla="*/ 2147483646 h 54535"/>
                  <a:gd name="T20" fmla="*/ 2147483646 w 100487"/>
                  <a:gd name="T21" fmla="*/ 2147483646 h 54535"/>
                  <a:gd name="T22" fmla="*/ 2147483646 w 100487"/>
                  <a:gd name="T23" fmla="*/ 2147483646 h 54535"/>
                  <a:gd name="T24" fmla="*/ 2147483646 w 100487"/>
                  <a:gd name="T25" fmla="*/ 2147483646 h 54535"/>
                  <a:gd name="T26" fmla="*/ 2147483646 w 100487"/>
                  <a:gd name="T27" fmla="*/ 2147483646 h 54535"/>
                  <a:gd name="T28" fmla="*/ 2147483646 w 100487"/>
                  <a:gd name="T29" fmla="*/ 2147483646 h 54535"/>
                  <a:gd name="T30" fmla="*/ 2147483646 w 100487"/>
                  <a:gd name="T31" fmla="*/ 2147483646 h 54535"/>
                  <a:gd name="T32" fmla="*/ 2147483646 w 100487"/>
                  <a:gd name="T33" fmla="*/ 2147483646 h 54535"/>
                  <a:gd name="T34" fmla="*/ 2147483646 w 100487"/>
                  <a:gd name="T35" fmla="*/ 2147483646 h 54535"/>
                  <a:gd name="T36" fmla="*/ 2147483646 w 100487"/>
                  <a:gd name="T37" fmla="*/ 2147483646 h 54535"/>
                  <a:gd name="T38" fmla="*/ 2147483646 w 100487"/>
                  <a:gd name="T39" fmla="*/ 2147483646 h 54535"/>
                  <a:gd name="T40" fmla="*/ 2147483646 w 100487"/>
                  <a:gd name="T41" fmla="*/ 2147483646 h 54535"/>
                  <a:gd name="T42" fmla="*/ 2147483646 w 100487"/>
                  <a:gd name="T43" fmla="*/ 34121260 h 54535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100487"/>
                  <a:gd name="T67" fmla="*/ 0 h 54535"/>
                  <a:gd name="T68" fmla="*/ 100487 w 100487"/>
                  <a:gd name="T69" fmla="*/ 54535 h 54535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100487" h="54535" extrusionOk="0">
                    <a:moveTo>
                      <a:pt x="71953" y="1"/>
                    </a:moveTo>
                    <a:cubicBezTo>
                      <a:pt x="62357" y="1"/>
                      <a:pt x="53332" y="5163"/>
                      <a:pt x="48455" y="13491"/>
                    </a:cubicBezTo>
                    <a:cubicBezTo>
                      <a:pt x="45319" y="18812"/>
                      <a:pt x="45003" y="23055"/>
                      <a:pt x="44718" y="27172"/>
                    </a:cubicBezTo>
                    <a:cubicBezTo>
                      <a:pt x="44369" y="32176"/>
                      <a:pt x="44021" y="36926"/>
                      <a:pt x="38859" y="42532"/>
                    </a:cubicBezTo>
                    <a:cubicBezTo>
                      <a:pt x="34615" y="47156"/>
                      <a:pt x="28566" y="49784"/>
                      <a:pt x="22296" y="49784"/>
                    </a:cubicBezTo>
                    <a:cubicBezTo>
                      <a:pt x="16247" y="49784"/>
                      <a:pt x="10388" y="47314"/>
                      <a:pt x="6176" y="42975"/>
                    </a:cubicBezTo>
                    <a:lnTo>
                      <a:pt x="1" y="42975"/>
                    </a:lnTo>
                    <a:cubicBezTo>
                      <a:pt x="5100" y="50164"/>
                      <a:pt x="13429" y="54534"/>
                      <a:pt x="22296" y="54534"/>
                    </a:cubicBezTo>
                    <a:cubicBezTo>
                      <a:pt x="32018" y="54534"/>
                      <a:pt x="41044" y="49309"/>
                      <a:pt x="45921" y="40885"/>
                    </a:cubicBezTo>
                    <a:cubicBezTo>
                      <a:pt x="45921" y="40885"/>
                      <a:pt x="45921" y="40885"/>
                      <a:pt x="45953" y="40853"/>
                    </a:cubicBezTo>
                    <a:cubicBezTo>
                      <a:pt x="48961" y="35628"/>
                      <a:pt x="49278" y="31416"/>
                      <a:pt x="49563" y="27331"/>
                    </a:cubicBezTo>
                    <a:cubicBezTo>
                      <a:pt x="49911" y="22264"/>
                      <a:pt x="50260" y="17482"/>
                      <a:pt x="55580" y="11845"/>
                    </a:cubicBezTo>
                    <a:cubicBezTo>
                      <a:pt x="59887" y="7284"/>
                      <a:pt x="65714" y="4751"/>
                      <a:pt x="71953" y="4751"/>
                    </a:cubicBezTo>
                    <a:cubicBezTo>
                      <a:pt x="78223" y="4751"/>
                      <a:pt x="84051" y="7284"/>
                      <a:pt x="88326" y="11845"/>
                    </a:cubicBezTo>
                    <a:cubicBezTo>
                      <a:pt x="96402" y="20395"/>
                      <a:pt x="96497" y="33886"/>
                      <a:pt x="88516" y="42532"/>
                    </a:cubicBezTo>
                    <a:cubicBezTo>
                      <a:pt x="84272" y="47156"/>
                      <a:pt x="78223" y="49784"/>
                      <a:pt x="71953" y="49784"/>
                    </a:cubicBezTo>
                    <a:cubicBezTo>
                      <a:pt x="65904" y="49784"/>
                      <a:pt x="60045" y="47314"/>
                      <a:pt x="55833" y="42975"/>
                    </a:cubicBezTo>
                    <a:lnTo>
                      <a:pt x="49690" y="42975"/>
                    </a:lnTo>
                    <a:cubicBezTo>
                      <a:pt x="54757" y="50164"/>
                      <a:pt x="63086" y="54534"/>
                      <a:pt x="71953" y="54534"/>
                    </a:cubicBezTo>
                    <a:cubicBezTo>
                      <a:pt x="81675" y="54534"/>
                      <a:pt x="90733" y="49309"/>
                      <a:pt x="95578" y="40885"/>
                    </a:cubicBezTo>
                    <a:cubicBezTo>
                      <a:pt x="100487" y="32429"/>
                      <a:pt x="100423" y="21915"/>
                      <a:pt x="95483" y="13491"/>
                    </a:cubicBezTo>
                    <a:cubicBezTo>
                      <a:pt x="90606" y="5194"/>
                      <a:pt x="81580" y="1"/>
                      <a:pt x="71953" y="1"/>
                    </a:cubicBezTo>
                    <a:close/>
                  </a:path>
                </a:pathLst>
              </a:custGeom>
              <a:solidFill>
                <a:srgbClr val="F277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2" name="Google Shape;2415;p28"/>
              <p:cNvSpPr>
                <a:spLocks/>
              </p:cNvSpPr>
              <p:nvPr/>
            </p:nvSpPr>
            <p:spPr bwMode="auto">
              <a:xfrm>
                <a:off x="6028391" y="2617150"/>
                <a:ext cx="157795" cy="358301"/>
              </a:xfrm>
              <a:custGeom>
                <a:avLst/>
                <a:gdLst>
                  <a:gd name="T0" fmla="*/ 34121192 w 4910"/>
                  <a:gd name="T1" fmla="*/ 34121253 h 11149"/>
                  <a:gd name="T2" fmla="*/ 34121192 w 4910"/>
                  <a:gd name="T3" fmla="*/ 2147483646 h 11149"/>
                  <a:gd name="T4" fmla="*/ 2147483646 w 4910"/>
                  <a:gd name="T5" fmla="*/ 2147483646 h 11149"/>
                  <a:gd name="T6" fmla="*/ 2147483646 w 4910"/>
                  <a:gd name="T7" fmla="*/ 2147483646 h 11149"/>
                  <a:gd name="T8" fmla="*/ 2147483646 w 4910"/>
                  <a:gd name="T9" fmla="*/ 34121253 h 111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910"/>
                  <a:gd name="T16" fmla="*/ 0 h 11149"/>
                  <a:gd name="T17" fmla="*/ 4910 w 4910"/>
                  <a:gd name="T18" fmla="*/ 11149 h 111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910" h="11149" extrusionOk="0">
                    <a:moveTo>
                      <a:pt x="1" y="1"/>
                    </a:moveTo>
                    <a:lnTo>
                      <a:pt x="1" y="5385"/>
                    </a:lnTo>
                    <a:lnTo>
                      <a:pt x="2503" y="11148"/>
                    </a:lnTo>
                    <a:lnTo>
                      <a:pt x="4910" y="5385"/>
                    </a:lnTo>
                    <a:lnTo>
                      <a:pt x="4910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D9A7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3" name="Google Shape;2416;p28"/>
              <p:cNvSpPr>
                <a:spLocks/>
              </p:cNvSpPr>
              <p:nvPr/>
            </p:nvSpPr>
            <p:spPr bwMode="auto">
              <a:xfrm>
                <a:off x="5792277" y="2719958"/>
                <a:ext cx="315558" cy="298236"/>
              </a:xfrm>
              <a:custGeom>
                <a:avLst/>
                <a:gdLst>
                  <a:gd name="T0" fmla="*/ 2147483646 w 9819"/>
                  <a:gd name="T1" fmla="*/ 0 h 9280"/>
                  <a:gd name="T2" fmla="*/ 2147483646 w 9819"/>
                  <a:gd name="T3" fmla="*/ 2147483646 h 9280"/>
                  <a:gd name="T4" fmla="*/ 34121207 w 9819"/>
                  <a:gd name="T5" fmla="*/ 2147483646 h 9280"/>
                  <a:gd name="T6" fmla="*/ 2147483646 w 9819"/>
                  <a:gd name="T7" fmla="*/ 2147483646 h 9280"/>
                  <a:gd name="T8" fmla="*/ 2147483646 w 9819"/>
                  <a:gd name="T9" fmla="*/ 2147483646 h 9280"/>
                  <a:gd name="T10" fmla="*/ 2147483646 w 9819"/>
                  <a:gd name="T11" fmla="*/ 0 h 928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819"/>
                  <a:gd name="T19" fmla="*/ 0 h 9280"/>
                  <a:gd name="T20" fmla="*/ 9819 w 9819"/>
                  <a:gd name="T21" fmla="*/ 9280 h 928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819" h="9280" extrusionOk="0">
                    <a:moveTo>
                      <a:pt x="7348" y="0"/>
                    </a:moveTo>
                    <a:cubicBezTo>
                      <a:pt x="7348" y="0"/>
                      <a:pt x="2123" y="697"/>
                      <a:pt x="1426" y="1394"/>
                    </a:cubicBezTo>
                    <a:cubicBezTo>
                      <a:pt x="1077" y="1774"/>
                      <a:pt x="476" y="4054"/>
                      <a:pt x="1" y="6113"/>
                    </a:cubicBezTo>
                    <a:cubicBezTo>
                      <a:pt x="2756" y="8108"/>
                      <a:pt x="6144" y="9279"/>
                      <a:pt x="9818" y="9279"/>
                    </a:cubicBezTo>
                    <a:lnTo>
                      <a:pt x="9818" y="6144"/>
                    </a:lnTo>
                    <a:lnTo>
                      <a:pt x="7348" y="0"/>
                    </a:lnTo>
                    <a:close/>
                  </a:path>
                </a:pathLst>
              </a:custGeom>
              <a:solidFill>
                <a:srgbClr val="F277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4" name="Google Shape;2417;p28"/>
              <p:cNvSpPr>
                <a:spLocks/>
              </p:cNvSpPr>
              <p:nvPr/>
            </p:nvSpPr>
            <p:spPr bwMode="auto">
              <a:xfrm>
                <a:off x="6107803" y="2719958"/>
                <a:ext cx="314498" cy="298236"/>
              </a:xfrm>
              <a:custGeom>
                <a:avLst/>
                <a:gdLst>
                  <a:gd name="T0" fmla="*/ 2147483646 w 9786"/>
                  <a:gd name="T1" fmla="*/ 0 h 9280"/>
                  <a:gd name="T2" fmla="*/ 0 w 9786"/>
                  <a:gd name="T3" fmla="*/ 2147483646 h 9280"/>
                  <a:gd name="T4" fmla="*/ 0 w 9786"/>
                  <a:gd name="T5" fmla="*/ 2147483646 h 9280"/>
                  <a:gd name="T6" fmla="*/ 2147483646 w 9786"/>
                  <a:gd name="T7" fmla="*/ 2147483646 h 9280"/>
                  <a:gd name="T8" fmla="*/ 2147483646 w 9786"/>
                  <a:gd name="T9" fmla="*/ 2147483646 h 9280"/>
                  <a:gd name="T10" fmla="*/ 2147483646 w 9786"/>
                  <a:gd name="T11" fmla="*/ 0 h 928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786"/>
                  <a:gd name="T19" fmla="*/ 0 h 9280"/>
                  <a:gd name="T20" fmla="*/ 9786 w 9786"/>
                  <a:gd name="T21" fmla="*/ 9280 h 928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786" h="9280" extrusionOk="0">
                    <a:moveTo>
                      <a:pt x="2439" y="0"/>
                    </a:moveTo>
                    <a:lnTo>
                      <a:pt x="0" y="6144"/>
                    </a:lnTo>
                    <a:lnTo>
                      <a:pt x="0" y="9279"/>
                    </a:lnTo>
                    <a:cubicBezTo>
                      <a:pt x="3642" y="9279"/>
                      <a:pt x="7031" y="8108"/>
                      <a:pt x="9786" y="6113"/>
                    </a:cubicBezTo>
                    <a:cubicBezTo>
                      <a:pt x="9311" y="4054"/>
                      <a:pt x="8709" y="1774"/>
                      <a:pt x="8361" y="1394"/>
                    </a:cubicBezTo>
                    <a:cubicBezTo>
                      <a:pt x="7664" y="697"/>
                      <a:pt x="2439" y="0"/>
                      <a:pt x="2439" y="0"/>
                    </a:cubicBezTo>
                    <a:close/>
                  </a:path>
                </a:pathLst>
              </a:custGeom>
              <a:solidFill>
                <a:srgbClr val="D864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5" name="Google Shape;2418;p28"/>
              <p:cNvSpPr>
                <a:spLocks/>
              </p:cNvSpPr>
              <p:nvPr/>
            </p:nvSpPr>
            <p:spPr bwMode="auto">
              <a:xfrm>
                <a:off x="6034497" y="2735223"/>
                <a:ext cx="73338" cy="182220"/>
              </a:xfrm>
              <a:custGeom>
                <a:avLst/>
                <a:gdLst>
                  <a:gd name="T0" fmla="*/ 2147483646 w 2282"/>
                  <a:gd name="T1" fmla="*/ 34121386 h 5670"/>
                  <a:gd name="T2" fmla="*/ 34121453 w 2282"/>
                  <a:gd name="T3" fmla="*/ 2147483646 h 5670"/>
                  <a:gd name="T4" fmla="*/ 2147483646 w 2282"/>
                  <a:gd name="T5" fmla="*/ 2147483646 h 5670"/>
                  <a:gd name="T6" fmla="*/ 2147483646 w 2282"/>
                  <a:gd name="T7" fmla="*/ 34121386 h 567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282"/>
                  <a:gd name="T13" fmla="*/ 0 h 5670"/>
                  <a:gd name="T14" fmla="*/ 2282 w 2282"/>
                  <a:gd name="T15" fmla="*/ 5670 h 567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282" h="5670" extrusionOk="0">
                    <a:moveTo>
                      <a:pt x="603" y="1"/>
                    </a:moveTo>
                    <a:lnTo>
                      <a:pt x="1" y="2566"/>
                    </a:lnTo>
                    <a:lnTo>
                      <a:pt x="2281" y="5669"/>
                    </a:lnTo>
                    <a:lnTo>
                      <a:pt x="603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6" name="Google Shape;2419;p28"/>
              <p:cNvSpPr>
                <a:spLocks/>
              </p:cNvSpPr>
              <p:nvPr/>
            </p:nvSpPr>
            <p:spPr bwMode="auto">
              <a:xfrm>
                <a:off x="5990758" y="2701639"/>
                <a:ext cx="64146" cy="116049"/>
              </a:xfrm>
              <a:custGeom>
                <a:avLst/>
                <a:gdLst>
                  <a:gd name="T0" fmla="*/ 2147483646 w 1996"/>
                  <a:gd name="T1" fmla="*/ 0 h 3611"/>
                  <a:gd name="T2" fmla="*/ 0 w 1996"/>
                  <a:gd name="T3" fmla="*/ 2147483646 h 3611"/>
                  <a:gd name="T4" fmla="*/ 2147483646 w 1996"/>
                  <a:gd name="T5" fmla="*/ 2147483646 h 3611"/>
                  <a:gd name="T6" fmla="*/ 2147483646 w 1996"/>
                  <a:gd name="T7" fmla="*/ 2147483646 h 3611"/>
                  <a:gd name="T8" fmla="*/ 2147483646 w 1996"/>
                  <a:gd name="T9" fmla="*/ 0 h 36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96"/>
                  <a:gd name="T16" fmla="*/ 0 h 3611"/>
                  <a:gd name="T17" fmla="*/ 1996 w 1996"/>
                  <a:gd name="T18" fmla="*/ 3611 h 36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96" h="3611" extrusionOk="0">
                    <a:moveTo>
                      <a:pt x="1109" y="0"/>
                    </a:moveTo>
                    <a:lnTo>
                      <a:pt x="0" y="1806"/>
                    </a:lnTo>
                    <a:lnTo>
                      <a:pt x="1362" y="3611"/>
                    </a:lnTo>
                    <a:lnTo>
                      <a:pt x="1995" y="1109"/>
                    </a:lnTo>
                    <a:lnTo>
                      <a:pt x="1109" y="0"/>
                    </a:lnTo>
                    <a:close/>
                  </a:path>
                </a:pathLst>
              </a:custGeom>
              <a:solidFill>
                <a:srgbClr val="E9E9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7" name="Google Shape;2420;p28"/>
              <p:cNvSpPr>
                <a:spLocks/>
              </p:cNvSpPr>
              <p:nvPr/>
            </p:nvSpPr>
            <p:spPr bwMode="auto">
              <a:xfrm>
                <a:off x="6107803" y="2733198"/>
                <a:ext cx="72277" cy="184244"/>
              </a:xfrm>
              <a:custGeom>
                <a:avLst/>
                <a:gdLst>
                  <a:gd name="T0" fmla="*/ 2147483646 w 2249"/>
                  <a:gd name="T1" fmla="*/ 0 h 5733"/>
                  <a:gd name="T2" fmla="*/ 0 w 2249"/>
                  <a:gd name="T3" fmla="*/ 2147483646 h 5733"/>
                  <a:gd name="T4" fmla="*/ 2147483646 w 2249"/>
                  <a:gd name="T5" fmla="*/ 2147483646 h 5733"/>
                  <a:gd name="T6" fmla="*/ 2147483646 w 2249"/>
                  <a:gd name="T7" fmla="*/ 0 h 573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249"/>
                  <a:gd name="T13" fmla="*/ 0 h 5733"/>
                  <a:gd name="T14" fmla="*/ 2249 w 2249"/>
                  <a:gd name="T15" fmla="*/ 5733 h 573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249" h="5733" extrusionOk="0">
                    <a:moveTo>
                      <a:pt x="1489" y="0"/>
                    </a:moveTo>
                    <a:lnTo>
                      <a:pt x="0" y="5732"/>
                    </a:lnTo>
                    <a:lnTo>
                      <a:pt x="2249" y="2629"/>
                    </a:lnTo>
                    <a:lnTo>
                      <a:pt x="148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8" name="Google Shape;2421;p28"/>
              <p:cNvSpPr>
                <a:spLocks/>
              </p:cNvSpPr>
              <p:nvPr/>
            </p:nvSpPr>
            <p:spPr bwMode="auto">
              <a:xfrm>
                <a:off x="6155624" y="2701639"/>
                <a:ext cx="71281" cy="116049"/>
              </a:xfrm>
              <a:custGeom>
                <a:avLst/>
                <a:gdLst>
                  <a:gd name="T0" fmla="*/ 2147483646 w 2218"/>
                  <a:gd name="T1" fmla="*/ 0 h 3611"/>
                  <a:gd name="T2" fmla="*/ 34121263 w 2218"/>
                  <a:gd name="T3" fmla="*/ 2147483646 h 3611"/>
                  <a:gd name="T4" fmla="*/ 2147483646 w 2218"/>
                  <a:gd name="T5" fmla="*/ 2147483646 h 3611"/>
                  <a:gd name="T6" fmla="*/ 2147483646 w 2218"/>
                  <a:gd name="T7" fmla="*/ 2147483646 h 3611"/>
                  <a:gd name="T8" fmla="*/ 2147483646 w 2218"/>
                  <a:gd name="T9" fmla="*/ 0 h 36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18"/>
                  <a:gd name="T16" fmla="*/ 0 h 3611"/>
                  <a:gd name="T17" fmla="*/ 2218 w 2218"/>
                  <a:gd name="T18" fmla="*/ 3611 h 36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18" h="3611" extrusionOk="0">
                    <a:moveTo>
                      <a:pt x="1014" y="0"/>
                    </a:moveTo>
                    <a:lnTo>
                      <a:pt x="1" y="1046"/>
                    </a:lnTo>
                    <a:lnTo>
                      <a:pt x="761" y="3611"/>
                    </a:lnTo>
                    <a:lnTo>
                      <a:pt x="2217" y="1806"/>
                    </a:lnTo>
                    <a:lnTo>
                      <a:pt x="1014" y="0"/>
                    </a:lnTo>
                    <a:close/>
                  </a:path>
                </a:pathLst>
              </a:custGeom>
              <a:solidFill>
                <a:srgbClr val="E9E9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9" name="Google Shape;2422;p28"/>
              <p:cNvSpPr>
                <a:spLocks/>
              </p:cNvSpPr>
              <p:nvPr/>
            </p:nvSpPr>
            <p:spPr bwMode="auto">
              <a:xfrm>
                <a:off x="6058922" y="2259941"/>
                <a:ext cx="105893" cy="387771"/>
              </a:xfrm>
              <a:custGeom>
                <a:avLst/>
                <a:gdLst>
                  <a:gd name="T0" fmla="*/ 2147483646 w 3295"/>
                  <a:gd name="T1" fmla="*/ 0 h 12066"/>
                  <a:gd name="T2" fmla="*/ 2147483646 w 3295"/>
                  <a:gd name="T3" fmla="*/ 2147483646 h 12066"/>
                  <a:gd name="T4" fmla="*/ 34121199 w 3295"/>
                  <a:gd name="T5" fmla="*/ 2147483646 h 12066"/>
                  <a:gd name="T6" fmla="*/ 2147483646 w 3295"/>
                  <a:gd name="T7" fmla="*/ 2147483646 h 12066"/>
                  <a:gd name="T8" fmla="*/ 2147483646 w 3295"/>
                  <a:gd name="T9" fmla="*/ 2147483646 h 12066"/>
                  <a:gd name="T10" fmla="*/ 2147483646 w 3295"/>
                  <a:gd name="T11" fmla="*/ 2147483646 h 12066"/>
                  <a:gd name="T12" fmla="*/ 2147483646 w 3295"/>
                  <a:gd name="T13" fmla="*/ 2147483646 h 12066"/>
                  <a:gd name="T14" fmla="*/ 2147483646 w 3295"/>
                  <a:gd name="T15" fmla="*/ 2147483646 h 12066"/>
                  <a:gd name="T16" fmla="*/ 2147483646 w 3295"/>
                  <a:gd name="T17" fmla="*/ 0 h 1206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295"/>
                  <a:gd name="T28" fmla="*/ 0 h 12066"/>
                  <a:gd name="T29" fmla="*/ 3295 w 3295"/>
                  <a:gd name="T30" fmla="*/ 12066 h 1206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295" h="12066" extrusionOk="0">
                    <a:moveTo>
                      <a:pt x="1711" y="0"/>
                    </a:moveTo>
                    <a:lnTo>
                      <a:pt x="1173" y="1425"/>
                    </a:lnTo>
                    <a:lnTo>
                      <a:pt x="1" y="6936"/>
                    </a:lnTo>
                    <a:lnTo>
                      <a:pt x="1204" y="11338"/>
                    </a:lnTo>
                    <a:lnTo>
                      <a:pt x="1553" y="12066"/>
                    </a:lnTo>
                    <a:lnTo>
                      <a:pt x="2534" y="11148"/>
                    </a:lnTo>
                    <a:lnTo>
                      <a:pt x="3295" y="7094"/>
                    </a:lnTo>
                    <a:lnTo>
                      <a:pt x="2503" y="1457"/>
                    </a:lnTo>
                    <a:lnTo>
                      <a:pt x="1711" y="0"/>
                    </a:lnTo>
                    <a:close/>
                  </a:path>
                </a:pathLst>
              </a:custGeom>
              <a:solidFill>
                <a:srgbClr val="F2D7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0" name="Google Shape;2423;p28"/>
              <p:cNvSpPr>
                <a:spLocks/>
              </p:cNvSpPr>
              <p:nvPr/>
            </p:nvSpPr>
            <p:spPr bwMode="auto">
              <a:xfrm>
                <a:off x="6107803" y="2124578"/>
                <a:ext cx="196457" cy="523134"/>
              </a:xfrm>
              <a:custGeom>
                <a:avLst/>
                <a:gdLst>
                  <a:gd name="T0" fmla="*/ 0 w 6113"/>
                  <a:gd name="T1" fmla="*/ 0 h 16278"/>
                  <a:gd name="T2" fmla="*/ 0 w 6113"/>
                  <a:gd name="T3" fmla="*/ 2147483646 h 16278"/>
                  <a:gd name="T4" fmla="*/ 2147483646 w 6113"/>
                  <a:gd name="T5" fmla="*/ 2147483646 h 16278"/>
                  <a:gd name="T6" fmla="*/ 2147483646 w 6113"/>
                  <a:gd name="T7" fmla="*/ 2147483646 h 16278"/>
                  <a:gd name="T8" fmla="*/ 0 w 6113"/>
                  <a:gd name="T9" fmla="*/ 0 h 16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13"/>
                  <a:gd name="T16" fmla="*/ 0 h 16278"/>
                  <a:gd name="T17" fmla="*/ 6113 w 6113"/>
                  <a:gd name="T18" fmla="*/ 16278 h 16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13" h="16278" extrusionOk="0">
                    <a:moveTo>
                      <a:pt x="0" y="0"/>
                    </a:moveTo>
                    <a:lnTo>
                      <a:pt x="0" y="16278"/>
                    </a:lnTo>
                    <a:cubicBezTo>
                      <a:pt x="1235" y="16278"/>
                      <a:pt x="3927" y="14980"/>
                      <a:pt x="4402" y="14378"/>
                    </a:cubicBezTo>
                    <a:cubicBezTo>
                      <a:pt x="4940" y="13713"/>
                      <a:pt x="6112" y="11306"/>
                      <a:pt x="6112" y="7664"/>
                    </a:cubicBezTo>
                    <a:cubicBezTo>
                      <a:pt x="6112" y="1330"/>
                      <a:pt x="2375" y="0"/>
                      <a:pt x="0" y="0"/>
                    </a:cubicBezTo>
                    <a:close/>
                  </a:path>
                </a:pathLst>
              </a:custGeom>
              <a:solidFill>
                <a:srgbClr val="EAC0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1" name="Google Shape;2424;p28"/>
              <p:cNvSpPr>
                <a:spLocks/>
              </p:cNvSpPr>
              <p:nvPr/>
            </p:nvSpPr>
            <p:spPr bwMode="auto">
              <a:xfrm>
                <a:off x="6257403" y="2354329"/>
                <a:ext cx="88571" cy="118620"/>
              </a:xfrm>
              <a:custGeom>
                <a:avLst/>
                <a:gdLst>
                  <a:gd name="T0" fmla="*/ 2147483646 w 2756"/>
                  <a:gd name="T1" fmla="*/ 0 h 3691"/>
                  <a:gd name="T2" fmla="*/ 2147483646 w 2756"/>
                  <a:gd name="T3" fmla="*/ 2147483646 h 3691"/>
                  <a:gd name="T4" fmla="*/ 2147483646 w 2756"/>
                  <a:gd name="T5" fmla="*/ 2147483646 h 3691"/>
                  <a:gd name="T6" fmla="*/ 2147483646 w 2756"/>
                  <a:gd name="T7" fmla="*/ 2147483646 h 3691"/>
                  <a:gd name="T8" fmla="*/ 2147483646 w 2756"/>
                  <a:gd name="T9" fmla="*/ 2147483646 h 3691"/>
                  <a:gd name="T10" fmla="*/ 2147483646 w 2756"/>
                  <a:gd name="T11" fmla="*/ 274138212 h 3691"/>
                  <a:gd name="T12" fmla="*/ 2147483646 w 2756"/>
                  <a:gd name="T13" fmla="*/ 0 h 369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756"/>
                  <a:gd name="T22" fmla="*/ 0 h 3691"/>
                  <a:gd name="T23" fmla="*/ 2756 w 2756"/>
                  <a:gd name="T24" fmla="*/ 3691 h 369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756" h="3691" extrusionOk="0">
                    <a:moveTo>
                      <a:pt x="1434" y="0"/>
                    </a:moveTo>
                    <a:cubicBezTo>
                      <a:pt x="785" y="0"/>
                      <a:pt x="215" y="731"/>
                      <a:pt x="95" y="1687"/>
                    </a:cubicBezTo>
                    <a:cubicBezTo>
                      <a:pt x="0" y="2700"/>
                      <a:pt x="475" y="3587"/>
                      <a:pt x="1204" y="3682"/>
                    </a:cubicBezTo>
                    <a:cubicBezTo>
                      <a:pt x="1245" y="3688"/>
                      <a:pt x="1286" y="3690"/>
                      <a:pt x="1326" y="3690"/>
                    </a:cubicBezTo>
                    <a:cubicBezTo>
                      <a:pt x="1973" y="3690"/>
                      <a:pt x="2540" y="2989"/>
                      <a:pt x="2629" y="2035"/>
                    </a:cubicBezTo>
                    <a:cubicBezTo>
                      <a:pt x="2756" y="1022"/>
                      <a:pt x="2281" y="103"/>
                      <a:pt x="1552" y="8"/>
                    </a:cubicBezTo>
                    <a:cubicBezTo>
                      <a:pt x="1513" y="3"/>
                      <a:pt x="1473" y="0"/>
                      <a:pt x="1434" y="0"/>
                    </a:cubicBezTo>
                    <a:close/>
                  </a:path>
                </a:pathLst>
              </a:custGeom>
              <a:solidFill>
                <a:srgbClr val="EAC0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2" name="Google Shape;2425;p28"/>
              <p:cNvSpPr>
                <a:spLocks/>
              </p:cNvSpPr>
              <p:nvPr/>
            </p:nvSpPr>
            <p:spPr bwMode="auto">
              <a:xfrm>
                <a:off x="5910350" y="2124578"/>
                <a:ext cx="197485" cy="523134"/>
              </a:xfrm>
              <a:custGeom>
                <a:avLst/>
                <a:gdLst>
                  <a:gd name="T0" fmla="*/ 2147483646 w 6145"/>
                  <a:gd name="T1" fmla="*/ 0 h 16278"/>
                  <a:gd name="T2" fmla="*/ 0 w 6145"/>
                  <a:gd name="T3" fmla="*/ 2147483646 h 16278"/>
                  <a:gd name="T4" fmla="*/ 2147483646 w 6145"/>
                  <a:gd name="T5" fmla="*/ 2147483646 h 16278"/>
                  <a:gd name="T6" fmla="*/ 2147483646 w 6145"/>
                  <a:gd name="T7" fmla="*/ 2147483646 h 16278"/>
                  <a:gd name="T8" fmla="*/ 2147483646 w 6145"/>
                  <a:gd name="T9" fmla="*/ 0 h 16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45"/>
                  <a:gd name="T16" fmla="*/ 0 h 16278"/>
                  <a:gd name="T17" fmla="*/ 6145 w 6145"/>
                  <a:gd name="T18" fmla="*/ 16278 h 16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45" h="16278" extrusionOk="0">
                    <a:moveTo>
                      <a:pt x="6144" y="0"/>
                    </a:moveTo>
                    <a:cubicBezTo>
                      <a:pt x="3769" y="0"/>
                      <a:pt x="0" y="1330"/>
                      <a:pt x="0" y="7664"/>
                    </a:cubicBezTo>
                    <a:cubicBezTo>
                      <a:pt x="0" y="11306"/>
                      <a:pt x="1204" y="13713"/>
                      <a:pt x="1710" y="14378"/>
                    </a:cubicBezTo>
                    <a:cubicBezTo>
                      <a:pt x="2185" y="14980"/>
                      <a:pt x="4877" y="16278"/>
                      <a:pt x="6144" y="16278"/>
                    </a:cubicBezTo>
                    <a:lnTo>
                      <a:pt x="6144" y="0"/>
                    </a:lnTo>
                    <a:close/>
                  </a:path>
                </a:pathLst>
              </a:custGeom>
              <a:solidFill>
                <a:srgbClr val="F2D7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3" name="Google Shape;2426;p28"/>
              <p:cNvSpPr>
                <a:spLocks/>
              </p:cNvSpPr>
              <p:nvPr/>
            </p:nvSpPr>
            <p:spPr bwMode="auto">
              <a:xfrm>
                <a:off x="5869632" y="2354329"/>
                <a:ext cx="87575" cy="118620"/>
              </a:xfrm>
              <a:custGeom>
                <a:avLst/>
                <a:gdLst>
                  <a:gd name="T0" fmla="*/ 2147483646 w 2725"/>
                  <a:gd name="T1" fmla="*/ 0 h 3691"/>
                  <a:gd name="T2" fmla="*/ 2147483646 w 2725"/>
                  <a:gd name="T3" fmla="*/ 274138212 h 3691"/>
                  <a:gd name="T4" fmla="*/ 2147483646 w 2725"/>
                  <a:gd name="T5" fmla="*/ 2147483646 h 3691"/>
                  <a:gd name="T6" fmla="*/ 2147483646 w 2725"/>
                  <a:gd name="T7" fmla="*/ 2147483646 h 3691"/>
                  <a:gd name="T8" fmla="*/ 2147483646 w 2725"/>
                  <a:gd name="T9" fmla="*/ 2147483646 h 3691"/>
                  <a:gd name="T10" fmla="*/ 2147483646 w 2725"/>
                  <a:gd name="T11" fmla="*/ 2147483646 h 3691"/>
                  <a:gd name="T12" fmla="*/ 2147483646 w 2725"/>
                  <a:gd name="T13" fmla="*/ 0 h 369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725"/>
                  <a:gd name="T22" fmla="*/ 0 h 3691"/>
                  <a:gd name="T23" fmla="*/ 2725 w 2725"/>
                  <a:gd name="T24" fmla="*/ 3691 h 369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725" h="3691" extrusionOk="0">
                    <a:moveTo>
                      <a:pt x="1290" y="0"/>
                    </a:moveTo>
                    <a:cubicBezTo>
                      <a:pt x="1251" y="0"/>
                      <a:pt x="1212" y="3"/>
                      <a:pt x="1172" y="8"/>
                    </a:cubicBezTo>
                    <a:cubicBezTo>
                      <a:pt x="476" y="103"/>
                      <a:pt x="1" y="1022"/>
                      <a:pt x="96" y="2035"/>
                    </a:cubicBezTo>
                    <a:cubicBezTo>
                      <a:pt x="185" y="2989"/>
                      <a:pt x="779" y="3690"/>
                      <a:pt x="1430" y="3690"/>
                    </a:cubicBezTo>
                    <a:cubicBezTo>
                      <a:pt x="1470" y="3690"/>
                      <a:pt x="1511" y="3688"/>
                      <a:pt x="1552" y="3682"/>
                    </a:cubicBezTo>
                    <a:cubicBezTo>
                      <a:pt x="2249" y="3587"/>
                      <a:pt x="2724" y="2700"/>
                      <a:pt x="2629" y="1687"/>
                    </a:cubicBezTo>
                    <a:cubicBezTo>
                      <a:pt x="2510" y="731"/>
                      <a:pt x="1939" y="0"/>
                      <a:pt x="1290" y="0"/>
                    </a:cubicBezTo>
                    <a:close/>
                  </a:path>
                </a:pathLst>
              </a:custGeom>
              <a:solidFill>
                <a:srgbClr val="F2D7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4" name="Google Shape;2427;p28"/>
              <p:cNvSpPr>
                <a:spLocks/>
              </p:cNvSpPr>
              <p:nvPr/>
            </p:nvSpPr>
            <p:spPr bwMode="auto">
              <a:xfrm>
                <a:off x="5904244" y="2061460"/>
                <a:ext cx="203591" cy="361354"/>
              </a:xfrm>
              <a:custGeom>
                <a:avLst/>
                <a:gdLst>
                  <a:gd name="T0" fmla="*/ 2147483646 w 6335"/>
                  <a:gd name="T1" fmla="*/ 34121215 h 11244"/>
                  <a:gd name="T2" fmla="*/ 0 w 6335"/>
                  <a:gd name="T3" fmla="*/ 2147483646 h 11244"/>
                  <a:gd name="T4" fmla="*/ 0 w 6335"/>
                  <a:gd name="T5" fmla="*/ 2147483646 h 11244"/>
                  <a:gd name="T6" fmla="*/ 2147483646 w 6335"/>
                  <a:gd name="T7" fmla="*/ 2147483646 h 11244"/>
                  <a:gd name="T8" fmla="*/ 2147483646 w 6335"/>
                  <a:gd name="T9" fmla="*/ 2147483646 h 11244"/>
                  <a:gd name="T10" fmla="*/ 2147483646 w 6335"/>
                  <a:gd name="T11" fmla="*/ 2147483646 h 11244"/>
                  <a:gd name="T12" fmla="*/ 2147483646 w 6335"/>
                  <a:gd name="T13" fmla="*/ 2147483646 h 11244"/>
                  <a:gd name="T14" fmla="*/ 2147483646 w 6335"/>
                  <a:gd name="T15" fmla="*/ 2147483646 h 11244"/>
                  <a:gd name="T16" fmla="*/ 2147483646 w 6335"/>
                  <a:gd name="T17" fmla="*/ 2147483646 h 11244"/>
                  <a:gd name="T18" fmla="*/ 2147483646 w 6335"/>
                  <a:gd name="T19" fmla="*/ 2147483646 h 11244"/>
                  <a:gd name="T20" fmla="*/ 2147483646 w 6335"/>
                  <a:gd name="T21" fmla="*/ 2147483646 h 11244"/>
                  <a:gd name="T22" fmla="*/ 2147483646 w 6335"/>
                  <a:gd name="T23" fmla="*/ 34121215 h 1124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6335"/>
                  <a:gd name="T37" fmla="*/ 0 h 11244"/>
                  <a:gd name="T38" fmla="*/ 6335 w 6335"/>
                  <a:gd name="T39" fmla="*/ 11244 h 11244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6335" h="11244" extrusionOk="0">
                    <a:moveTo>
                      <a:pt x="6334" y="1"/>
                    </a:moveTo>
                    <a:cubicBezTo>
                      <a:pt x="6334" y="1"/>
                      <a:pt x="0" y="127"/>
                      <a:pt x="0" y="4719"/>
                    </a:cubicBezTo>
                    <a:lnTo>
                      <a:pt x="0" y="9153"/>
                    </a:lnTo>
                    <a:cubicBezTo>
                      <a:pt x="0" y="9153"/>
                      <a:pt x="76" y="9138"/>
                      <a:pt x="188" y="9138"/>
                    </a:cubicBezTo>
                    <a:cubicBezTo>
                      <a:pt x="355" y="9138"/>
                      <a:pt x="602" y="9172"/>
                      <a:pt x="792" y="9343"/>
                    </a:cubicBezTo>
                    <a:cubicBezTo>
                      <a:pt x="1172" y="9628"/>
                      <a:pt x="1014" y="11243"/>
                      <a:pt x="1014" y="11243"/>
                    </a:cubicBezTo>
                    <a:lnTo>
                      <a:pt x="1425" y="11243"/>
                    </a:lnTo>
                    <a:cubicBezTo>
                      <a:pt x="1425" y="11243"/>
                      <a:pt x="1172" y="9596"/>
                      <a:pt x="1932" y="9058"/>
                    </a:cubicBezTo>
                    <a:lnTo>
                      <a:pt x="1932" y="8013"/>
                    </a:lnTo>
                    <a:cubicBezTo>
                      <a:pt x="1932" y="8013"/>
                      <a:pt x="1647" y="7981"/>
                      <a:pt x="1647" y="6715"/>
                    </a:cubicBezTo>
                    <a:cubicBezTo>
                      <a:pt x="1647" y="5479"/>
                      <a:pt x="3136" y="4561"/>
                      <a:pt x="6334" y="4561"/>
                    </a:cubicBezTo>
                    <a:lnTo>
                      <a:pt x="6334" y="1"/>
                    </a:lnTo>
                    <a:close/>
                  </a:path>
                </a:pathLst>
              </a:custGeom>
              <a:solidFill>
                <a:srgbClr val="0922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5" name="Google Shape;2428;p28"/>
              <p:cNvSpPr>
                <a:spLocks/>
              </p:cNvSpPr>
              <p:nvPr/>
            </p:nvSpPr>
            <p:spPr bwMode="auto">
              <a:xfrm>
                <a:off x="6042660" y="2533721"/>
                <a:ext cx="129289" cy="26481"/>
              </a:xfrm>
              <a:custGeom>
                <a:avLst/>
                <a:gdLst>
                  <a:gd name="T0" fmla="*/ 0 w 4023"/>
                  <a:gd name="T1" fmla="*/ 0 h 824"/>
                  <a:gd name="T2" fmla="*/ 2147483646 w 4023"/>
                  <a:gd name="T3" fmla="*/ 2147483646 h 824"/>
                  <a:gd name="T4" fmla="*/ 2147483646 w 4023"/>
                  <a:gd name="T5" fmla="*/ 0 h 824"/>
                  <a:gd name="T6" fmla="*/ 0 60000 65536"/>
                  <a:gd name="T7" fmla="*/ 0 60000 65536"/>
                  <a:gd name="T8" fmla="*/ 0 60000 65536"/>
                  <a:gd name="T9" fmla="*/ 0 w 4023"/>
                  <a:gd name="T10" fmla="*/ 0 h 824"/>
                  <a:gd name="T11" fmla="*/ 4023 w 4023"/>
                  <a:gd name="T12" fmla="*/ 824 h 8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023" h="824" extrusionOk="0">
                    <a:moveTo>
                      <a:pt x="0" y="0"/>
                    </a:moveTo>
                    <a:cubicBezTo>
                      <a:pt x="0" y="443"/>
                      <a:pt x="919" y="823"/>
                      <a:pt x="2027" y="823"/>
                    </a:cubicBezTo>
                    <a:cubicBezTo>
                      <a:pt x="3136" y="823"/>
                      <a:pt x="4022" y="443"/>
                      <a:pt x="402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6" name="Google Shape;2429;p28"/>
              <p:cNvSpPr>
                <a:spLocks/>
              </p:cNvSpPr>
              <p:nvPr/>
            </p:nvSpPr>
            <p:spPr bwMode="auto">
              <a:xfrm>
                <a:off x="6107803" y="2061460"/>
                <a:ext cx="202563" cy="361354"/>
              </a:xfrm>
              <a:custGeom>
                <a:avLst/>
                <a:gdLst>
                  <a:gd name="T0" fmla="*/ 2147483646 w 6303"/>
                  <a:gd name="T1" fmla="*/ 0 h 11244"/>
                  <a:gd name="T2" fmla="*/ 0 w 6303"/>
                  <a:gd name="T3" fmla="*/ 34121215 h 11244"/>
                  <a:gd name="T4" fmla="*/ 0 w 6303"/>
                  <a:gd name="T5" fmla="*/ 2147483646 h 11244"/>
                  <a:gd name="T6" fmla="*/ 2147483646 w 6303"/>
                  <a:gd name="T7" fmla="*/ 2147483646 h 11244"/>
                  <a:gd name="T8" fmla="*/ 2147483646 w 6303"/>
                  <a:gd name="T9" fmla="*/ 2147483646 h 11244"/>
                  <a:gd name="T10" fmla="*/ 2147483646 w 6303"/>
                  <a:gd name="T11" fmla="*/ 2147483646 h 11244"/>
                  <a:gd name="T12" fmla="*/ 2147483646 w 6303"/>
                  <a:gd name="T13" fmla="*/ 2147483646 h 11244"/>
                  <a:gd name="T14" fmla="*/ 2147483646 w 6303"/>
                  <a:gd name="T15" fmla="*/ 2147483646 h 11244"/>
                  <a:gd name="T16" fmla="*/ 2147483646 w 6303"/>
                  <a:gd name="T17" fmla="*/ 2147483646 h 11244"/>
                  <a:gd name="T18" fmla="*/ 2147483646 w 6303"/>
                  <a:gd name="T19" fmla="*/ 2147483646 h 11244"/>
                  <a:gd name="T20" fmla="*/ 2147483646 w 6303"/>
                  <a:gd name="T21" fmla="*/ 2147483646 h 11244"/>
                  <a:gd name="T22" fmla="*/ 2147483646 w 6303"/>
                  <a:gd name="T23" fmla="*/ 2147483646 h 11244"/>
                  <a:gd name="T24" fmla="*/ 2147483646 w 6303"/>
                  <a:gd name="T25" fmla="*/ 0 h 1124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6303"/>
                  <a:gd name="T40" fmla="*/ 0 h 11244"/>
                  <a:gd name="T41" fmla="*/ 6303 w 6303"/>
                  <a:gd name="T42" fmla="*/ 11244 h 11244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6303" h="11244" extrusionOk="0">
                    <a:moveTo>
                      <a:pt x="75" y="0"/>
                    </a:moveTo>
                    <a:cubicBezTo>
                      <a:pt x="26" y="0"/>
                      <a:pt x="0" y="1"/>
                      <a:pt x="0" y="1"/>
                    </a:cubicBezTo>
                    <a:lnTo>
                      <a:pt x="0" y="4561"/>
                    </a:lnTo>
                    <a:cubicBezTo>
                      <a:pt x="3167" y="4561"/>
                      <a:pt x="4687" y="5479"/>
                      <a:pt x="4687" y="6715"/>
                    </a:cubicBezTo>
                    <a:cubicBezTo>
                      <a:pt x="4687" y="7981"/>
                      <a:pt x="4370" y="8013"/>
                      <a:pt x="4370" y="8013"/>
                    </a:cubicBezTo>
                    <a:lnTo>
                      <a:pt x="4370" y="9058"/>
                    </a:lnTo>
                    <a:cubicBezTo>
                      <a:pt x="5130" y="9596"/>
                      <a:pt x="4877" y="11243"/>
                      <a:pt x="4877" y="11243"/>
                    </a:cubicBezTo>
                    <a:lnTo>
                      <a:pt x="5289" y="11243"/>
                    </a:lnTo>
                    <a:cubicBezTo>
                      <a:pt x="5289" y="11243"/>
                      <a:pt x="5162" y="9628"/>
                      <a:pt x="5511" y="9343"/>
                    </a:cubicBezTo>
                    <a:cubicBezTo>
                      <a:pt x="5701" y="9172"/>
                      <a:pt x="5948" y="9138"/>
                      <a:pt x="6115" y="9138"/>
                    </a:cubicBezTo>
                    <a:cubicBezTo>
                      <a:pt x="6226" y="9138"/>
                      <a:pt x="6302" y="9153"/>
                      <a:pt x="6302" y="9153"/>
                    </a:cubicBezTo>
                    <a:lnTo>
                      <a:pt x="6302" y="4434"/>
                    </a:lnTo>
                    <a:cubicBezTo>
                      <a:pt x="6302" y="139"/>
                      <a:pt x="787" y="0"/>
                      <a:pt x="75" y="0"/>
                    </a:cubicBezTo>
                    <a:close/>
                  </a:path>
                </a:pathLst>
              </a:custGeom>
              <a:solidFill>
                <a:srgbClr val="0922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</p:grpSp>
        <p:sp>
          <p:nvSpPr>
            <p:cNvPr id="27680" name="Google Shape;2430;p28"/>
            <p:cNvSpPr>
              <a:spLocks noChangeArrowheads="1"/>
            </p:cNvSpPr>
            <p:nvPr/>
          </p:nvSpPr>
          <p:spPr bwMode="auto">
            <a:xfrm>
              <a:off x="6105525" y="2063350"/>
              <a:ext cx="3600" cy="145200"/>
            </a:xfrm>
            <a:prstGeom prst="rect">
              <a:avLst/>
            </a:prstGeom>
            <a:solidFill>
              <a:srgbClr val="0922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ru-RU" altLang="ru-RU" sz="2700">
                <a:solidFill>
                  <a:prstClr val="black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</p:grpSp>
      <p:sp>
        <p:nvSpPr>
          <p:cNvPr id="27668" name="Google Shape;2311;p28"/>
          <p:cNvSpPr>
            <a:spLocks/>
          </p:cNvSpPr>
          <p:nvPr/>
        </p:nvSpPr>
        <p:spPr bwMode="auto">
          <a:xfrm>
            <a:off x="913856" y="3365423"/>
            <a:ext cx="6350116" cy="3677960"/>
          </a:xfrm>
          <a:custGeom>
            <a:avLst/>
            <a:gdLst>
              <a:gd name="T0" fmla="*/ 2147483646 w 100392"/>
              <a:gd name="T1" fmla="*/ 0 h 54503"/>
              <a:gd name="T2" fmla="*/ 2147483646 w 100392"/>
              <a:gd name="T3" fmla="*/ 2147483646 h 54503"/>
              <a:gd name="T4" fmla="*/ 2147483646 w 100392"/>
              <a:gd name="T5" fmla="*/ 2147483646 h 54503"/>
              <a:gd name="T6" fmla="*/ 2147483646 w 100392"/>
              <a:gd name="T7" fmla="*/ 2147483646 h 54503"/>
              <a:gd name="T8" fmla="*/ 2147483646 w 100392"/>
              <a:gd name="T9" fmla="*/ 2147483646 h 54503"/>
              <a:gd name="T10" fmla="*/ 2147483646 w 100392"/>
              <a:gd name="T11" fmla="*/ 2147483646 h 54503"/>
              <a:gd name="T12" fmla="*/ 2147483646 w 100392"/>
              <a:gd name="T13" fmla="*/ 2147483646 h 54503"/>
              <a:gd name="T14" fmla="*/ 2147483646 w 100392"/>
              <a:gd name="T15" fmla="*/ 2147483646 h 54503"/>
              <a:gd name="T16" fmla="*/ 2147483646 w 100392"/>
              <a:gd name="T17" fmla="*/ 2147483646 h 54503"/>
              <a:gd name="T18" fmla="*/ 2147483646 w 100392"/>
              <a:gd name="T19" fmla="*/ 2147483646 h 54503"/>
              <a:gd name="T20" fmla="*/ 2147483646 w 100392"/>
              <a:gd name="T21" fmla="*/ 2147483646 h 54503"/>
              <a:gd name="T22" fmla="*/ 2147483646 w 100392"/>
              <a:gd name="T23" fmla="*/ 0 h 54503"/>
              <a:gd name="T24" fmla="*/ 2147483646 w 100392"/>
              <a:gd name="T25" fmla="*/ 2147483646 h 54503"/>
              <a:gd name="T26" fmla="*/ 2147483646 w 100392"/>
              <a:gd name="T27" fmla="*/ 2147483646 h 54503"/>
              <a:gd name="T28" fmla="*/ 2147483646 w 100392"/>
              <a:gd name="T29" fmla="*/ 2147483646 h 54503"/>
              <a:gd name="T30" fmla="*/ 2147483646 w 100392"/>
              <a:gd name="T31" fmla="*/ 2147483646 h 54503"/>
              <a:gd name="T32" fmla="*/ 2147483646 w 100392"/>
              <a:gd name="T33" fmla="*/ 2147483646 h 54503"/>
              <a:gd name="T34" fmla="*/ 2147483646 w 100392"/>
              <a:gd name="T35" fmla="*/ 2147483646 h 54503"/>
              <a:gd name="T36" fmla="*/ 2147483646 w 100392"/>
              <a:gd name="T37" fmla="*/ 2147483646 h 54503"/>
              <a:gd name="T38" fmla="*/ 2147483646 w 100392"/>
              <a:gd name="T39" fmla="*/ 2147483646 h 54503"/>
              <a:gd name="T40" fmla="*/ 2147483646 w 100392"/>
              <a:gd name="T41" fmla="*/ 2147483646 h 54503"/>
              <a:gd name="T42" fmla="*/ 2147483646 w 100392"/>
              <a:gd name="T43" fmla="*/ 0 h 54503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00392"/>
              <a:gd name="T67" fmla="*/ 0 h 54503"/>
              <a:gd name="T68" fmla="*/ 100392 w 100392"/>
              <a:gd name="T69" fmla="*/ 54503 h 54503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00392" h="54503" extrusionOk="0">
                <a:moveTo>
                  <a:pt x="28502" y="0"/>
                </a:moveTo>
                <a:cubicBezTo>
                  <a:pt x="18875" y="0"/>
                  <a:pt x="9881" y="5131"/>
                  <a:pt x="4972" y="13459"/>
                </a:cubicBezTo>
                <a:cubicBezTo>
                  <a:pt x="32" y="21883"/>
                  <a:pt x="0" y="32397"/>
                  <a:pt x="4877" y="40853"/>
                </a:cubicBezTo>
                <a:cubicBezTo>
                  <a:pt x="9754" y="49277"/>
                  <a:pt x="18780" y="54502"/>
                  <a:pt x="28502" y="54502"/>
                </a:cubicBezTo>
                <a:cubicBezTo>
                  <a:pt x="38193" y="54502"/>
                  <a:pt x="47250" y="49277"/>
                  <a:pt x="52127" y="40853"/>
                </a:cubicBezTo>
                <a:lnTo>
                  <a:pt x="52159" y="40790"/>
                </a:lnTo>
                <a:cubicBezTo>
                  <a:pt x="55136" y="35596"/>
                  <a:pt x="55453" y="31447"/>
                  <a:pt x="55738" y="27394"/>
                </a:cubicBezTo>
                <a:cubicBezTo>
                  <a:pt x="56118" y="22327"/>
                  <a:pt x="56466" y="17513"/>
                  <a:pt x="61881" y="11813"/>
                </a:cubicBezTo>
                <a:cubicBezTo>
                  <a:pt x="66157" y="7252"/>
                  <a:pt x="71984" y="4719"/>
                  <a:pt x="78254" y="4719"/>
                </a:cubicBezTo>
                <a:cubicBezTo>
                  <a:pt x="84303" y="4719"/>
                  <a:pt x="89940" y="7094"/>
                  <a:pt x="94184" y="11369"/>
                </a:cubicBezTo>
                <a:lnTo>
                  <a:pt x="100391" y="11369"/>
                </a:lnTo>
                <a:cubicBezTo>
                  <a:pt x="95324" y="4276"/>
                  <a:pt x="87027" y="0"/>
                  <a:pt x="78254" y="0"/>
                </a:cubicBezTo>
                <a:cubicBezTo>
                  <a:pt x="68627" y="0"/>
                  <a:pt x="59601" y="5131"/>
                  <a:pt x="54724" y="13459"/>
                </a:cubicBezTo>
                <a:cubicBezTo>
                  <a:pt x="51621" y="18748"/>
                  <a:pt x="51304" y="22992"/>
                  <a:pt x="50987" y="27077"/>
                </a:cubicBezTo>
                <a:cubicBezTo>
                  <a:pt x="50639" y="32081"/>
                  <a:pt x="50291" y="36831"/>
                  <a:pt x="45065" y="42500"/>
                </a:cubicBezTo>
                <a:cubicBezTo>
                  <a:pt x="40822" y="47124"/>
                  <a:pt x="34773" y="49752"/>
                  <a:pt x="28502" y="49752"/>
                </a:cubicBezTo>
                <a:cubicBezTo>
                  <a:pt x="22232" y="49752"/>
                  <a:pt x="16183" y="47124"/>
                  <a:pt x="11939" y="42500"/>
                </a:cubicBezTo>
                <a:cubicBezTo>
                  <a:pt x="3959" y="33854"/>
                  <a:pt x="4054" y="20363"/>
                  <a:pt x="12129" y="11813"/>
                </a:cubicBezTo>
                <a:cubicBezTo>
                  <a:pt x="16436" y="7252"/>
                  <a:pt x="22232" y="4719"/>
                  <a:pt x="28502" y="4719"/>
                </a:cubicBezTo>
                <a:cubicBezTo>
                  <a:pt x="34551" y="4719"/>
                  <a:pt x="40188" y="7094"/>
                  <a:pt x="44463" y="11369"/>
                </a:cubicBezTo>
                <a:lnTo>
                  <a:pt x="50671" y="11369"/>
                </a:lnTo>
                <a:cubicBezTo>
                  <a:pt x="45572" y="4276"/>
                  <a:pt x="37275" y="0"/>
                  <a:pt x="28502" y="0"/>
                </a:cubicBezTo>
                <a:close/>
              </a:path>
            </a:pathLst>
          </a:custGeom>
          <a:solidFill>
            <a:srgbClr val="C4C4C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84232" tIns="184232" rIns="184232" bIns="184232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27673" name="Рисунок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775" y="4348048"/>
            <a:ext cx="1923780" cy="1935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4" name="Рисунок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775" y="4335542"/>
            <a:ext cx="2162789" cy="1730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5" name="Рисунок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0337" y="4350544"/>
            <a:ext cx="1663683" cy="1880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6" name="Рисунок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3322" y="4348045"/>
            <a:ext cx="2214340" cy="1752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7" name="Рисунок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4206" y="4118016"/>
            <a:ext cx="2019852" cy="2072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Graphic 2">
            <a:extLst>
              <a:ext uri="{FF2B5EF4-FFF2-40B4-BE49-F238E27FC236}">
                <a16:creationId xmlns:a16="http://schemas.microsoft.com/office/drawing/2014/main" id="{76A52191-FD1A-9166-1A5F-0043D12A20D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85720"/>
            <a:ext cx="17995900" cy="1447801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2" y="186274"/>
            <a:ext cx="2362200" cy="923081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8" y="217089"/>
            <a:ext cx="3325188" cy="923081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D6C18A09-CD75-4EAB-8475-8BDF5FBB1A25}"/>
              </a:ext>
            </a:extLst>
          </p:cNvPr>
          <p:cNvSpPr txBox="1"/>
          <p:nvPr/>
        </p:nvSpPr>
        <p:spPr>
          <a:xfrm>
            <a:off x="1139179" y="7550226"/>
            <a:ext cx="90119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O‘qish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texnikasi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         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C2959107-C5AB-4D0A-915B-C272823AC944}"/>
              </a:ext>
            </a:extLst>
          </p:cNvPr>
          <p:cNvSpPr txBox="1"/>
          <p:nvPr/>
        </p:nvSpPr>
        <p:spPr>
          <a:xfrm>
            <a:off x="6658905" y="7515578"/>
            <a:ext cx="4051411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Nutqni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anglash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mazmunini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malakasi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6982A80-3072-4F8E-B44F-903ABD758631}"/>
              </a:ext>
            </a:extLst>
          </p:cNvPr>
          <p:cNvSpPr txBox="1"/>
          <p:nvPr/>
        </p:nvSpPr>
        <p:spPr>
          <a:xfrm>
            <a:off x="12435895" y="7525851"/>
            <a:ext cx="4374918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Tinglab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tushunilgan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mazmun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asosidagi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yozma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malakasi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15063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78" name="Google Shape;1478;p45"/>
          <p:cNvGrpSpPr/>
          <p:nvPr/>
        </p:nvGrpSpPr>
        <p:grpSpPr>
          <a:xfrm>
            <a:off x="1388640" y="2491455"/>
            <a:ext cx="14122667" cy="7772400"/>
            <a:chOff x="-108022" y="1206525"/>
            <a:chExt cx="2753004" cy="1797275"/>
          </a:xfrm>
        </p:grpSpPr>
        <p:sp>
          <p:nvSpPr>
            <p:cNvPr id="1479" name="Google Shape;1479;p45"/>
            <p:cNvSpPr/>
            <p:nvPr/>
          </p:nvSpPr>
          <p:spPr>
            <a:xfrm>
              <a:off x="1608525" y="1336900"/>
              <a:ext cx="1036457" cy="247975"/>
            </a:xfrm>
            <a:custGeom>
              <a:avLst/>
              <a:gdLst/>
              <a:ahLst/>
              <a:cxnLst/>
              <a:rect l="l" t="t" r="r" b="b"/>
              <a:pathLst>
                <a:path w="31755" h="9919" extrusionOk="0">
                  <a:moveTo>
                    <a:pt x="0" y="1"/>
                  </a:moveTo>
                  <a:lnTo>
                    <a:pt x="0" y="9918"/>
                  </a:lnTo>
                  <a:lnTo>
                    <a:pt x="26789" y="9918"/>
                  </a:lnTo>
                  <a:cubicBezTo>
                    <a:pt x="29516" y="9918"/>
                    <a:pt x="31754" y="7692"/>
                    <a:pt x="31754" y="4954"/>
                  </a:cubicBezTo>
                  <a:cubicBezTo>
                    <a:pt x="31754" y="2179"/>
                    <a:pt x="29516" y="1"/>
                    <a:pt x="26789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r>
                <a:rPr lang="en-US" sz="3600" dirty="0"/>
                <a:t>         </a:t>
              </a:r>
              <a:r>
                <a:rPr lang="en-US" sz="2800" b="1" dirty="0" err="1">
                  <a:solidFill>
                    <a:srgbClr val="002060"/>
                  </a:solidFill>
                </a:rPr>
                <a:t>Yoddan</a:t>
              </a:r>
              <a:r>
                <a:rPr lang="en-US" sz="2800" b="1" dirty="0">
                  <a:solidFill>
                    <a:srgbClr val="002060"/>
                  </a:solidFill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</a:rPr>
                <a:t>yozuv</a:t>
              </a:r>
              <a:r>
                <a:rPr lang="en-US" sz="2800" b="1" dirty="0">
                  <a:solidFill>
                    <a:srgbClr val="002060"/>
                  </a:solidFill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</a:rPr>
                <a:t>diktanti</a:t>
              </a:r>
              <a:endParaRPr sz="2800" b="1" dirty="0">
                <a:solidFill>
                  <a:srgbClr val="002060"/>
                </a:solidFill>
              </a:endParaRPr>
            </a:p>
          </p:txBody>
        </p:sp>
        <p:sp>
          <p:nvSpPr>
            <p:cNvPr id="1480" name="Google Shape;1480;p45"/>
            <p:cNvSpPr/>
            <p:nvPr/>
          </p:nvSpPr>
          <p:spPr>
            <a:xfrm>
              <a:off x="-105194" y="1583650"/>
              <a:ext cx="1137169" cy="247975"/>
            </a:xfrm>
            <a:custGeom>
              <a:avLst/>
              <a:gdLst/>
              <a:ahLst/>
              <a:cxnLst/>
              <a:rect l="l" t="t" r="r" b="b"/>
              <a:pathLst>
                <a:path w="31802" h="9919" extrusionOk="0">
                  <a:moveTo>
                    <a:pt x="4965" y="1"/>
                  </a:moveTo>
                  <a:cubicBezTo>
                    <a:pt x="2227" y="1"/>
                    <a:pt x="0" y="2227"/>
                    <a:pt x="0" y="4966"/>
                  </a:cubicBezTo>
                  <a:cubicBezTo>
                    <a:pt x="0" y="7740"/>
                    <a:pt x="2227" y="9919"/>
                    <a:pt x="4965" y="9919"/>
                  </a:cubicBezTo>
                  <a:lnTo>
                    <a:pt x="31802" y="9919"/>
                  </a:lnTo>
                  <a:lnTo>
                    <a:pt x="31802" y="1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 dirty="0"/>
            </a:p>
          </p:txBody>
        </p:sp>
        <p:sp>
          <p:nvSpPr>
            <p:cNvPr id="1481" name="Google Shape;1481;p45"/>
            <p:cNvSpPr/>
            <p:nvPr/>
          </p:nvSpPr>
          <p:spPr>
            <a:xfrm>
              <a:off x="-108022" y="2299006"/>
              <a:ext cx="1123249" cy="248250"/>
            </a:xfrm>
            <a:custGeom>
              <a:avLst/>
              <a:gdLst/>
              <a:ahLst/>
              <a:cxnLst/>
              <a:rect l="l" t="t" r="r" b="b"/>
              <a:pathLst>
                <a:path w="31802" h="9930" extrusionOk="0">
                  <a:moveTo>
                    <a:pt x="4965" y="0"/>
                  </a:moveTo>
                  <a:cubicBezTo>
                    <a:pt x="2227" y="0"/>
                    <a:pt x="0" y="2238"/>
                    <a:pt x="0" y="4965"/>
                  </a:cubicBezTo>
                  <a:cubicBezTo>
                    <a:pt x="0" y="7691"/>
                    <a:pt x="2227" y="9930"/>
                    <a:pt x="4965" y="9930"/>
                  </a:cubicBezTo>
                  <a:lnTo>
                    <a:pt x="31802" y="9930"/>
                  </a:lnTo>
                  <a:lnTo>
                    <a:pt x="31802" y="0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r>
                <a:rPr lang="en-US" sz="28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       </a:t>
              </a:r>
              <a:r>
                <a:rPr lang="en-US" sz="28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Tekshiruv</a:t>
              </a:r>
              <a:r>
                <a:rPr lang="en-US" sz="28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diktanti</a:t>
              </a:r>
              <a:endPara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endParaRPr sz="3800" b="1" dirty="0">
                <a:solidFill>
                  <a:srgbClr val="1F295C"/>
                </a:solidFill>
              </a:endParaRPr>
            </a:p>
          </p:txBody>
        </p:sp>
        <p:sp>
          <p:nvSpPr>
            <p:cNvPr id="1482" name="Google Shape;1482;p45"/>
            <p:cNvSpPr/>
            <p:nvPr/>
          </p:nvSpPr>
          <p:spPr>
            <a:xfrm>
              <a:off x="1599503" y="1999338"/>
              <a:ext cx="1042593" cy="247975"/>
            </a:xfrm>
            <a:custGeom>
              <a:avLst/>
              <a:gdLst/>
              <a:ahLst/>
              <a:cxnLst/>
              <a:rect l="l" t="t" r="r" b="b"/>
              <a:pathLst>
                <a:path w="31755" h="9919" extrusionOk="0">
                  <a:moveTo>
                    <a:pt x="0" y="1"/>
                  </a:moveTo>
                  <a:lnTo>
                    <a:pt x="0" y="9919"/>
                  </a:lnTo>
                  <a:lnTo>
                    <a:pt x="26789" y="9919"/>
                  </a:lnTo>
                  <a:cubicBezTo>
                    <a:pt x="29516" y="9919"/>
                    <a:pt x="31754" y="7692"/>
                    <a:pt x="31754" y="4966"/>
                  </a:cubicBezTo>
                  <a:cubicBezTo>
                    <a:pt x="31754" y="2239"/>
                    <a:pt x="29516" y="1"/>
                    <a:pt x="26789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r>
                <a:rPr lang="en-US" sz="3600" dirty="0"/>
                <a:t>          </a:t>
              </a:r>
              <a:r>
                <a:rPr lang="en-US" sz="28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Ijodiy</a:t>
              </a:r>
              <a:r>
                <a:rPr lang="en-US" sz="28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diktant</a:t>
              </a:r>
              <a:r>
                <a:rPr lang="en-US" sz="28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83" name="Google Shape;1483;p45"/>
            <p:cNvSpPr/>
            <p:nvPr/>
          </p:nvSpPr>
          <p:spPr>
            <a:xfrm>
              <a:off x="1608525" y="2708500"/>
              <a:ext cx="1036457" cy="247975"/>
            </a:xfrm>
            <a:custGeom>
              <a:avLst/>
              <a:gdLst/>
              <a:ahLst/>
              <a:cxnLst/>
              <a:rect l="l" t="t" r="r" b="b"/>
              <a:pathLst>
                <a:path w="31755" h="9919" extrusionOk="0">
                  <a:moveTo>
                    <a:pt x="0" y="0"/>
                  </a:moveTo>
                  <a:lnTo>
                    <a:pt x="0" y="9918"/>
                  </a:lnTo>
                  <a:lnTo>
                    <a:pt x="26789" y="9918"/>
                  </a:lnTo>
                  <a:cubicBezTo>
                    <a:pt x="29516" y="9918"/>
                    <a:pt x="31754" y="7692"/>
                    <a:pt x="31754" y="4965"/>
                  </a:cubicBezTo>
                  <a:cubicBezTo>
                    <a:pt x="31754" y="2239"/>
                    <a:pt x="29516" y="0"/>
                    <a:pt x="26789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algn="ctr"/>
              <a:endParaRPr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84" name="Google Shape;1484;p45"/>
            <p:cNvSpPr/>
            <p:nvPr/>
          </p:nvSpPr>
          <p:spPr>
            <a:xfrm>
              <a:off x="1031950" y="25769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6FC1BC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85" name="Google Shape;1485;p45"/>
            <p:cNvSpPr/>
            <p:nvPr/>
          </p:nvSpPr>
          <p:spPr>
            <a:xfrm>
              <a:off x="1031950" y="26242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2D9BB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86" name="Google Shape;1486;p45"/>
            <p:cNvSpPr/>
            <p:nvPr/>
          </p:nvSpPr>
          <p:spPr>
            <a:xfrm>
              <a:off x="1270075" y="27073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" y="11859"/>
                  </a:lnTo>
                  <a:lnTo>
                    <a:pt x="13491" y="9919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087A9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87" name="Google Shape;1487;p45"/>
            <p:cNvSpPr/>
            <p:nvPr/>
          </p:nvSpPr>
          <p:spPr>
            <a:xfrm>
              <a:off x="1031950" y="2226000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168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E3C7A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88" name="Google Shape;1488;p45"/>
            <p:cNvSpPr/>
            <p:nvPr/>
          </p:nvSpPr>
          <p:spPr>
            <a:xfrm>
              <a:off x="1031950" y="2273325"/>
              <a:ext cx="239350" cy="378050"/>
            </a:xfrm>
            <a:custGeom>
              <a:avLst/>
              <a:gdLst/>
              <a:ahLst/>
              <a:cxnLst/>
              <a:rect l="l" t="t" r="r" b="b"/>
              <a:pathLst>
                <a:path w="9574" h="15122" extrusionOk="0">
                  <a:moveTo>
                    <a:pt x="1" y="1"/>
                  </a:moveTo>
                  <a:lnTo>
                    <a:pt x="1" y="9918"/>
                  </a:lnTo>
                  <a:lnTo>
                    <a:pt x="9526" y="1512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D0AA8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89" name="Google Shape;1489;p45"/>
            <p:cNvSpPr/>
            <p:nvPr/>
          </p:nvSpPr>
          <p:spPr>
            <a:xfrm>
              <a:off x="1270075" y="2355175"/>
              <a:ext cx="338475" cy="296200"/>
            </a:xfrm>
            <a:custGeom>
              <a:avLst/>
              <a:gdLst/>
              <a:ahLst/>
              <a:cxnLst/>
              <a:rect l="l" t="t" r="r" b="b"/>
              <a:pathLst>
                <a:path w="13539" h="11848" extrusionOk="0">
                  <a:moveTo>
                    <a:pt x="13538" y="1"/>
                  </a:moveTo>
                  <a:lnTo>
                    <a:pt x="49" y="1930"/>
                  </a:lnTo>
                  <a:lnTo>
                    <a:pt x="1" y="11847"/>
                  </a:lnTo>
                  <a:lnTo>
                    <a:pt x="13491" y="9966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90" name="Google Shape;1490;p45"/>
            <p:cNvSpPr/>
            <p:nvPr/>
          </p:nvSpPr>
          <p:spPr>
            <a:xfrm>
              <a:off x="1031950" y="1877450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93"/>
                  </a:lnTo>
                  <a:lnTo>
                    <a:pt x="9574" y="7096"/>
                  </a:lnTo>
                  <a:lnTo>
                    <a:pt x="23063" y="5215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91" name="Google Shape;1491;p45"/>
            <p:cNvSpPr/>
            <p:nvPr/>
          </p:nvSpPr>
          <p:spPr>
            <a:xfrm>
              <a:off x="1031950" y="1924775"/>
              <a:ext cx="239350" cy="379525"/>
            </a:xfrm>
            <a:custGeom>
              <a:avLst/>
              <a:gdLst/>
              <a:ahLst/>
              <a:cxnLst/>
              <a:rect l="l" t="t" r="r" b="b"/>
              <a:pathLst>
                <a:path w="9574" h="15181" extrusionOk="0">
                  <a:moveTo>
                    <a:pt x="1" y="0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92" name="Google Shape;1492;p45"/>
            <p:cNvSpPr/>
            <p:nvPr/>
          </p:nvSpPr>
          <p:spPr>
            <a:xfrm>
              <a:off x="1270075" y="2006625"/>
              <a:ext cx="337275" cy="297675"/>
            </a:xfrm>
            <a:custGeom>
              <a:avLst/>
              <a:gdLst/>
              <a:ahLst/>
              <a:cxnLst/>
              <a:rect l="l" t="t" r="r" b="b"/>
              <a:pathLst>
                <a:path w="13491" h="11907" extrusionOk="0">
                  <a:moveTo>
                    <a:pt x="13491" y="1"/>
                  </a:moveTo>
                  <a:lnTo>
                    <a:pt x="1" y="1977"/>
                  </a:lnTo>
                  <a:lnTo>
                    <a:pt x="49" y="11907"/>
                  </a:lnTo>
                  <a:lnTo>
                    <a:pt x="13491" y="996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93" name="Google Shape;1493;p45"/>
            <p:cNvSpPr/>
            <p:nvPr/>
          </p:nvSpPr>
          <p:spPr>
            <a:xfrm>
              <a:off x="1031950" y="15378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81"/>
                  </a:lnTo>
                  <a:lnTo>
                    <a:pt x="9574" y="7096"/>
                  </a:lnTo>
                  <a:lnTo>
                    <a:pt x="23063" y="5156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A1D8D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94" name="Google Shape;1494;p45"/>
            <p:cNvSpPr/>
            <p:nvPr/>
          </p:nvSpPr>
          <p:spPr>
            <a:xfrm>
              <a:off x="1031950" y="1584850"/>
              <a:ext cx="239350" cy="378350"/>
            </a:xfrm>
            <a:custGeom>
              <a:avLst/>
              <a:gdLst/>
              <a:ahLst/>
              <a:cxnLst/>
              <a:rect l="l" t="t" r="r" b="b"/>
              <a:pathLst>
                <a:path w="9574" h="15134" extrusionOk="0">
                  <a:moveTo>
                    <a:pt x="1" y="0"/>
                  </a:moveTo>
                  <a:lnTo>
                    <a:pt x="1" y="9978"/>
                  </a:lnTo>
                  <a:lnTo>
                    <a:pt x="9526" y="15133"/>
                  </a:lnTo>
                  <a:lnTo>
                    <a:pt x="9574" y="521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95" name="Google Shape;1495;p45"/>
            <p:cNvSpPr/>
            <p:nvPr/>
          </p:nvSpPr>
          <p:spPr>
            <a:xfrm>
              <a:off x="1270075" y="16667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941"/>
                  </a:lnTo>
                  <a:lnTo>
                    <a:pt x="1" y="11859"/>
                  </a:lnTo>
                  <a:lnTo>
                    <a:pt x="1" y="11859"/>
                  </a:lnTo>
                  <a:lnTo>
                    <a:pt x="13491" y="997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66758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96" name="Google Shape;1496;p45"/>
            <p:cNvSpPr/>
            <p:nvPr/>
          </p:nvSpPr>
          <p:spPr>
            <a:xfrm>
              <a:off x="1031950" y="12065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97" name="Google Shape;1497;p45"/>
            <p:cNvSpPr/>
            <p:nvPr/>
          </p:nvSpPr>
          <p:spPr>
            <a:xfrm>
              <a:off x="1031950" y="12538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98" name="Google Shape;1498;p45"/>
            <p:cNvSpPr/>
            <p:nvPr/>
          </p:nvSpPr>
          <p:spPr>
            <a:xfrm>
              <a:off x="1270075" y="13369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3491" y="991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99" name="Google Shape;1499;p45"/>
            <p:cNvSpPr/>
            <p:nvPr/>
          </p:nvSpPr>
          <p:spPr>
            <a:xfrm>
              <a:off x="1031950" y="12065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6D5C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500" name="Google Shape;1500;p45"/>
            <p:cNvSpPr/>
            <p:nvPr/>
          </p:nvSpPr>
          <p:spPr>
            <a:xfrm>
              <a:off x="1031950" y="12538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501" name="Google Shape;1501;p45"/>
            <p:cNvSpPr/>
            <p:nvPr/>
          </p:nvSpPr>
          <p:spPr>
            <a:xfrm>
              <a:off x="1270075" y="13369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3491" y="991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C4A4C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502" name="Google Shape;1502;p45"/>
            <p:cNvSpPr/>
            <p:nvPr/>
          </p:nvSpPr>
          <p:spPr>
            <a:xfrm>
              <a:off x="1680550" y="1403875"/>
              <a:ext cx="92900" cy="107775"/>
            </a:xfrm>
            <a:custGeom>
              <a:avLst/>
              <a:gdLst/>
              <a:ahLst/>
              <a:cxnLst/>
              <a:rect l="l" t="t" r="r" b="b"/>
              <a:pathLst>
                <a:path w="3716" h="4311" extrusionOk="0">
                  <a:moveTo>
                    <a:pt x="1" y="0"/>
                  </a:moveTo>
                  <a:lnTo>
                    <a:pt x="1" y="4311"/>
                  </a:lnTo>
                  <a:lnTo>
                    <a:pt x="3715" y="2179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503" name="Google Shape;1503;p45"/>
            <p:cNvSpPr/>
            <p:nvPr/>
          </p:nvSpPr>
          <p:spPr>
            <a:xfrm>
              <a:off x="875700" y="1664325"/>
              <a:ext cx="92875" cy="107775"/>
            </a:xfrm>
            <a:custGeom>
              <a:avLst/>
              <a:gdLst/>
              <a:ahLst/>
              <a:cxnLst/>
              <a:rect l="l" t="t" r="r" b="b"/>
              <a:pathLst>
                <a:path w="3715" h="4311" extrusionOk="0">
                  <a:moveTo>
                    <a:pt x="3715" y="0"/>
                  </a:moveTo>
                  <a:lnTo>
                    <a:pt x="0" y="2132"/>
                  </a:lnTo>
                  <a:lnTo>
                    <a:pt x="3715" y="4310"/>
                  </a:lnTo>
                  <a:lnTo>
                    <a:pt x="3715" y="0"/>
                  </a:ln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504" name="Google Shape;1504;p45"/>
            <p:cNvSpPr/>
            <p:nvPr/>
          </p:nvSpPr>
          <p:spPr>
            <a:xfrm>
              <a:off x="875700" y="2348925"/>
              <a:ext cx="92875" cy="107775"/>
            </a:xfrm>
            <a:custGeom>
              <a:avLst/>
              <a:gdLst/>
              <a:ahLst/>
              <a:cxnLst/>
              <a:rect l="l" t="t" r="r" b="b"/>
              <a:pathLst>
                <a:path w="3715" h="4311" extrusionOk="0">
                  <a:moveTo>
                    <a:pt x="3715" y="1"/>
                  </a:moveTo>
                  <a:lnTo>
                    <a:pt x="0" y="2180"/>
                  </a:lnTo>
                  <a:lnTo>
                    <a:pt x="3715" y="4311"/>
                  </a:lnTo>
                  <a:lnTo>
                    <a:pt x="3715" y="1"/>
                  </a:ln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505" name="Google Shape;1505;p45"/>
            <p:cNvSpPr/>
            <p:nvPr/>
          </p:nvSpPr>
          <p:spPr>
            <a:xfrm>
              <a:off x="1680550" y="2066150"/>
              <a:ext cx="92900" cy="107775"/>
            </a:xfrm>
            <a:custGeom>
              <a:avLst/>
              <a:gdLst/>
              <a:ahLst/>
              <a:cxnLst/>
              <a:rect l="l" t="t" r="r" b="b"/>
              <a:pathLst>
                <a:path w="3716" h="4311" extrusionOk="0">
                  <a:moveTo>
                    <a:pt x="1" y="1"/>
                  </a:moveTo>
                  <a:lnTo>
                    <a:pt x="1" y="4311"/>
                  </a:lnTo>
                  <a:lnTo>
                    <a:pt x="3715" y="213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506" name="Google Shape;1506;p45"/>
            <p:cNvSpPr/>
            <p:nvPr/>
          </p:nvSpPr>
          <p:spPr>
            <a:xfrm>
              <a:off x="1680550" y="2779350"/>
              <a:ext cx="92900" cy="106575"/>
            </a:xfrm>
            <a:custGeom>
              <a:avLst/>
              <a:gdLst/>
              <a:ahLst/>
              <a:cxnLst/>
              <a:rect l="l" t="t" r="r" b="b"/>
              <a:pathLst>
                <a:path w="3716" h="4263" extrusionOk="0">
                  <a:moveTo>
                    <a:pt x="1" y="0"/>
                  </a:moveTo>
                  <a:lnTo>
                    <a:pt x="1" y="4263"/>
                  </a:lnTo>
                  <a:lnTo>
                    <a:pt x="3715" y="213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6FC1BC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</p:grpSp>
      <p:sp>
        <p:nvSpPr>
          <p:cNvPr id="1512" name="Google Shape;1512;p45"/>
          <p:cNvSpPr/>
          <p:nvPr/>
        </p:nvSpPr>
        <p:spPr>
          <a:xfrm>
            <a:off x="1383000" y="4031851"/>
            <a:ext cx="4457488" cy="1370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8028" tIns="172659" rIns="518028" bIns="172659" anchor="ctr" anchorCtr="0">
            <a:noAutofit/>
          </a:bodyPr>
          <a:lstStyle/>
          <a:p>
            <a:pPr lvl="0" algn="ctr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Saylanma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diktant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13" name="Google Shape;1513;p45"/>
          <p:cNvSpPr/>
          <p:nvPr/>
        </p:nvSpPr>
        <p:spPr>
          <a:xfrm>
            <a:off x="1442794" y="6295461"/>
            <a:ext cx="3477696" cy="1370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8028" tIns="172659" rIns="518028" bIns="172659" anchor="ctr" anchorCtr="0">
            <a:noAutofit/>
          </a:bodyPr>
          <a:lstStyle/>
          <a:p>
            <a:pPr lvl="0" algn="ctr"/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14" name="Google Shape;1514;p45"/>
          <p:cNvSpPr/>
          <p:nvPr/>
        </p:nvSpPr>
        <p:spPr>
          <a:xfrm>
            <a:off x="13035606" y="7771934"/>
            <a:ext cx="3542910" cy="1370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9969" tIns="172659" rIns="518028" bIns="172659" anchor="ctr" anchorCtr="0">
            <a:noAutofit/>
          </a:bodyPr>
          <a:lstStyle/>
          <a:p>
            <a:pPr lvl="0"/>
            <a:endParaRPr lang="en-US" sz="2300" b="1" dirty="0"/>
          </a:p>
        </p:txBody>
      </p:sp>
      <p:sp>
        <p:nvSpPr>
          <p:cNvPr id="1515" name="Google Shape;1515;p45"/>
          <p:cNvSpPr/>
          <p:nvPr/>
        </p:nvSpPr>
        <p:spPr>
          <a:xfrm>
            <a:off x="12859900" y="5453594"/>
            <a:ext cx="3921995" cy="1370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9907" tIns="172659" rIns="518028" bIns="172659" anchor="ctr" anchorCtr="0">
            <a:noAutofit/>
          </a:bodyPr>
          <a:lstStyle/>
          <a:p>
            <a:endParaRPr lang="en-US" sz="2300" b="1" dirty="0"/>
          </a:p>
        </p:txBody>
      </p:sp>
      <p:sp>
        <p:nvSpPr>
          <p:cNvPr id="1516" name="Google Shape;1516;p45"/>
          <p:cNvSpPr txBox="1"/>
          <p:nvPr/>
        </p:nvSpPr>
        <p:spPr>
          <a:xfrm>
            <a:off x="13421262" y="2699133"/>
            <a:ext cx="3542910" cy="1370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659" tIns="172659" rIns="172659" bIns="172659" anchor="ctr" anchorCtr="0">
            <a:noAutofit/>
          </a:bodyPr>
          <a:lstStyle/>
          <a:p>
            <a:pPr lvl="0"/>
            <a:endParaRPr lang="ru-RU" sz="2300" dirty="0"/>
          </a:p>
        </p:txBody>
      </p:sp>
      <p:sp>
        <p:nvSpPr>
          <p:cNvPr id="43" name="Заголовок 1"/>
          <p:cNvSpPr txBox="1">
            <a:spLocks/>
          </p:cNvSpPr>
          <p:nvPr/>
        </p:nvSpPr>
        <p:spPr>
          <a:xfrm>
            <a:off x="856949" y="1173951"/>
            <a:ext cx="15782116" cy="1725633"/>
          </a:xfrm>
          <a:prstGeom prst="rect">
            <a:avLst/>
          </a:prstGeom>
        </p:spPr>
        <p:txBody>
          <a:bodyPr vert="horz" lIns="87747" tIns="43874" rIns="87747" bIns="43874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Diktant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turlari</a:t>
            </a:r>
            <a:endParaRPr lang="ru-RU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1" name="Рисунок 50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2" y="186274"/>
            <a:ext cx="2362200" cy="923081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8" y="217089"/>
            <a:ext cx="3325188" cy="923081"/>
          </a:xfrm>
          <a:prstGeom prst="rect">
            <a:avLst/>
          </a:prstGeom>
        </p:spPr>
      </p:pic>
      <p:sp>
        <p:nvSpPr>
          <p:cNvPr id="54" name="Google Shape;1481;p45"/>
          <p:cNvSpPr/>
          <p:nvPr/>
        </p:nvSpPr>
        <p:spPr>
          <a:xfrm>
            <a:off x="1438851" y="5672162"/>
            <a:ext cx="5853688" cy="1073569"/>
          </a:xfrm>
          <a:custGeom>
            <a:avLst/>
            <a:gdLst/>
            <a:ahLst/>
            <a:cxnLst/>
            <a:rect l="l" t="t" r="r" b="b"/>
            <a:pathLst>
              <a:path w="31802" h="9930" extrusionOk="0">
                <a:moveTo>
                  <a:pt x="4965" y="0"/>
                </a:moveTo>
                <a:cubicBezTo>
                  <a:pt x="2227" y="0"/>
                  <a:pt x="0" y="2238"/>
                  <a:pt x="0" y="4965"/>
                </a:cubicBezTo>
                <a:cubicBezTo>
                  <a:pt x="0" y="7691"/>
                  <a:pt x="2227" y="9930"/>
                  <a:pt x="4965" y="9930"/>
                </a:cubicBezTo>
                <a:lnTo>
                  <a:pt x="31802" y="9930"/>
                </a:lnTo>
                <a:lnTo>
                  <a:pt x="31802" y="0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  <p:txBody>
          <a:bodyPr spcFirstLastPara="1" wrap="square" lIns="114223" tIns="114223" rIns="114223" bIns="114223" anchor="ctr" anchorCtr="0">
            <a:no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Ko‘rsatuv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diktanti</a:t>
            </a:r>
            <a:endParaRPr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Google Shape;1504;p45"/>
          <p:cNvSpPr/>
          <p:nvPr/>
        </p:nvSpPr>
        <p:spPr>
          <a:xfrm>
            <a:off x="6456338" y="5906029"/>
            <a:ext cx="476441" cy="466079"/>
          </a:xfrm>
          <a:custGeom>
            <a:avLst/>
            <a:gdLst/>
            <a:ahLst/>
            <a:cxnLst/>
            <a:rect l="l" t="t" r="r" b="b"/>
            <a:pathLst>
              <a:path w="3715" h="4311" extrusionOk="0">
                <a:moveTo>
                  <a:pt x="3715" y="1"/>
                </a:moveTo>
                <a:lnTo>
                  <a:pt x="0" y="2180"/>
                </a:lnTo>
                <a:lnTo>
                  <a:pt x="3715" y="4311"/>
                </a:lnTo>
                <a:lnTo>
                  <a:pt x="3715" y="1"/>
                </a:lnTo>
                <a:close/>
              </a:path>
            </a:pathLst>
          </a:custGeom>
          <a:solidFill>
            <a:srgbClr val="D88462"/>
          </a:solidFill>
          <a:ln>
            <a:noFill/>
          </a:ln>
        </p:spPr>
        <p:txBody>
          <a:bodyPr spcFirstLastPara="1" wrap="square" lIns="114223" tIns="114223" rIns="114223" bIns="114223" anchor="ctr" anchorCtr="0">
            <a:noAutofit/>
          </a:bodyPr>
          <a:lstStyle/>
          <a:p>
            <a:endParaRPr sz="3300"/>
          </a:p>
        </p:txBody>
      </p:sp>
      <p:sp>
        <p:nvSpPr>
          <p:cNvPr id="56" name="Google Shape;1481;p45"/>
          <p:cNvSpPr/>
          <p:nvPr/>
        </p:nvSpPr>
        <p:spPr>
          <a:xfrm>
            <a:off x="1383002" y="8739780"/>
            <a:ext cx="5853688" cy="1073569"/>
          </a:xfrm>
          <a:custGeom>
            <a:avLst/>
            <a:gdLst/>
            <a:ahLst/>
            <a:cxnLst/>
            <a:rect l="l" t="t" r="r" b="b"/>
            <a:pathLst>
              <a:path w="31802" h="9930" extrusionOk="0">
                <a:moveTo>
                  <a:pt x="4965" y="0"/>
                </a:moveTo>
                <a:cubicBezTo>
                  <a:pt x="2227" y="0"/>
                  <a:pt x="0" y="2238"/>
                  <a:pt x="0" y="4965"/>
                </a:cubicBezTo>
                <a:cubicBezTo>
                  <a:pt x="0" y="7691"/>
                  <a:pt x="2227" y="9930"/>
                  <a:pt x="4965" y="9930"/>
                </a:cubicBezTo>
                <a:lnTo>
                  <a:pt x="31802" y="9930"/>
                </a:lnTo>
                <a:lnTo>
                  <a:pt x="31802" y="0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  <p:txBody>
          <a:bodyPr spcFirstLastPara="1" wrap="square" lIns="114223" tIns="114223" rIns="114223" bIns="114223" anchor="ctr" anchorCtr="0">
            <a:no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Izohli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diktant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Google Shape;1503;p45"/>
          <p:cNvSpPr/>
          <p:nvPr/>
        </p:nvSpPr>
        <p:spPr>
          <a:xfrm>
            <a:off x="6456338" y="9156663"/>
            <a:ext cx="476441" cy="466079"/>
          </a:xfrm>
          <a:custGeom>
            <a:avLst/>
            <a:gdLst/>
            <a:ahLst/>
            <a:cxnLst/>
            <a:rect l="l" t="t" r="r" b="b"/>
            <a:pathLst>
              <a:path w="3715" h="4311" extrusionOk="0">
                <a:moveTo>
                  <a:pt x="3715" y="0"/>
                </a:moveTo>
                <a:lnTo>
                  <a:pt x="0" y="2132"/>
                </a:lnTo>
                <a:lnTo>
                  <a:pt x="3715" y="4310"/>
                </a:lnTo>
                <a:lnTo>
                  <a:pt x="3715" y="0"/>
                </a:lnTo>
                <a:close/>
              </a:path>
            </a:pathLst>
          </a:custGeom>
          <a:solidFill>
            <a:srgbClr val="54C4C8"/>
          </a:solidFill>
          <a:ln>
            <a:noFill/>
          </a:ln>
        </p:spPr>
        <p:txBody>
          <a:bodyPr spcFirstLastPara="1" wrap="square" lIns="114223" tIns="114223" rIns="114223" bIns="114223" anchor="ctr" anchorCtr="0">
            <a:noAutofit/>
          </a:bodyPr>
          <a:lstStyle/>
          <a:p>
            <a:endParaRPr sz="3300"/>
          </a:p>
        </p:txBody>
      </p:sp>
      <p:sp>
        <p:nvSpPr>
          <p:cNvPr id="58" name="Google Shape;1480;p45"/>
          <p:cNvSpPr/>
          <p:nvPr/>
        </p:nvSpPr>
        <p:spPr>
          <a:xfrm>
            <a:off x="1536682" y="2846566"/>
            <a:ext cx="5833576" cy="1072380"/>
          </a:xfrm>
          <a:custGeom>
            <a:avLst/>
            <a:gdLst/>
            <a:ahLst/>
            <a:cxnLst/>
            <a:rect l="l" t="t" r="r" b="b"/>
            <a:pathLst>
              <a:path w="31802" h="9919" extrusionOk="0">
                <a:moveTo>
                  <a:pt x="4965" y="1"/>
                </a:moveTo>
                <a:cubicBezTo>
                  <a:pt x="2227" y="1"/>
                  <a:pt x="0" y="2227"/>
                  <a:pt x="0" y="4966"/>
                </a:cubicBezTo>
                <a:cubicBezTo>
                  <a:pt x="0" y="7740"/>
                  <a:pt x="2227" y="9919"/>
                  <a:pt x="4965" y="9919"/>
                </a:cubicBezTo>
                <a:lnTo>
                  <a:pt x="31802" y="9919"/>
                </a:lnTo>
                <a:lnTo>
                  <a:pt x="31802" y="1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  <p:txBody>
          <a:bodyPr spcFirstLastPara="1" wrap="square" lIns="114223" tIns="114223" rIns="114223" bIns="114223" anchor="ctr" anchorCtr="0">
            <a:noAutofit/>
          </a:bodyPr>
          <a:lstStyle/>
          <a:p>
            <a:endParaRPr sz="330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973" y="3121559"/>
            <a:ext cx="476249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" name="Google Shape;1479;p45"/>
          <p:cNvSpPr/>
          <p:nvPr/>
        </p:nvSpPr>
        <p:spPr>
          <a:xfrm>
            <a:off x="10346773" y="4389155"/>
            <a:ext cx="5316932" cy="1072380"/>
          </a:xfrm>
          <a:custGeom>
            <a:avLst/>
            <a:gdLst/>
            <a:ahLst/>
            <a:cxnLst/>
            <a:rect l="l" t="t" r="r" b="b"/>
            <a:pathLst>
              <a:path w="31755" h="9919" extrusionOk="0">
                <a:moveTo>
                  <a:pt x="0" y="1"/>
                </a:moveTo>
                <a:lnTo>
                  <a:pt x="0" y="9918"/>
                </a:lnTo>
                <a:lnTo>
                  <a:pt x="26789" y="9918"/>
                </a:lnTo>
                <a:cubicBezTo>
                  <a:pt x="29516" y="9918"/>
                  <a:pt x="31754" y="7692"/>
                  <a:pt x="31754" y="4954"/>
                </a:cubicBezTo>
                <a:cubicBezTo>
                  <a:pt x="31754" y="2179"/>
                  <a:pt x="29516" y="1"/>
                  <a:pt x="26789" y="1"/>
                </a:cubicBezTo>
                <a:close/>
              </a:path>
            </a:pathLst>
          </a:custGeom>
          <a:solidFill>
            <a:srgbClr val="F3F3F3"/>
          </a:solidFill>
          <a:ln>
            <a:noFill/>
          </a:ln>
        </p:spPr>
        <p:txBody>
          <a:bodyPr spcFirstLastPara="1" wrap="square" lIns="114223" tIns="114223" rIns="114223" bIns="114223" anchor="ctr" anchorCtr="0">
            <a:noAutofit/>
          </a:bodyPr>
          <a:lstStyle/>
          <a:p>
            <a:r>
              <a:rPr lang="en-US" sz="3600" dirty="0"/>
              <a:t>        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Erkin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diktant</a:t>
            </a:r>
            <a:endParaRPr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Google Shape;1505;p45"/>
          <p:cNvSpPr/>
          <p:nvPr/>
        </p:nvSpPr>
        <p:spPr>
          <a:xfrm>
            <a:off x="10680850" y="4691461"/>
            <a:ext cx="476570" cy="466079"/>
          </a:xfrm>
          <a:custGeom>
            <a:avLst/>
            <a:gdLst/>
            <a:ahLst/>
            <a:cxnLst/>
            <a:rect l="l" t="t" r="r" b="b"/>
            <a:pathLst>
              <a:path w="3716" h="4311" extrusionOk="0">
                <a:moveTo>
                  <a:pt x="1" y="1"/>
                </a:moveTo>
                <a:lnTo>
                  <a:pt x="1" y="4311"/>
                </a:lnTo>
                <a:lnTo>
                  <a:pt x="3715" y="2132"/>
                </a:lnTo>
                <a:lnTo>
                  <a:pt x="1" y="1"/>
                </a:lnTo>
                <a:close/>
              </a:path>
            </a:pathLst>
          </a:custGeom>
          <a:solidFill>
            <a:srgbClr val="FFC768"/>
          </a:solidFill>
          <a:ln>
            <a:noFill/>
          </a:ln>
        </p:spPr>
        <p:txBody>
          <a:bodyPr spcFirstLastPara="1" wrap="square" lIns="114223" tIns="114223" rIns="114223" bIns="114223" anchor="ctr" anchorCtr="0">
            <a:noAutofit/>
          </a:bodyPr>
          <a:lstStyle/>
          <a:p>
            <a:endParaRPr sz="3300"/>
          </a:p>
        </p:txBody>
      </p:sp>
      <p:sp>
        <p:nvSpPr>
          <p:cNvPr id="64" name="Google Shape;1506;p45"/>
          <p:cNvSpPr/>
          <p:nvPr/>
        </p:nvSpPr>
        <p:spPr>
          <a:xfrm>
            <a:off x="10563854" y="7828619"/>
            <a:ext cx="476570" cy="460889"/>
          </a:xfrm>
          <a:custGeom>
            <a:avLst/>
            <a:gdLst/>
            <a:ahLst/>
            <a:cxnLst/>
            <a:rect l="l" t="t" r="r" b="b"/>
            <a:pathLst>
              <a:path w="3716" h="4263" extrusionOk="0">
                <a:moveTo>
                  <a:pt x="1" y="0"/>
                </a:moveTo>
                <a:lnTo>
                  <a:pt x="1" y="4263"/>
                </a:lnTo>
                <a:lnTo>
                  <a:pt x="3715" y="2131"/>
                </a:lnTo>
                <a:lnTo>
                  <a:pt x="1" y="0"/>
                </a:lnTo>
                <a:close/>
              </a:path>
            </a:pathLst>
          </a:custGeom>
          <a:solidFill>
            <a:srgbClr val="6FC1BC"/>
          </a:solidFill>
          <a:ln>
            <a:noFill/>
          </a:ln>
        </p:spPr>
        <p:txBody>
          <a:bodyPr spcFirstLastPara="1" wrap="square" lIns="114223" tIns="114223" rIns="114223" bIns="114223" anchor="ctr" anchorCtr="0">
            <a:noAutofit/>
          </a:bodyPr>
          <a:lstStyle/>
          <a:p>
            <a:endParaRPr sz="3300"/>
          </a:p>
        </p:txBody>
      </p:sp>
      <p:sp>
        <p:nvSpPr>
          <p:cNvPr id="8" name="Прямоугольник 7"/>
          <p:cNvSpPr/>
          <p:nvPr/>
        </p:nvSpPr>
        <p:spPr>
          <a:xfrm>
            <a:off x="2433802" y="2999134"/>
            <a:ext cx="3363748" cy="584763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Lug‘at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diktanti</a:t>
            </a:r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FF709B57-C651-450B-9641-BD898D5A3A85}"/>
              </a:ext>
            </a:extLst>
          </p:cNvPr>
          <p:cNvSpPr txBox="1"/>
          <p:nvPr/>
        </p:nvSpPr>
        <p:spPr>
          <a:xfrm>
            <a:off x="10080295" y="7833965"/>
            <a:ext cx="531693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Ta’kidiy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diktant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505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" y="-85722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8" y="217089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2" y="186274"/>
            <a:ext cx="2362200" cy="92308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0AB9E05-3C00-494F-B7B1-A674B4E08E69}"/>
              </a:ext>
            </a:extLst>
          </p:cNvPr>
          <p:cNvSpPr txBox="1"/>
          <p:nvPr/>
        </p:nvSpPr>
        <p:spPr>
          <a:xfrm>
            <a:off x="1149350" y="2809875"/>
            <a:ext cx="15925800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DIKTANT YOZISH UCHUN </a:t>
            </a:r>
            <a:r>
              <a:rPr lang="en-US" sz="3200" b="1">
                <a:latin typeface="Arial" panose="020B0604020202020204" pitchFamily="34" charset="0"/>
                <a:cs typeface="Arial" panose="020B0604020202020204" pitchFamily="34" charset="0"/>
              </a:rPr>
              <a:t>TAVSIYALAR </a:t>
            </a:r>
          </a:p>
          <a:p>
            <a:pPr algn="ctr"/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O‘qituvchi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mavzular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diktanti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yozilishi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ma’lum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qilingach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mavzularga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oid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imlo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qoidalarini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o‘rganib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talaffuz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imlo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munosabatiga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e’tibor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qaratish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lozim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mazkur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mavzular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berilgan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qurilishiga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oid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qoidalarni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takrorlash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mustahkamlash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talab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etiladi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3.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O‘qituvchi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diktant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o‘qilganda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diqqat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tinglang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undagi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mazmunni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anglashga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matnning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mazmuniy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qismlarini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gaplarning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chegarasini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ajratib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harakat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Matndagi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tinish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belgilarining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gap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qismlari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ohangi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aloqadorligini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tuting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239806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" y="-85722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8" y="217089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2" y="186274"/>
            <a:ext cx="2362200" cy="9230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1181101" y="4410078"/>
            <a:ext cx="15697200" cy="646319"/>
          </a:xfrm>
          <a:prstGeom prst="rect">
            <a:avLst/>
          </a:prstGeom>
          <a:noFill/>
        </p:spPr>
        <p:txBody>
          <a:bodyPr wrap="square" lIns="91428" tIns="45714" rIns="91428" bIns="45714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E’TIBORINGIZ UCHUN RAXMAT!</a:t>
            </a:r>
            <a:endParaRPr lang="en-US" sz="3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550" y="6010278"/>
            <a:ext cx="3676650" cy="3608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6550" y="6276975"/>
            <a:ext cx="2846388" cy="3341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280225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5287</TotalTime>
  <Words>225</Words>
  <Application>Microsoft Office PowerPoint</Application>
  <PresentationFormat>Произвольный</PresentationFormat>
  <Paragraphs>25</Paragraphs>
  <Slides>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1" baseType="lpstr">
      <vt:lpstr>Arial</vt:lpstr>
      <vt:lpstr>Arial Unicode MS</vt:lpstr>
      <vt:lpstr>Calibri</vt:lpstr>
      <vt:lpstr>Calibri Light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Администратор</cp:lastModifiedBy>
  <cp:revision>474</cp:revision>
  <cp:lastPrinted>2020-12-11T16:07:03Z</cp:lastPrinted>
  <dcterms:created xsi:type="dcterms:W3CDTF">2020-11-12T01:04:50Z</dcterms:created>
  <dcterms:modified xsi:type="dcterms:W3CDTF">2025-01-25T10:14:58Z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