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0"/>
  </p:notesMasterIdLst>
  <p:sldIdLst>
    <p:sldId id="350" r:id="rId2"/>
    <p:sldId id="360" r:id="rId3"/>
    <p:sldId id="354" r:id="rId4"/>
    <p:sldId id="353" r:id="rId5"/>
    <p:sldId id="356" r:id="rId6"/>
    <p:sldId id="357" r:id="rId7"/>
    <p:sldId id="358" r:id="rId8"/>
    <p:sldId id="359" r:id="rId9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1F295C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72" d="100"/>
          <a:sy n="72" d="100"/>
        </p:scale>
        <p:origin x="582" y="6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6858449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0063" y="842963"/>
            <a:ext cx="3786187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0063" y="842963"/>
            <a:ext cx="3786187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7764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473199" y="6278150"/>
            <a:ext cx="1520190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1-mavzu:  </a:t>
            </a:r>
            <a:r>
              <a:rPr lang="ru-RU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Ta’limiy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ishlar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yozish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metodikasi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xususiyatlari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FANNI O‘QITISHDA ZAMONAVIY YONDASHUVLAR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2063750" y="3537013"/>
            <a:ext cx="1440179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3.5-modul.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savodxonligini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diktant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endParaRPr lang="en-US" sz="3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996950" y="1952206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…  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96950" y="3267075"/>
            <a:ext cx="16306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arabcha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aniqlik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”, “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ravshanlik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’, “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tavsiflash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”, “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ma’nosidagi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aytib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biror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chiqilgan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bilimini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shakllaridan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etadi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(O‘TIL, I, 138) </a:t>
            </a:r>
          </a:p>
          <a:p>
            <a:pPr algn="just"/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nazoratning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turlaridan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olingan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parcha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mazmunini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izchil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savodli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iboratdir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Ma’lumki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malakasi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shakllantirib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boriladi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sinflarda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malakalar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takomillashtiriladi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ishlarning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turlaridan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mazmunini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ijodiy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ishidir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139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" y="904875"/>
            <a:ext cx="17995900" cy="325603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54396" y="3974872"/>
            <a:ext cx="13532512" cy="7660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732"/>
              </a:lnSpc>
            </a:pPr>
            <a:r>
              <a:rPr lang="en-US" sz="35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Bayonning kirish, asosiy va yakuniy qismlari</a:t>
            </a:r>
            <a:endParaRPr lang="en-US" sz="35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1206463" y="5131578"/>
            <a:ext cx="28119" cy="4950931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5" name="Shape 2"/>
          <p:cNvSpPr/>
          <p:nvPr/>
        </p:nvSpPr>
        <p:spPr>
          <a:xfrm>
            <a:off x="1467000" y="5702588"/>
            <a:ext cx="854396" cy="30004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6" name="Shape 3"/>
          <p:cNvSpPr/>
          <p:nvPr/>
        </p:nvSpPr>
        <p:spPr>
          <a:xfrm>
            <a:off x="945927" y="5424585"/>
            <a:ext cx="549191" cy="58601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/>
        </p:spPr>
      </p:sp>
      <p:sp>
        <p:nvSpPr>
          <p:cNvPr id="7" name="Text 4"/>
          <p:cNvSpPr/>
          <p:nvPr/>
        </p:nvSpPr>
        <p:spPr>
          <a:xfrm>
            <a:off x="1153302" y="5533660"/>
            <a:ext cx="134442" cy="367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71"/>
              </a:lnSpc>
            </a:pPr>
            <a:r>
              <a:rPr lang="en-US" sz="2800" b="1" dirty="0">
                <a:solidFill>
                  <a:srgbClr val="D9E1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1</a:t>
            </a:r>
            <a:endParaRPr lang="en-US" sz="2800" dirty="0"/>
          </a:p>
        </p:txBody>
      </p:sp>
      <p:sp>
        <p:nvSpPr>
          <p:cNvPr id="8" name="Text 5"/>
          <p:cNvSpPr/>
          <p:nvPr/>
        </p:nvSpPr>
        <p:spPr>
          <a:xfrm>
            <a:off x="2563186" y="5391925"/>
            <a:ext cx="2872051" cy="3830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34"/>
              </a:lnSpc>
            </a:pPr>
            <a:r>
              <a:rPr lang="en-US" sz="35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Kirish</a:t>
            </a:r>
            <a:endParaRPr lang="en-US" sz="35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2563184" y="5931209"/>
            <a:ext cx="15168070" cy="9167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149"/>
              </a:lnSpc>
            </a:pPr>
            <a:r>
              <a:rPr lang="en-US" sz="35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Mavzuning dolzarbligini, tadqiqot maqsadini, vazifalarini </a:t>
            </a:r>
            <a:r>
              <a:rPr lang="en-US" sz="35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va</a:t>
            </a:r>
            <a:r>
              <a:rPr lang="en-US" sz="35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3149"/>
              </a:lnSpc>
            </a:pPr>
            <a:r>
              <a:rPr lang="en-US" sz="35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foydalanilgan</a:t>
            </a:r>
            <a:r>
              <a:rPr lang="en-US" sz="35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adabiyotlarni ko'rsatish.</a:t>
            </a:r>
            <a:endParaRPr lang="en-US" sz="35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1467000" y="7439679"/>
            <a:ext cx="854396" cy="30004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11" name="Shape 8"/>
          <p:cNvSpPr/>
          <p:nvPr/>
        </p:nvSpPr>
        <p:spPr>
          <a:xfrm>
            <a:off x="945927" y="7161676"/>
            <a:ext cx="549191" cy="58601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/>
        </p:spPr>
      </p:sp>
      <p:sp>
        <p:nvSpPr>
          <p:cNvPr id="12" name="Text 9"/>
          <p:cNvSpPr/>
          <p:nvPr/>
        </p:nvSpPr>
        <p:spPr>
          <a:xfrm>
            <a:off x="1112882" y="7270753"/>
            <a:ext cx="215137" cy="367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71"/>
              </a:lnSpc>
            </a:pPr>
            <a:r>
              <a:rPr lang="en-US" sz="2800" b="1" dirty="0">
                <a:solidFill>
                  <a:srgbClr val="D9E1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2</a:t>
            </a:r>
            <a:endParaRPr lang="en-US" sz="2800" dirty="0"/>
          </a:p>
        </p:txBody>
      </p:sp>
      <p:sp>
        <p:nvSpPr>
          <p:cNvPr id="13" name="Text 10"/>
          <p:cNvSpPr/>
          <p:nvPr/>
        </p:nvSpPr>
        <p:spPr>
          <a:xfrm>
            <a:off x="2468299" y="7248171"/>
            <a:ext cx="2872051" cy="3830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834"/>
              </a:lnSpc>
            </a:pPr>
            <a:r>
              <a:rPr lang="en-US" sz="35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Asosiy qism</a:t>
            </a:r>
            <a:endParaRPr lang="en-US" sz="35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2573030" y="7703494"/>
            <a:ext cx="15422870" cy="4167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149"/>
              </a:lnSpc>
            </a:pPr>
            <a:r>
              <a:rPr lang="en-US" sz="35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Mavzu bo'yicha chuqur ma'lumotlar, dalillar, misollar </a:t>
            </a:r>
            <a:r>
              <a:rPr lang="en-US" sz="35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va</a:t>
            </a:r>
            <a:r>
              <a:rPr lang="en-US" sz="35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5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tahlillar</a:t>
            </a:r>
            <a:r>
              <a:rPr lang="en-US" sz="35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keltirish.</a:t>
            </a:r>
            <a:endParaRPr lang="en-US" sz="35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2"/>
          <p:cNvSpPr/>
          <p:nvPr/>
        </p:nvSpPr>
        <p:spPr>
          <a:xfrm>
            <a:off x="1467000" y="9176772"/>
            <a:ext cx="854396" cy="30004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16" name="Shape 13"/>
          <p:cNvSpPr/>
          <p:nvPr/>
        </p:nvSpPr>
        <p:spPr>
          <a:xfrm>
            <a:off x="945927" y="8898769"/>
            <a:ext cx="549191" cy="58601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/>
        </p:spPr>
      </p:sp>
      <p:sp>
        <p:nvSpPr>
          <p:cNvPr id="17" name="Text 14"/>
          <p:cNvSpPr/>
          <p:nvPr/>
        </p:nvSpPr>
        <p:spPr>
          <a:xfrm>
            <a:off x="1109953" y="9007845"/>
            <a:ext cx="220994" cy="367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71"/>
              </a:lnSpc>
            </a:pPr>
            <a:r>
              <a:rPr lang="en-US" sz="2800" b="1" dirty="0">
                <a:solidFill>
                  <a:srgbClr val="D9E1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3</a:t>
            </a:r>
            <a:endParaRPr lang="en-US" sz="2800" dirty="0"/>
          </a:p>
        </p:txBody>
      </p:sp>
      <p:sp>
        <p:nvSpPr>
          <p:cNvPr id="18" name="Text 15"/>
          <p:cNvSpPr/>
          <p:nvPr/>
        </p:nvSpPr>
        <p:spPr>
          <a:xfrm>
            <a:off x="2439939" y="8595165"/>
            <a:ext cx="2872051" cy="3830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>
              <a:lnSpc>
                <a:spcPts val="2834"/>
              </a:lnSpc>
            </a:pPr>
            <a:r>
              <a:rPr lang="en-US" sz="35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Yakuniy qism</a:t>
            </a:r>
            <a:endParaRPr lang="en-US" sz="35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2439939" y="9010061"/>
            <a:ext cx="14578320" cy="4167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149"/>
              </a:lnSpc>
            </a:pPr>
            <a:r>
              <a:rPr lang="en-US" sz="35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Mavzu bo'yicha olingan xulosalar, takliflar va </a:t>
            </a:r>
            <a:r>
              <a:rPr lang="en-US" sz="35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kelajakda</a:t>
            </a:r>
            <a:r>
              <a:rPr lang="en-US" sz="35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3149"/>
              </a:lnSpc>
            </a:pPr>
            <a:r>
              <a:rPr lang="en-US" sz="35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tadqiqotning</a:t>
            </a:r>
            <a:r>
              <a:rPr lang="en-US" sz="35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davomini ko'rsatish.</a:t>
            </a:r>
            <a:endParaRPr lang="en-US" sz="35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503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1720849" y="5781675"/>
            <a:ext cx="6672120" cy="19466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3779"/>
              </a:lnSpc>
            </a:pP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O‘quvchiga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berilgan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mavzu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maktab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darsligidan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yoki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darslikdan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tashq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ari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bo‘lishi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mumkin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Mavzu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o‘quvchining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yoshiga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mos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ravishda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tanlanadi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. 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1"/>
          <p:cNvSpPr/>
          <p:nvPr/>
        </p:nvSpPr>
        <p:spPr>
          <a:xfrm>
            <a:off x="3102638" y="4867275"/>
            <a:ext cx="3464005" cy="4619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464"/>
              </a:lnSpc>
            </a:pP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Mavzu tanlash</a:t>
            </a:r>
            <a:endParaRPr lang="en-US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10126139" y="5781675"/>
            <a:ext cx="6415611" cy="15081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3779"/>
              </a:lnSpc>
            </a:pP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Mavzu tanlangandan so'ng, bayonning rejasini tuzish kerak. Reja bayonning mantiqiy tuzilishini aniqlashga yordam beradi.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1"/>
          <p:cNvSpPr/>
          <p:nvPr/>
        </p:nvSpPr>
        <p:spPr>
          <a:xfrm>
            <a:off x="12198349" y="4832350"/>
            <a:ext cx="3464005" cy="4619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464"/>
              </a:lnSpc>
            </a:pP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Reja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tuzish</a:t>
            </a:r>
            <a:endParaRPr lang="en-US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597150" y="2505075"/>
            <a:ext cx="14097000" cy="14478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4329152" y="2936587"/>
            <a:ext cx="10515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bosqichlari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3419475"/>
            <a:ext cx="6760537" cy="4810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798637" y="2581413"/>
            <a:ext cx="10428913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tavsiyalar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diqqat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eshiting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tushunarsiz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ma’nosini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mazmunini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anglab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yoritish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birikmasi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gap (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jumla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toping. 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qismlarga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sarlavha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qo‘ying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belgilarining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vazifalarini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anglab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yozishdan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eshiting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064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" y="904875"/>
            <a:ext cx="17995900" cy="3256032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1206463" y="5131578"/>
            <a:ext cx="28119" cy="4950931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5" name="Shape 2"/>
          <p:cNvSpPr/>
          <p:nvPr/>
        </p:nvSpPr>
        <p:spPr>
          <a:xfrm>
            <a:off x="1467000" y="5702588"/>
            <a:ext cx="854396" cy="30004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6" name="Shape 3"/>
          <p:cNvSpPr/>
          <p:nvPr/>
        </p:nvSpPr>
        <p:spPr>
          <a:xfrm>
            <a:off x="945927" y="5424585"/>
            <a:ext cx="549191" cy="58601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/>
        </p:spPr>
      </p:sp>
      <p:sp>
        <p:nvSpPr>
          <p:cNvPr id="7" name="Text 4"/>
          <p:cNvSpPr/>
          <p:nvPr/>
        </p:nvSpPr>
        <p:spPr>
          <a:xfrm>
            <a:off x="1153302" y="5533660"/>
            <a:ext cx="134442" cy="367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71"/>
              </a:lnSpc>
            </a:pPr>
            <a:r>
              <a:rPr lang="en-US" sz="2800" b="1" dirty="0">
                <a:solidFill>
                  <a:srgbClr val="D9E1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1</a:t>
            </a:r>
            <a:endParaRPr lang="en-US" sz="2800" dirty="0"/>
          </a:p>
        </p:txBody>
      </p:sp>
      <p:sp>
        <p:nvSpPr>
          <p:cNvPr id="10" name="Shape 7"/>
          <p:cNvSpPr/>
          <p:nvPr/>
        </p:nvSpPr>
        <p:spPr>
          <a:xfrm>
            <a:off x="1467000" y="7439679"/>
            <a:ext cx="854396" cy="30004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11" name="Shape 8"/>
          <p:cNvSpPr/>
          <p:nvPr/>
        </p:nvSpPr>
        <p:spPr>
          <a:xfrm>
            <a:off x="945927" y="7161676"/>
            <a:ext cx="549191" cy="58601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/>
        </p:spPr>
      </p:sp>
      <p:sp>
        <p:nvSpPr>
          <p:cNvPr id="12" name="Text 9"/>
          <p:cNvSpPr/>
          <p:nvPr/>
        </p:nvSpPr>
        <p:spPr>
          <a:xfrm>
            <a:off x="1112882" y="7270753"/>
            <a:ext cx="215137" cy="367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71"/>
              </a:lnSpc>
            </a:pPr>
            <a:r>
              <a:rPr lang="en-US" sz="2800" b="1" dirty="0">
                <a:solidFill>
                  <a:srgbClr val="D9E1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2</a:t>
            </a:r>
            <a:endParaRPr lang="en-US" sz="2800" dirty="0"/>
          </a:p>
        </p:txBody>
      </p:sp>
      <p:sp>
        <p:nvSpPr>
          <p:cNvPr id="15" name="Shape 12"/>
          <p:cNvSpPr/>
          <p:nvPr/>
        </p:nvSpPr>
        <p:spPr>
          <a:xfrm>
            <a:off x="1467000" y="9176772"/>
            <a:ext cx="854396" cy="30004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16" name="Shape 13"/>
          <p:cNvSpPr/>
          <p:nvPr/>
        </p:nvSpPr>
        <p:spPr>
          <a:xfrm>
            <a:off x="945927" y="8898769"/>
            <a:ext cx="549191" cy="58601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/>
        </p:spPr>
      </p:sp>
      <p:sp>
        <p:nvSpPr>
          <p:cNvPr id="17" name="Text 14"/>
          <p:cNvSpPr/>
          <p:nvPr/>
        </p:nvSpPr>
        <p:spPr>
          <a:xfrm>
            <a:off x="1109953" y="9007845"/>
            <a:ext cx="220994" cy="367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71"/>
              </a:lnSpc>
            </a:pPr>
            <a:r>
              <a:rPr lang="en-US" sz="2800" b="1" dirty="0">
                <a:solidFill>
                  <a:srgbClr val="D9E1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3</a:t>
            </a:r>
            <a:endParaRPr lang="en-US" sz="2800" dirty="0"/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1894198" y="4117687"/>
            <a:ext cx="111315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shaklidagi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vazifalari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"/>
          <p:cNvSpPr/>
          <p:nvPr/>
        </p:nvSpPr>
        <p:spPr>
          <a:xfrm>
            <a:off x="10200954" y="5754878"/>
            <a:ext cx="854396" cy="30004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25" name="Shape 3"/>
          <p:cNvSpPr/>
          <p:nvPr/>
        </p:nvSpPr>
        <p:spPr>
          <a:xfrm>
            <a:off x="9679881" y="5476875"/>
            <a:ext cx="549191" cy="58601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/>
        </p:spPr>
      </p:sp>
      <p:sp>
        <p:nvSpPr>
          <p:cNvPr id="26" name="Text 4"/>
          <p:cNvSpPr/>
          <p:nvPr/>
        </p:nvSpPr>
        <p:spPr>
          <a:xfrm>
            <a:off x="9887256" y="5585950"/>
            <a:ext cx="134442" cy="367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71"/>
              </a:lnSpc>
            </a:pPr>
            <a:r>
              <a:rPr lang="en-US" sz="28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7" name="Shape 7"/>
          <p:cNvSpPr/>
          <p:nvPr/>
        </p:nvSpPr>
        <p:spPr>
          <a:xfrm>
            <a:off x="10200954" y="7491969"/>
            <a:ext cx="854396" cy="30004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28" name="Shape 8"/>
          <p:cNvSpPr/>
          <p:nvPr/>
        </p:nvSpPr>
        <p:spPr>
          <a:xfrm>
            <a:off x="9679881" y="7213966"/>
            <a:ext cx="549191" cy="58601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/>
        </p:spPr>
      </p:sp>
      <p:sp>
        <p:nvSpPr>
          <p:cNvPr id="29" name="Text 9"/>
          <p:cNvSpPr/>
          <p:nvPr/>
        </p:nvSpPr>
        <p:spPr>
          <a:xfrm>
            <a:off x="9846836" y="7323043"/>
            <a:ext cx="215137" cy="367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71"/>
              </a:lnSpc>
            </a:pPr>
            <a:r>
              <a:rPr lang="en-US" sz="2800" b="1" dirty="0">
                <a:solidFill>
                  <a:srgbClr val="D9E1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5</a:t>
            </a:r>
            <a:endParaRPr lang="en-US" sz="2800" dirty="0"/>
          </a:p>
        </p:txBody>
      </p:sp>
      <p:sp>
        <p:nvSpPr>
          <p:cNvPr id="30" name="Shape 12"/>
          <p:cNvSpPr/>
          <p:nvPr/>
        </p:nvSpPr>
        <p:spPr>
          <a:xfrm>
            <a:off x="10200954" y="9229062"/>
            <a:ext cx="854396" cy="30004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31" name="Shape 13"/>
          <p:cNvSpPr/>
          <p:nvPr/>
        </p:nvSpPr>
        <p:spPr>
          <a:xfrm>
            <a:off x="9679881" y="8951059"/>
            <a:ext cx="549191" cy="58601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/>
        </p:spPr>
      </p:sp>
      <p:sp>
        <p:nvSpPr>
          <p:cNvPr id="32" name="Text 14"/>
          <p:cNvSpPr/>
          <p:nvPr/>
        </p:nvSpPr>
        <p:spPr>
          <a:xfrm>
            <a:off x="9843907" y="9060135"/>
            <a:ext cx="220994" cy="367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71"/>
              </a:lnSpc>
            </a:pPr>
            <a:r>
              <a:rPr lang="en-US" sz="2800" b="1" dirty="0">
                <a:solidFill>
                  <a:srgbClr val="D9E1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6</a:t>
            </a:r>
            <a:endParaRPr lang="en-US" sz="28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2139950" y="4964609"/>
            <a:ext cx="72561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tinglangan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ichiga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negizida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eshitilganlarni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mantiqiy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izchillikda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tartiblash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algn="just"/>
            <a:endParaRPr lang="en-US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nutqning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uslubini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to‘g‘ri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hikoya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tavsiflash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muallif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uslubiga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xos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belgilarga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muhokama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2139950" y="8982075"/>
            <a:ext cx="71394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faktlarni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eslab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ketmaketligiga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1061700" y="5076489"/>
            <a:ext cx="662305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eshitganlarni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nutq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uslublarini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algn="just"/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tugallanishiga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alohida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shakllantirish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algn="just"/>
            <a:endParaRPr lang="en-US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aks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etgan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tayangan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takomillashtirish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328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085243" y="1275775"/>
            <a:ext cx="7004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baholanishi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7749079"/>
              </p:ext>
            </p:extLst>
          </p:nvPr>
        </p:nvGraphicFramePr>
        <p:xfrm>
          <a:off x="1149350" y="2124075"/>
          <a:ext cx="16230600" cy="7682056"/>
        </p:xfrm>
        <a:graphic>
          <a:graphicData uri="http://schemas.openxmlformats.org/drawingml/2006/table">
            <a:tbl>
              <a:tblPr firstRow="1" firstCol="1" bandRow="1"/>
              <a:tblGrid>
                <a:gridCol w="10508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033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67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T/r</a:t>
                      </a:r>
                      <a:endParaRPr lang="ru-RU" sz="24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Bilim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ko‘nikma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malakalar</a:t>
                      </a:r>
                      <a:endParaRPr lang="ru-RU" sz="24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Maksimal ball</a:t>
                      </a:r>
                      <a:endParaRPr lang="ru-RU" sz="24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03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1.</a:t>
                      </a:r>
                      <a:endParaRPr lang="ru-RU" sz="24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Reja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mavzuga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muvofiq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bo‘lsa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;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asar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voqeasi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to‘g‘ri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bayon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qilingan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matn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mantiqiy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muvofiq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tarzda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izchil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ravishda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ifodalangan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so‘z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boyligi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ifoda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qurilishi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uslubi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adabiy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til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talablariga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mos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mazmun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ifodadagi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nuqsonlar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juz’iy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bo‘lsa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;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savodxonlikda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qo‘pol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bo‘lmagan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bitta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imlo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yoki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ikkita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punktuatsion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xatosi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bo‘lsa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;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uslubiy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xato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bo‘lmasa</a:t>
                      </a:r>
                      <a:endParaRPr lang="ru-RU" sz="24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 ball</a:t>
                      </a:r>
                      <a:endParaRPr lang="ru-RU" sz="24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03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2. </a:t>
                      </a:r>
                      <a:endParaRPr lang="ru-RU" sz="24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Matn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reja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asosida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yoritilib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kichik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nuqsonlarga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yo‘l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qo‘yilgan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fikr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bayonida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izchillik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qisman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buzilgan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bo‘lsa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;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so‘z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tanlashda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ifoda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qurilishida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har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xillik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bo‘lsa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;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mazmun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ifodada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ayrim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nuqsonlarga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yo‘l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qo‘yilgan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savodxonlikda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ikkita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imlo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ikkita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punktuatsion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ikkitagacha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uslubiy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xato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mavjud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bo‘lmasa</a:t>
                      </a:r>
                      <a:endParaRPr lang="ru-RU" sz="24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 startAt="4"/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ball</a:t>
                      </a:r>
                      <a:endParaRPr lang="ru-RU" sz="24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803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3.</a:t>
                      </a:r>
                      <a:endParaRPr lang="ru-RU" sz="24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Mavzu to‘liq yoritilmagan; mavzudan qisman chetga chiqilgan; aniq voqealar izohida nuqsonlarga yo‘l qo‘yilgan bo‘lsa; so‘z boyligi va ifoda tuzilishida nochorlik sezilib tursa; savodxonlikda uchtagacha imlo, to‘rttagacha punktuatsion, uchtagacha uslubiy xatoga yo‘l qo‘yilgan bo‘lsa</a:t>
                      </a:r>
                      <a:endParaRPr lang="ru-RU" sz="24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3 ball </a:t>
                      </a:r>
                      <a:endParaRPr lang="ru-RU" sz="24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4373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4.</a:t>
                      </a:r>
                      <a:endParaRPr lang="ru-RU" sz="24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Asar voqeasi mantiqan to‘liq ifodalanmagan bo‘lsa; ish rejaga mos bo‘lmasa, fikr bayoni va qurilishida nomuvofiqlik bo‘lsa, fikrlar bir-biriga bog‘lanmasa; so‘z boyligi talab darajasida bo‘lmasa; mazmun va ifodada besh-oltitagacha nuqsonga yo‘l qo‘yilgan bo‘lsa; savodxonlikda yettitagacha imlo, yettitagacha punktuatsion va yettitagacha uslubiy xatoga yo‘l qo‘yilgan bo‘lsa </a:t>
                      </a:r>
                      <a:endParaRPr lang="ru-RU" sz="24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 ball</a:t>
                      </a:r>
                      <a:endParaRPr lang="ru-RU" sz="24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39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 </a:t>
                      </a:r>
                      <a:endParaRPr lang="ru-RU" sz="24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«2» ball uchun belgilangan mezondan ortiq nuqsonlar uchrasa</a:t>
                      </a:r>
                      <a:endParaRPr lang="ru-RU" sz="24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1 ball</a:t>
                      </a:r>
                      <a:endParaRPr lang="ru-RU" sz="24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1677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81099" y="4410075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E’TIBORINGIZ UCHUN RAXMAT!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5994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5156</TotalTime>
  <Words>809</Words>
  <Application>Microsoft Office PowerPoint</Application>
  <PresentationFormat>Произвольный</PresentationFormat>
  <Paragraphs>72</Paragraphs>
  <Slides>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Syne 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471</cp:revision>
  <cp:lastPrinted>2020-12-11T16:07:03Z</cp:lastPrinted>
  <dcterms:created xsi:type="dcterms:W3CDTF">2020-11-12T01:04:50Z</dcterms:created>
  <dcterms:modified xsi:type="dcterms:W3CDTF">2025-01-27T05:57:25Z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