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2"/>
  </p:notesMasterIdLst>
  <p:sldIdLst>
    <p:sldId id="350" r:id="rId2"/>
    <p:sldId id="368" r:id="rId3"/>
    <p:sldId id="369" r:id="rId4"/>
    <p:sldId id="3355" r:id="rId5"/>
    <p:sldId id="3293" r:id="rId6"/>
    <p:sldId id="3295" r:id="rId7"/>
    <p:sldId id="260" r:id="rId8"/>
    <p:sldId id="3309" r:id="rId9"/>
    <p:sldId id="272" r:id="rId10"/>
    <p:sldId id="371" r:id="rId1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FF8D"/>
    <a:srgbClr val="2CC8A1"/>
    <a:srgbClr val="1F295C"/>
    <a:srgbClr val="002060"/>
    <a:srgbClr val="E53935"/>
    <a:srgbClr val="80C783"/>
    <a:srgbClr val="E6E6E6"/>
    <a:srgbClr val="FF8B8B"/>
    <a:srgbClr val="FF6161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443F8-6603-4CB2-AAE4-B485C911D683}" type="doc">
      <dgm:prSet loTypeId="urn:microsoft.com/office/officeart/2005/8/layout/arrow6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595F273-125B-4CB5-AB7D-4E91BD535B3D}">
      <dgm:prSet phldrT="[Текст]" custT="1"/>
      <dgm:spPr/>
      <dgm:t>
        <a:bodyPr/>
        <a:lstStyle/>
        <a:p>
          <a:r>
            <a:rPr lang="uz-Cyrl-UZ" sz="4800" b="1" dirty="0">
              <a:latin typeface="Arial" panose="020B0604020202020204" pitchFamily="34" charset="0"/>
              <a:cs typeface="Arial" panose="020B0604020202020204" pitchFamily="34" charset="0"/>
            </a:rPr>
            <a:t>Minimal matn (mikromatn)</a:t>
          </a:r>
          <a:endParaRPr lang="ru-RU" sz="4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AB1A3E-6EB1-49A4-8D33-E3104C828D67}" type="parTrans" cxnId="{EFD29A5C-C5D2-4E15-AA89-B09E5878A42D}">
      <dgm:prSet/>
      <dgm:spPr/>
      <dgm:t>
        <a:bodyPr/>
        <a:lstStyle/>
        <a:p>
          <a:endParaRPr lang="ru-RU"/>
        </a:p>
      </dgm:t>
    </dgm:pt>
    <dgm:pt modelId="{B87A5417-A3AB-46C2-B0DD-99B20BB340B8}" type="sibTrans" cxnId="{EFD29A5C-C5D2-4E15-AA89-B09E5878A42D}">
      <dgm:prSet/>
      <dgm:spPr/>
      <dgm:t>
        <a:bodyPr/>
        <a:lstStyle/>
        <a:p>
          <a:endParaRPr lang="ru-RU"/>
        </a:p>
      </dgm:t>
    </dgm:pt>
    <dgm:pt modelId="{6935DEC4-7E99-40A7-80EF-B6EC3C6B4F88}">
      <dgm:prSet phldrT="[Текст]" phldr="1"/>
      <dgm:spPr/>
      <dgm:t>
        <a:bodyPr/>
        <a:lstStyle/>
        <a:p>
          <a:endParaRPr lang="ru-RU"/>
        </a:p>
      </dgm:t>
    </dgm:pt>
    <dgm:pt modelId="{0F4715CC-A79D-42BA-BEC7-5FCDAD8D9F26}" type="parTrans" cxnId="{7216E3A4-A058-4C35-895E-8931817712FA}">
      <dgm:prSet/>
      <dgm:spPr/>
      <dgm:t>
        <a:bodyPr/>
        <a:lstStyle/>
        <a:p>
          <a:endParaRPr lang="ru-RU"/>
        </a:p>
      </dgm:t>
    </dgm:pt>
    <dgm:pt modelId="{6EAF8F1D-C7EB-424F-83CA-1051DE1325DD}" type="sibTrans" cxnId="{7216E3A4-A058-4C35-895E-8931817712FA}">
      <dgm:prSet/>
      <dgm:spPr/>
      <dgm:t>
        <a:bodyPr/>
        <a:lstStyle/>
        <a:p>
          <a:endParaRPr lang="ru-RU"/>
        </a:p>
      </dgm:t>
    </dgm:pt>
    <dgm:pt modelId="{55B8FA35-4582-464A-B6C7-9DF2887CDF57}">
      <dgm:prSet phldrT="[Текст]" custT="1"/>
      <dgm:spPr/>
      <dgm:t>
        <a:bodyPr/>
        <a:lstStyle/>
        <a:p>
          <a:r>
            <a:rPr lang="en-US" sz="4800" b="1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uz-Cyrl-UZ" sz="4800" b="1" dirty="0">
              <a:latin typeface="Arial" panose="020B0604020202020204" pitchFamily="34" charset="0"/>
              <a:cs typeface="Arial" panose="020B0604020202020204" pitchFamily="34" charset="0"/>
            </a:rPr>
            <a:t>aksimal matn (makromatn</a:t>
          </a:r>
          <a:r>
            <a:rPr lang="en-US" sz="4800" b="1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4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CC31C7-315A-427E-BC27-7D698395B611}" type="parTrans" cxnId="{BA9A36AB-1D31-43F8-80DA-F09299A62B80}">
      <dgm:prSet/>
      <dgm:spPr/>
      <dgm:t>
        <a:bodyPr/>
        <a:lstStyle/>
        <a:p>
          <a:endParaRPr lang="ru-RU"/>
        </a:p>
      </dgm:t>
    </dgm:pt>
    <dgm:pt modelId="{25498AEC-AD69-4AE2-8C30-58573B6D44B8}" type="sibTrans" cxnId="{BA9A36AB-1D31-43F8-80DA-F09299A62B80}">
      <dgm:prSet/>
      <dgm:spPr/>
      <dgm:t>
        <a:bodyPr/>
        <a:lstStyle/>
        <a:p>
          <a:endParaRPr lang="ru-RU"/>
        </a:p>
      </dgm:t>
    </dgm:pt>
    <dgm:pt modelId="{5D0611E6-1EA0-4258-8F77-E572481F4425}" type="pres">
      <dgm:prSet presAssocID="{FFE443F8-6603-4CB2-AAE4-B485C911D683}" presName="compositeShape" presStyleCnt="0">
        <dgm:presLayoutVars>
          <dgm:chMax val="2"/>
          <dgm:dir/>
          <dgm:resizeHandles val="exact"/>
        </dgm:presLayoutVars>
      </dgm:prSet>
      <dgm:spPr/>
    </dgm:pt>
    <dgm:pt modelId="{6F062543-BBE1-4E83-9A6A-832CB7FAA172}" type="pres">
      <dgm:prSet presAssocID="{FFE443F8-6603-4CB2-AAE4-B485C911D683}" presName="ribbon" presStyleLbl="node1" presStyleIdx="0" presStyleCnt="1"/>
      <dgm:spPr/>
    </dgm:pt>
    <dgm:pt modelId="{E610DADC-2478-4BF5-B271-9E7610BAEC2F}" type="pres">
      <dgm:prSet presAssocID="{FFE443F8-6603-4CB2-AAE4-B485C911D683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1E6C1D48-06C6-47CB-8ACD-BA9859BBA292}" type="pres">
      <dgm:prSet presAssocID="{FFE443F8-6603-4CB2-AAE4-B485C911D683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66C4634-DF9B-43B8-815A-279DD11EE3A6}" type="presOf" srcId="{FFE443F8-6603-4CB2-AAE4-B485C911D683}" destId="{5D0611E6-1EA0-4258-8F77-E572481F4425}" srcOrd="0" destOrd="0" presId="urn:microsoft.com/office/officeart/2005/8/layout/arrow6"/>
    <dgm:cxn modelId="{EFD29A5C-C5D2-4E15-AA89-B09E5878A42D}" srcId="{FFE443F8-6603-4CB2-AAE4-B485C911D683}" destId="{F595F273-125B-4CB5-AB7D-4E91BD535B3D}" srcOrd="0" destOrd="0" parTransId="{C7AB1A3E-6EB1-49A4-8D33-E3104C828D67}" sibTransId="{B87A5417-A3AB-46C2-B0DD-99B20BB340B8}"/>
    <dgm:cxn modelId="{A39A7B8B-DA54-4DCF-BD10-33ED5E7767F2}" type="presOf" srcId="{F595F273-125B-4CB5-AB7D-4E91BD535B3D}" destId="{E610DADC-2478-4BF5-B271-9E7610BAEC2F}" srcOrd="0" destOrd="0" presId="urn:microsoft.com/office/officeart/2005/8/layout/arrow6"/>
    <dgm:cxn modelId="{BAEC309F-72DF-42CF-ACC4-08D2D35EB7A3}" type="presOf" srcId="{55B8FA35-4582-464A-B6C7-9DF2887CDF57}" destId="{1E6C1D48-06C6-47CB-8ACD-BA9859BBA292}" srcOrd="0" destOrd="0" presId="urn:microsoft.com/office/officeart/2005/8/layout/arrow6"/>
    <dgm:cxn modelId="{7216E3A4-A058-4C35-895E-8931817712FA}" srcId="{FFE443F8-6603-4CB2-AAE4-B485C911D683}" destId="{6935DEC4-7E99-40A7-80EF-B6EC3C6B4F88}" srcOrd="2" destOrd="0" parTransId="{0F4715CC-A79D-42BA-BEC7-5FCDAD8D9F26}" sibTransId="{6EAF8F1D-C7EB-424F-83CA-1051DE1325DD}"/>
    <dgm:cxn modelId="{BA9A36AB-1D31-43F8-80DA-F09299A62B80}" srcId="{FFE443F8-6603-4CB2-AAE4-B485C911D683}" destId="{55B8FA35-4582-464A-B6C7-9DF2887CDF57}" srcOrd="1" destOrd="0" parTransId="{60CC31C7-315A-427E-BC27-7D698395B611}" sibTransId="{25498AEC-AD69-4AE2-8C30-58573B6D44B8}"/>
    <dgm:cxn modelId="{E25BB490-738B-4703-B3B7-2D0FC0EF720A}" type="presParOf" srcId="{5D0611E6-1EA0-4258-8F77-E572481F4425}" destId="{6F062543-BBE1-4E83-9A6A-832CB7FAA172}" srcOrd="0" destOrd="0" presId="urn:microsoft.com/office/officeart/2005/8/layout/arrow6"/>
    <dgm:cxn modelId="{49A21B22-52CE-4352-B1CF-E4A186201B35}" type="presParOf" srcId="{5D0611E6-1EA0-4258-8F77-E572481F4425}" destId="{E610DADC-2478-4BF5-B271-9E7610BAEC2F}" srcOrd="1" destOrd="0" presId="urn:microsoft.com/office/officeart/2005/8/layout/arrow6"/>
    <dgm:cxn modelId="{E3A72D57-350A-45CD-B31E-FD8F834E1D08}" type="presParOf" srcId="{5D0611E6-1EA0-4258-8F77-E572481F4425}" destId="{1E6C1D48-06C6-47CB-8ACD-BA9859BBA292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062543-BBE1-4E83-9A6A-832CB7FAA172}">
      <dsp:nvSpPr>
        <dsp:cNvPr id="0" name=""/>
        <dsp:cNvSpPr/>
      </dsp:nvSpPr>
      <dsp:spPr>
        <a:xfrm>
          <a:off x="0" y="100992"/>
          <a:ext cx="16196310" cy="6478524"/>
        </a:xfrm>
        <a:prstGeom prst="leftRightRibb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0DADC-2478-4BF5-B271-9E7610BAEC2F}">
      <dsp:nvSpPr>
        <dsp:cNvPr id="0" name=""/>
        <dsp:cNvSpPr/>
      </dsp:nvSpPr>
      <dsp:spPr>
        <a:xfrm>
          <a:off x="1943557" y="1234733"/>
          <a:ext cx="5344782" cy="317447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4800" b="1" kern="1200" dirty="0">
              <a:latin typeface="Arial" panose="020B0604020202020204" pitchFamily="34" charset="0"/>
              <a:cs typeface="Arial" panose="020B0604020202020204" pitchFamily="34" charset="0"/>
            </a:rPr>
            <a:t>Minimal matn (mikromatn)</a:t>
          </a:r>
          <a:endParaRPr lang="ru-RU" sz="4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43557" y="1234733"/>
        <a:ext cx="5344782" cy="3174476"/>
      </dsp:txXfrm>
    </dsp:sp>
    <dsp:sp modelId="{1E6C1D48-06C6-47CB-8ACD-BA9859BBA292}">
      <dsp:nvSpPr>
        <dsp:cNvPr id="0" name=""/>
        <dsp:cNvSpPr/>
      </dsp:nvSpPr>
      <dsp:spPr>
        <a:xfrm>
          <a:off x="8098155" y="2271297"/>
          <a:ext cx="6316560" cy="317447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uz-Cyrl-UZ" sz="4800" b="1" kern="1200" dirty="0">
              <a:latin typeface="Arial" panose="020B0604020202020204" pitchFamily="34" charset="0"/>
              <a:cs typeface="Arial" panose="020B0604020202020204" pitchFamily="34" charset="0"/>
            </a:rPr>
            <a:t>aksimal matn (makromatn</a:t>
          </a:r>
          <a:r>
            <a:rPr lang="en-US" sz="4800" b="1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4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98155" y="2271297"/>
        <a:ext cx="6316560" cy="3174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426791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g8bc00f6a12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9" name="Google Shape;1079;g8bc00f6a12_0_2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6840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g98a29d3b26_3_2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0" name="Google Shape;630;g98a29d3b26_3_2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64756" y="5934075"/>
            <a:ext cx="119697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3-mavzu: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Katta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16150" y="2431595"/>
            <a:ext cx="1251971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II. FANNI O‘QITISHDA ZAMONAVIY YONDASHUVLAR</a:t>
            </a:r>
          </a:p>
          <a:p>
            <a:pPr algn="ctr"/>
            <a:endParaRPr lang="en-US" sz="3600" b="1" kern="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3.4-modul.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O‘quvchilarda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matn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ishlash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ko‘nikmalarini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usullari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4"/>
          <p:cNvSpPr>
            <a:spLocks noGrp="1"/>
          </p:cNvSpPr>
          <p:nvPr>
            <p:ph type="title"/>
          </p:nvPr>
        </p:nvSpPr>
        <p:spPr>
          <a:xfrm>
            <a:off x="1237217" y="1627860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uz-Cyrl-UZ" sz="3600" b="1" dirty="0">
                <a:latin typeface="Arial" panose="020B0604020202020204" pitchFamily="34" charset="0"/>
                <a:cs typeface="Arial" panose="020B0604020202020204" pitchFamily="34" charset="0"/>
              </a:rPr>
              <a:t>Matnni hajm belgisiga ko‘ra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3033300"/>
              </p:ext>
            </p:extLst>
          </p:nvPr>
        </p:nvGraphicFramePr>
        <p:xfrm>
          <a:off x="555470" y="3495675"/>
          <a:ext cx="16196310" cy="6680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95655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36"/>
          <p:cNvSpPr txBox="1">
            <a:spLocks noGrp="1"/>
          </p:cNvSpPr>
          <p:nvPr>
            <p:ph type="title"/>
          </p:nvPr>
        </p:nvSpPr>
        <p:spPr>
          <a:xfrm>
            <a:off x="0" y="1395485"/>
            <a:ext cx="17837149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mazmuniga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tiplari</a:t>
            </a:r>
            <a:endParaRPr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82" name="Google Shape;1082;p36"/>
          <p:cNvGrpSpPr/>
          <p:nvPr/>
        </p:nvGrpSpPr>
        <p:grpSpPr>
          <a:xfrm>
            <a:off x="6279648" y="3878173"/>
            <a:ext cx="2242895" cy="1818497"/>
            <a:chOff x="3190788" y="1882442"/>
            <a:chExt cx="1139650" cy="924007"/>
          </a:xfrm>
        </p:grpSpPr>
        <p:sp>
          <p:nvSpPr>
            <p:cNvPr id="1083" name="Google Shape;1083;p36"/>
            <p:cNvSpPr/>
            <p:nvPr/>
          </p:nvSpPr>
          <p:spPr>
            <a:xfrm>
              <a:off x="3190788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38267" y="37112"/>
                  </a:lnTo>
                  <a:lnTo>
                    <a:pt x="51030" y="36731"/>
                  </a:lnTo>
                  <a:lnTo>
                    <a:pt x="44553" y="26218"/>
                  </a:lnTo>
                  <a:lnTo>
                    <a:pt x="47768" y="20670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3288621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85" name="Google Shape;1085;p36"/>
          <p:cNvGrpSpPr/>
          <p:nvPr/>
        </p:nvGrpSpPr>
        <p:grpSpPr>
          <a:xfrm>
            <a:off x="6279648" y="5801173"/>
            <a:ext cx="2242895" cy="1818542"/>
            <a:chOff x="3190788" y="2859549"/>
            <a:chExt cx="1139650" cy="924030"/>
          </a:xfrm>
        </p:grpSpPr>
        <p:sp>
          <p:nvSpPr>
            <p:cNvPr id="1086" name="Google Shape;1086;p36"/>
            <p:cNvSpPr/>
            <p:nvPr/>
          </p:nvSpPr>
          <p:spPr>
            <a:xfrm>
              <a:off x="3190788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47768" y="20706"/>
                  </a:lnTo>
                  <a:lnTo>
                    <a:pt x="44553" y="15146"/>
                  </a:lnTo>
                  <a:lnTo>
                    <a:pt x="51030" y="4644"/>
                  </a:lnTo>
                  <a:lnTo>
                    <a:pt x="38267" y="4263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3288621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88" name="Google Shape;1088;p36"/>
          <p:cNvGrpSpPr/>
          <p:nvPr/>
        </p:nvGrpSpPr>
        <p:grpSpPr>
          <a:xfrm>
            <a:off x="9473646" y="3878173"/>
            <a:ext cx="2242895" cy="1818497"/>
            <a:chOff x="4813709" y="1882442"/>
            <a:chExt cx="1139650" cy="924007"/>
          </a:xfrm>
        </p:grpSpPr>
        <p:sp>
          <p:nvSpPr>
            <p:cNvPr id="1089" name="Google Shape;1089;p36"/>
            <p:cNvSpPr/>
            <p:nvPr/>
          </p:nvSpPr>
          <p:spPr>
            <a:xfrm>
              <a:off x="4813709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5205" y="1"/>
                  </a:moveTo>
                  <a:lnTo>
                    <a:pt x="3263" y="20670"/>
                  </a:lnTo>
                  <a:lnTo>
                    <a:pt x="6478" y="26230"/>
                  </a:lnTo>
                  <a:lnTo>
                    <a:pt x="1" y="36731"/>
                  </a:lnTo>
                  <a:lnTo>
                    <a:pt x="12764" y="37124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4984409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91" name="Google Shape;1091;p36"/>
          <p:cNvGrpSpPr/>
          <p:nvPr/>
        </p:nvGrpSpPr>
        <p:grpSpPr>
          <a:xfrm>
            <a:off x="9473646" y="5801173"/>
            <a:ext cx="2242895" cy="1818542"/>
            <a:chOff x="4813709" y="2859549"/>
            <a:chExt cx="1139650" cy="924030"/>
          </a:xfrm>
        </p:grpSpPr>
        <p:sp>
          <p:nvSpPr>
            <p:cNvPr id="1092" name="Google Shape;1092;p36"/>
            <p:cNvSpPr/>
            <p:nvPr/>
          </p:nvSpPr>
          <p:spPr>
            <a:xfrm>
              <a:off x="4813709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5205" y="1"/>
                  </a:moveTo>
                  <a:lnTo>
                    <a:pt x="12764" y="4263"/>
                  </a:lnTo>
                  <a:lnTo>
                    <a:pt x="1" y="4632"/>
                  </a:lnTo>
                  <a:lnTo>
                    <a:pt x="6478" y="15146"/>
                  </a:lnTo>
                  <a:lnTo>
                    <a:pt x="3263" y="20706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4984409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94" name="Google Shape;1094;p36"/>
          <p:cNvGrpSpPr/>
          <p:nvPr/>
        </p:nvGrpSpPr>
        <p:grpSpPr>
          <a:xfrm>
            <a:off x="7948352" y="2903334"/>
            <a:ext cx="2099480" cy="2302009"/>
            <a:chOff x="4038682" y="1387111"/>
            <a:chExt cx="1066779" cy="1169687"/>
          </a:xfrm>
        </p:grpSpPr>
        <p:sp>
          <p:nvSpPr>
            <p:cNvPr id="1095" name="Google Shape;1095;p36"/>
            <p:cNvSpPr/>
            <p:nvPr/>
          </p:nvSpPr>
          <p:spPr>
            <a:xfrm>
              <a:off x="4038682" y="1387111"/>
              <a:ext cx="1066779" cy="1169687"/>
            </a:xfrm>
            <a:custGeom>
              <a:avLst/>
              <a:gdLst/>
              <a:ahLst/>
              <a:cxnLst/>
              <a:rect l="l" t="t" r="r" b="b"/>
              <a:pathLst>
                <a:path w="47768" h="52376" extrusionOk="0">
                  <a:moveTo>
                    <a:pt x="11942" y="0"/>
                  </a:moveTo>
                  <a:lnTo>
                    <a:pt x="0" y="20622"/>
                  </a:lnTo>
                  <a:lnTo>
                    <a:pt x="11942" y="41232"/>
                  </a:lnTo>
                  <a:lnTo>
                    <a:pt x="17455" y="41232"/>
                  </a:lnTo>
                  <a:lnTo>
                    <a:pt x="23884" y="52376"/>
                  </a:lnTo>
                  <a:lnTo>
                    <a:pt x="30325" y="41232"/>
                  </a:lnTo>
                  <a:lnTo>
                    <a:pt x="35826" y="41232"/>
                  </a:lnTo>
                  <a:lnTo>
                    <a:pt x="47768" y="20622"/>
                  </a:lnTo>
                  <a:lnTo>
                    <a:pt x="35826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4136515" y="147031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97" name="Google Shape;1097;p36"/>
          <p:cNvGrpSpPr/>
          <p:nvPr/>
        </p:nvGrpSpPr>
        <p:grpSpPr>
          <a:xfrm>
            <a:off x="7948352" y="6292528"/>
            <a:ext cx="2099480" cy="2301525"/>
            <a:chOff x="4038682" y="3109214"/>
            <a:chExt cx="1066779" cy="1169441"/>
          </a:xfrm>
        </p:grpSpPr>
        <p:sp>
          <p:nvSpPr>
            <p:cNvPr id="1098" name="Google Shape;1098;p36"/>
            <p:cNvSpPr/>
            <p:nvPr/>
          </p:nvSpPr>
          <p:spPr>
            <a:xfrm>
              <a:off x="4038682" y="3109214"/>
              <a:ext cx="1066779" cy="1169441"/>
            </a:xfrm>
            <a:custGeom>
              <a:avLst/>
              <a:gdLst/>
              <a:ahLst/>
              <a:cxnLst/>
              <a:rect l="l" t="t" r="r" b="b"/>
              <a:pathLst>
                <a:path w="47768" h="52365" extrusionOk="0">
                  <a:moveTo>
                    <a:pt x="23884" y="1"/>
                  </a:moveTo>
                  <a:lnTo>
                    <a:pt x="17455" y="11145"/>
                  </a:lnTo>
                  <a:lnTo>
                    <a:pt x="11942" y="11145"/>
                  </a:lnTo>
                  <a:lnTo>
                    <a:pt x="0" y="31755"/>
                  </a:lnTo>
                  <a:lnTo>
                    <a:pt x="11942" y="52364"/>
                  </a:lnTo>
                  <a:lnTo>
                    <a:pt x="35826" y="52364"/>
                  </a:lnTo>
                  <a:lnTo>
                    <a:pt x="47768" y="31755"/>
                  </a:lnTo>
                  <a:lnTo>
                    <a:pt x="35826" y="11145"/>
                  </a:lnTo>
                  <a:lnTo>
                    <a:pt x="30325" y="11145"/>
                  </a:lnTo>
                  <a:lnTo>
                    <a:pt x="2388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9" name="Google Shape;1099;p36"/>
            <p:cNvSpPr/>
            <p:nvPr/>
          </p:nvSpPr>
          <p:spPr>
            <a:xfrm>
              <a:off x="4136515" y="344130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00" name="Google Shape;1100;p36"/>
          <p:cNvGrpSpPr/>
          <p:nvPr/>
        </p:nvGrpSpPr>
        <p:grpSpPr>
          <a:xfrm>
            <a:off x="10327202" y="6369073"/>
            <a:ext cx="679125" cy="682705"/>
            <a:chOff x="6069423" y="2891892"/>
            <a:chExt cx="362321" cy="364231"/>
          </a:xfrm>
        </p:grpSpPr>
        <p:sp>
          <p:nvSpPr>
            <p:cNvPr id="1101" name="Google Shape;1101;p36"/>
            <p:cNvSpPr/>
            <p:nvPr/>
          </p:nvSpPr>
          <p:spPr>
            <a:xfrm>
              <a:off x="6069423" y="2891892"/>
              <a:ext cx="278958" cy="278958"/>
            </a:xfrm>
            <a:custGeom>
              <a:avLst/>
              <a:gdLst/>
              <a:ahLst/>
              <a:cxnLst/>
              <a:rect l="l" t="t" r="r" b="b"/>
              <a:pathLst>
                <a:path w="8764" h="8764" extrusionOk="0">
                  <a:moveTo>
                    <a:pt x="4120" y="1"/>
                  </a:moveTo>
                  <a:cubicBezTo>
                    <a:pt x="3858" y="1"/>
                    <a:pt x="3632" y="203"/>
                    <a:pt x="3572" y="453"/>
                  </a:cubicBezTo>
                  <a:lnTo>
                    <a:pt x="3406" y="1299"/>
                  </a:lnTo>
                  <a:cubicBezTo>
                    <a:pt x="3227" y="1358"/>
                    <a:pt x="3060" y="1418"/>
                    <a:pt x="2906" y="1513"/>
                  </a:cubicBezTo>
                  <a:lnTo>
                    <a:pt x="2191" y="1037"/>
                  </a:lnTo>
                  <a:cubicBezTo>
                    <a:pt x="2096" y="971"/>
                    <a:pt x="1987" y="940"/>
                    <a:pt x="1879" y="940"/>
                  </a:cubicBezTo>
                  <a:cubicBezTo>
                    <a:pt x="1732" y="940"/>
                    <a:pt x="1587" y="998"/>
                    <a:pt x="1477" y="1108"/>
                  </a:cubicBezTo>
                  <a:lnTo>
                    <a:pt x="1096" y="1477"/>
                  </a:lnTo>
                  <a:cubicBezTo>
                    <a:pt x="905" y="1668"/>
                    <a:pt x="882" y="1965"/>
                    <a:pt x="1024" y="2191"/>
                  </a:cubicBezTo>
                  <a:lnTo>
                    <a:pt x="1501" y="2906"/>
                  </a:lnTo>
                  <a:cubicBezTo>
                    <a:pt x="1417" y="3073"/>
                    <a:pt x="1358" y="3239"/>
                    <a:pt x="1298" y="3406"/>
                  </a:cubicBezTo>
                  <a:lnTo>
                    <a:pt x="441" y="3573"/>
                  </a:lnTo>
                  <a:cubicBezTo>
                    <a:pt x="179" y="3632"/>
                    <a:pt x="0" y="3858"/>
                    <a:pt x="0" y="4132"/>
                  </a:cubicBezTo>
                  <a:lnTo>
                    <a:pt x="0" y="4644"/>
                  </a:lnTo>
                  <a:cubicBezTo>
                    <a:pt x="0" y="4918"/>
                    <a:pt x="191" y="5132"/>
                    <a:pt x="441" y="5204"/>
                  </a:cubicBezTo>
                  <a:lnTo>
                    <a:pt x="1298" y="5359"/>
                  </a:lnTo>
                  <a:cubicBezTo>
                    <a:pt x="1358" y="5537"/>
                    <a:pt x="1417" y="5704"/>
                    <a:pt x="1501" y="5871"/>
                  </a:cubicBezTo>
                  <a:lnTo>
                    <a:pt x="1024" y="6585"/>
                  </a:lnTo>
                  <a:cubicBezTo>
                    <a:pt x="882" y="6811"/>
                    <a:pt x="905" y="7109"/>
                    <a:pt x="1096" y="7299"/>
                  </a:cubicBezTo>
                  <a:lnTo>
                    <a:pt x="1477" y="7668"/>
                  </a:lnTo>
                  <a:cubicBezTo>
                    <a:pt x="1587" y="7778"/>
                    <a:pt x="1732" y="7837"/>
                    <a:pt x="1879" y="7837"/>
                  </a:cubicBezTo>
                  <a:cubicBezTo>
                    <a:pt x="1987" y="7837"/>
                    <a:pt x="2096" y="7805"/>
                    <a:pt x="2191" y="7740"/>
                  </a:cubicBezTo>
                  <a:lnTo>
                    <a:pt x="2906" y="7264"/>
                  </a:lnTo>
                  <a:cubicBezTo>
                    <a:pt x="3060" y="7359"/>
                    <a:pt x="3227" y="7418"/>
                    <a:pt x="3406" y="7478"/>
                  </a:cubicBezTo>
                  <a:lnTo>
                    <a:pt x="3572" y="8323"/>
                  </a:lnTo>
                  <a:cubicBezTo>
                    <a:pt x="3632" y="8585"/>
                    <a:pt x="3858" y="8764"/>
                    <a:pt x="4120" y="8764"/>
                  </a:cubicBezTo>
                  <a:lnTo>
                    <a:pt x="4644" y="8764"/>
                  </a:lnTo>
                  <a:cubicBezTo>
                    <a:pt x="4906" y="8764"/>
                    <a:pt x="5132" y="8573"/>
                    <a:pt x="5192" y="8323"/>
                  </a:cubicBezTo>
                  <a:lnTo>
                    <a:pt x="5358" y="7478"/>
                  </a:lnTo>
                  <a:cubicBezTo>
                    <a:pt x="5489" y="7430"/>
                    <a:pt x="5620" y="7371"/>
                    <a:pt x="5763" y="7311"/>
                  </a:cubicBezTo>
                  <a:cubicBezTo>
                    <a:pt x="5846" y="7299"/>
                    <a:pt x="5894" y="7192"/>
                    <a:pt x="5846" y="7109"/>
                  </a:cubicBezTo>
                  <a:cubicBezTo>
                    <a:pt x="5812" y="7039"/>
                    <a:pt x="5751" y="6995"/>
                    <a:pt x="5684" y="6995"/>
                  </a:cubicBezTo>
                  <a:cubicBezTo>
                    <a:pt x="5659" y="6995"/>
                    <a:pt x="5634" y="7001"/>
                    <a:pt x="5608" y="7014"/>
                  </a:cubicBezTo>
                  <a:cubicBezTo>
                    <a:pt x="5465" y="7085"/>
                    <a:pt x="5311" y="7144"/>
                    <a:pt x="5144" y="7180"/>
                  </a:cubicBezTo>
                  <a:cubicBezTo>
                    <a:pt x="5084" y="7192"/>
                    <a:pt x="5025" y="7252"/>
                    <a:pt x="5013" y="7311"/>
                  </a:cubicBezTo>
                  <a:lnTo>
                    <a:pt x="4823" y="8264"/>
                  </a:lnTo>
                  <a:cubicBezTo>
                    <a:pt x="4811" y="8347"/>
                    <a:pt x="4715" y="8430"/>
                    <a:pt x="4632" y="8430"/>
                  </a:cubicBezTo>
                  <a:lnTo>
                    <a:pt x="4108" y="8430"/>
                  </a:lnTo>
                  <a:cubicBezTo>
                    <a:pt x="4013" y="8430"/>
                    <a:pt x="3930" y="8347"/>
                    <a:pt x="3918" y="8264"/>
                  </a:cubicBezTo>
                  <a:lnTo>
                    <a:pt x="3715" y="7311"/>
                  </a:lnTo>
                  <a:cubicBezTo>
                    <a:pt x="3703" y="7252"/>
                    <a:pt x="3656" y="7192"/>
                    <a:pt x="3584" y="7180"/>
                  </a:cubicBezTo>
                  <a:cubicBezTo>
                    <a:pt x="3358" y="7121"/>
                    <a:pt x="3156" y="7025"/>
                    <a:pt x="2965" y="6906"/>
                  </a:cubicBezTo>
                  <a:cubicBezTo>
                    <a:pt x="2935" y="6894"/>
                    <a:pt x="2900" y="6888"/>
                    <a:pt x="2864" y="6888"/>
                  </a:cubicBezTo>
                  <a:cubicBezTo>
                    <a:pt x="2828" y="6888"/>
                    <a:pt x="2792" y="6894"/>
                    <a:pt x="2763" y="6906"/>
                  </a:cubicBezTo>
                  <a:lnTo>
                    <a:pt x="1965" y="7442"/>
                  </a:lnTo>
                  <a:cubicBezTo>
                    <a:pt x="1934" y="7468"/>
                    <a:pt x="1894" y="7480"/>
                    <a:pt x="1854" y="7480"/>
                  </a:cubicBezTo>
                  <a:cubicBezTo>
                    <a:pt x="1802" y="7480"/>
                    <a:pt x="1749" y="7459"/>
                    <a:pt x="1715" y="7418"/>
                  </a:cubicBezTo>
                  <a:lnTo>
                    <a:pt x="1334" y="7049"/>
                  </a:lnTo>
                  <a:cubicBezTo>
                    <a:pt x="1263" y="6966"/>
                    <a:pt x="1263" y="6859"/>
                    <a:pt x="1310" y="6787"/>
                  </a:cubicBezTo>
                  <a:lnTo>
                    <a:pt x="1846" y="5990"/>
                  </a:lnTo>
                  <a:cubicBezTo>
                    <a:pt x="1882" y="5930"/>
                    <a:pt x="1882" y="5859"/>
                    <a:pt x="1846" y="5799"/>
                  </a:cubicBezTo>
                  <a:cubicBezTo>
                    <a:pt x="1727" y="5597"/>
                    <a:pt x="1655" y="5382"/>
                    <a:pt x="1572" y="5168"/>
                  </a:cubicBezTo>
                  <a:cubicBezTo>
                    <a:pt x="1560" y="5109"/>
                    <a:pt x="1501" y="5049"/>
                    <a:pt x="1441" y="5037"/>
                  </a:cubicBezTo>
                  <a:lnTo>
                    <a:pt x="489" y="4847"/>
                  </a:lnTo>
                  <a:cubicBezTo>
                    <a:pt x="393" y="4823"/>
                    <a:pt x="322" y="4739"/>
                    <a:pt x="322" y="4644"/>
                  </a:cubicBezTo>
                  <a:lnTo>
                    <a:pt x="322" y="4132"/>
                  </a:lnTo>
                  <a:cubicBezTo>
                    <a:pt x="322" y="4037"/>
                    <a:pt x="393" y="3954"/>
                    <a:pt x="489" y="3930"/>
                  </a:cubicBezTo>
                  <a:lnTo>
                    <a:pt x="1441" y="3739"/>
                  </a:lnTo>
                  <a:cubicBezTo>
                    <a:pt x="1501" y="3727"/>
                    <a:pt x="1560" y="3680"/>
                    <a:pt x="1572" y="3608"/>
                  </a:cubicBezTo>
                  <a:cubicBezTo>
                    <a:pt x="1632" y="3382"/>
                    <a:pt x="1727" y="3180"/>
                    <a:pt x="1846" y="2977"/>
                  </a:cubicBezTo>
                  <a:cubicBezTo>
                    <a:pt x="1870" y="2918"/>
                    <a:pt x="1870" y="2846"/>
                    <a:pt x="1846" y="2787"/>
                  </a:cubicBezTo>
                  <a:lnTo>
                    <a:pt x="1310" y="1989"/>
                  </a:lnTo>
                  <a:cubicBezTo>
                    <a:pt x="1251" y="1906"/>
                    <a:pt x="1263" y="1787"/>
                    <a:pt x="1334" y="1727"/>
                  </a:cubicBezTo>
                  <a:lnTo>
                    <a:pt x="1715" y="1358"/>
                  </a:lnTo>
                  <a:cubicBezTo>
                    <a:pt x="1754" y="1319"/>
                    <a:pt x="1804" y="1301"/>
                    <a:pt x="1854" y="1301"/>
                  </a:cubicBezTo>
                  <a:cubicBezTo>
                    <a:pt x="1894" y="1301"/>
                    <a:pt x="1933" y="1313"/>
                    <a:pt x="1965" y="1334"/>
                  </a:cubicBezTo>
                  <a:lnTo>
                    <a:pt x="2763" y="1870"/>
                  </a:lnTo>
                  <a:cubicBezTo>
                    <a:pt x="2792" y="1888"/>
                    <a:pt x="2828" y="1897"/>
                    <a:pt x="2864" y="1897"/>
                  </a:cubicBezTo>
                  <a:cubicBezTo>
                    <a:pt x="2900" y="1897"/>
                    <a:pt x="2935" y="1888"/>
                    <a:pt x="2965" y="1870"/>
                  </a:cubicBezTo>
                  <a:cubicBezTo>
                    <a:pt x="3156" y="1751"/>
                    <a:pt x="3382" y="1668"/>
                    <a:pt x="3584" y="1596"/>
                  </a:cubicBezTo>
                  <a:cubicBezTo>
                    <a:pt x="3644" y="1584"/>
                    <a:pt x="3703" y="1525"/>
                    <a:pt x="3715" y="1465"/>
                  </a:cubicBezTo>
                  <a:lnTo>
                    <a:pt x="3918" y="513"/>
                  </a:lnTo>
                  <a:cubicBezTo>
                    <a:pt x="3930" y="417"/>
                    <a:pt x="4013" y="346"/>
                    <a:pt x="4108" y="346"/>
                  </a:cubicBezTo>
                  <a:lnTo>
                    <a:pt x="4632" y="346"/>
                  </a:lnTo>
                  <a:cubicBezTo>
                    <a:pt x="4715" y="346"/>
                    <a:pt x="4811" y="417"/>
                    <a:pt x="4823" y="513"/>
                  </a:cubicBezTo>
                  <a:lnTo>
                    <a:pt x="5013" y="1465"/>
                  </a:lnTo>
                  <a:cubicBezTo>
                    <a:pt x="5025" y="1525"/>
                    <a:pt x="5073" y="1584"/>
                    <a:pt x="5144" y="1596"/>
                  </a:cubicBezTo>
                  <a:cubicBezTo>
                    <a:pt x="5370" y="1656"/>
                    <a:pt x="5585" y="1751"/>
                    <a:pt x="5775" y="1870"/>
                  </a:cubicBezTo>
                  <a:cubicBezTo>
                    <a:pt x="5805" y="1882"/>
                    <a:pt x="5838" y="1888"/>
                    <a:pt x="5870" y="1888"/>
                  </a:cubicBezTo>
                  <a:cubicBezTo>
                    <a:pt x="5903" y="1888"/>
                    <a:pt x="5936" y="1882"/>
                    <a:pt x="5966" y="1870"/>
                  </a:cubicBezTo>
                  <a:lnTo>
                    <a:pt x="6775" y="1334"/>
                  </a:lnTo>
                  <a:cubicBezTo>
                    <a:pt x="6806" y="1309"/>
                    <a:pt x="6846" y="1296"/>
                    <a:pt x="6886" y="1296"/>
                  </a:cubicBezTo>
                  <a:cubicBezTo>
                    <a:pt x="6938" y="1296"/>
                    <a:pt x="6991" y="1317"/>
                    <a:pt x="7025" y="1358"/>
                  </a:cubicBezTo>
                  <a:lnTo>
                    <a:pt x="7394" y="1727"/>
                  </a:lnTo>
                  <a:cubicBezTo>
                    <a:pt x="7466" y="1810"/>
                    <a:pt x="7466" y="1906"/>
                    <a:pt x="7430" y="1989"/>
                  </a:cubicBezTo>
                  <a:lnTo>
                    <a:pt x="6894" y="2787"/>
                  </a:lnTo>
                  <a:cubicBezTo>
                    <a:pt x="6847" y="2846"/>
                    <a:pt x="6847" y="2918"/>
                    <a:pt x="6894" y="2977"/>
                  </a:cubicBezTo>
                  <a:cubicBezTo>
                    <a:pt x="7013" y="3180"/>
                    <a:pt x="7085" y="3394"/>
                    <a:pt x="7156" y="3608"/>
                  </a:cubicBezTo>
                  <a:cubicBezTo>
                    <a:pt x="7168" y="3668"/>
                    <a:pt x="7228" y="3727"/>
                    <a:pt x="7287" y="3739"/>
                  </a:cubicBezTo>
                  <a:lnTo>
                    <a:pt x="8240" y="3930"/>
                  </a:lnTo>
                  <a:cubicBezTo>
                    <a:pt x="8335" y="3954"/>
                    <a:pt x="8406" y="4037"/>
                    <a:pt x="8406" y="4132"/>
                  </a:cubicBezTo>
                  <a:lnTo>
                    <a:pt x="8406" y="4644"/>
                  </a:lnTo>
                  <a:cubicBezTo>
                    <a:pt x="8406" y="4739"/>
                    <a:pt x="8335" y="4823"/>
                    <a:pt x="8240" y="4847"/>
                  </a:cubicBezTo>
                  <a:lnTo>
                    <a:pt x="7287" y="5037"/>
                  </a:lnTo>
                  <a:cubicBezTo>
                    <a:pt x="7228" y="5049"/>
                    <a:pt x="7168" y="5097"/>
                    <a:pt x="7156" y="5168"/>
                  </a:cubicBezTo>
                  <a:cubicBezTo>
                    <a:pt x="7109" y="5335"/>
                    <a:pt x="7049" y="5478"/>
                    <a:pt x="6978" y="5632"/>
                  </a:cubicBezTo>
                  <a:cubicBezTo>
                    <a:pt x="6930" y="5716"/>
                    <a:pt x="6978" y="5823"/>
                    <a:pt x="7073" y="5871"/>
                  </a:cubicBezTo>
                  <a:cubicBezTo>
                    <a:pt x="7095" y="5883"/>
                    <a:pt x="7119" y="5889"/>
                    <a:pt x="7143" y="5889"/>
                  </a:cubicBezTo>
                  <a:cubicBezTo>
                    <a:pt x="7209" y="5889"/>
                    <a:pt x="7276" y="5845"/>
                    <a:pt x="7311" y="5775"/>
                  </a:cubicBezTo>
                  <a:cubicBezTo>
                    <a:pt x="7370" y="5644"/>
                    <a:pt x="7430" y="5513"/>
                    <a:pt x="7466" y="5359"/>
                  </a:cubicBezTo>
                  <a:lnTo>
                    <a:pt x="8323" y="5204"/>
                  </a:lnTo>
                  <a:cubicBezTo>
                    <a:pt x="8585" y="5144"/>
                    <a:pt x="8763" y="4918"/>
                    <a:pt x="8763" y="4644"/>
                  </a:cubicBezTo>
                  <a:lnTo>
                    <a:pt x="8763" y="4132"/>
                  </a:lnTo>
                  <a:cubicBezTo>
                    <a:pt x="8763" y="3858"/>
                    <a:pt x="8573" y="3632"/>
                    <a:pt x="8323" y="3573"/>
                  </a:cubicBezTo>
                  <a:lnTo>
                    <a:pt x="7466" y="3406"/>
                  </a:lnTo>
                  <a:cubicBezTo>
                    <a:pt x="7406" y="3227"/>
                    <a:pt x="7347" y="3073"/>
                    <a:pt x="7263" y="2906"/>
                  </a:cubicBezTo>
                  <a:lnTo>
                    <a:pt x="7740" y="2191"/>
                  </a:lnTo>
                  <a:cubicBezTo>
                    <a:pt x="7882" y="1965"/>
                    <a:pt x="7859" y="1668"/>
                    <a:pt x="7668" y="1477"/>
                  </a:cubicBezTo>
                  <a:lnTo>
                    <a:pt x="7287" y="1108"/>
                  </a:lnTo>
                  <a:cubicBezTo>
                    <a:pt x="7177" y="998"/>
                    <a:pt x="7032" y="940"/>
                    <a:pt x="6885" y="940"/>
                  </a:cubicBezTo>
                  <a:cubicBezTo>
                    <a:pt x="6777" y="940"/>
                    <a:pt x="6668" y="971"/>
                    <a:pt x="6573" y="1037"/>
                  </a:cubicBezTo>
                  <a:lnTo>
                    <a:pt x="5858" y="1513"/>
                  </a:lnTo>
                  <a:cubicBezTo>
                    <a:pt x="5704" y="1418"/>
                    <a:pt x="5537" y="1358"/>
                    <a:pt x="5358" y="1299"/>
                  </a:cubicBezTo>
                  <a:lnTo>
                    <a:pt x="5192" y="453"/>
                  </a:lnTo>
                  <a:cubicBezTo>
                    <a:pt x="5132" y="179"/>
                    <a:pt x="4906" y="1"/>
                    <a:pt x="4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6161507" y="2967679"/>
              <a:ext cx="111851" cy="97432"/>
            </a:xfrm>
            <a:custGeom>
              <a:avLst/>
              <a:gdLst/>
              <a:ahLst/>
              <a:cxnLst/>
              <a:rect l="l" t="t" r="r" b="b"/>
              <a:pathLst>
                <a:path w="3514" h="3061" extrusionOk="0">
                  <a:moveTo>
                    <a:pt x="1489" y="1"/>
                  </a:moveTo>
                  <a:cubicBezTo>
                    <a:pt x="965" y="1"/>
                    <a:pt x="465" y="215"/>
                    <a:pt x="84" y="584"/>
                  </a:cubicBezTo>
                  <a:cubicBezTo>
                    <a:pt x="1" y="656"/>
                    <a:pt x="1" y="763"/>
                    <a:pt x="84" y="834"/>
                  </a:cubicBezTo>
                  <a:cubicBezTo>
                    <a:pt x="120" y="870"/>
                    <a:pt x="164" y="888"/>
                    <a:pt x="209" y="888"/>
                  </a:cubicBezTo>
                  <a:cubicBezTo>
                    <a:pt x="254" y="888"/>
                    <a:pt x="298" y="870"/>
                    <a:pt x="334" y="834"/>
                  </a:cubicBezTo>
                  <a:cubicBezTo>
                    <a:pt x="644" y="537"/>
                    <a:pt x="1060" y="358"/>
                    <a:pt x="1489" y="358"/>
                  </a:cubicBezTo>
                  <a:cubicBezTo>
                    <a:pt x="2418" y="358"/>
                    <a:pt x="3168" y="1108"/>
                    <a:pt x="3168" y="2025"/>
                  </a:cubicBezTo>
                  <a:cubicBezTo>
                    <a:pt x="3168" y="2299"/>
                    <a:pt x="3096" y="2549"/>
                    <a:pt x="2989" y="2787"/>
                  </a:cubicBezTo>
                  <a:cubicBezTo>
                    <a:pt x="2930" y="2894"/>
                    <a:pt x="2953" y="2989"/>
                    <a:pt x="3049" y="3037"/>
                  </a:cubicBezTo>
                  <a:cubicBezTo>
                    <a:pt x="3073" y="3061"/>
                    <a:pt x="3108" y="3061"/>
                    <a:pt x="3132" y="3061"/>
                  </a:cubicBezTo>
                  <a:cubicBezTo>
                    <a:pt x="3192" y="3061"/>
                    <a:pt x="3263" y="3025"/>
                    <a:pt x="3299" y="2954"/>
                  </a:cubicBezTo>
                  <a:cubicBezTo>
                    <a:pt x="3442" y="2668"/>
                    <a:pt x="3513" y="2358"/>
                    <a:pt x="3513" y="2025"/>
                  </a:cubicBezTo>
                  <a:cubicBezTo>
                    <a:pt x="3513" y="906"/>
                    <a:pt x="2608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6144828" y="3007848"/>
              <a:ext cx="105389" cy="88742"/>
            </a:xfrm>
            <a:custGeom>
              <a:avLst/>
              <a:gdLst/>
              <a:ahLst/>
              <a:cxnLst/>
              <a:rect l="l" t="t" r="r" b="b"/>
              <a:pathLst>
                <a:path w="3311" h="2788" extrusionOk="0">
                  <a:moveTo>
                    <a:pt x="262" y="1"/>
                  </a:moveTo>
                  <a:cubicBezTo>
                    <a:pt x="194" y="1"/>
                    <a:pt x="124" y="44"/>
                    <a:pt x="96" y="108"/>
                  </a:cubicBezTo>
                  <a:cubicBezTo>
                    <a:pt x="25" y="323"/>
                    <a:pt x="1" y="549"/>
                    <a:pt x="1" y="763"/>
                  </a:cubicBezTo>
                  <a:cubicBezTo>
                    <a:pt x="1" y="1882"/>
                    <a:pt x="906" y="2787"/>
                    <a:pt x="2013" y="2787"/>
                  </a:cubicBezTo>
                  <a:cubicBezTo>
                    <a:pt x="2454" y="2787"/>
                    <a:pt x="2846" y="2656"/>
                    <a:pt x="3204" y="2406"/>
                  </a:cubicBezTo>
                  <a:cubicBezTo>
                    <a:pt x="3287" y="2347"/>
                    <a:pt x="3311" y="2239"/>
                    <a:pt x="3251" y="2156"/>
                  </a:cubicBezTo>
                  <a:cubicBezTo>
                    <a:pt x="3214" y="2104"/>
                    <a:pt x="3159" y="2075"/>
                    <a:pt x="3102" y="2075"/>
                  </a:cubicBezTo>
                  <a:cubicBezTo>
                    <a:pt x="3068" y="2075"/>
                    <a:pt x="3033" y="2086"/>
                    <a:pt x="3001" y="2108"/>
                  </a:cubicBezTo>
                  <a:cubicBezTo>
                    <a:pt x="2715" y="2311"/>
                    <a:pt x="2370" y="2418"/>
                    <a:pt x="2037" y="2418"/>
                  </a:cubicBezTo>
                  <a:cubicBezTo>
                    <a:pt x="1108" y="2418"/>
                    <a:pt x="370" y="1680"/>
                    <a:pt x="370" y="751"/>
                  </a:cubicBezTo>
                  <a:cubicBezTo>
                    <a:pt x="370" y="573"/>
                    <a:pt x="394" y="382"/>
                    <a:pt x="453" y="215"/>
                  </a:cubicBezTo>
                  <a:cubicBezTo>
                    <a:pt x="477" y="144"/>
                    <a:pt x="406" y="37"/>
                    <a:pt x="322" y="13"/>
                  </a:cubicBezTo>
                  <a:cubicBezTo>
                    <a:pt x="303" y="5"/>
                    <a:pt x="283" y="1"/>
                    <a:pt x="2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245633" y="3069248"/>
              <a:ext cx="186110" cy="186874"/>
            </a:xfrm>
            <a:custGeom>
              <a:avLst/>
              <a:gdLst/>
              <a:ahLst/>
              <a:cxnLst/>
              <a:rect l="l" t="t" r="r" b="b"/>
              <a:pathLst>
                <a:path w="5847" h="5871" extrusionOk="0">
                  <a:moveTo>
                    <a:pt x="2751" y="1"/>
                  </a:moveTo>
                  <a:cubicBezTo>
                    <a:pt x="2549" y="1"/>
                    <a:pt x="2370" y="144"/>
                    <a:pt x="2335" y="346"/>
                  </a:cubicBezTo>
                  <a:lnTo>
                    <a:pt x="2227" y="858"/>
                  </a:lnTo>
                  <a:cubicBezTo>
                    <a:pt x="2144" y="894"/>
                    <a:pt x="2037" y="941"/>
                    <a:pt x="1965" y="977"/>
                  </a:cubicBezTo>
                  <a:lnTo>
                    <a:pt x="1513" y="680"/>
                  </a:lnTo>
                  <a:cubicBezTo>
                    <a:pt x="1449" y="631"/>
                    <a:pt x="1372" y="608"/>
                    <a:pt x="1293" y="608"/>
                  </a:cubicBezTo>
                  <a:cubicBezTo>
                    <a:pt x="1179" y="608"/>
                    <a:pt x="1061" y="655"/>
                    <a:pt x="977" y="739"/>
                  </a:cubicBezTo>
                  <a:lnTo>
                    <a:pt x="739" y="977"/>
                  </a:lnTo>
                  <a:cubicBezTo>
                    <a:pt x="596" y="1132"/>
                    <a:pt x="584" y="1346"/>
                    <a:pt x="680" y="1513"/>
                  </a:cubicBezTo>
                  <a:lnTo>
                    <a:pt x="977" y="1965"/>
                  </a:lnTo>
                  <a:cubicBezTo>
                    <a:pt x="918" y="2084"/>
                    <a:pt x="882" y="2215"/>
                    <a:pt x="834" y="2346"/>
                  </a:cubicBezTo>
                  <a:cubicBezTo>
                    <a:pt x="799" y="2442"/>
                    <a:pt x="858" y="2537"/>
                    <a:pt x="953" y="2573"/>
                  </a:cubicBezTo>
                  <a:cubicBezTo>
                    <a:pt x="968" y="2579"/>
                    <a:pt x="984" y="2582"/>
                    <a:pt x="1000" y="2582"/>
                  </a:cubicBezTo>
                  <a:cubicBezTo>
                    <a:pt x="1073" y="2582"/>
                    <a:pt x="1150" y="2522"/>
                    <a:pt x="1180" y="2454"/>
                  </a:cubicBezTo>
                  <a:cubicBezTo>
                    <a:pt x="1215" y="2323"/>
                    <a:pt x="1263" y="2192"/>
                    <a:pt x="1334" y="2049"/>
                  </a:cubicBezTo>
                  <a:cubicBezTo>
                    <a:pt x="1370" y="1989"/>
                    <a:pt x="1370" y="1918"/>
                    <a:pt x="1334" y="1858"/>
                  </a:cubicBezTo>
                  <a:lnTo>
                    <a:pt x="977" y="1322"/>
                  </a:lnTo>
                  <a:cubicBezTo>
                    <a:pt x="965" y="1287"/>
                    <a:pt x="965" y="1263"/>
                    <a:pt x="1001" y="1239"/>
                  </a:cubicBezTo>
                  <a:lnTo>
                    <a:pt x="1239" y="989"/>
                  </a:lnTo>
                  <a:cubicBezTo>
                    <a:pt x="1253" y="975"/>
                    <a:pt x="1271" y="969"/>
                    <a:pt x="1288" y="969"/>
                  </a:cubicBezTo>
                  <a:cubicBezTo>
                    <a:pt x="1301" y="969"/>
                    <a:pt x="1313" y="972"/>
                    <a:pt x="1322" y="977"/>
                  </a:cubicBezTo>
                  <a:lnTo>
                    <a:pt x="1858" y="1334"/>
                  </a:lnTo>
                  <a:cubicBezTo>
                    <a:pt x="1888" y="1358"/>
                    <a:pt x="1921" y="1370"/>
                    <a:pt x="1954" y="1370"/>
                  </a:cubicBezTo>
                  <a:cubicBezTo>
                    <a:pt x="1986" y="1370"/>
                    <a:pt x="2019" y="1358"/>
                    <a:pt x="2049" y="1334"/>
                  </a:cubicBezTo>
                  <a:cubicBezTo>
                    <a:pt x="2168" y="1263"/>
                    <a:pt x="2323" y="1203"/>
                    <a:pt x="2454" y="1168"/>
                  </a:cubicBezTo>
                  <a:cubicBezTo>
                    <a:pt x="2513" y="1156"/>
                    <a:pt x="2573" y="1096"/>
                    <a:pt x="2585" y="1037"/>
                  </a:cubicBezTo>
                  <a:lnTo>
                    <a:pt x="2704" y="418"/>
                  </a:lnTo>
                  <a:cubicBezTo>
                    <a:pt x="2704" y="382"/>
                    <a:pt x="2739" y="358"/>
                    <a:pt x="2775" y="358"/>
                  </a:cubicBezTo>
                  <a:lnTo>
                    <a:pt x="3120" y="358"/>
                  </a:lnTo>
                  <a:cubicBezTo>
                    <a:pt x="3156" y="358"/>
                    <a:pt x="3180" y="382"/>
                    <a:pt x="3192" y="418"/>
                  </a:cubicBezTo>
                  <a:lnTo>
                    <a:pt x="3311" y="1037"/>
                  </a:lnTo>
                  <a:cubicBezTo>
                    <a:pt x="3335" y="1096"/>
                    <a:pt x="3370" y="1156"/>
                    <a:pt x="3454" y="1168"/>
                  </a:cubicBezTo>
                  <a:cubicBezTo>
                    <a:pt x="3585" y="1215"/>
                    <a:pt x="3716" y="1263"/>
                    <a:pt x="3847" y="1334"/>
                  </a:cubicBezTo>
                  <a:cubicBezTo>
                    <a:pt x="3882" y="1352"/>
                    <a:pt x="3918" y="1361"/>
                    <a:pt x="3952" y="1361"/>
                  </a:cubicBezTo>
                  <a:cubicBezTo>
                    <a:pt x="3987" y="1361"/>
                    <a:pt x="4019" y="1352"/>
                    <a:pt x="4049" y="1334"/>
                  </a:cubicBezTo>
                  <a:lnTo>
                    <a:pt x="4585" y="977"/>
                  </a:lnTo>
                  <a:cubicBezTo>
                    <a:pt x="4595" y="972"/>
                    <a:pt x="4607" y="969"/>
                    <a:pt x="4619" y="969"/>
                  </a:cubicBezTo>
                  <a:cubicBezTo>
                    <a:pt x="4636" y="969"/>
                    <a:pt x="4654" y="975"/>
                    <a:pt x="4668" y="989"/>
                  </a:cubicBezTo>
                  <a:lnTo>
                    <a:pt x="4906" y="1239"/>
                  </a:lnTo>
                  <a:cubicBezTo>
                    <a:pt x="4942" y="1263"/>
                    <a:pt x="4942" y="1287"/>
                    <a:pt x="4918" y="1322"/>
                  </a:cubicBezTo>
                  <a:lnTo>
                    <a:pt x="4561" y="1858"/>
                  </a:lnTo>
                  <a:cubicBezTo>
                    <a:pt x="4525" y="1918"/>
                    <a:pt x="4525" y="1989"/>
                    <a:pt x="4561" y="2049"/>
                  </a:cubicBezTo>
                  <a:cubicBezTo>
                    <a:pt x="4644" y="2168"/>
                    <a:pt x="4704" y="2323"/>
                    <a:pt x="4728" y="2454"/>
                  </a:cubicBezTo>
                  <a:cubicBezTo>
                    <a:pt x="4740" y="2513"/>
                    <a:pt x="4799" y="2573"/>
                    <a:pt x="4859" y="2585"/>
                  </a:cubicBezTo>
                  <a:lnTo>
                    <a:pt x="5490" y="2704"/>
                  </a:lnTo>
                  <a:cubicBezTo>
                    <a:pt x="5513" y="2704"/>
                    <a:pt x="5549" y="2739"/>
                    <a:pt x="5549" y="2775"/>
                  </a:cubicBezTo>
                  <a:lnTo>
                    <a:pt x="5549" y="3120"/>
                  </a:lnTo>
                  <a:cubicBezTo>
                    <a:pt x="5549" y="3156"/>
                    <a:pt x="5513" y="3180"/>
                    <a:pt x="5490" y="3192"/>
                  </a:cubicBezTo>
                  <a:lnTo>
                    <a:pt x="4859" y="3311"/>
                  </a:lnTo>
                  <a:cubicBezTo>
                    <a:pt x="4799" y="3335"/>
                    <a:pt x="4740" y="3370"/>
                    <a:pt x="4728" y="3454"/>
                  </a:cubicBezTo>
                  <a:cubicBezTo>
                    <a:pt x="4680" y="3585"/>
                    <a:pt x="4644" y="3716"/>
                    <a:pt x="4561" y="3847"/>
                  </a:cubicBezTo>
                  <a:cubicBezTo>
                    <a:pt x="4537" y="3906"/>
                    <a:pt x="4537" y="3989"/>
                    <a:pt x="4561" y="4049"/>
                  </a:cubicBezTo>
                  <a:lnTo>
                    <a:pt x="4918" y="4585"/>
                  </a:lnTo>
                  <a:cubicBezTo>
                    <a:pt x="4942" y="4609"/>
                    <a:pt x="4942" y="4644"/>
                    <a:pt x="4906" y="4668"/>
                  </a:cubicBezTo>
                  <a:lnTo>
                    <a:pt x="4668" y="4906"/>
                  </a:lnTo>
                  <a:cubicBezTo>
                    <a:pt x="4655" y="4926"/>
                    <a:pt x="4638" y="4935"/>
                    <a:pt x="4622" y="4935"/>
                  </a:cubicBezTo>
                  <a:cubicBezTo>
                    <a:pt x="4609" y="4935"/>
                    <a:pt x="4595" y="4929"/>
                    <a:pt x="4585" y="4918"/>
                  </a:cubicBezTo>
                  <a:lnTo>
                    <a:pt x="4049" y="4561"/>
                  </a:lnTo>
                  <a:cubicBezTo>
                    <a:pt x="4019" y="4543"/>
                    <a:pt x="3984" y="4534"/>
                    <a:pt x="3948" y="4534"/>
                  </a:cubicBezTo>
                  <a:cubicBezTo>
                    <a:pt x="3912" y="4534"/>
                    <a:pt x="3876" y="4543"/>
                    <a:pt x="3847" y="4561"/>
                  </a:cubicBezTo>
                  <a:cubicBezTo>
                    <a:pt x="3728" y="4644"/>
                    <a:pt x="3585" y="4704"/>
                    <a:pt x="3454" y="4728"/>
                  </a:cubicBezTo>
                  <a:cubicBezTo>
                    <a:pt x="3394" y="4751"/>
                    <a:pt x="3335" y="4811"/>
                    <a:pt x="3311" y="4859"/>
                  </a:cubicBezTo>
                  <a:lnTo>
                    <a:pt x="3192" y="5490"/>
                  </a:lnTo>
                  <a:cubicBezTo>
                    <a:pt x="3192" y="5525"/>
                    <a:pt x="3168" y="5549"/>
                    <a:pt x="3120" y="5549"/>
                  </a:cubicBezTo>
                  <a:lnTo>
                    <a:pt x="2775" y="5549"/>
                  </a:lnTo>
                  <a:cubicBezTo>
                    <a:pt x="2751" y="5549"/>
                    <a:pt x="2716" y="5513"/>
                    <a:pt x="2704" y="5490"/>
                  </a:cubicBezTo>
                  <a:lnTo>
                    <a:pt x="2585" y="4859"/>
                  </a:lnTo>
                  <a:cubicBezTo>
                    <a:pt x="2573" y="4811"/>
                    <a:pt x="2525" y="4751"/>
                    <a:pt x="2454" y="4728"/>
                  </a:cubicBezTo>
                  <a:cubicBezTo>
                    <a:pt x="2323" y="4692"/>
                    <a:pt x="2180" y="4644"/>
                    <a:pt x="2049" y="4561"/>
                  </a:cubicBezTo>
                  <a:cubicBezTo>
                    <a:pt x="2019" y="4549"/>
                    <a:pt x="1986" y="4543"/>
                    <a:pt x="1954" y="4543"/>
                  </a:cubicBezTo>
                  <a:cubicBezTo>
                    <a:pt x="1921" y="4543"/>
                    <a:pt x="1888" y="4549"/>
                    <a:pt x="1858" y="4561"/>
                  </a:cubicBezTo>
                  <a:lnTo>
                    <a:pt x="1322" y="4918"/>
                  </a:lnTo>
                  <a:cubicBezTo>
                    <a:pt x="1306" y="4929"/>
                    <a:pt x="1293" y="4935"/>
                    <a:pt x="1280" y="4935"/>
                  </a:cubicBezTo>
                  <a:cubicBezTo>
                    <a:pt x="1265" y="4935"/>
                    <a:pt x="1252" y="4926"/>
                    <a:pt x="1239" y="4906"/>
                  </a:cubicBezTo>
                  <a:lnTo>
                    <a:pt x="1001" y="4668"/>
                  </a:lnTo>
                  <a:cubicBezTo>
                    <a:pt x="965" y="4644"/>
                    <a:pt x="965" y="4609"/>
                    <a:pt x="977" y="4585"/>
                  </a:cubicBezTo>
                  <a:lnTo>
                    <a:pt x="1334" y="4049"/>
                  </a:lnTo>
                  <a:cubicBezTo>
                    <a:pt x="1382" y="3989"/>
                    <a:pt x="1382" y="3906"/>
                    <a:pt x="1334" y="3847"/>
                  </a:cubicBezTo>
                  <a:cubicBezTo>
                    <a:pt x="1263" y="3728"/>
                    <a:pt x="1203" y="3585"/>
                    <a:pt x="1180" y="3454"/>
                  </a:cubicBezTo>
                  <a:cubicBezTo>
                    <a:pt x="1156" y="3394"/>
                    <a:pt x="1096" y="3335"/>
                    <a:pt x="1037" y="3311"/>
                  </a:cubicBezTo>
                  <a:lnTo>
                    <a:pt x="418" y="3192"/>
                  </a:lnTo>
                  <a:cubicBezTo>
                    <a:pt x="382" y="3192"/>
                    <a:pt x="358" y="3168"/>
                    <a:pt x="358" y="3120"/>
                  </a:cubicBezTo>
                  <a:lnTo>
                    <a:pt x="358" y="2775"/>
                  </a:lnTo>
                  <a:cubicBezTo>
                    <a:pt x="358" y="2751"/>
                    <a:pt x="382" y="2727"/>
                    <a:pt x="418" y="2704"/>
                  </a:cubicBezTo>
                  <a:lnTo>
                    <a:pt x="465" y="2692"/>
                  </a:lnTo>
                  <a:cubicBezTo>
                    <a:pt x="560" y="2680"/>
                    <a:pt x="620" y="2573"/>
                    <a:pt x="596" y="2477"/>
                  </a:cubicBezTo>
                  <a:cubicBezTo>
                    <a:pt x="586" y="2396"/>
                    <a:pt x="507" y="2341"/>
                    <a:pt x="425" y="2341"/>
                  </a:cubicBezTo>
                  <a:cubicBezTo>
                    <a:pt x="411" y="2341"/>
                    <a:pt x="396" y="2343"/>
                    <a:pt x="382" y="2346"/>
                  </a:cubicBezTo>
                  <a:lnTo>
                    <a:pt x="346" y="2370"/>
                  </a:lnTo>
                  <a:cubicBezTo>
                    <a:pt x="144" y="2406"/>
                    <a:pt x="1" y="2585"/>
                    <a:pt x="1" y="2775"/>
                  </a:cubicBezTo>
                  <a:lnTo>
                    <a:pt x="1" y="3120"/>
                  </a:lnTo>
                  <a:cubicBezTo>
                    <a:pt x="1" y="3335"/>
                    <a:pt x="144" y="3513"/>
                    <a:pt x="346" y="3537"/>
                  </a:cubicBezTo>
                  <a:lnTo>
                    <a:pt x="858" y="3644"/>
                  </a:lnTo>
                  <a:cubicBezTo>
                    <a:pt x="894" y="3728"/>
                    <a:pt x="941" y="3835"/>
                    <a:pt x="977" y="3906"/>
                  </a:cubicBezTo>
                  <a:lnTo>
                    <a:pt x="680" y="4359"/>
                  </a:lnTo>
                  <a:cubicBezTo>
                    <a:pt x="560" y="4525"/>
                    <a:pt x="596" y="4763"/>
                    <a:pt x="739" y="4894"/>
                  </a:cubicBezTo>
                  <a:lnTo>
                    <a:pt x="977" y="5132"/>
                  </a:lnTo>
                  <a:cubicBezTo>
                    <a:pt x="1067" y="5216"/>
                    <a:pt x="1182" y="5259"/>
                    <a:pt x="1292" y="5259"/>
                  </a:cubicBezTo>
                  <a:cubicBezTo>
                    <a:pt x="1371" y="5259"/>
                    <a:pt x="1448" y="5237"/>
                    <a:pt x="1513" y="5192"/>
                  </a:cubicBezTo>
                  <a:lnTo>
                    <a:pt x="1965" y="4894"/>
                  </a:lnTo>
                  <a:cubicBezTo>
                    <a:pt x="2049" y="4942"/>
                    <a:pt x="2144" y="4978"/>
                    <a:pt x="2227" y="5013"/>
                  </a:cubicBezTo>
                  <a:lnTo>
                    <a:pt x="2335" y="5537"/>
                  </a:lnTo>
                  <a:cubicBezTo>
                    <a:pt x="2382" y="5728"/>
                    <a:pt x="2561" y="5871"/>
                    <a:pt x="2751" y="5871"/>
                  </a:cubicBezTo>
                  <a:lnTo>
                    <a:pt x="3097" y="5871"/>
                  </a:lnTo>
                  <a:cubicBezTo>
                    <a:pt x="3299" y="5871"/>
                    <a:pt x="3478" y="5728"/>
                    <a:pt x="3513" y="5537"/>
                  </a:cubicBezTo>
                  <a:lnTo>
                    <a:pt x="3620" y="5013"/>
                  </a:lnTo>
                  <a:cubicBezTo>
                    <a:pt x="3704" y="4978"/>
                    <a:pt x="3811" y="4942"/>
                    <a:pt x="3882" y="4894"/>
                  </a:cubicBezTo>
                  <a:lnTo>
                    <a:pt x="4323" y="5192"/>
                  </a:lnTo>
                  <a:cubicBezTo>
                    <a:pt x="4391" y="5241"/>
                    <a:pt x="4472" y="5264"/>
                    <a:pt x="4552" y="5264"/>
                  </a:cubicBezTo>
                  <a:cubicBezTo>
                    <a:pt x="4667" y="5264"/>
                    <a:pt x="4781" y="5217"/>
                    <a:pt x="4859" y="5132"/>
                  </a:cubicBezTo>
                  <a:lnTo>
                    <a:pt x="5097" y="4894"/>
                  </a:lnTo>
                  <a:cubicBezTo>
                    <a:pt x="5252" y="4740"/>
                    <a:pt x="5263" y="4525"/>
                    <a:pt x="5156" y="4359"/>
                  </a:cubicBezTo>
                  <a:lnTo>
                    <a:pt x="4859" y="3906"/>
                  </a:lnTo>
                  <a:cubicBezTo>
                    <a:pt x="4906" y="3823"/>
                    <a:pt x="4954" y="3728"/>
                    <a:pt x="4978" y="3644"/>
                  </a:cubicBezTo>
                  <a:lnTo>
                    <a:pt x="5502" y="3537"/>
                  </a:lnTo>
                  <a:cubicBezTo>
                    <a:pt x="5692" y="3489"/>
                    <a:pt x="5847" y="3311"/>
                    <a:pt x="5847" y="3120"/>
                  </a:cubicBezTo>
                  <a:lnTo>
                    <a:pt x="5847" y="2775"/>
                  </a:lnTo>
                  <a:cubicBezTo>
                    <a:pt x="5847" y="2549"/>
                    <a:pt x="5716" y="2382"/>
                    <a:pt x="5502" y="2334"/>
                  </a:cubicBezTo>
                  <a:lnTo>
                    <a:pt x="4990" y="2227"/>
                  </a:lnTo>
                  <a:cubicBezTo>
                    <a:pt x="4954" y="2144"/>
                    <a:pt x="4906" y="2037"/>
                    <a:pt x="4871" y="1965"/>
                  </a:cubicBezTo>
                  <a:lnTo>
                    <a:pt x="5168" y="1513"/>
                  </a:lnTo>
                  <a:cubicBezTo>
                    <a:pt x="5287" y="1346"/>
                    <a:pt x="5252" y="1108"/>
                    <a:pt x="5109" y="977"/>
                  </a:cubicBezTo>
                  <a:lnTo>
                    <a:pt x="4871" y="739"/>
                  </a:lnTo>
                  <a:cubicBezTo>
                    <a:pt x="4780" y="656"/>
                    <a:pt x="4666" y="613"/>
                    <a:pt x="4555" y="613"/>
                  </a:cubicBezTo>
                  <a:cubicBezTo>
                    <a:pt x="4476" y="613"/>
                    <a:pt x="4399" y="635"/>
                    <a:pt x="4335" y="680"/>
                  </a:cubicBezTo>
                  <a:lnTo>
                    <a:pt x="3882" y="977"/>
                  </a:lnTo>
                  <a:cubicBezTo>
                    <a:pt x="3799" y="941"/>
                    <a:pt x="3704" y="894"/>
                    <a:pt x="3620" y="858"/>
                  </a:cubicBezTo>
                  <a:lnTo>
                    <a:pt x="3513" y="346"/>
                  </a:lnTo>
                  <a:cubicBezTo>
                    <a:pt x="3466" y="144"/>
                    <a:pt x="3287" y="1"/>
                    <a:pt x="3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6305888" y="3129884"/>
              <a:ext cx="64488" cy="64456"/>
            </a:xfrm>
            <a:custGeom>
              <a:avLst/>
              <a:gdLst/>
              <a:ahLst/>
              <a:cxnLst/>
              <a:rect l="l" t="t" r="r" b="b"/>
              <a:pathLst>
                <a:path w="2026" h="2025" extrusionOk="0">
                  <a:moveTo>
                    <a:pt x="1013" y="1"/>
                  </a:moveTo>
                  <a:cubicBezTo>
                    <a:pt x="453" y="1"/>
                    <a:pt x="1" y="441"/>
                    <a:pt x="1" y="1013"/>
                  </a:cubicBezTo>
                  <a:cubicBezTo>
                    <a:pt x="1" y="1561"/>
                    <a:pt x="442" y="2025"/>
                    <a:pt x="1013" y="2025"/>
                  </a:cubicBezTo>
                  <a:cubicBezTo>
                    <a:pt x="1227" y="2025"/>
                    <a:pt x="1442" y="1942"/>
                    <a:pt x="1620" y="1811"/>
                  </a:cubicBezTo>
                  <a:cubicBezTo>
                    <a:pt x="1692" y="1751"/>
                    <a:pt x="1704" y="1632"/>
                    <a:pt x="1644" y="1561"/>
                  </a:cubicBezTo>
                  <a:cubicBezTo>
                    <a:pt x="1608" y="1517"/>
                    <a:pt x="1549" y="1491"/>
                    <a:pt x="1493" y="1491"/>
                  </a:cubicBezTo>
                  <a:cubicBezTo>
                    <a:pt x="1457" y="1491"/>
                    <a:pt x="1422" y="1502"/>
                    <a:pt x="1394" y="1525"/>
                  </a:cubicBezTo>
                  <a:cubicBezTo>
                    <a:pt x="1275" y="1620"/>
                    <a:pt x="1144" y="1668"/>
                    <a:pt x="989" y="1668"/>
                  </a:cubicBezTo>
                  <a:cubicBezTo>
                    <a:pt x="632" y="1668"/>
                    <a:pt x="358" y="1370"/>
                    <a:pt x="358" y="1025"/>
                  </a:cubicBezTo>
                  <a:cubicBezTo>
                    <a:pt x="382" y="668"/>
                    <a:pt x="668" y="370"/>
                    <a:pt x="1025" y="370"/>
                  </a:cubicBezTo>
                  <a:cubicBezTo>
                    <a:pt x="1382" y="370"/>
                    <a:pt x="1668" y="668"/>
                    <a:pt x="1668" y="1013"/>
                  </a:cubicBezTo>
                  <a:cubicBezTo>
                    <a:pt x="1668" y="1120"/>
                    <a:pt x="1739" y="1191"/>
                    <a:pt x="1846" y="1191"/>
                  </a:cubicBezTo>
                  <a:cubicBezTo>
                    <a:pt x="1942" y="1191"/>
                    <a:pt x="2025" y="1120"/>
                    <a:pt x="2025" y="1013"/>
                  </a:cubicBezTo>
                  <a:cubicBezTo>
                    <a:pt x="2025" y="453"/>
                    <a:pt x="1573" y="1"/>
                    <a:pt x="10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6173634" y="2997631"/>
              <a:ext cx="70153" cy="70153"/>
            </a:xfrm>
            <a:custGeom>
              <a:avLst/>
              <a:gdLst/>
              <a:ahLst/>
              <a:cxnLst/>
              <a:rect l="l" t="t" r="r" b="b"/>
              <a:pathLst>
                <a:path w="2204" h="2204" extrusionOk="0">
                  <a:moveTo>
                    <a:pt x="1096" y="370"/>
                  </a:moveTo>
                  <a:cubicBezTo>
                    <a:pt x="1501" y="370"/>
                    <a:pt x="1834" y="703"/>
                    <a:pt x="1834" y="1108"/>
                  </a:cubicBezTo>
                  <a:cubicBezTo>
                    <a:pt x="1834" y="1501"/>
                    <a:pt x="1501" y="1834"/>
                    <a:pt x="1096" y="1834"/>
                  </a:cubicBezTo>
                  <a:cubicBezTo>
                    <a:pt x="691" y="1834"/>
                    <a:pt x="370" y="1501"/>
                    <a:pt x="370" y="1108"/>
                  </a:cubicBezTo>
                  <a:cubicBezTo>
                    <a:pt x="370" y="703"/>
                    <a:pt x="703" y="370"/>
                    <a:pt x="1096" y="370"/>
                  </a:cubicBezTo>
                  <a:close/>
                  <a:moveTo>
                    <a:pt x="1096" y="1"/>
                  </a:moveTo>
                  <a:cubicBezTo>
                    <a:pt x="489" y="1"/>
                    <a:pt x="1" y="489"/>
                    <a:pt x="1" y="1108"/>
                  </a:cubicBezTo>
                  <a:cubicBezTo>
                    <a:pt x="1" y="1715"/>
                    <a:pt x="489" y="2203"/>
                    <a:pt x="1096" y="2203"/>
                  </a:cubicBezTo>
                  <a:cubicBezTo>
                    <a:pt x="1715" y="2191"/>
                    <a:pt x="2203" y="1703"/>
                    <a:pt x="2203" y="1108"/>
                  </a:cubicBezTo>
                  <a:cubicBezTo>
                    <a:pt x="2203" y="489"/>
                    <a:pt x="1715" y="1"/>
                    <a:pt x="10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07" name="Google Shape;1107;p36"/>
          <p:cNvGrpSpPr/>
          <p:nvPr/>
        </p:nvGrpSpPr>
        <p:grpSpPr>
          <a:xfrm>
            <a:off x="8669550" y="7425581"/>
            <a:ext cx="657110" cy="525677"/>
            <a:chOff x="7500054" y="2934735"/>
            <a:chExt cx="350576" cy="280454"/>
          </a:xfrm>
        </p:grpSpPr>
        <p:sp>
          <p:nvSpPr>
            <p:cNvPr id="1108" name="Google Shape;1108;p36"/>
            <p:cNvSpPr/>
            <p:nvPr/>
          </p:nvSpPr>
          <p:spPr>
            <a:xfrm>
              <a:off x="7571671" y="2959371"/>
              <a:ext cx="191426" cy="10249"/>
            </a:xfrm>
            <a:custGeom>
              <a:avLst/>
              <a:gdLst/>
              <a:ahLst/>
              <a:cxnLst/>
              <a:rect l="l" t="t" r="r" b="b"/>
              <a:pathLst>
                <a:path w="6014" h="322" extrusionOk="0">
                  <a:moveTo>
                    <a:pt x="156" y="0"/>
                  </a:moveTo>
                  <a:cubicBezTo>
                    <a:pt x="72" y="0"/>
                    <a:pt x="1" y="71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5847" y="322"/>
                  </a:lnTo>
                  <a:cubicBezTo>
                    <a:pt x="5930" y="322"/>
                    <a:pt x="6014" y="250"/>
                    <a:pt x="6014" y="167"/>
                  </a:cubicBezTo>
                  <a:cubicBezTo>
                    <a:pt x="6014" y="71"/>
                    <a:pt x="5930" y="0"/>
                    <a:pt x="58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7500054" y="2934735"/>
              <a:ext cx="350576" cy="280454"/>
            </a:xfrm>
            <a:custGeom>
              <a:avLst/>
              <a:gdLst/>
              <a:ahLst/>
              <a:cxnLst/>
              <a:rect l="l" t="t" r="r" b="b"/>
              <a:pathLst>
                <a:path w="11014" h="8811" extrusionOk="0">
                  <a:moveTo>
                    <a:pt x="1501" y="310"/>
                  </a:moveTo>
                  <a:lnTo>
                    <a:pt x="1501" y="1560"/>
                  </a:lnTo>
                  <a:lnTo>
                    <a:pt x="310" y="1560"/>
                  </a:lnTo>
                  <a:lnTo>
                    <a:pt x="310" y="417"/>
                  </a:lnTo>
                  <a:cubicBezTo>
                    <a:pt x="310" y="357"/>
                    <a:pt x="358" y="310"/>
                    <a:pt x="417" y="310"/>
                  </a:cubicBezTo>
                  <a:close/>
                  <a:moveTo>
                    <a:pt x="8990" y="310"/>
                  </a:moveTo>
                  <a:cubicBezTo>
                    <a:pt x="9049" y="310"/>
                    <a:pt x="9097" y="357"/>
                    <a:pt x="9097" y="417"/>
                  </a:cubicBezTo>
                  <a:lnTo>
                    <a:pt x="9097" y="1560"/>
                  </a:lnTo>
                  <a:lnTo>
                    <a:pt x="1834" y="1560"/>
                  </a:lnTo>
                  <a:lnTo>
                    <a:pt x="1834" y="310"/>
                  </a:lnTo>
                  <a:close/>
                  <a:moveTo>
                    <a:pt x="10419" y="3453"/>
                  </a:moveTo>
                  <a:cubicBezTo>
                    <a:pt x="10561" y="3453"/>
                    <a:pt x="10704" y="3572"/>
                    <a:pt x="10704" y="3739"/>
                  </a:cubicBezTo>
                  <a:cubicBezTo>
                    <a:pt x="10704" y="3893"/>
                    <a:pt x="10561" y="4013"/>
                    <a:pt x="10419" y="4013"/>
                  </a:cubicBezTo>
                  <a:cubicBezTo>
                    <a:pt x="10264" y="4013"/>
                    <a:pt x="10133" y="3893"/>
                    <a:pt x="10133" y="3739"/>
                  </a:cubicBezTo>
                  <a:cubicBezTo>
                    <a:pt x="10133" y="3572"/>
                    <a:pt x="10252" y="3453"/>
                    <a:pt x="10419" y="3453"/>
                  </a:cubicBezTo>
                  <a:close/>
                  <a:moveTo>
                    <a:pt x="6537" y="4786"/>
                  </a:moveTo>
                  <a:cubicBezTo>
                    <a:pt x="6680" y="4786"/>
                    <a:pt x="6811" y="4906"/>
                    <a:pt x="6811" y="5072"/>
                  </a:cubicBezTo>
                  <a:cubicBezTo>
                    <a:pt x="6811" y="5239"/>
                    <a:pt x="6680" y="5358"/>
                    <a:pt x="6537" y="5358"/>
                  </a:cubicBezTo>
                  <a:cubicBezTo>
                    <a:pt x="6382" y="5358"/>
                    <a:pt x="6251" y="5239"/>
                    <a:pt x="6251" y="5072"/>
                  </a:cubicBezTo>
                  <a:cubicBezTo>
                    <a:pt x="6251" y="4906"/>
                    <a:pt x="6370" y="4786"/>
                    <a:pt x="6537" y="4786"/>
                  </a:cubicBezTo>
                  <a:close/>
                  <a:moveTo>
                    <a:pt x="8240" y="6156"/>
                  </a:moveTo>
                  <a:cubicBezTo>
                    <a:pt x="8394" y="6156"/>
                    <a:pt x="8525" y="6275"/>
                    <a:pt x="8525" y="6441"/>
                  </a:cubicBezTo>
                  <a:cubicBezTo>
                    <a:pt x="8525" y="6608"/>
                    <a:pt x="8394" y="6727"/>
                    <a:pt x="8240" y="6727"/>
                  </a:cubicBezTo>
                  <a:cubicBezTo>
                    <a:pt x="8097" y="6727"/>
                    <a:pt x="7966" y="6608"/>
                    <a:pt x="7966" y="6441"/>
                  </a:cubicBezTo>
                  <a:cubicBezTo>
                    <a:pt x="7966" y="6299"/>
                    <a:pt x="8073" y="6156"/>
                    <a:pt x="8240" y="6156"/>
                  </a:cubicBezTo>
                  <a:close/>
                  <a:moveTo>
                    <a:pt x="4811" y="6382"/>
                  </a:moveTo>
                  <a:cubicBezTo>
                    <a:pt x="4954" y="6382"/>
                    <a:pt x="5085" y="6501"/>
                    <a:pt x="5085" y="6668"/>
                  </a:cubicBezTo>
                  <a:cubicBezTo>
                    <a:pt x="5085" y="6834"/>
                    <a:pt x="4954" y="6953"/>
                    <a:pt x="4811" y="6953"/>
                  </a:cubicBezTo>
                  <a:cubicBezTo>
                    <a:pt x="4656" y="6953"/>
                    <a:pt x="4525" y="6834"/>
                    <a:pt x="4525" y="6668"/>
                  </a:cubicBezTo>
                  <a:cubicBezTo>
                    <a:pt x="4525" y="6501"/>
                    <a:pt x="4644" y="6382"/>
                    <a:pt x="4811" y="6382"/>
                  </a:cubicBezTo>
                  <a:close/>
                  <a:moveTo>
                    <a:pt x="417" y="0"/>
                  </a:moveTo>
                  <a:cubicBezTo>
                    <a:pt x="179" y="0"/>
                    <a:pt x="1" y="143"/>
                    <a:pt x="1" y="417"/>
                  </a:cubicBezTo>
                  <a:lnTo>
                    <a:pt x="1" y="8382"/>
                  </a:lnTo>
                  <a:cubicBezTo>
                    <a:pt x="1" y="8620"/>
                    <a:pt x="191" y="8787"/>
                    <a:pt x="417" y="8787"/>
                  </a:cubicBezTo>
                  <a:lnTo>
                    <a:pt x="4513" y="8787"/>
                  </a:lnTo>
                  <a:cubicBezTo>
                    <a:pt x="4596" y="8787"/>
                    <a:pt x="4668" y="8715"/>
                    <a:pt x="4668" y="8632"/>
                  </a:cubicBezTo>
                  <a:cubicBezTo>
                    <a:pt x="4668" y="8537"/>
                    <a:pt x="4596" y="8465"/>
                    <a:pt x="4513" y="8465"/>
                  </a:cubicBezTo>
                  <a:lnTo>
                    <a:pt x="417" y="8465"/>
                  </a:lnTo>
                  <a:cubicBezTo>
                    <a:pt x="358" y="8465"/>
                    <a:pt x="310" y="8418"/>
                    <a:pt x="310" y="8358"/>
                  </a:cubicBezTo>
                  <a:lnTo>
                    <a:pt x="310" y="1869"/>
                  </a:lnTo>
                  <a:lnTo>
                    <a:pt x="9073" y="1869"/>
                  </a:lnTo>
                  <a:lnTo>
                    <a:pt x="9073" y="5144"/>
                  </a:lnTo>
                  <a:lnTo>
                    <a:pt x="8502" y="5894"/>
                  </a:lnTo>
                  <a:cubicBezTo>
                    <a:pt x="8418" y="5846"/>
                    <a:pt x="8335" y="5834"/>
                    <a:pt x="8240" y="5834"/>
                  </a:cubicBezTo>
                  <a:cubicBezTo>
                    <a:pt x="8109" y="5834"/>
                    <a:pt x="7978" y="5870"/>
                    <a:pt x="7871" y="5965"/>
                  </a:cubicBezTo>
                  <a:lnTo>
                    <a:pt x="7073" y="5322"/>
                  </a:lnTo>
                  <a:cubicBezTo>
                    <a:pt x="7109" y="5251"/>
                    <a:pt x="7132" y="5156"/>
                    <a:pt x="7132" y="5060"/>
                  </a:cubicBezTo>
                  <a:cubicBezTo>
                    <a:pt x="7132" y="4727"/>
                    <a:pt x="6859" y="4441"/>
                    <a:pt x="6513" y="4441"/>
                  </a:cubicBezTo>
                  <a:cubicBezTo>
                    <a:pt x="6192" y="4441"/>
                    <a:pt x="5906" y="4715"/>
                    <a:pt x="5906" y="5060"/>
                  </a:cubicBezTo>
                  <a:cubicBezTo>
                    <a:pt x="5906" y="5167"/>
                    <a:pt x="5942" y="5263"/>
                    <a:pt x="5978" y="5358"/>
                  </a:cubicBezTo>
                  <a:lnTo>
                    <a:pt x="5108" y="6144"/>
                  </a:lnTo>
                  <a:cubicBezTo>
                    <a:pt x="5013" y="6084"/>
                    <a:pt x="4906" y="6049"/>
                    <a:pt x="4787" y="6049"/>
                  </a:cubicBezTo>
                  <a:cubicBezTo>
                    <a:pt x="4465" y="6049"/>
                    <a:pt x="4180" y="6322"/>
                    <a:pt x="4180" y="6668"/>
                  </a:cubicBezTo>
                  <a:cubicBezTo>
                    <a:pt x="4180" y="6989"/>
                    <a:pt x="4454" y="7275"/>
                    <a:pt x="4787" y="7275"/>
                  </a:cubicBezTo>
                  <a:cubicBezTo>
                    <a:pt x="5132" y="7275"/>
                    <a:pt x="5406" y="7001"/>
                    <a:pt x="5406" y="6668"/>
                  </a:cubicBezTo>
                  <a:cubicBezTo>
                    <a:pt x="5406" y="6560"/>
                    <a:pt x="5370" y="6465"/>
                    <a:pt x="5323" y="6382"/>
                  </a:cubicBezTo>
                  <a:lnTo>
                    <a:pt x="6204" y="5572"/>
                  </a:lnTo>
                  <a:cubicBezTo>
                    <a:pt x="6299" y="5620"/>
                    <a:pt x="6394" y="5656"/>
                    <a:pt x="6501" y="5656"/>
                  </a:cubicBezTo>
                  <a:cubicBezTo>
                    <a:pt x="6620" y="5656"/>
                    <a:pt x="6740" y="5620"/>
                    <a:pt x="6835" y="5548"/>
                  </a:cubicBezTo>
                  <a:lnTo>
                    <a:pt x="7644" y="6203"/>
                  </a:lnTo>
                  <a:cubicBezTo>
                    <a:pt x="7621" y="6263"/>
                    <a:pt x="7609" y="6334"/>
                    <a:pt x="7609" y="6406"/>
                  </a:cubicBezTo>
                  <a:cubicBezTo>
                    <a:pt x="7609" y="6739"/>
                    <a:pt x="7871" y="7025"/>
                    <a:pt x="8216" y="7025"/>
                  </a:cubicBezTo>
                  <a:cubicBezTo>
                    <a:pt x="8561" y="7025"/>
                    <a:pt x="8823" y="6751"/>
                    <a:pt x="8823" y="6406"/>
                  </a:cubicBezTo>
                  <a:cubicBezTo>
                    <a:pt x="8823" y="6287"/>
                    <a:pt x="8799" y="6168"/>
                    <a:pt x="8716" y="6084"/>
                  </a:cubicBezTo>
                  <a:lnTo>
                    <a:pt x="9061" y="5656"/>
                  </a:lnTo>
                  <a:lnTo>
                    <a:pt x="9061" y="8382"/>
                  </a:lnTo>
                  <a:cubicBezTo>
                    <a:pt x="9061" y="8442"/>
                    <a:pt x="9014" y="8477"/>
                    <a:pt x="8954" y="8477"/>
                  </a:cubicBezTo>
                  <a:lnTo>
                    <a:pt x="5227" y="8477"/>
                  </a:lnTo>
                  <a:cubicBezTo>
                    <a:pt x="5132" y="8477"/>
                    <a:pt x="5061" y="8561"/>
                    <a:pt x="5061" y="8644"/>
                  </a:cubicBezTo>
                  <a:cubicBezTo>
                    <a:pt x="5061" y="8739"/>
                    <a:pt x="5132" y="8811"/>
                    <a:pt x="5227" y="8811"/>
                  </a:cubicBezTo>
                  <a:lnTo>
                    <a:pt x="8954" y="8811"/>
                  </a:lnTo>
                  <a:cubicBezTo>
                    <a:pt x="9192" y="8811"/>
                    <a:pt x="9371" y="8620"/>
                    <a:pt x="9371" y="8394"/>
                  </a:cubicBezTo>
                  <a:lnTo>
                    <a:pt x="9371" y="5287"/>
                  </a:lnTo>
                  <a:lnTo>
                    <a:pt x="10145" y="4298"/>
                  </a:lnTo>
                  <a:cubicBezTo>
                    <a:pt x="10228" y="4334"/>
                    <a:pt x="10299" y="4346"/>
                    <a:pt x="10383" y="4346"/>
                  </a:cubicBezTo>
                  <a:cubicBezTo>
                    <a:pt x="10716" y="4346"/>
                    <a:pt x="10990" y="4072"/>
                    <a:pt x="10990" y="3739"/>
                  </a:cubicBezTo>
                  <a:cubicBezTo>
                    <a:pt x="11014" y="3405"/>
                    <a:pt x="10740" y="3131"/>
                    <a:pt x="10419" y="3131"/>
                  </a:cubicBezTo>
                  <a:cubicBezTo>
                    <a:pt x="10085" y="3131"/>
                    <a:pt x="9811" y="3405"/>
                    <a:pt x="9811" y="3751"/>
                  </a:cubicBezTo>
                  <a:cubicBezTo>
                    <a:pt x="9811" y="3882"/>
                    <a:pt x="9847" y="4001"/>
                    <a:pt x="9930" y="4108"/>
                  </a:cubicBezTo>
                  <a:lnTo>
                    <a:pt x="9407" y="4763"/>
                  </a:lnTo>
                  <a:lnTo>
                    <a:pt x="9407" y="381"/>
                  </a:lnTo>
                  <a:cubicBezTo>
                    <a:pt x="9407" y="191"/>
                    <a:pt x="9276" y="0"/>
                    <a:pt x="8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7539459" y="3074564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7539459" y="3099582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7539459" y="3124601"/>
              <a:ext cx="82663" cy="10631"/>
            </a:xfrm>
            <a:custGeom>
              <a:avLst/>
              <a:gdLst/>
              <a:ahLst/>
              <a:cxnLst/>
              <a:rect l="l" t="t" r="r" b="b"/>
              <a:pathLst>
                <a:path w="2597" h="334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7539459" y="3149587"/>
              <a:ext cx="82663" cy="10663"/>
            </a:xfrm>
            <a:custGeom>
              <a:avLst/>
              <a:gdLst/>
              <a:ahLst/>
              <a:cxnLst/>
              <a:rect l="l" t="t" r="r" b="b"/>
              <a:pathLst>
                <a:path w="2597" h="335" extrusionOk="0">
                  <a:moveTo>
                    <a:pt x="156" y="1"/>
                  </a:moveTo>
                  <a:cubicBezTo>
                    <a:pt x="72" y="1"/>
                    <a:pt x="1" y="84"/>
                    <a:pt x="1" y="168"/>
                  </a:cubicBezTo>
                  <a:cubicBezTo>
                    <a:pt x="1" y="263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63"/>
                    <a:pt x="2596" y="168"/>
                  </a:cubicBezTo>
                  <a:cubicBezTo>
                    <a:pt x="2596" y="84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7539459" y="3174988"/>
              <a:ext cx="82663" cy="10281"/>
            </a:xfrm>
            <a:custGeom>
              <a:avLst/>
              <a:gdLst/>
              <a:ahLst/>
              <a:cxnLst/>
              <a:rect l="l" t="t" r="r" b="b"/>
              <a:pathLst>
                <a:path w="2597" h="323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7539459" y="3011286"/>
              <a:ext cx="220614" cy="47395"/>
            </a:xfrm>
            <a:custGeom>
              <a:avLst/>
              <a:gdLst/>
              <a:ahLst/>
              <a:cxnLst/>
              <a:rect l="l" t="t" r="r" b="b"/>
              <a:pathLst>
                <a:path w="6931" h="1489" extrusionOk="0">
                  <a:moveTo>
                    <a:pt x="418" y="0"/>
                  </a:moveTo>
                  <a:cubicBezTo>
                    <a:pt x="179" y="0"/>
                    <a:pt x="1" y="191"/>
                    <a:pt x="1" y="417"/>
                  </a:cubicBezTo>
                  <a:lnTo>
                    <a:pt x="1" y="1072"/>
                  </a:lnTo>
                  <a:cubicBezTo>
                    <a:pt x="1" y="1310"/>
                    <a:pt x="191" y="1488"/>
                    <a:pt x="418" y="1488"/>
                  </a:cubicBezTo>
                  <a:lnTo>
                    <a:pt x="3251" y="1488"/>
                  </a:lnTo>
                  <a:cubicBezTo>
                    <a:pt x="3346" y="1488"/>
                    <a:pt x="3418" y="1417"/>
                    <a:pt x="3418" y="1322"/>
                  </a:cubicBezTo>
                  <a:cubicBezTo>
                    <a:pt x="3418" y="1238"/>
                    <a:pt x="3346" y="1167"/>
                    <a:pt x="3251" y="1167"/>
                  </a:cubicBezTo>
                  <a:lnTo>
                    <a:pt x="418" y="1167"/>
                  </a:lnTo>
                  <a:cubicBezTo>
                    <a:pt x="358" y="1167"/>
                    <a:pt x="310" y="1119"/>
                    <a:pt x="310" y="1060"/>
                  </a:cubicBezTo>
                  <a:lnTo>
                    <a:pt x="310" y="405"/>
                  </a:lnTo>
                  <a:cubicBezTo>
                    <a:pt x="310" y="345"/>
                    <a:pt x="358" y="298"/>
                    <a:pt x="418" y="298"/>
                  </a:cubicBezTo>
                  <a:lnTo>
                    <a:pt x="6502" y="298"/>
                  </a:lnTo>
                  <a:cubicBezTo>
                    <a:pt x="6561" y="298"/>
                    <a:pt x="6609" y="345"/>
                    <a:pt x="6609" y="405"/>
                  </a:cubicBezTo>
                  <a:lnTo>
                    <a:pt x="6609" y="1060"/>
                  </a:lnTo>
                  <a:cubicBezTo>
                    <a:pt x="6609" y="1119"/>
                    <a:pt x="6561" y="1167"/>
                    <a:pt x="6502" y="1167"/>
                  </a:cubicBezTo>
                  <a:lnTo>
                    <a:pt x="4013" y="1167"/>
                  </a:lnTo>
                  <a:cubicBezTo>
                    <a:pt x="3930" y="1167"/>
                    <a:pt x="3847" y="1238"/>
                    <a:pt x="3847" y="1322"/>
                  </a:cubicBezTo>
                  <a:cubicBezTo>
                    <a:pt x="3847" y="1417"/>
                    <a:pt x="3930" y="1488"/>
                    <a:pt x="4013" y="1488"/>
                  </a:cubicBezTo>
                  <a:lnTo>
                    <a:pt x="6502" y="1488"/>
                  </a:lnTo>
                  <a:cubicBezTo>
                    <a:pt x="6740" y="1488"/>
                    <a:pt x="6918" y="1298"/>
                    <a:pt x="6918" y="1072"/>
                  </a:cubicBezTo>
                  <a:lnTo>
                    <a:pt x="6918" y="417"/>
                  </a:lnTo>
                  <a:cubicBezTo>
                    <a:pt x="6930" y="203"/>
                    <a:pt x="6740" y="0"/>
                    <a:pt x="65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16" name="Google Shape;1116;p36"/>
          <p:cNvGrpSpPr/>
          <p:nvPr/>
        </p:nvGrpSpPr>
        <p:grpSpPr>
          <a:xfrm>
            <a:off x="10364848" y="4485294"/>
            <a:ext cx="603833" cy="604250"/>
            <a:chOff x="4206763" y="2450951"/>
            <a:chExt cx="322151" cy="322374"/>
          </a:xfrm>
        </p:grpSpPr>
        <p:sp>
          <p:nvSpPr>
            <p:cNvPr id="1117" name="Google Shape;1117;p36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19" name="Google Shape;1119;p36"/>
          <p:cNvGrpSpPr/>
          <p:nvPr/>
        </p:nvGrpSpPr>
        <p:grpSpPr>
          <a:xfrm>
            <a:off x="7016095" y="6396786"/>
            <a:ext cx="626564" cy="627280"/>
            <a:chOff x="3725461" y="2444712"/>
            <a:chExt cx="334279" cy="334661"/>
          </a:xfrm>
        </p:grpSpPr>
        <p:sp>
          <p:nvSpPr>
            <p:cNvPr id="1120" name="Google Shape;1120;p36"/>
            <p:cNvSpPr/>
            <p:nvPr/>
          </p:nvSpPr>
          <p:spPr>
            <a:xfrm>
              <a:off x="3939200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48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0" y="369"/>
                    <a:pt x="0" y="834"/>
                  </a:cubicBezTo>
                  <a:cubicBezTo>
                    <a:pt x="0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3941078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775" y="0"/>
                  </a:moveTo>
                  <a:cubicBezTo>
                    <a:pt x="549" y="0"/>
                    <a:pt x="311" y="60"/>
                    <a:pt x="120" y="167"/>
                  </a:cubicBezTo>
                  <a:cubicBezTo>
                    <a:pt x="37" y="203"/>
                    <a:pt x="1" y="310"/>
                    <a:pt x="37" y="381"/>
                  </a:cubicBezTo>
                  <a:cubicBezTo>
                    <a:pt x="72" y="443"/>
                    <a:pt x="140" y="479"/>
                    <a:pt x="201" y="479"/>
                  </a:cubicBezTo>
                  <a:cubicBezTo>
                    <a:pt x="223" y="479"/>
                    <a:pt x="244" y="474"/>
                    <a:pt x="263" y="465"/>
                  </a:cubicBezTo>
                  <a:cubicBezTo>
                    <a:pt x="418" y="381"/>
                    <a:pt x="596" y="346"/>
                    <a:pt x="751" y="346"/>
                  </a:cubicBezTo>
                  <a:cubicBezTo>
                    <a:pt x="1275" y="346"/>
                    <a:pt x="1704" y="727"/>
                    <a:pt x="1799" y="1215"/>
                  </a:cubicBezTo>
                  <a:lnTo>
                    <a:pt x="751" y="1215"/>
                  </a:lnTo>
                  <a:cubicBezTo>
                    <a:pt x="668" y="1215"/>
                    <a:pt x="584" y="1298"/>
                    <a:pt x="584" y="1382"/>
                  </a:cubicBezTo>
                  <a:cubicBezTo>
                    <a:pt x="584" y="1477"/>
                    <a:pt x="668" y="1548"/>
                    <a:pt x="751" y="1548"/>
                  </a:cubicBezTo>
                  <a:lnTo>
                    <a:pt x="1977" y="1548"/>
                  </a:lnTo>
                  <a:cubicBezTo>
                    <a:pt x="2061" y="1548"/>
                    <a:pt x="2144" y="1477"/>
                    <a:pt x="2144" y="1382"/>
                  </a:cubicBezTo>
                  <a:cubicBezTo>
                    <a:pt x="2156" y="620"/>
                    <a:pt x="1525" y="0"/>
                    <a:pt x="7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3775116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1381" y="0"/>
                  </a:moveTo>
                  <a:cubicBezTo>
                    <a:pt x="631" y="0"/>
                    <a:pt x="0" y="620"/>
                    <a:pt x="0" y="1382"/>
                  </a:cubicBezTo>
                  <a:cubicBezTo>
                    <a:pt x="0" y="1477"/>
                    <a:pt x="71" y="1548"/>
                    <a:pt x="167" y="1548"/>
                  </a:cubicBezTo>
                  <a:lnTo>
                    <a:pt x="1405" y="1548"/>
                  </a:lnTo>
                  <a:cubicBezTo>
                    <a:pt x="1488" y="1548"/>
                    <a:pt x="1560" y="1477"/>
                    <a:pt x="1560" y="1382"/>
                  </a:cubicBezTo>
                  <a:cubicBezTo>
                    <a:pt x="1560" y="1298"/>
                    <a:pt x="1500" y="1215"/>
                    <a:pt x="1417" y="1215"/>
                  </a:cubicBezTo>
                  <a:lnTo>
                    <a:pt x="357" y="1215"/>
                  </a:lnTo>
                  <a:cubicBezTo>
                    <a:pt x="429" y="715"/>
                    <a:pt x="881" y="346"/>
                    <a:pt x="1405" y="346"/>
                  </a:cubicBezTo>
                  <a:cubicBezTo>
                    <a:pt x="1584" y="346"/>
                    <a:pt x="1738" y="381"/>
                    <a:pt x="1893" y="465"/>
                  </a:cubicBezTo>
                  <a:cubicBezTo>
                    <a:pt x="1914" y="475"/>
                    <a:pt x="1938" y="481"/>
                    <a:pt x="1962" y="481"/>
                  </a:cubicBezTo>
                  <a:cubicBezTo>
                    <a:pt x="2022" y="481"/>
                    <a:pt x="2086" y="449"/>
                    <a:pt x="2119" y="381"/>
                  </a:cubicBezTo>
                  <a:cubicBezTo>
                    <a:pt x="2155" y="310"/>
                    <a:pt x="2131" y="203"/>
                    <a:pt x="2036" y="167"/>
                  </a:cubicBezTo>
                  <a:cubicBezTo>
                    <a:pt x="1846" y="60"/>
                    <a:pt x="1607" y="0"/>
                    <a:pt x="13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3793291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60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1" y="369"/>
                    <a:pt x="1" y="834"/>
                  </a:cubicBezTo>
                  <a:cubicBezTo>
                    <a:pt x="1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3858097" y="2540584"/>
              <a:ext cx="69007" cy="69007"/>
            </a:xfrm>
            <a:custGeom>
              <a:avLst/>
              <a:gdLst/>
              <a:ahLst/>
              <a:cxnLst/>
              <a:rect l="l" t="t" r="r" b="b"/>
              <a:pathLst>
                <a:path w="2168" h="2168" extrusionOk="0">
                  <a:moveTo>
                    <a:pt x="1084" y="346"/>
                  </a:moveTo>
                  <a:cubicBezTo>
                    <a:pt x="1501" y="346"/>
                    <a:pt x="1834" y="667"/>
                    <a:pt x="1834" y="1084"/>
                  </a:cubicBezTo>
                  <a:cubicBezTo>
                    <a:pt x="1834" y="1501"/>
                    <a:pt x="1501" y="1834"/>
                    <a:pt x="1084" y="1834"/>
                  </a:cubicBezTo>
                  <a:cubicBezTo>
                    <a:pt x="667" y="1834"/>
                    <a:pt x="346" y="1501"/>
                    <a:pt x="346" y="1084"/>
                  </a:cubicBezTo>
                  <a:cubicBezTo>
                    <a:pt x="346" y="667"/>
                    <a:pt x="667" y="346"/>
                    <a:pt x="1084" y="346"/>
                  </a:cubicBezTo>
                  <a:close/>
                  <a:moveTo>
                    <a:pt x="1084" y="1"/>
                  </a:moveTo>
                  <a:cubicBezTo>
                    <a:pt x="489" y="1"/>
                    <a:pt x="1" y="489"/>
                    <a:pt x="1" y="1084"/>
                  </a:cubicBezTo>
                  <a:cubicBezTo>
                    <a:pt x="1" y="1679"/>
                    <a:pt x="489" y="2168"/>
                    <a:pt x="1084" y="2168"/>
                  </a:cubicBezTo>
                  <a:cubicBezTo>
                    <a:pt x="1679" y="2168"/>
                    <a:pt x="2167" y="1679"/>
                    <a:pt x="2167" y="1084"/>
                  </a:cubicBezTo>
                  <a:cubicBezTo>
                    <a:pt x="2167" y="489"/>
                    <a:pt x="1679" y="1"/>
                    <a:pt x="10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3834224" y="2620159"/>
              <a:ext cx="116752" cy="63342"/>
            </a:xfrm>
            <a:custGeom>
              <a:avLst/>
              <a:gdLst/>
              <a:ahLst/>
              <a:cxnLst/>
              <a:rect l="l" t="t" r="r" b="b"/>
              <a:pathLst>
                <a:path w="3668" h="1990" extrusionOk="0">
                  <a:moveTo>
                    <a:pt x="1834" y="322"/>
                  </a:moveTo>
                  <a:cubicBezTo>
                    <a:pt x="2596" y="322"/>
                    <a:pt x="3239" y="906"/>
                    <a:pt x="3310" y="1656"/>
                  </a:cubicBezTo>
                  <a:lnTo>
                    <a:pt x="358" y="1656"/>
                  </a:lnTo>
                  <a:cubicBezTo>
                    <a:pt x="453" y="906"/>
                    <a:pt x="1072" y="322"/>
                    <a:pt x="1834" y="322"/>
                  </a:cubicBezTo>
                  <a:close/>
                  <a:moveTo>
                    <a:pt x="1834" y="1"/>
                  </a:moveTo>
                  <a:cubicBezTo>
                    <a:pt x="822" y="1"/>
                    <a:pt x="0" y="823"/>
                    <a:pt x="0" y="1835"/>
                  </a:cubicBezTo>
                  <a:cubicBezTo>
                    <a:pt x="0" y="1918"/>
                    <a:pt x="84" y="1989"/>
                    <a:pt x="167" y="1989"/>
                  </a:cubicBezTo>
                  <a:lnTo>
                    <a:pt x="3489" y="1989"/>
                  </a:lnTo>
                  <a:cubicBezTo>
                    <a:pt x="3572" y="1989"/>
                    <a:pt x="3656" y="1918"/>
                    <a:pt x="3656" y="1835"/>
                  </a:cubicBezTo>
                  <a:cubicBezTo>
                    <a:pt x="3668" y="823"/>
                    <a:pt x="2846" y="1"/>
                    <a:pt x="18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3725461" y="2444712"/>
              <a:ext cx="334279" cy="334661"/>
            </a:xfrm>
            <a:custGeom>
              <a:avLst/>
              <a:gdLst/>
              <a:ahLst/>
              <a:cxnLst/>
              <a:rect l="l" t="t" r="r" b="b"/>
              <a:pathLst>
                <a:path w="10502" h="10514" extrusionOk="0">
                  <a:moveTo>
                    <a:pt x="5418" y="905"/>
                  </a:moveTo>
                  <a:cubicBezTo>
                    <a:pt x="7680" y="1001"/>
                    <a:pt x="9513" y="2834"/>
                    <a:pt x="9597" y="5096"/>
                  </a:cubicBezTo>
                  <a:lnTo>
                    <a:pt x="9192" y="5096"/>
                  </a:lnTo>
                  <a:cubicBezTo>
                    <a:pt x="9109" y="5096"/>
                    <a:pt x="9037" y="5168"/>
                    <a:pt x="9037" y="5263"/>
                  </a:cubicBezTo>
                  <a:cubicBezTo>
                    <a:pt x="9037" y="5346"/>
                    <a:pt x="9109" y="5418"/>
                    <a:pt x="9192" y="5418"/>
                  </a:cubicBezTo>
                  <a:lnTo>
                    <a:pt x="9597" y="5418"/>
                  </a:lnTo>
                  <a:cubicBezTo>
                    <a:pt x="9513" y="7704"/>
                    <a:pt x="7692" y="9525"/>
                    <a:pt x="5418" y="9609"/>
                  </a:cubicBezTo>
                  <a:lnTo>
                    <a:pt x="5418" y="9204"/>
                  </a:lnTo>
                  <a:cubicBezTo>
                    <a:pt x="5418" y="9109"/>
                    <a:pt x="5346" y="9037"/>
                    <a:pt x="5251" y="9037"/>
                  </a:cubicBezTo>
                  <a:cubicBezTo>
                    <a:pt x="5168" y="9037"/>
                    <a:pt x="5084" y="9109"/>
                    <a:pt x="5084" y="9204"/>
                  </a:cubicBezTo>
                  <a:lnTo>
                    <a:pt x="5084" y="9609"/>
                  </a:lnTo>
                  <a:cubicBezTo>
                    <a:pt x="2822" y="9513"/>
                    <a:pt x="1000" y="7680"/>
                    <a:pt x="905" y="5418"/>
                  </a:cubicBezTo>
                  <a:lnTo>
                    <a:pt x="1310" y="5418"/>
                  </a:lnTo>
                  <a:cubicBezTo>
                    <a:pt x="1393" y="5418"/>
                    <a:pt x="1477" y="5346"/>
                    <a:pt x="1477" y="5263"/>
                  </a:cubicBezTo>
                  <a:cubicBezTo>
                    <a:pt x="1477" y="5168"/>
                    <a:pt x="1393" y="5096"/>
                    <a:pt x="1310" y="5096"/>
                  </a:cubicBezTo>
                  <a:lnTo>
                    <a:pt x="905" y="5096"/>
                  </a:lnTo>
                  <a:cubicBezTo>
                    <a:pt x="1000" y="2834"/>
                    <a:pt x="2822" y="1001"/>
                    <a:pt x="5084" y="905"/>
                  </a:cubicBezTo>
                  <a:lnTo>
                    <a:pt x="5084" y="1310"/>
                  </a:lnTo>
                  <a:cubicBezTo>
                    <a:pt x="5084" y="1405"/>
                    <a:pt x="5168" y="1477"/>
                    <a:pt x="5251" y="1477"/>
                  </a:cubicBezTo>
                  <a:cubicBezTo>
                    <a:pt x="5346" y="1477"/>
                    <a:pt x="5418" y="1405"/>
                    <a:pt x="5418" y="1310"/>
                  </a:cubicBezTo>
                  <a:lnTo>
                    <a:pt x="5418" y="905"/>
                  </a:lnTo>
                  <a:close/>
                  <a:moveTo>
                    <a:pt x="5251" y="0"/>
                  </a:moveTo>
                  <a:cubicBezTo>
                    <a:pt x="5168" y="0"/>
                    <a:pt x="5084" y="84"/>
                    <a:pt x="5084" y="167"/>
                  </a:cubicBezTo>
                  <a:lnTo>
                    <a:pt x="5084" y="572"/>
                  </a:lnTo>
                  <a:cubicBezTo>
                    <a:pt x="2632" y="655"/>
                    <a:pt x="655" y="2644"/>
                    <a:pt x="560" y="5096"/>
                  </a:cubicBezTo>
                  <a:lnTo>
                    <a:pt x="167" y="5096"/>
                  </a:lnTo>
                  <a:cubicBezTo>
                    <a:pt x="72" y="5096"/>
                    <a:pt x="0" y="5168"/>
                    <a:pt x="0" y="5263"/>
                  </a:cubicBezTo>
                  <a:cubicBezTo>
                    <a:pt x="0" y="5346"/>
                    <a:pt x="72" y="5418"/>
                    <a:pt x="167" y="5418"/>
                  </a:cubicBezTo>
                  <a:lnTo>
                    <a:pt x="560" y="5418"/>
                  </a:lnTo>
                  <a:cubicBezTo>
                    <a:pt x="655" y="7882"/>
                    <a:pt x="2632" y="9859"/>
                    <a:pt x="5084" y="9942"/>
                  </a:cubicBezTo>
                  <a:lnTo>
                    <a:pt x="5084" y="10347"/>
                  </a:lnTo>
                  <a:cubicBezTo>
                    <a:pt x="5084" y="10442"/>
                    <a:pt x="5168" y="10514"/>
                    <a:pt x="5251" y="10514"/>
                  </a:cubicBezTo>
                  <a:cubicBezTo>
                    <a:pt x="5346" y="10514"/>
                    <a:pt x="5418" y="10442"/>
                    <a:pt x="5418" y="10347"/>
                  </a:cubicBezTo>
                  <a:lnTo>
                    <a:pt x="5418" y="9942"/>
                  </a:lnTo>
                  <a:cubicBezTo>
                    <a:pt x="7870" y="9859"/>
                    <a:pt x="9847" y="7882"/>
                    <a:pt x="9942" y="5418"/>
                  </a:cubicBezTo>
                  <a:lnTo>
                    <a:pt x="10347" y="5418"/>
                  </a:lnTo>
                  <a:cubicBezTo>
                    <a:pt x="10430" y="5418"/>
                    <a:pt x="10502" y="5346"/>
                    <a:pt x="10502" y="5263"/>
                  </a:cubicBezTo>
                  <a:cubicBezTo>
                    <a:pt x="10502" y="5168"/>
                    <a:pt x="10442" y="5096"/>
                    <a:pt x="10347" y="5096"/>
                  </a:cubicBezTo>
                  <a:lnTo>
                    <a:pt x="9942" y="5096"/>
                  </a:lnTo>
                  <a:cubicBezTo>
                    <a:pt x="9847" y="2644"/>
                    <a:pt x="7870" y="655"/>
                    <a:pt x="5418" y="572"/>
                  </a:cubicBezTo>
                  <a:lnTo>
                    <a:pt x="5418" y="167"/>
                  </a:lnTo>
                  <a:cubicBezTo>
                    <a:pt x="5418" y="84"/>
                    <a:pt x="5346" y="0"/>
                    <a:pt x="52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27" name="Google Shape;1127;p36"/>
          <p:cNvGrpSpPr/>
          <p:nvPr/>
        </p:nvGrpSpPr>
        <p:grpSpPr>
          <a:xfrm>
            <a:off x="8641120" y="3491153"/>
            <a:ext cx="713967" cy="636528"/>
            <a:chOff x="855096" y="1504485"/>
            <a:chExt cx="380910" cy="339594"/>
          </a:xfrm>
        </p:grpSpPr>
        <p:sp>
          <p:nvSpPr>
            <p:cNvPr id="1128" name="Google Shape;1128;p36"/>
            <p:cNvSpPr/>
            <p:nvPr/>
          </p:nvSpPr>
          <p:spPr>
            <a:xfrm>
              <a:off x="1092707" y="1504485"/>
              <a:ext cx="107299" cy="136837"/>
            </a:xfrm>
            <a:custGeom>
              <a:avLst/>
              <a:gdLst/>
              <a:ahLst/>
              <a:cxnLst/>
              <a:rect l="l" t="t" r="r" b="b"/>
              <a:pathLst>
                <a:path w="3371" h="4299" extrusionOk="0">
                  <a:moveTo>
                    <a:pt x="1691" y="357"/>
                  </a:moveTo>
                  <a:cubicBezTo>
                    <a:pt x="2418" y="357"/>
                    <a:pt x="3013" y="953"/>
                    <a:pt x="3013" y="1679"/>
                  </a:cubicBezTo>
                  <a:cubicBezTo>
                    <a:pt x="3013" y="2250"/>
                    <a:pt x="2644" y="2750"/>
                    <a:pt x="2108" y="2929"/>
                  </a:cubicBezTo>
                  <a:lnTo>
                    <a:pt x="2418" y="1726"/>
                  </a:lnTo>
                  <a:cubicBezTo>
                    <a:pt x="2453" y="1643"/>
                    <a:pt x="2394" y="1536"/>
                    <a:pt x="2287" y="1512"/>
                  </a:cubicBezTo>
                  <a:cubicBezTo>
                    <a:pt x="2273" y="1509"/>
                    <a:pt x="2258" y="1507"/>
                    <a:pt x="2244" y="1507"/>
                  </a:cubicBezTo>
                  <a:cubicBezTo>
                    <a:pt x="2162" y="1507"/>
                    <a:pt x="2082" y="1564"/>
                    <a:pt x="2072" y="1655"/>
                  </a:cubicBezTo>
                  <a:lnTo>
                    <a:pt x="2060" y="1715"/>
                  </a:lnTo>
                  <a:lnTo>
                    <a:pt x="1322" y="1715"/>
                  </a:lnTo>
                  <a:lnTo>
                    <a:pt x="1298" y="1655"/>
                  </a:lnTo>
                  <a:cubicBezTo>
                    <a:pt x="1277" y="1568"/>
                    <a:pt x="1195" y="1511"/>
                    <a:pt x="1117" y="1511"/>
                  </a:cubicBezTo>
                  <a:cubicBezTo>
                    <a:pt x="1110" y="1511"/>
                    <a:pt x="1103" y="1511"/>
                    <a:pt x="1096" y="1512"/>
                  </a:cubicBezTo>
                  <a:cubicBezTo>
                    <a:pt x="1001" y="1548"/>
                    <a:pt x="941" y="1631"/>
                    <a:pt x="965" y="1726"/>
                  </a:cubicBezTo>
                  <a:lnTo>
                    <a:pt x="1275" y="2929"/>
                  </a:lnTo>
                  <a:cubicBezTo>
                    <a:pt x="751" y="2750"/>
                    <a:pt x="370" y="2262"/>
                    <a:pt x="370" y="1679"/>
                  </a:cubicBezTo>
                  <a:cubicBezTo>
                    <a:pt x="370" y="953"/>
                    <a:pt x="965" y="357"/>
                    <a:pt x="1691" y="357"/>
                  </a:cubicBezTo>
                  <a:close/>
                  <a:moveTo>
                    <a:pt x="1989" y="2036"/>
                  </a:moveTo>
                  <a:lnTo>
                    <a:pt x="1751" y="3012"/>
                  </a:lnTo>
                  <a:lnTo>
                    <a:pt x="1656" y="3012"/>
                  </a:lnTo>
                  <a:lnTo>
                    <a:pt x="1406" y="2036"/>
                  </a:lnTo>
                  <a:close/>
                  <a:moveTo>
                    <a:pt x="2072" y="3310"/>
                  </a:moveTo>
                  <a:lnTo>
                    <a:pt x="2072" y="3739"/>
                  </a:lnTo>
                  <a:lnTo>
                    <a:pt x="1322" y="3751"/>
                  </a:lnTo>
                  <a:cubicBezTo>
                    <a:pt x="1322" y="3751"/>
                    <a:pt x="1298" y="3751"/>
                    <a:pt x="1298" y="3739"/>
                  </a:cubicBezTo>
                  <a:lnTo>
                    <a:pt x="1298" y="3310"/>
                  </a:lnTo>
                  <a:cubicBezTo>
                    <a:pt x="1417" y="3334"/>
                    <a:pt x="1560" y="3346"/>
                    <a:pt x="1691" y="3346"/>
                  </a:cubicBezTo>
                  <a:cubicBezTo>
                    <a:pt x="1822" y="3346"/>
                    <a:pt x="1953" y="3334"/>
                    <a:pt x="2072" y="3310"/>
                  </a:cubicBezTo>
                  <a:close/>
                  <a:moveTo>
                    <a:pt x="1691" y="0"/>
                  </a:moveTo>
                  <a:cubicBezTo>
                    <a:pt x="763" y="0"/>
                    <a:pt x="1" y="750"/>
                    <a:pt x="1" y="1679"/>
                  </a:cubicBezTo>
                  <a:cubicBezTo>
                    <a:pt x="1" y="2334"/>
                    <a:pt x="394" y="2917"/>
                    <a:pt x="941" y="3191"/>
                  </a:cubicBezTo>
                  <a:lnTo>
                    <a:pt x="941" y="3751"/>
                  </a:lnTo>
                  <a:cubicBezTo>
                    <a:pt x="941" y="3941"/>
                    <a:pt x="1108" y="4108"/>
                    <a:pt x="1298" y="4108"/>
                  </a:cubicBezTo>
                  <a:lnTo>
                    <a:pt x="1501" y="4108"/>
                  </a:lnTo>
                  <a:lnTo>
                    <a:pt x="1501" y="4120"/>
                  </a:lnTo>
                  <a:cubicBezTo>
                    <a:pt x="1501" y="4227"/>
                    <a:pt x="1572" y="4298"/>
                    <a:pt x="1679" y="4298"/>
                  </a:cubicBezTo>
                  <a:cubicBezTo>
                    <a:pt x="1775" y="4298"/>
                    <a:pt x="1858" y="4227"/>
                    <a:pt x="1858" y="4120"/>
                  </a:cubicBezTo>
                  <a:lnTo>
                    <a:pt x="1858" y="4108"/>
                  </a:lnTo>
                  <a:lnTo>
                    <a:pt x="2048" y="4108"/>
                  </a:lnTo>
                  <a:cubicBezTo>
                    <a:pt x="2239" y="4108"/>
                    <a:pt x="2406" y="3941"/>
                    <a:pt x="2406" y="3751"/>
                  </a:cubicBezTo>
                  <a:lnTo>
                    <a:pt x="2406" y="3191"/>
                  </a:lnTo>
                  <a:cubicBezTo>
                    <a:pt x="2953" y="2917"/>
                    <a:pt x="3346" y="2334"/>
                    <a:pt x="3346" y="1679"/>
                  </a:cubicBezTo>
                  <a:cubicBezTo>
                    <a:pt x="3370" y="750"/>
                    <a:pt x="2608" y="0"/>
                    <a:pt x="16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855096" y="1521896"/>
              <a:ext cx="214152" cy="322183"/>
            </a:xfrm>
            <a:custGeom>
              <a:avLst/>
              <a:gdLst/>
              <a:ahLst/>
              <a:cxnLst/>
              <a:rect l="l" t="t" r="r" b="b"/>
              <a:pathLst>
                <a:path w="6728" h="10122" extrusionOk="0">
                  <a:moveTo>
                    <a:pt x="3346" y="358"/>
                  </a:moveTo>
                  <a:cubicBezTo>
                    <a:pt x="3870" y="358"/>
                    <a:pt x="4299" y="703"/>
                    <a:pt x="4299" y="1120"/>
                  </a:cubicBezTo>
                  <a:cubicBezTo>
                    <a:pt x="4001" y="1001"/>
                    <a:pt x="3691" y="941"/>
                    <a:pt x="3346" y="941"/>
                  </a:cubicBezTo>
                  <a:cubicBezTo>
                    <a:pt x="3001" y="941"/>
                    <a:pt x="2691" y="1001"/>
                    <a:pt x="2394" y="1120"/>
                  </a:cubicBezTo>
                  <a:cubicBezTo>
                    <a:pt x="2394" y="703"/>
                    <a:pt x="2810" y="358"/>
                    <a:pt x="3346" y="358"/>
                  </a:cubicBezTo>
                  <a:close/>
                  <a:moveTo>
                    <a:pt x="3370" y="1299"/>
                  </a:moveTo>
                  <a:cubicBezTo>
                    <a:pt x="4620" y="1299"/>
                    <a:pt x="5620" y="2311"/>
                    <a:pt x="5620" y="3561"/>
                  </a:cubicBezTo>
                  <a:cubicBezTo>
                    <a:pt x="5620" y="3882"/>
                    <a:pt x="5549" y="4216"/>
                    <a:pt x="5418" y="4513"/>
                  </a:cubicBezTo>
                  <a:lnTo>
                    <a:pt x="5418" y="4347"/>
                  </a:lnTo>
                  <a:cubicBezTo>
                    <a:pt x="5418" y="4144"/>
                    <a:pt x="5322" y="3930"/>
                    <a:pt x="5168" y="3799"/>
                  </a:cubicBezTo>
                  <a:cubicBezTo>
                    <a:pt x="4811" y="3489"/>
                    <a:pt x="4025" y="2953"/>
                    <a:pt x="2632" y="2811"/>
                  </a:cubicBezTo>
                  <a:cubicBezTo>
                    <a:pt x="2626" y="2810"/>
                    <a:pt x="2619" y="2809"/>
                    <a:pt x="2613" y="2809"/>
                  </a:cubicBezTo>
                  <a:cubicBezTo>
                    <a:pt x="2535" y="2809"/>
                    <a:pt x="2452" y="2878"/>
                    <a:pt x="2441" y="2977"/>
                  </a:cubicBezTo>
                  <a:cubicBezTo>
                    <a:pt x="2429" y="3073"/>
                    <a:pt x="2501" y="3156"/>
                    <a:pt x="2608" y="3168"/>
                  </a:cubicBezTo>
                  <a:cubicBezTo>
                    <a:pt x="3882" y="3311"/>
                    <a:pt x="4632" y="3787"/>
                    <a:pt x="4941" y="4061"/>
                  </a:cubicBezTo>
                  <a:cubicBezTo>
                    <a:pt x="5013" y="4144"/>
                    <a:pt x="5072" y="4239"/>
                    <a:pt x="5072" y="4347"/>
                  </a:cubicBezTo>
                  <a:lnTo>
                    <a:pt x="5072" y="4680"/>
                  </a:lnTo>
                  <a:cubicBezTo>
                    <a:pt x="5072" y="5609"/>
                    <a:pt x="4310" y="6371"/>
                    <a:pt x="3382" y="6371"/>
                  </a:cubicBezTo>
                  <a:cubicBezTo>
                    <a:pt x="3374" y="6371"/>
                    <a:pt x="3367" y="6371"/>
                    <a:pt x="3359" y="6371"/>
                  </a:cubicBezTo>
                  <a:cubicBezTo>
                    <a:pt x="2405" y="6371"/>
                    <a:pt x="1643" y="5625"/>
                    <a:pt x="1643" y="4692"/>
                  </a:cubicBezTo>
                  <a:lnTo>
                    <a:pt x="1643" y="4549"/>
                  </a:lnTo>
                  <a:cubicBezTo>
                    <a:pt x="1643" y="4466"/>
                    <a:pt x="1679" y="4406"/>
                    <a:pt x="1739" y="4382"/>
                  </a:cubicBezTo>
                  <a:cubicBezTo>
                    <a:pt x="1965" y="4263"/>
                    <a:pt x="2251" y="4025"/>
                    <a:pt x="2382" y="3620"/>
                  </a:cubicBezTo>
                  <a:cubicBezTo>
                    <a:pt x="2405" y="3525"/>
                    <a:pt x="2370" y="3430"/>
                    <a:pt x="2274" y="3394"/>
                  </a:cubicBezTo>
                  <a:cubicBezTo>
                    <a:pt x="2258" y="3389"/>
                    <a:pt x="2240" y="3387"/>
                    <a:pt x="2222" y="3387"/>
                  </a:cubicBezTo>
                  <a:cubicBezTo>
                    <a:pt x="2152" y="3387"/>
                    <a:pt x="2079" y="3425"/>
                    <a:pt x="2060" y="3501"/>
                  </a:cubicBezTo>
                  <a:cubicBezTo>
                    <a:pt x="1953" y="3799"/>
                    <a:pt x="1739" y="3966"/>
                    <a:pt x="1584" y="4061"/>
                  </a:cubicBezTo>
                  <a:cubicBezTo>
                    <a:pt x="1417" y="4156"/>
                    <a:pt x="1310" y="4335"/>
                    <a:pt x="1310" y="4513"/>
                  </a:cubicBezTo>
                  <a:cubicBezTo>
                    <a:pt x="1179" y="4216"/>
                    <a:pt x="1108" y="3882"/>
                    <a:pt x="1108" y="3561"/>
                  </a:cubicBezTo>
                  <a:cubicBezTo>
                    <a:pt x="1108" y="2311"/>
                    <a:pt x="2120" y="1299"/>
                    <a:pt x="3370" y="1299"/>
                  </a:cubicBezTo>
                  <a:close/>
                  <a:moveTo>
                    <a:pt x="4108" y="6585"/>
                  </a:moveTo>
                  <a:lnTo>
                    <a:pt x="4108" y="7002"/>
                  </a:lnTo>
                  <a:cubicBezTo>
                    <a:pt x="4108" y="7228"/>
                    <a:pt x="4239" y="7418"/>
                    <a:pt x="4430" y="7502"/>
                  </a:cubicBezTo>
                  <a:lnTo>
                    <a:pt x="4691" y="7621"/>
                  </a:lnTo>
                  <a:cubicBezTo>
                    <a:pt x="4441" y="8133"/>
                    <a:pt x="3918" y="8442"/>
                    <a:pt x="3346" y="8442"/>
                  </a:cubicBezTo>
                  <a:cubicBezTo>
                    <a:pt x="2786" y="8442"/>
                    <a:pt x="2263" y="8133"/>
                    <a:pt x="2013" y="7621"/>
                  </a:cubicBezTo>
                  <a:lnTo>
                    <a:pt x="2263" y="7502"/>
                  </a:lnTo>
                  <a:cubicBezTo>
                    <a:pt x="2453" y="7418"/>
                    <a:pt x="2584" y="7228"/>
                    <a:pt x="2584" y="7002"/>
                  </a:cubicBezTo>
                  <a:lnTo>
                    <a:pt x="2584" y="6585"/>
                  </a:lnTo>
                  <a:cubicBezTo>
                    <a:pt x="2822" y="6668"/>
                    <a:pt x="3084" y="6728"/>
                    <a:pt x="3346" y="6728"/>
                  </a:cubicBezTo>
                  <a:cubicBezTo>
                    <a:pt x="3620" y="6728"/>
                    <a:pt x="3870" y="6668"/>
                    <a:pt x="4108" y="6585"/>
                  </a:cubicBezTo>
                  <a:close/>
                  <a:moveTo>
                    <a:pt x="3346" y="1"/>
                  </a:moveTo>
                  <a:cubicBezTo>
                    <a:pt x="2632" y="1"/>
                    <a:pt x="2060" y="513"/>
                    <a:pt x="2060" y="1120"/>
                  </a:cubicBezTo>
                  <a:cubicBezTo>
                    <a:pt x="2060" y="1179"/>
                    <a:pt x="2060" y="1227"/>
                    <a:pt x="2072" y="1287"/>
                  </a:cubicBezTo>
                  <a:cubicBezTo>
                    <a:pt x="1286" y="1727"/>
                    <a:pt x="750" y="2572"/>
                    <a:pt x="750" y="3561"/>
                  </a:cubicBezTo>
                  <a:cubicBezTo>
                    <a:pt x="750" y="4204"/>
                    <a:pt x="989" y="4811"/>
                    <a:pt x="1405" y="5287"/>
                  </a:cubicBezTo>
                  <a:cubicBezTo>
                    <a:pt x="1548" y="5751"/>
                    <a:pt x="1846" y="6156"/>
                    <a:pt x="2251" y="6406"/>
                  </a:cubicBezTo>
                  <a:lnTo>
                    <a:pt x="2251" y="7014"/>
                  </a:lnTo>
                  <a:cubicBezTo>
                    <a:pt x="2251" y="7085"/>
                    <a:pt x="2203" y="7168"/>
                    <a:pt x="2132" y="7192"/>
                  </a:cubicBezTo>
                  <a:lnTo>
                    <a:pt x="548" y="7895"/>
                  </a:lnTo>
                  <a:cubicBezTo>
                    <a:pt x="203" y="8037"/>
                    <a:pt x="0" y="8371"/>
                    <a:pt x="0" y="8740"/>
                  </a:cubicBezTo>
                  <a:lnTo>
                    <a:pt x="0" y="9942"/>
                  </a:lnTo>
                  <a:cubicBezTo>
                    <a:pt x="0" y="10050"/>
                    <a:pt x="72" y="10121"/>
                    <a:pt x="179" y="10121"/>
                  </a:cubicBezTo>
                  <a:cubicBezTo>
                    <a:pt x="286" y="10121"/>
                    <a:pt x="358" y="10050"/>
                    <a:pt x="358" y="9942"/>
                  </a:cubicBezTo>
                  <a:lnTo>
                    <a:pt x="358" y="8740"/>
                  </a:lnTo>
                  <a:cubicBezTo>
                    <a:pt x="358" y="8514"/>
                    <a:pt x="489" y="8311"/>
                    <a:pt x="703" y="8216"/>
                  </a:cubicBezTo>
                  <a:lnTo>
                    <a:pt x="1691" y="7776"/>
                  </a:lnTo>
                  <a:cubicBezTo>
                    <a:pt x="2013" y="8395"/>
                    <a:pt x="2644" y="8799"/>
                    <a:pt x="3358" y="8799"/>
                  </a:cubicBezTo>
                  <a:cubicBezTo>
                    <a:pt x="4072" y="8799"/>
                    <a:pt x="4715" y="8395"/>
                    <a:pt x="5025" y="7776"/>
                  </a:cubicBezTo>
                  <a:lnTo>
                    <a:pt x="6025" y="8216"/>
                  </a:lnTo>
                  <a:cubicBezTo>
                    <a:pt x="6239" y="8311"/>
                    <a:pt x="6370" y="8514"/>
                    <a:pt x="6370" y="8740"/>
                  </a:cubicBezTo>
                  <a:lnTo>
                    <a:pt x="6370" y="9942"/>
                  </a:lnTo>
                  <a:cubicBezTo>
                    <a:pt x="6370" y="10050"/>
                    <a:pt x="6442" y="10121"/>
                    <a:pt x="6549" y="10121"/>
                  </a:cubicBezTo>
                  <a:cubicBezTo>
                    <a:pt x="6656" y="10121"/>
                    <a:pt x="6727" y="10050"/>
                    <a:pt x="6727" y="9942"/>
                  </a:cubicBezTo>
                  <a:lnTo>
                    <a:pt x="6727" y="8740"/>
                  </a:lnTo>
                  <a:cubicBezTo>
                    <a:pt x="6704" y="8371"/>
                    <a:pt x="6489" y="8037"/>
                    <a:pt x="6144" y="7895"/>
                  </a:cubicBezTo>
                  <a:lnTo>
                    <a:pt x="4572" y="7192"/>
                  </a:lnTo>
                  <a:cubicBezTo>
                    <a:pt x="4501" y="7168"/>
                    <a:pt x="4453" y="7085"/>
                    <a:pt x="4453" y="7014"/>
                  </a:cubicBezTo>
                  <a:lnTo>
                    <a:pt x="4453" y="6406"/>
                  </a:lnTo>
                  <a:cubicBezTo>
                    <a:pt x="4858" y="6156"/>
                    <a:pt x="5156" y="5751"/>
                    <a:pt x="5299" y="5287"/>
                  </a:cubicBezTo>
                  <a:cubicBezTo>
                    <a:pt x="5715" y="4811"/>
                    <a:pt x="5954" y="4204"/>
                    <a:pt x="5954" y="3561"/>
                  </a:cubicBezTo>
                  <a:cubicBezTo>
                    <a:pt x="5954" y="2596"/>
                    <a:pt x="5418" y="1727"/>
                    <a:pt x="4632" y="1287"/>
                  </a:cubicBezTo>
                  <a:cubicBezTo>
                    <a:pt x="4644" y="1227"/>
                    <a:pt x="4644" y="1179"/>
                    <a:pt x="4644" y="1120"/>
                  </a:cubicBezTo>
                  <a:cubicBezTo>
                    <a:pt x="4644" y="513"/>
                    <a:pt x="4060" y="1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89641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lnTo>
                    <a:pt x="0" y="918"/>
                  </a:lnTo>
                  <a:cubicBezTo>
                    <a:pt x="0" y="1025"/>
                    <a:pt x="72" y="1096"/>
                    <a:pt x="179" y="1096"/>
                  </a:cubicBezTo>
                  <a:cubicBezTo>
                    <a:pt x="286" y="1096"/>
                    <a:pt x="357" y="1025"/>
                    <a:pt x="357" y="918"/>
                  </a:cubicBezTo>
                  <a:lnTo>
                    <a:pt x="357" y="179"/>
                  </a:lnTo>
                  <a:cubicBezTo>
                    <a:pt x="345" y="84"/>
                    <a:pt x="262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101539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lnTo>
                    <a:pt x="1" y="918"/>
                  </a:lnTo>
                  <a:cubicBezTo>
                    <a:pt x="1" y="1025"/>
                    <a:pt x="72" y="1096"/>
                    <a:pt x="179" y="1096"/>
                  </a:cubicBezTo>
                  <a:cubicBezTo>
                    <a:pt x="275" y="1096"/>
                    <a:pt x="346" y="1025"/>
                    <a:pt x="346" y="918"/>
                  </a:cubicBezTo>
                  <a:lnTo>
                    <a:pt x="346" y="179"/>
                  </a:lnTo>
                  <a:cubicBezTo>
                    <a:pt x="358" y="84"/>
                    <a:pt x="275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1057471" y="1522660"/>
              <a:ext cx="178534" cy="186110"/>
            </a:xfrm>
            <a:custGeom>
              <a:avLst/>
              <a:gdLst/>
              <a:ahLst/>
              <a:cxnLst/>
              <a:rect l="l" t="t" r="r" b="b"/>
              <a:pathLst>
                <a:path w="5609" h="5847" extrusionOk="0">
                  <a:moveTo>
                    <a:pt x="739" y="1"/>
                  </a:moveTo>
                  <a:cubicBezTo>
                    <a:pt x="346" y="1"/>
                    <a:pt x="0" y="322"/>
                    <a:pt x="0" y="739"/>
                  </a:cubicBezTo>
                  <a:lnTo>
                    <a:pt x="0" y="3751"/>
                  </a:lnTo>
                  <a:cubicBezTo>
                    <a:pt x="0" y="4144"/>
                    <a:pt x="322" y="4489"/>
                    <a:pt x="739" y="4489"/>
                  </a:cubicBezTo>
                  <a:lnTo>
                    <a:pt x="1084" y="4489"/>
                  </a:lnTo>
                  <a:lnTo>
                    <a:pt x="834" y="5513"/>
                  </a:lnTo>
                  <a:cubicBezTo>
                    <a:pt x="798" y="5620"/>
                    <a:pt x="846" y="5739"/>
                    <a:pt x="941" y="5799"/>
                  </a:cubicBezTo>
                  <a:cubicBezTo>
                    <a:pt x="977" y="5823"/>
                    <a:pt x="1036" y="5847"/>
                    <a:pt x="1084" y="5847"/>
                  </a:cubicBezTo>
                  <a:cubicBezTo>
                    <a:pt x="1143" y="5847"/>
                    <a:pt x="1191" y="5823"/>
                    <a:pt x="1250" y="5799"/>
                  </a:cubicBezTo>
                  <a:lnTo>
                    <a:pt x="3048" y="4489"/>
                  </a:lnTo>
                  <a:lnTo>
                    <a:pt x="4870" y="4489"/>
                  </a:lnTo>
                  <a:cubicBezTo>
                    <a:pt x="5263" y="4489"/>
                    <a:pt x="5608" y="4156"/>
                    <a:pt x="5608" y="3739"/>
                  </a:cubicBezTo>
                  <a:lnTo>
                    <a:pt x="5608" y="739"/>
                  </a:lnTo>
                  <a:cubicBezTo>
                    <a:pt x="5596" y="322"/>
                    <a:pt x="5263" y="1"/>
                    <a:pt x="4870" y="1"/>
                  </a:cubicBezTo>
                  <a:cubicBezTo>
                    <a:pt x="4763" y="1"/>
                    <a:pt x="4691" y="72"/>
                    <a:pt x="4691" y="179"/>
                  </a:cubicBezTo>
                  <a:cubicBezTo>
                    <a:pt x="4691" y="274"/>
                    <a:pt x="4763" y="346"/>
                    <a:pt x="4870" y="346"/>
                  </a:cubicBezTo>
                  <a:cubicBezTo>
                    <a:pt x="5072" y="346"/>
                    <a:pt x="5251" y="524"/>
                    <a:pt x="5251" y="739"/>
                  </a:cubicBezTo>
                  <a:lnTo>
                    <a:pt x="5251" y="3739"/>
                  </a:lnTo>
                  <a:cubicBezTo>
                    <a:pt x="5251" y="3953"/>
                    <a:pt x="5072" y="4132"/>
                    <a:pt x="4870" y="4132"/>
                  </a:cubicBezTo>
                  <a:lnTo>
                    <a:pt x="2989" y="4132"/>
                  </a:lnTo>
                  <a:cubicBezTo>
                    <a:pt x="2965" y="4132"/>
                    <a:pt x="2917" y="4144"/>
                    <a:pt x="2882" y="4156"/>
                  </a:cubicBezTo>
                  <a:lnTo>
                    <a:pt x="1215" y="5382"/>
                  </a:lnTo>
                  <a:lnTo>
                    <a:pt x="1477" y="4358"/>
                  </a:lnTo>
                  <a:cubicBezTo>
                    <a:pt x="1489" y="4299"/>
                    <a:pt x="1477" y="4251"/>
                    <a:pt x="1441" y="4203"/>
                  </a:cubicBezTo>
                  <a:cubicBezTo>
                    <a:pt x="1417" y="4156"/>
                    <a:pt x="1358" y="4132"/>
                    <a:pt x="1310" y="4132"/>
                  </a:cubicBezTo>
                  <a:lnTo>
                    <a:pt x="739" y="4132"/>
                  </a:lnTo>
                  <a:cubicBezTo>
                    <a:pt x="536" y="4132"/>
                    <a:pt x="358" y="3953"/>
                    <a:pt x="358" y="3739"/>
                  </a:cubicBezTo>
                  <a:lnTo>
                    <a:pt x="358" y="739"/>
                  </a:lnTo>
                  <a:cubicBezTo>
                    <a:pt x="358" y="524"/>
                    <a:pt x="536" y="346"/>
                    <a:pt x="739" y="346"/>
                  </a:cubicBezTo>
                  <a:cubicBezTo>
                    <a:pt x="846" y="346"/>
                    <a:pt x="917" y="274"/>
                    <a:pt x="917" y="179"/>
                  </a:cubicBezTo>
                  <a:cubicBezTo>
                    <a:pt x="917" y="72"/>
                    <a:pt x="846" y="1"/>
                    <a:pt x="7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133" name="Google Shape;1133;p36"/>
          <p:cNvGrpSpPr/>
          <p:nvPr/>
        </p:nvGrpSpPr>
        <p:grpSpPr>
          <a:xfrm>
            <a:off x="7015295" y="4490670"/>
            <a:ext cx="678469" cy="590350"/>
            <a:chOff x="3716358" y="1544655"/>
            <a:chExt cx="361971" cy="314958"/>
          </a:xfrm>
        </p:grpSpPr>
        <p:sp>
          <p:nvSpPr>
            <p:cNvPr id="1134" name="Google Shape;1134;p36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139" name="Google Shape;1139;p36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1140" name="Google Shape;1140;p36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141" name="Google Shape;1141;p36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142" name="Google Shape;1142;p36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143" name="Google Shape;1143;p36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144" name="Google Shape;1144;p36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146" name="Google Shape;1146;p36"/>
          <p:cNvSpPr txBox="1"/>
          <p:nvPr/>
        </p:nvSpPr>
        <p:spPr>
          <a:xfrm>
            <a:off x="12486515" y="3323658"/>
            <a:ext cx="4092768" cy="116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Xabar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mazmunli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1148" name="Google Shape;1148;p36"/>
          <p:cNvGrpSpPr/>
          <p:nvPr/>
        </p:nvGrpSpPr>
        <p:grpSpPr>
          <a:xfrm>
            <a:off x="12486515" y="4891705"/>
            <a:ext cx="4097946" cy="1699052"/>
            <a:chOff x="6344594" y="2397434"/>
            <a:chExt cx="2082231" cy="863315"/>
          </a:xfrm>
        </p:grpSpPr>
        <p:sp>
          <p:nvSpPr>
            <p:cNvPr id="1149" name="Google Shape;1149;p36"/>
            <p:cNvSpPr txBox="1"/>
            <p:nvPr/>
          </p:nvSpPr>
          <p:spPr>
            <a:xfrm>
              <a:off x="6344594" y="2670650"/>
              <a:ext cx="2079600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Buyruq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mazmunli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</a:t>
              </a:r>
              <a:endParaRPr sz="32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50" name="Google Shape;1150;p36"/>
            <p:cNvSpPr txBox="1"/>
            <p:nvPr/>
          </p:nvSpPr>
          <p:spPr>
            <a:xfrm>
              <a:off x="6347225" y="2397434"/>
              <a:ext cx="20796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3346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151" name="Google Shape;1151;p36"/>
          <p:cNvGrpSpPr/>
          <p:nvPr/>
        </p:nvGrpSpPr>
        <p:grpSpPr>
          <a:xfrm>
            <a:off x="12486515" y="6997457"/>
            <a:ext cx="4097946" cy="1698271"/>
            <a:chOff x="6344594" y="3467400"/>
            <a:chExt cx="2082231" cy="862918"/>
          </a:xfrm>
        </p:grpSpPr>
        <p:sp>
          <p:nvSpPr>
            <p:cNvPr id="1152" name="Google Shape;1152;p36"/>
            <p:cNvSpPr txBox="1"/>
            <p:nvPr/>
          </p:nvSpPr>
          <p:spPr>
            <a:xfrm>
              <a:off x="6344594" y="3740218"/>
              <a:ext cx="2079600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Hissiy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ifoda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mazmunli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ru-RU" sz="3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3" name="Google Shape;1153;p36"/>
            <p:cNvSpPr txBox="1"/>
            <p:nvPr/>
          </p:nvSpPr>
          <p:spPr>
            <a:xfrm>
              <a:off x="6347225" y="3467400"/>
              <a:ext cx="2079600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3346" dirty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155" name="Google Shape;1155;p36"/>
          <p:cNvSpPr txBox="1"/>
          <p:nvPr/>
        </p:nvSpPr>
        <p:spPr>
          <a:xfrm>
            <a:off x="1397856" y="3291671"/>
            <a:ext cx="4092768" cy="116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mazmunli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8" name="Google Shape;1158;p36"/>
          <p:cNvSpPr txBox="1"/>
          <p:nvPr/>
        </p:nvSpPr>
        <p:spPr>
          <a:xfrm>
            <a:off x="1378858" y="5412963"/>
            <a:ext cx="4092768" cy="1161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Tasviriy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61" name="Google Shape;1161;p36"/>
          <p:cNvSpPr txBox="1"/>
          <p:nvPr/>
        </p:nvSpPr>
        <p:spPr>
          <a:xfrm>
            <a:off x="1404697" y="7534671"/>
            <a:ext cx="4092768" cy="116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Izoh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mazmunli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0" y="186271"/>
            <a:ext cx="2362199" cy="923081"/>
          </a:xfrm>
          <a:prstGeom prst="rect">
            <a:avLst/>
          </a:prstGeom>
        </p:spPr>
      </p:pic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74919" y="9195860"/>
            <a:ext cx="30989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Didaktik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755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52;p19"/>
          <p:cNvGrpSpPr/>
          <p:nvPr/>
        </p:nvGrpSpPr>
        <p:grpSpPr>
          <a:xfrm>
            <a:off x="6756878" y="4831588"/>
            <a:ext cx="10345944" cy="1916665"/>
            <a:chOff x="3433276" y="2282588"/>
            <a:chExt cx="5256937" cy="973888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69931" tIns="134947" rIns="134947" bIns="134947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4723" b="1" dirty="0">
                  <a:solidFill>
                    <a:schemeClr val="accent2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</a:t>
              </a:r>
              <a:r>
                <a:rPr lang="en" sz="4723" b="1" dirty="0">
                  <a:solidFill>
                    <a:schemeClr val="accent2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asviriy </a:t>
              </a:r>
              <a:endParaRPr sz="4723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233616" y="2282588"/>
              <a:ext cx="2456597" cy="8177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t" anchorCtr="0">
              <a:noAutofit/>
            </a:bodyPr>
            <a:lstStyle/>
            <a:p>
              <a:pPr algn="ctr"/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Muayyan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predmet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voqea-hodisalar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ta’riflanadi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tavsiflanadi</a:t>
              </a:r>
              <a:r>
                <a:rPr lang="en-US" sz="2952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952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" name="Google Shape;256;p19"/>
          <p:cNvGrpSpPr/>
          <p:nvPr/>
        </p:nvGrpSpPr>
        <p:grpSpPr>
          <a:xfrm>
            <a:off x="6756878" y="7168372"/>
            <a:ext cx="10144496" cy="1816305"/>
            <a:chOff x="3433276" y="3469945"/>
            <a:chExt cx="5432047" cy="922893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88175" y="3776338"/>
              <a:ext cx="203146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69931" tIns="134947" rIns="134947" bIns="134947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4723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</a:t>
              </a:r>
              <a:r>
                <a:rPr lang="en" sz="4723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uhokama </a:t>
              </a:r>
              <a:endParaRPr sz="4723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222554" y="3469945"/>
              <a:ext cx="2642769" cy="7667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t" anchorCtr="0">
              <a:noAutofit/>
            </a:bodyPr>
            <a:lstStyle/>
            <a:p>
              <a:pPr algn="ctr"/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Muayyan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predmet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voqea-hodisalar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haqidagi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fikr-mulohazalar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bayon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qilinadi</a:t>
              </a:r>
              <a:r>
                <a:rPr lang="en-US" sz="2952" b="1" dirty="0">
                  <a:solidFill>
                    <a:srgbClr val="0070C0"/>
                  </a:solidFill>
                </a:rPr>
                <a:t>.</a:t>
              </a:r>
              <a:endParaRPr sz="2952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" name="Google Shape;260;p19"/>
          <p:cNvGrpSpPr/>
          <p:nvPr/>
        </p:nvGrpSpPr>
        <p:grpSpPr>
          <a:xfrm>
            <a:off x="6756878" y="2474662"/>
            <a:ext cx="10124348" cy="2037169"/>
            <a:chOff x="3433276" y="1084997"/>
            <a:chExt cx="5144341" cy="1035118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69931" tIns="134947" rIns="134947" bIns="134947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4723" b="1" dirty="0">
                  <a:solidFill>
                    <a:schemeClr val="accen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H</a:t>
              </a:r>
              <a:r>
                <a:rPr lang="en" sz="4723" b="1" dirty="0">
                  <a:solidFill>
                    <a:schemeClr val="accen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ikoya </a:t>
              </a:r>
              <a:endParaRPr sz="4723" b="1" dirty="0">
                <a:solidFill>
                  <a:schemeClr val="accen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172200" y="1084997"/>
              <a:ext cx="2405417" cy="8789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t" anchorCtr="0">
              <a:noAutofit/>
            </a:bodyPr>
            <a:lstStyle/>
            <a:p>
              <a:pPr algn="ctr"/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Muayyan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predmet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voqea-hodisalar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haqida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xabar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beriladi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hikoya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952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qilinadi</a:t>
              </a:r>
              <a:r>
                <a:rPr lang="en-US" sz="2952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952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5" name="Google Shape;264;p19"/>
          <p:cNvGrpSpPr/>
          <p:nvPr/>
        </p:nvGrpSpPr>
        <p:grpSpPr>
          <a:xfrm>
            <a:off x="7194454" y="3344333"/>
            <a:ext cx="667668" cy="667668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grpSp>
        <p:nvGrpSpPr>
          <p:cNvPr id="6" name="Google Shape;267;p19"/>
          <p:cNvGrpSpPr/>
          <p:nvPr/>
        </p:nvGrpSpPr>
        <p:grpSpPr>
          <a:xfrm>
            <a:off x="7311908" y="5580909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grpSp>
        <p:nvGrpSpPr>
          <p:cNvPr id="7" name="Google Shape;271;p19"/>
          <p:cNvGrpSpPr/>
          <p:nvPr/>
        </p:nvGrpSpPr>
        <p:grpSpPr>
          <a:xfrm>
            <a:off x="7193155" y="7817158"/>
            <a:ext cx="670266" cy="667704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grpSp>
        <p:nvGrpSpPr>
          <p:cNvPr id="8" name="Google Shape;280;p19"/>
          <p:cNvGrpSpPr/>
          <p:nvPr/>
        </p:nvGrpSpPr>
        <p:grpSpPr>
          <a:xfrm>
            <a:off x="1397862" y="3678027"/>
            <a:ext cx="4842549" cy="4473274"/>
            <a:chOff x="710275" y="1696445"/>
            <a:chExt cx="2460575" cy="2272941"/>
          </a:xfrm>
        </p:grpSpPr>
        <p:grpSp>
          <p:nvGrpSpPr>
            <p:cNvPr id="9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34947" tIns="134947" rIns="134947" bIns="134947" anchor="ctr" anchorCtr="0">
                <a:noAutofit/>
              </a:bodyPr>
              <a:lstStyle/>
              <a:p>
                <a:endParaRPr sz="2657" dirty="0"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0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34947" tIns="134947" rIns="134947" bIns="134947" anchor="ctr" anchorCtr="0">
                <a:noAutofit/>
              </a:bodyPr>
              <a:lstStyle/>
              <a:p>
                <a:endParaRPr sz="2657" dirty="0"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542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Matn</a:t>
              </a:r>
              <a:endParaRPr sz="3542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43" name="Graphic 2">
            <a:extLst>
              <a:ext uri="{FF2B5EF4-FFF2-40B4-BE49-F238E27FC236}">
                <a16:creationId xmlns:a16="http://schemas.microsoft.com/office/drawing/2014/main" id="{EF6F04EA-C97D-4876-9DEC-78C6DB8F7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C85BE113-B522-4B38-9E7B-8C4A90AD25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0" y="186271"/>
            <a:ext cx="2362199" cy="92308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F55C36E-E2AA-4475-930F-560F5C4B0A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B44F7FD7-C2E6-4FD8-8E70-DBD6D94E68F6}"/>
              </a:ext>
            </a:extLst>
          </p:cNvPr>
          <p:cNvSpPr txBox="1"/>
          <p:nvPr/>
        </p:nvSpPr>
        <p:spPr>
          <a:xfrm>
            <a:off x="3272739" y="1687917"/>
            <a:ext cx="11121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600" b="1" dirty="0">
                <a:latin typeface="Arial" panose="020B0604020202020204" pitchFamily="34" charset="0"/>
                <a:cs typeface="Arial" panose="020B0604020202020204" pitchFamily="34" charset="0"/>
              </a:rPr>
              <a:t>Ifoda maqsadi va mazmuniga ko‘ra matn tiplari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D50806-BABF-4915-9689-3B9956D1C75C}" type="slidenum">
              <a:rPr lang="ru-RU" noProof="0" smtClean="0"/>
              <a:pPr rtl="0"/>
              <a:t>5</a:t>
            </a:fld>
            <a:endParaRPr lang="ru-RU" noProof="0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331269" y="3611347"/>
            <a:ext cx="7419073" cy="3578655"/>
          </a:xfrm>
          <a:prstGeom prst="homePlate">
            <a:avLst>
              <a:gd name="adj" fmla="val 58804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yuzasidan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topshiriqlarni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tuzishda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quyidagi</a:t>
            </a:r>
            <a:endParaRPr lang="en-US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usullardan</a:t>
            </a:r>
            <a:endParaRPr lang="en-US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foydalaniladi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32574" y="1766072"/>
            <a:ext cx="9767558" cy="14562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javobli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testlar</a:t>
            </a:r>
            <a:endParaRPr lang="ru-RU" sz="2800" dirty="0">
              <a:solidFill>
                <a:srgbClr val="002060"/>
              </a:solidFill>
              <a:latin typeface="Arial" pitchFamily="34" charset="0"/>
            </a:endParaRPr>
          </a:p>
          <a:p>
            <a:pPr algn="ctr"/>
            <a:endParaRPr lang="ru-RU" sz="2657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976123" y="3611347"/>
            <a:ext cx="9198228" cy="142072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nechta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javobli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testlar</a:t>
            </a:r>
            <a:endParaRPr lang="ru-RU" sz="28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614785" y="5334597"/>
            <a:ext cx="9785347" cy="2432998"/>
          </a:xfrm>
          <a:prstGeom prst="roundRect">
            <a:avLst/>
          </a:prstGeom>
          <a:solidFill>
            <a:srgbClr val="15C05A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Qisqa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batafsil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javob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yoziladigan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savollar</a:t>
            </a:r>
            <a:endParaRPr lang="ru-RU" sz="28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657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63245" y="8171092"/>
            <a:ext cx="10336887" cy="20245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Voqea-hodisaning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sababi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izohi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ijodkorlik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muammoning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yechimiga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savollar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04BFE0-DB2A-4D80-BBC0-D059B1A42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748"/>
            <a:ext cx="17995900" cy="144479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49">
            <a:extLst>
              <a:ext uri="{FF2B5EF4-FFF2-40B4-BE49-F238E27FC236}">
                <a16:creationId xmlns:a16="http://schemas.microsoft.com/office/drawing/2014/main" id="{5B95CC43-7766-484A-A599-908C94BF6EBD}"/>
              </a:ext>
            </a:extLst>
          </p:cNvPr>
          <p:cNvSpPr txBox="1">
            <a:spLocks/>
          </p:cNvSpPr>
          <p:nvPr/>
        </p:nvSpPr>
        <p:spPr>
          <a:xfrm>
            <a:off x="156136" y="3179308"/>
            <a:ext cx="8097755" cy="4794220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952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97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97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97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49">
            <a:extLst>
              <a:ext uri="{FF2B5EF4-FFF2-40B4-BE49-F238E27FC236}">
                <a16:creationId xmlns:a16="http://schemas.microsoft.com/office/drawing/2014/main" id="{01B55C31-B9ED-48A8-A56A-B8584F42077D}"/>
              </a:ext>
            </a:extLst>
          </p:cNvPr>
          <p:cNvSpPr txBox="1">
            <a:spLocks/>
          </p:cNvSpPr>
          <p:nvPr/>
        </p:nvSpPr>
        <p:spPr>
          <a:xfrm>
            <a:off x="8392318" y="3256633"/>
            <a:ext cx="9334009" cy="5068376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3649" indent="-262433"/>
            <a:endParaRPr lang="ru-RU" sz="4133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97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97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97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97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5409E47-6DBC-43FF-A451-0626DBEFEE13}"/>
              </a:ext>
            </a:extLst>
          </p:cNvPr>
          <p:cNvSpPr/>
          <p:nvPr/>
        </p:nvSpPr>
        <p:spPr>
          <a:xfrm>
            <a:off x="770698" y="4350291"/>
            <a:ext cx="7535990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Oltita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shlyapa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”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texnologiyasi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6E9F962-0C3E-4683-8607-A279B96D62E4}"/>
              </a:ext>
            </a:extLst>
          </p:cNvPr>
          <p:cNvSpPr/>
          <p:nvPr/>
        </p:nvSpPr>
        <p:spPr>
          <a:xfrm>
            <a:off x="743231" y="5380264"/>
            <a:ext cx="7563457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“Insert”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strategiyasi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metodi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evristik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texnologiyasi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71491C3-55B5-44F7-A66E-D48F50EDFD4A}"/>
              </a:ext>
            </a:extLst>
          </p:cNvPr>
          <p:cNvSpPr/>
          <p:nvPr/>
        </p:nvSpPr>
        <p:spPr>
          <a:xfrm>
            <a:off x="9057430" y="4028888"/>
            <a:ext cx="846724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Tayanch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so‘zlar</a:t>
            </a: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metodi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AC8CF6D-DBAF-4AC1-94E3-50A536655E1A}"/>
              </a:ext>
            </a:extLst>
          </p:cNvPr>
          <p:cNvSpPr/>
          <p:nvPr/>
        </p:nvSpPr>
        <p:spPr>
          <a:xfrm>
            <a:off x="9074665" y="5206046"/>
            <a:ext cx="845000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Arra</a:t>
            </a: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metodi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BF03CB3-0FD0-4A58-9521-8E9AAD0566EC}"/>
              </a:ext>
            </a:extLst>
          </p:cNvPr>
          <p:cNvSpPr/>
          <p:nvPr/>
        </p:nvSpPr>
        <p:spPr>
          <a:xfrm>
            <a:off x="9074665" y="6111041"/>
            <a:ext cx="845000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8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Rezyume</a:t>
            </a:r>
            <a:r>
              <a:rPr lang="en-US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8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texnologiyasi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9335C2A-3B24-472C-B17B-268B0F5CA3FE}"/>
              </a:ext>
            </a:extLst>
          </p:cNvPr>
          <p:cNvSpPr/>
          <p:nvPr/>
        </p:nvSpPr>
        <p:spPr>
          <a:xfrm>
            <a:off x="9074665" y="7127573"/>
            <a:ext cx="846724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“SWOT” </a:t>
            </a:r>
            <a:r>
              <a:rPr lang="en-US" sz="28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metodi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3AF857-0C35-41FF-9721-FB7A9B28DDDB}"/>
              </a:ext>
            </a:extLst>
          </p:cNvPr>
          <p:cNvSpPr txBox="1"/>
          <p:nvPr/>
        </p:nvSpPr>
        <p:spPr>
          <a:xfrm>
            <a:off x="2864839" y="1833705"/>
            <a:ext cx="1105495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interaktiv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metodlar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39390F0-D069-4421-8186-47E35D4B4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748"/>
            <a:ext cx="17995900" cy="14447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26B9991-7E0F-4C2A-B1D0-E7038FAF2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292" y="6821269"/>
            <a:ext cx="76920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672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5488420" y="4896179"/>
            <a:ext cx="12004440" cy="1739663"/>
            <a:chOff x="3433276" y="2372526"/>
            <a:chExt cx="6099645" cy="88395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543"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249548" y="2372526"/>
              <a:ext cx="3283373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</a:t>
              </a:r>
              <a:r>
                <a:rPr lang="uz-Cyrl-UZ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erakli xulosa yoki qaror qabul qilishga, jamoaga o‘z fikri bilan ta’sir o‘tkazishga, uni ma’qullashga,</a:t>
              </a:r>
              <a:r>
                <a:rPr lang="uz-Cyrl-UZ" sz="2400" dirty="0">
                  <a:solidFill>
                    <a:srgbClr val="00206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uz-Cyrl-UZ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berilgan muammoni yechishda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uz-Cyrl-UZ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egallagan bilimlarni qo‘llay olishga o‘rgatadi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</a:t>
              </a:r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5488420" y="7138974"/>
            <a:ext cx="5517835" cy="1667337"/>
            <a:chOff x="3433276" y="3545638"/>
            <a:chExt cx="2803699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543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5675409" y="2279751"/>
            <a:ext cx="11662017" cy="2332341"/>
            <a:chOff x="3433276" y="935016"/>
            <a:chExt cx="5925655" cy="1185099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46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154536" y="935016"/>
              <a:ext cx="3204395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</a:t>
              </a:r>
              <a:r>
                <a:rPr lang="uz-Cyrl-UZ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‘quvchilarni erkin, </a:t>
              </a:r>
              <a:endPara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uz-Cyrl-UZ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tanqidiy fikrlashga, izlanishga, fikrlarni jamlab taqqoslash uslubi yordamida matn mavzusidan kelib chiqqan holda muammoni, yechimini topishga o‘rgat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adi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</a:t>
              </a:r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194452" y="3344331"/>
            <a:ext cx="667669" cy="667669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80908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503040" y="3594956"/>
            <a:ext cx="4842548" cy="4473274"/>
            <a:chOff x="710275" y="1696445"/>
            <a:chExt cx="2460575" cy="2272941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3346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7" name="Picture 3">
            <a:extLst>
              <a:ext uri="{FF2B5EF4-FFF2-40B4-BE49-F238E27FC236}">
                <a16:creationId xmlns:a16="http://schemas.microsoft.com/office/drawing/2014/main" id="{78A996CF-8103-4571-BF43-AD07CFED8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03601" y="4796777"/>
            <a:ext cx="2125285" cy="20596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40866534-1A38-405B-9B34-13D9DFE02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7748"/>
            <a:ext cx="17995900" cy="1444793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636DF7C9-2E4D-4118-95E6-D0AD822F0986}"/>
              </a:ext>
            </a:extLst>
          </p:cNvPr>
          <p:cNvSpPr txBox="1"/>
          <p:nvPr/>
        </p:nvSpPr>
        <p:spPr>
          <a:xfrm>
            <a:off x="10729400" y="7382785"/>
            <a:ext cx="67634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qahramonlarining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kamchilik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varaqlar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tarqatiladi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85E71FE-5C48-47B8-9DF8-ED9E1DF35BF5}"/>
              </a:ext>
            </a:extLst>
          </p:cNvPr>
          <p:cNvSpPr txBox="1"/>
          <p:nvPr/>
        </p:nvSpPr>
        <p:spPr>
          <a:xfrm>
            <a:off x="1174167" y="1719877"/>
            <a:ext cx="9002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Rezyume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texnologiyasi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Логотип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FD50806-BABF-4915-9689-3B9956D1C75C}" type="slidenum">
              <a:rPr lang="ru-RU" noProof="0" smtClean="0"/>
              <a:pPr rtl="0"/>
              <a:t>8</a:t>
            </a:fld>
            <a:endParaRPr lang="ru-RU" noProof="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1705455"/>
            <a:ext cx="17995900" cy="152728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defRPr/>
            </a:pPr>
            <a:r>
              <a:rPr lang="uz-Latn-UZ" sz="4000" b="1" dirty="0">
                <a:solidFill>
                  <a:sysClr val="windowText" lastClr="00000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«Rezyume» texnologiyasi</a:t>
            </a:r>
            <a:endParaRPr lang="ru-RU" sz="4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Текст 49">
            <a:extLst>
              <a:ext uri="{FF2B5EF4-FFF2-40B4-BE49-F238E27FC236}">
                <a16:creationId xmlns:a16="http://schemas.microsoft.com/office/drawing/2014/main" id="{EB984814-9DA4-49A4-A910-409751F65159}"/>
              </a:ext>
            </a:extLst>
          </p:cNvPr>
          <p:cNvSpPr txBox="1">
            <a:spLocks/>
          </p:cNvSpPr>
          <p:nvPr/>
        </p:nvSpPr>
        <p:spPr>
          <a:xfrm>
            <a:off x="1263172" y="3221395"/>
            <a:ext cx="15832934" cy="679073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ru-RU" sz="3542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E6191AC-2175-4370-A558-A7EAD5CF6BC6}"/>
              </a:ext>
            </a:extLst>
          </p:cNvPr>
          <p:cNvSpPr/>
          <p:nvPr/>
        </p:nvSpPr>
        <p:spPr>
          <a:xfrm>
            <a:off x="1356580" y="3862464"/>
            <a:ext cx="8031491" cy="910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00FF99"/>
              </a:buClr>
            </a:pPr>
            <a:r>
              <a:rPr lang="en-US" altLang="ru-RU" sz="53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531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9">
            <a:extLst>
              <a:ext uri="{FF2B5EF4-FFF2-40B4-BE49-F238E27FC236}">
                <a16:creationId xmlns:a16="http://schemas.microsoft.com/office/drawing/2014/main" id="{B1DBFFE5-10D0-4166-8810-57409E532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681655"/>
              </p:ext>
            </p:extLst>
          </p:nvPr>
        </p:nvGraphicFramePr>
        <p:xfrm>
          <a:off x="338037" y="3648075"/>
          <a:ext cx="17115464" cy="6494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8866">
                  <a:extLst>
                    <a:ext uri="{9D8B030D-6E8A-4147-A177-3AD203B41FA5}">
                      <a16:colId xmlns:a16="http://schemas.microsoft.com/office/drawing/2014/main" val="2214271098"/>
                    </a:ext>
                  </a:extLst>
                </a:gridCol>
                <a:gridCol w="4278866">
                  <a:extLst>
                    <a:ext uri="{9D8B030D-6E8A-4147-A177-3AD203B41FA5}">
                      <a16:colId xmlns:a16="http://schemas.microsoft.com/office/drawing/2014/main" val="474520647"/>
                    </a:ext>
                  </a:extLst>
                </a:gridCol>
                <a:gridCol w="4278866">
                  <a:extLst>
                    <a:ext uri="{9D8B030D-6E8A-4147-A177-3AD203B41FA5}">
                      <a16:colId xmlns:a16="http://schemas.microsoft.com/office/drawing/2014/main" val="2906104472"/>
                    </a:ext>
                  </a:extLst>
                </a:gridCol>
                <a:gridCol w="4278866">
                  <a:extLst>
                    <a:ext uri="{9D8B030D-6E8A-4147-A177-3AD203B41FA5}">
                      <a16:colId xmlns:a16="http://schemas.microsoft.com/office/drawing/2014/main" val="1574272464"/>
                    </a:ext>
                  </a:extLst>
                </a:gridCol>
              </a:tblGrid>
              <a:tr h="1133308">
                <a:tc gridSpan="4"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Badiiy</a:t>
                      </a:r>
                      <a:r>
                        <a:rPr lang="en-US" sz="40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40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asarni</a:t>
                      </a:r>
                      <a:r>
                        <a:rPr lang="en-US" sz="40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40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o‘rganish</a:t>
                      </a:r>
                      <a:endParaRPr lang="ru-RU" sz="4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147000"/>
                  </a:ext>
                </a:extLst>
              </a:tr>
              <a:tr h="1961050">
                <a:tc gridSpan="2"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Asarni</a:t>
                      </a:r>
                      <a:r>
                        <a:rPr lang="en-US" sz="4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o‘qib</a:t>
                      </a:r>
                      <a:r>
                        <a:rPr lang="en-US" sz="4000" b="1" dirty="0">
                          <a:latin typeface="Arial" pitchFamily="34" charset="0"/>
                          <a:cs typeface="Arial" pitchFamily="34" charset="0"/>
                        </a:rPr>
                        <a:t> ... 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O‘qiganlardan</a:t>
                      </a:r>
                      <a:r>
                        <a:rPr lang="en-US" sz="4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eshitib</a:t>
                      </a:r>
                      <a:r>
                        <a:rPr lang="en-US" sz="4000" b="1" dirty="0">
                          <a:latin typeface="Arial" pitchFamily="34" charset="0"/>
                          <a:cs typeface="Arial" pitchFamily="34" charset="0"/>
                        </a:rPr>
                        <a:t> …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2265031"/>
                  </a:ext>
                </a:extLst>
              </a:tr>
              <a:tr h="1133308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Afzalligi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Kamchilik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Afzalligi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Kamchilik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extLst>
                  <a:ext uri="{0D108BD9-81ED-4DB2-BD59-A6C34878D82A}">
                    <a16:rowId xmlns:a16="http://schemas.microsoft.com/office/drawing/2014/main" val="1329337096"/>
                  </a:ext>
                </a:extLst>
              </a:tr>
              <a:tr h="1133308">
                <a:tc>
                  <a:txBody>
                    <a:bodyPr/>
                    <a:lstStyle/>
                    <a:p>
                      <a:endParaRPr lang="ru-RU" sz="4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endParaRPr lang="ru-RU" sz="4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endParaRPr lang="ru-RU" sz="4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6115" marR="166115" marT="67485" marB="67485"/>
                </a:tc>
                <a:tc>
                  <a:txBody>
                    <a:bodyPr/>
                    <a:lstStyle/>
                    <a:p>
                      <a:endParaRPr lang="ru-RU" sz="3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6115" marR="166115" marT="67485" marB="67485"/>
                </a:tc>
                <a:extLst>
                  <a:ext uri="{0D108BD9-81ED-4DB2-BD59-A6C34878D82A}">
                    <a16:rowId xmlns:a16="http://schemas.microsoft.com/office/drawing/2014/main" val="2801846285"/>
                  </a:ext>
                </a:extLst>
              </a:tr>
              <a:tr h="1133308">
                <a:tc gridSpan="4">
                  <a:txBody>
                    <a:bodyPr/>
                    <a:lstStyle/>
                    <a:p>
                      <a:r>
                        <a:rPr lang="en-US" sz="4000" b="1" dirty="0" err="1">
                          <a:latin typeface="Arial" pitchFamily="34" charset="0"/>
                          <a:cs typeface="Arial" pitchFamily="34" charset="0"/>
                        </a:rPr>
                        <a:t>Xulosa</a:t>
                      </a:r>
                      <a:r>
                        <a:rPr lang="en-US" sz="4000" b="1" dirty="0"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endParaRPr lang="ru-RU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66115" marR="166115" marT="67485" marB="67485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406791"/>
                  </a:ext>
                </a:extLst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863D53-2D58-4851-8A06-08889138D7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748"/>
            <a:ext cx="17995900" cy="144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60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31"/>
          <p:cNvSpPr/>
          <p:nvPr/>
        </p:nvSpPr>
        <p:spPr>
          <a:xfrm>
            <a:off x="9303403" y="3008305"/>
            <a:ext cx="7565223" cy="5333454"/>
          </a:xfrm>
          <a:custGeom>
            <a:avLst/>
            <a:gdLst/>
            <a:ahLst/>
            <a:cxnLst/>
            <a:rect l="l" t="t" r="r" b="b"/>
            <a:pathLst>
              <a:path w="9272" h="6540" extrusionOk="0">
                <a:moveTo>
                  <a:pt x="9271" y="1241"/>
                </a:moveTo>
                <a:lnTo>
                  <a:pt x="8088" y="179"/>
                </a:lnTo>
                <a:lnTo>
                  <a:pt x="8088" y="863"/>
                </a:lnTo>
                <a:lnTo>
                  <a:pt x="2087" y="863"/>
                </a:lnTo>
                <a:lnTo>
                  <a:pt x="2087" y="863"/>
                </a:lnTo>
                <a:cubicBezTo>
                  <a:pt x="1508" y="387"/>
                  <a:pt x="789" y="75"/>
                  <a:pt x="0" y="0"/>
                </a:cubicBezTo>
                <a:lnTo>
                  <a:pt x="0" y="0"/>
                </a:lnTo>
                <a:cubicBezTo>
                  <a:pt x="204" y="121"/>
                  <a:pt x="340" y="344"/>
                  <a:pt x="340" y="599"/>
                </a:cubicBezTo>
                <a:lnTo>
                  <a:pt x="340" y="599"/>
                </a:lnTo>
                <a:cubicBezTo>
                  <a:pt x="340" y="836"/>
                  <a:pt x="221" y="1047"/>
                  <a:pt x="39" y="1173"/>
                </a:cubicBezTo>
                <a:lnTo>
                  <a:pt x="39" y="1173"/>
                </a:lnTo>
                <a:cubicBezTo>
                  <a:pt x="1339" y="1370"/>
                  <a:pt x="2336" y="2493"/>
                  <a:pt x="2336" y="3850"/>
                </a:cubicBezTo>
                <a:lnTo>
                  <a:pt x="2336" y="3850"/>
                </a:lnTo>
                <a:cubicBezTo>
                  <a:pt x="2336" y="4569"/>
                  <a:pt x="2054" y="5224"/>
                  <a:pt x="1595" y="5709"/>
                </a:cubicBezTo>
                <a:lnTo>
                  <a:pt x="1595" y="5709"/>
                </a:lnTo>
                <a:cubicBezTo>
                  <a:pt x="1637" y="5702"/>
                  <a:pt x="1680" y="5697"/>
                  <a:pt x="1724" y="5697"/>
                </a:cubicBezTo>
                <a:lnTo>
                  <a:pt x="1724" y="5697"/>
                </a:lnTo>
                <a:cubicBezTo>
                  <a:pt x="2110" y="5697"/>
                  <a:pt x="2422" y="6010"/>
                  <a:pt x="2422" y="6395"/>
                </a:cubicBezTo>
                <a:lnTo>
                  <a:pt x="2422" y="6395"/>
                </a:lnTo>
                <a:cubicBezTo>
                  <a:pt x="2422" y="6444"/>
                  <a:pt x="2417" y="6493"/>
                  <a:pt x="2407" y="6539"/>
                </a:cubicBezTo>
                <a:lnTo>
                  <a:pt x="2407" y="6539"/>
                </a:lnTo>
                <a:cubicBezTo>
                  <a:pt x="3081" y="5843"/>
                  <a:pt x="3496" y="4894"/>
                  <a:pt x="3496" y="3850"/>
                </a:cubicBezTo>
                <a:lnTo>
                  <a:pt x="3496" y="3850"/>
                </a:lnTo>
                <a:cubicBezTo>
                  <a:pt x="3496" y="3039"/>
                  <a:pt x="3247" y="2288"/>
                  <a:pt x="2821" y="1666"/>
                </a:cubicBezTo>
                <a:lnTo>
                  <a:pt x="8088" y="1666"/>
                </a:lnTo>
                <a:lnTo>
                  <a:pt x="8088" y="2303"/>
                </a:lnTo>
                <a:lnTo>
                  <a:pt x="9271" y="1241"/>
                </a:ln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endParaRPr sz="4723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4" name="Google Shape;634;p31"/>
          <p:cNvSpPr/>
          <p:nvPr/>
        </p:nvSpPr>
        <p:spPr>
          <a:xfrm>
            <a:off x="1133851" y="3004709"/>
            <a:ext cx="9583307" cy="6297298"/>
          </a:xfrm>
          <a:custGeom>
            <a:avLst/>
            <a:gdLst/>
            <a:ahLst/>
            <a:cxnLst/>
            <a:rect l="l" t="t" r="r" b="b"/>
            <a:pathLst>
              <a:path w="11748" h="7721" extrusionOk="0">
                <a:moveTo>
                  <a:pt x="11737" y="7096"/>
                </a:moveTo>
                <a:lnTo>
                  <a:pt x="11737" y="7096"/>
                </a:lnTo>
                <a:cubicBezTo>
                  <a:pt x="11351" y="7096"/>
                  <a:pt x="11039" y="6783"/>
                  <a:pt x="11039" y="6398"/>
                </a:cubicBezTo>
                <a:lnTo>
                  <a:pt x="11039" y="6398"/>
                </a:lnTo>
                <a:cubicBezTo>
                  <a:pt x="11039" y="6306"/>
                  <a:pt x="11056" y="6220"/>
                  <a:pt x="11089" y="6140"/>
                </a:cubicBezTo>
                <a:lnTo>
                  <a:pt x="11089" y="6140"/>
                </a:lnTo>
                <a:cubicBezTo>
                  <a:pt x="10670" y="6405"/>
                  <a:pt x="10174" y="6560"/>
                  <a:pt x="9643" y="6560"/>
                </a:cubicBezTo>
                <a:lnTo>
                  <a:pt x="9643" y="6560"/>
                </a:lnTo>
                <a:cubicBezTo>
                  <a:pt x="8148" y="6560"/>
                  <a:pt x="6935" y="5347"/>
                  <a:pt x="6935" y="3853"/>
                </a:cubicBezTo>
                <a:lnTo>
                  <a:pt x="6935" y="3853"/>
                </a:lnTo>
                <a:cubicBezTo>
                  <a:pt x="6935" y="2489"/>
                  <a:pt x="7943" y="1361"/>
                  <a:pt x="9254" y="1172"/>
                </a:cubicBezTo>
                <a:lnTo>
                  <a:pt x="9254" y="1172"/>
                </a:lnTo>
                <a:cubicBezTo>
                  <a:pt x="9075" y="1046"/>
                  <a:pt x="8958" y="837"/>
                  <a:pt x="8958" y="602"/>
                </a:cubicBezTo>
                <a:lnTo>
                  <a:pt x="8958" y="602"/>
                </a:lnTo>
                <a:cubicBezTo>
                  <a:pt x="8958" y="345"/>
                  <a:pt x="9096" y="121"/>
                  <a:pt x="9302" y="0"/>
                </a:cubicBezTo>
                <a:lnTo>
                  <a:pt x="9302" y="0"/>
                </a:lnTo>
                <a:cubicBezTo>
                  <a:pt x="7326" y="172"/>
                  <a:pt x="5775" y="1830"/>
                  <a:pt x="5775" y="3853"/>
                </a:cubicBezTo>
                <a:lnTo>
                  <a:pt x="5775" y="3853"/>
                </a:lnTo>
                <a:cubicBezTo>
                  <a:pt x="5775" y="4663"/>
                  <a:pt x="6025" y="5415"/>
                  <a:pt x="6451" y="6037"/>
                </a:cubicBezTo>
                <a:lnTo>
                  <a:pt x="1183" y="6037"/>
                </a:lnTo>
                <a:lnTo>
                  <a:pt x="1183" y="5412"/>
                </a:lnTo>
                <a:lnTo>
                  <a:pt x="0" y="6474"/>
                </a:lnTo>
                <a:lnTo>
                  <a:pt x="1183" y="7535"/>
                </a:lnTo>
                <a:lnTo>
                  <a:pt x="1183" y="6840"/>
                </a:lnTo>
                <a:lnTo>
                  <a:pt x="7186" y="6840"/>
                </a:lnTo>
                <a:lnTo>
                  <a:pt x="7186" y="6840"/>
                </a:lnTo>
                <a:cubicBezTo>
                  <a:pt x="7854" y="7390"/>
                  <a:pt x="8710" y="7720"/>
                  <a:pt x="9643" y="7720"/>
                </a:cubicBezTo>
                <a:lnTo>
                  <a:pt x="9643" y="7720"/>
                </a:lnTo>
                <a:cubicBezTo>
                  <a:pt x="10419" y="7720"/>
                  <a:pt x="11142" y="7491"/>
                  <a:pt x="11747" y="7096"/>
                </a:cubicBezTo>
                <a:lnTo>
                  <a:pt x="11747" y="7096"/>
                </a:lnTo>
                <a:cubicBezTo>
                  <a:pt x="11744" y="7096"/>
                  <a:pt x="11741" y="7096"/>
                  <a:pt x="11737" y="709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endParaRPr sz="4723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5" name="Google Shape;635;p31"/>
          <p:cNvSpPr txBox="1"/>
          <p:nvPr/>
        </p:nvSpPr>
        <p:spPr>
          <a:xfrm>
            <a:off x="8720334" y="3116335"/>
            <a:ext cx="554992" cy="749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r>
              <a:rPr lang="en" sz="4527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A</a:t>
            </a:r>
            <a:endParaRPr sz="984">
              <a:solidFill>
                <a:schemeClr val="accen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31"/>
          <p:cNvSpPr txBox="1"/>
          <p:nvPr/>
        </p:nvSpPr>
        <p:spPr>
          <a:xfrm>
            <a:off x="10462026" y="7849245"/>
            <a:ext cx="510120" cy="749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r>
              <a:rPr lang="en" sz="4527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</a:t>
            </a:r>
            <a:endParaRPr sz="984">
              <a:solidFill>
                <a:schemeClr val="accent2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9" name="Google Shape;639;p31"/>
          <p:cNvSpPr txBox="1"/>
          <p:nvPr/>
        </p:nvSpPr>
        <p:spPr>
          <a:xfrm>
            <a:off x="7054672" y="4857875"/>
            <a:ext cx="3805959" cy="1556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544" tIns="80985" rIns="160544" bIns="8024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sz="3600" b="1" dirty="0">
              <a:solidFill>
                <a:srgbClr val="00206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40" name="Google Shape;640;p31"/>
          <p:cNvSpPr txBox="1"/>
          <p:nvPr/>
        </p:nvSpPr>
        <p:spPr>
          <a:xfrm>
            <a:off x="7394083" y="4525431"/>
            <a:ext cx="3207734" cy="1431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endParaRPr sz="984" dirty="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41" name="Google Shape;641;p31"/>
          <p:cNvGrpSpPr/>
          <p:nvPr/>
        </p:nvGrpSpPr>
        <p:grpSpPr>
          <a:xfrm>
            <a:off x="3170187" y="4791947"/>
            <a:ext cx="1829701" cy="1829111"/>
            <a:chOff x="1610822" y="2262446"/>
            <a:chExt cx="929700" cy="929400"/>
          </a:xfrm>
        </p:grpSpPr>
        <p:sp>
          <p:nvSpPr>
            <p:cNvPr id="642" name="Google Shape;642;p31"/>
            <p:cNvSpPr/>
            <p:nvPr/>
          </p:nvSpPr>
          <p:spPr>
            <a:xfrm>
              <a:off x="1610822" y="2262446"/>
              <a:ext cx="929700" cy="929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7504" tIns="33752" rIns="67504" bIns="33752" anchor="ctr" anchorCtr="0">
              <a:noAutofit/>
            </a:bodyPr>
            <a:lstStyle/>
            <a:p>
              <a:pPr algn="ctr"/>
              <a:endParaRPr sz="2755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grpSp>
          <p:nvGrpSpPr>
            <p:cNvPr id="643" name="Google Shape;643;p31"/>
            <p:cNvGrpSpPr/>
            <p:nvPr/>
          </p:nvGrpSpPr>
          <p:grpSpPr>
            <a:xfrm>
              <a:off x="1857684" y="2509142"/>
              <a:ext cx="435977" cy="436011"/>
              <a:chOff x="-59889100" y="2671925"/>
              <a:chExt cx="319000" cy="315950"/>
            </a:xfrm>
          </p:grpSpPr>
          <p:sp>
            <p:nvSpPr>
              <p:cNvPr id="644" name="Google Shape;644;p31"/>
              <p:cNvSpPr/>
              <p:nvPr/>
            </p:nvSpPr>
            <p:spPr>
              <a:xfrm>
                <a:off x="-59889100" y="2672000"/>
                <a:ext cx="149675" cy="256025"/>
              </a:xfrm>
              <a:custGeom>
                <a:avLst/>
                <a:gdLst/>
                <a:ahLst/>
                <a:cxnLst/>
                <a:rect l="l" t="t" r="r" b="b"/>
                <a:pathLst>
                  <a:path w="5987" h="10241" extrusionOk="0">
                    <a:moveTo>
                      <a:pt x="5073" y="946"/>
                    </a:moveTo>
                    <a:lnTo>
                      <a:pt x="5073" y="2647"/>
                    </a:lnTo>
                    <a:lnTo>
                      <a:pt x="5104" y="2647"/>
                    </a:lnTo>
                    <a:cubicBezTo>
                      <a:pt x="3623" y="3151"/>
                      <a:pt x="2489" y="4569"/>
                      <a:pt x="2489" y="6302"/>
                    </a:cubicBezTo>
                    <a:cubicBezTo>
                      <a:pt x="2489" y="6900"/>
                      <a:pt x="2647" y="7499"/>
                      <a:pt x="2867" y="8034"/>
                    </a:cubicBezTo>
                    <a:lnTo>
                      <a:pt x="1639" y="9263"/>
                    </a:lnTo>
                    <a:cubicBezTo>
                      <a:pt x="1103" y="8381"/>
                      <a:pt x="788" y="7373"/>
                      <a:pt x="788" y="6302"/>
                    </a:cubicBezTo>
                    <a:cubicBezTo>
                      <a:pt x="788" y="3750"/>
                      <a:pt x="2584" y="1513"/>
                      <a:pt x="5073" y="946"/>
                    </a:cubicBezTo>
                    <a:close/>
                    <a:moveTo>
                      <a:pt x="5482" y="1"/>
                    </a:moveTo>
                    <a:cubicBezTo>
                      <a:pt x="2395" y="442"/>
                      <a:pt x="0" y="3088"/>
                      <a:pt x="0" y="6270"/>
                    </a:cubicBezTo>
                    <a:cubicBezTo>
                      <a:pt x="0" y="7688"/>
                      <a:pt x="441" y="8979"/>
                      <a:pt x="1292" y="10082"/>
                    </a:cubicBezTo>
                    <a:cubicBezTo>
                      <a:pt x="1377" y="10184"/>
                      <a:pt x="1500" y="10241"/>
                      <a:pt x="1624" y="10241"/>
                    </a:cubicBezTo>
                    <a:cubicBezTo>
                      <a:pt x="1729" y="10241"/>
                      <a:pt x="1835" y="10200"/>
                      <a:pt x="1922" y="10114"/>
                    </a:cubicBezTo>
                    <a:lnTo>
                      <a:pt x="3718" y="8349"/>
                    </a:lnTo>
                    <a:cubicBezTo>
                      <a:pt x="3812" y="8223"/>
                      <a:pt x="3844" y="8003"/>
                      <a:pt x="3781" y="7845"/>
                    </a:cubicBezTo>
                    <a:cubicBezTo>
                      <a:pt x="3497" y="7373"/>
                      <a:pt x="3340" y="6806"/>
                      <a:pt x="3340" y="6270"/>
                    </a:cubicBezTo>
                    <a:cubicBezTo>
                      <a:pt x="3340" y="4884"/>
                      <a:pt x="4285" y="3655"/>
                      <a:pt x="5671" y="3309"/>
                    </a:cubicBezTo>
                    <a:cubicBezTo>
                      <a:pt x="5860" y="3277"/>
                      <a:pt x="5986" y="3120"/>
                      <a:pt x="5986" y="2899"/>
                    </a:cubicBezTo>
                    <a:lnTo>
                      <a:pt x="5986" y="379"/>
                    </a:lnTo>
                    <a:cubicBezTo>
                      <a:pt x="5955" y="190"/>
                      <a:pt x="5703" y="1"/>
                      <a:pt x="54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5" name="Google Shape;645;p31"/>
              <p:cNvSpPr/>
              <p:nvPr/>
            </p:nvSpPr>
            <p:spPr>
              <a:xfrm>
                <a:off x="-59830825" y="2892525"/>
                <a:ext cx="201650" cy="95350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3814" extrusionOk="0">
                    <a:moveTo>
                      <a:pt x="5735" y="946"/>
                    </a:moveTo>
                    <a:lnTo>
                      <a:pt x="6963" y="2175"/>
                    </a:lnTo>
                    <a:cubicBezTo>
                      <a:pt x="6113" y="2710"/>
                      <a:pt x="5073" y="2994"/>
                      <a:pt x="4065" y="2994"/>
                    </a:cubicBezTo>
                    <a:cubicBezTo>
                      <a:pt x="3025" y="2994"/>
                      <a:pt x="2017" y="2710"/>
                      <a:pt x="1135" y="2175"/>
                    </a:cubicBezTo>
                    <a:lnTo>
                      <a:pt x="2364" y="946"/>
                    </a:lnTo>
                    <a:cubicBezTo>
                      <a:pt x="2868" y="1198"/>
                      <a:pt x="3466" y="1356"/>
                      <a:pt x="4065" y="1356"/>
                    </a:cubicBezTo>
                    <a:cubicBezTo>
                      <a:pt x="4600" y="1356"/>
                      <a:pt x="5199" y="1198"/>
                      <a:pt x="5735" y="946"/>
                    </a:cubicBezTo>
                    <a:close/>
                    <a:moveTo>
                      <a:pt x="5758" y="1"/>
                    </a:moveTo>
                    <a:cubicBezTo>
                      <a:pt x="5693" y="1"/>
                      <a:pt x="5630" y="11"/>
                      <a:pt x="5577" y="32"/>
                    </a:cubicBezTo>
                    <a:cubicBezTo>
                      <a:pt x="5105" y="316"/>
                      <a:pt x="4569" y="474"/>
                      <a:pt x="4002" y="474"/>
                    </a:cubicBezTo>
                    <a:cubicBezTo>
                      <a:pt x="3956" y="476"/>
                      <a:pt x="3911" y="478"/>
                      <a:pt x="3865" y="478"/>
                    </a:cubicBezTo>
                    <a:cubicBezTo>
                      <a:pt x="3376" y="478"/>
                      <a:pt x="2890" y="326"/>
                      <a:pt x="2458" y="95"/>
                    </a:cubicBezTo>
                    <a:cubicBezTo>
                      <a:pt x="2389" y="54"/>
                      <a:pt x="2315" y="31"/>
                      <a:pt x="2239" y="31"/>
                    </a:cubicBezTo>
                    <a:cubicBezTo>
                      <a:pt x="2142" y="31"/>
                      <a:pt x="2043" y="70"/>
                      <a:pt x="1954" y="158"/>
                    </a:cubicBezTo>
                    <a:lnTo>
                      <a:pt x="190" y="1923"/>
                    </a:lnTo>
                    <a:cubicBezTo>
                      <a:pt x="1" y="2143"/>
                      <a:pt x="32" y="2395"/>
                      <a:pt x="221" y="2553"/>
                    </a:cubicBezTo>
                    <a:cubicBezTo>
                      <a:pt x="1324" y="3403"/>
                      <a:pt x="2616" y="3813"/>
                      <a:pt x="4002" y="3813"/>
                    </a:cubicBezTo>
                    <a:cubicBezTo>
                      <a:pt x="5388" y="3813"/>
                      <a:pt x="6711" y="3403"/>
                      <a:pt x="7814" y="2521"/>
                    </a:cubicBezTo>
                    <a:cubicBezTo>
                      <a:pt x="8035" y="2364"/>
                      <a:pt x="8066" y="2080"/>
                      <a:pt x="7877" y="1891"/>
                    </a:cubicBezTo>
                    <a:lnTo>
                      <a:pt x="6113" y="127"/>
                    </a:lnTo>
                    <a:cubicBezTo>
                      <a:pt x="6029" y="43"/>
                      <a:pt x="5889" y="1"/>
                      <a:pt x="575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6" name="Google Shape;646;p31"/>
              <p:cNvSpPr/>
              <p:nvPr/>
            </p:nvSpPr>
            <p:spPr>
              <a:xfrm>
                <a:off x="-59719775" y="2671925"/>
                <a:ext cx="149675" cy="256425"/>
              </a:xfrm>
              <a:custGeom>
                <a:avLst/>
                <a:gdLst/>
                <a:ahLst/>
                <a:cxnLst/>
                <a:rect l="l" t="t" r="r" b="b"/>
                <a:pathLst>
                  <a:path w="5987" h="10257" extrusionOk="0">
                    <a:moveTo>
                      <a:pt x="820" y="917"/>
                    </a:moveTo>
                    <a:cubicBezTo>
                      <a:pt x="3309" y="1453"/>
                      <a:pt x="5105" y="3690"/>
                      <a:pt x="5105" y="6273"/>
                    </a:cubicBezTo>
                    <a:cubicBezTo>
                      <a:pt x="5073" y="7344"/>
                      <a:pt x="4790" y="8352"/>
                      <a:pt x="4254" y="9235"/>
                    </a:cubicBezTo>
                    <a:lnTo>
                      <a:pt x="3025" y="8006"/>
                    </a:lnTo>
                    <a:cubicBezTo>
                      <a:pt x="3309" y="7502"/>
                      <a:pt x="3435" y="6903"/>
                      <a:pt x="3435" y="6305"/>
                    </a:cubicBezTo>
                    <a:cubicBezTo>
                      <a:pt x="3435" y="4572"/>
                      <a:pt x="2332" y="3154"/>
                      <a:pt x="820" y="2650"/>
                    </a:cubicBezTo>
                    <a:lnTo>
                      <a:pt x="820" y="917"/>
                    </a:lnTo>
                    <a:close/>
                    <a:moveTo>
                      <a:pt x="419" y="0"/>
                    </a:moveTo>
                    <a:cubicBezTo>
                      <a:pt x="190" y="0"/>
                      <a:pt x="1" y="180"/>
                      <a:pt x="1" y="413"/>
                    </a:cubicBezTo>
                    <a:lnTo>
                      <a:pt x="1" y="2934"/>
                    </a:lnTo>
                    <a:cubicBezTo>
                      <a:pt x="1" y="3123"/>
                      <a:pt x="127" y="3280"/>
                      <a:pt x="316" y="3312"/>
                    </a:cubicBezTo>
                    <a:cubicBezTo>
                      <a:pt x="1639" y="3658"/>
                      <a:pt x="2647" y="4855"/>
                      <a:pt x="2647" y="6273"/>
                    </a:cubicBezTo>
                    <a:cubicBezTo>
                      <a:pt x="2647" y="6809"/>
                      <a:pt x="2490" y="7376"/>
                      <a:pt x="2206" y="7848"/>
                    </a:cubicBezTo>
                    <a:cubicBezTo>
                      <a:pt x="2080" y="8006"/>
                      <a:pt x="2112" y="8195"/>
                      <a:pt x="2269" y="8352"/>
                    </a:cubicBezTo>
                    <a:lnTo>
                      <a:pt x="4065" y="10117"/>
                    </a:lnTo>
                    <a:cubicBezTo>
                      <a:pt x="4149" y="10214"/>
                      <a:pt x="4251" y="10257"/>
                      <a:pt x="4353" y="10257"/>
                    </a:cubicBezTo>
                    <a:cubicBezTo>
                      <a:pt x="4481" y="10257"/>
                      <a:pt x="4608" y="10190"/>
                      <a:pt x="4695" y="10085"/>
                    </a:cubicBezTo>
                    <a:cubicBezTo>
                      <a:pt x="5514" y="8982"/>
                      <a:pt x="5987" y="7659"/>
                      <a:pt x="5987" y="6273"/>
                    </a:cubicBezTo>
                    <a:cubicBezTo>
                      <a:pt x="5892" y="3123"/>
                      <a:pt x="3529" y="445"/>
                      <a:pt x="474" y="4"/>
                    </a:cubicBezTo>
                    <a:cubicBezTo>
                      <a:pt x="455" y="1"/>
                      <a:pt x="437" y="0"/>
                      <a:pt x="4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7" name="Google Shape;647;p31"/>
              <p:cNvSpPr/>
              <p:nvPr/>
            </p:nvSpPr>
            <p:spPr>
              <a:xfrm>
                <a:off x="-59762300" y="2757075"/>
                <a:ext cx="63025" cy="145725"/>
              </a:xfrm>
              <a:custGeom>
                <a:avLst/>
                <a:gdLst/>
                <a:ahLst/>
                <a:cxnLst/>
                <a:rect l="l" t="t" r="r" b="b"/>
                <a:pathLst>
                  <a:path w="2521" h="5829" extrusionOk="0">
                    <a:moveTo>
                      <a:pt x="1261" y="0"/>
                    </a:moveTo>
                    <a:cubicBezTo>
                      <a:pt x="1040" y="0"/>
                      <a:pt x="820" y="189"/>
                      <a:pt x="820" y="378"/>
                    </a:cubicBezTo>
                    <a:lnTo>
                      <a:pt x="820" y="662"/>
                    </a:lnTo>
                    <a:cubicBezTo>
                      <a:pt x="347" y="819"/>
                      <a:pt x="1" y="1292"/>
                      <a:pt x="1" y="1827"/>
                    </a:cubicBezTo>
                    <a:cubicBezTo>
                      <a:pt x="1" y="2521"/>
                      <a:pt x="568" y="2899"/>
                      <a:pt x="977" y="3214"/>
                    </a:cubicBezTo>
                    <a:cubicBezTo>
                      <a:pt x="1292" y="3466"/>
                      <a:pt x="1670" y="3686"/>
                      <a:pt x="1670" y="3938"/>
                    </a:cubicBezTo>
                    <a:cubicBezTo>
                      <a:pt x="1670" y="4159"/>
                      <a:pt x="1450" y="4348"/>
                      <a:pt x="1261" y="4348"/>
                    </a:cubicBezTo>
                    <a:cubicBezTo>
                      <a:pt x="1072" y="4348"/>
                      <a:pt x="820" y="4159"/>
                      <a:pt x="820" y="3938"/>
                    </a:cubicBezTo>
                    <a:cubicBezTo>
                      <a:pt x="820" y="3686"/>
                      <a:pt x="631" y="3497"/>
                      <a:pt x="442" y="3497"/>
                    </a:cubicBezTo>
                    <a:cubicBezTo>
                      <a:pt x="253" y="3497"/>
                      <a:pt x="32" y="3686"/>
                      <a:pt x="32" y="3938"/>
                    </a:cubicBezTo>
                    <a:cubicBezTo>
                      <a:pt x="32" y="4474"/>
                      <a:pt x="410" y="4915"/>
                      <a:pt x="883" y="5104"/>
                    </a:cubicBezTo>
                    <a:lnTo>
                      <a:pt x="883" y="5387"/>
                    </a:lnTo>
                    <a:cubicBezTo>
                      <a:pt x="883" y="5608"/>
                      <a:pt x="1072" y="5829"/>
                      <a:pt x="1292" y="5829"/>
                    </a:cubicBezTo>
                    <a:cubicBezTo>
                      <a:pt x="1544" y="5829"/>
                      <a:pt x="1702" y="5608"/>
                      <a:pt x="1702" y="5387"/>
                    </a:cubicBezTo>
                    <a:lnTo>
                      <a:pt x="1702" y="5104"/>
                    </a:lnTo>
                    <a:cubicBezTo>
                      <a:pt x="2175" y="4946"/>
                      <a:pt x="2521" y="4474"/>
                      <a:pt x="2521" y="3938"/>
                    </a:cubicBezTo>
                    <a:cubicBezTo>
                      <a:pt x="2521" y="3245"/>
                      <a:pt x="1985" y="2867"/>
                      <a:pt x="1544" y="2552"/>
                    </a:cubicBezTo>
                    <a:cubicBezTo>
                      <a:pt x="1229" y="2300"/>
                      <a:pt x="883" y="2079"/>
                      <a:pt x="883" y="1827"/>
                    </a:cubicBezTo>
                    <a:cubicBezTo>
                      <a:pt x="883" y="1607"/>
                      <a:pt x="1072" y="1418"/>
                      <a:pt x="1292" y="1418"/>
                    </a:cubicBezTo>
                    <a:cubicBezTo>
                      <a:pt x="1544" y="1418"/>
                      <a:pt x="1702" y="1607"/>
                      <a:pt x="1702" y="1827"/>
                    </a:cubicBezTo>
                    <a:cubicBezTo>
                      <a:pt x="1702" y="2079"/>
                      <a:pt x="1891" y="2268"/>
                      <a:pt x="2143" y="2268"/>
                    </a:cubicBezTo>
                    <a:cubicBezTo>
                      <a:pt x="2364" y="2268"/>
                      <a:pt x="2521" y="2079"/>
                      <a:pt x="2521" y="1827"/>
                    </a:cubicBezTo>
                    <a:cubicBezTo>
                      <a:pt x="2521" y="1292"/>
                      <a:pt x="2175" y="851"/>
                      <a:pt x="1702" y="662"/>
                    </a:cubicBezTo>
                    <a:lnTo>
                      <a:pt x="1702" y="378"/>
                    </a:lnTo>
                    <a:cubicBezTo>
                      <a:pt x="1702" y="189"/>
                      <a:pt x="1513" y="0"/>
                      <a:pt x="126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grpSp>
        <p:nvGrpSpPr>
          <p:cNvPr id="648" name="Google Shape;648;p31"/>
          <p:cNvGrpSpPr/>
          <p:nvPr/>
        </p:nvGrpSpPr>
        <p:grpSpPr>
          <a:xfrm>
            <a:off x="12878163" y="5650610"/>
            <a:ext cx="1829701" cy="1829111"/>
            <a:chOff x="6543597" y="2698746"/>
            <a:chExt cx="929700" cy="929400"/>
          </a:xfrm>
        </p:grpSpPr>
        <p:sp>
          <p:nvSpPr>
            <p:cNvPr id="649" name="Google Shape;649;p31"/>
            <p:cNvSpPr/>
            <p:nvPr/>
          </p:nvSpPr>
          <p:spPr>
            <a:xfrm>
              <a:off x="6543597" y="2698746"/>
              <a:ext cx="929700" cy="929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7504" tIns="33752" rIns="67504" bIns="33752" anchor="ctr" anchorCtr="0">
              <a:noAutofit/>
            </a:bodyPr>
            <a:lstStyle/>
            <a:p>
              <a:pPr algn="ctr"/>
              <a:endParaRPr sz="2755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grpSp>
          <p:nvGrpSpPr>
            <p:cNvPr id="650" name="Google Shape;650;p31"/>
            <p:cNvGrpSpPr/>
            <p:nvPr/>
          </p:nvGrpSpPr>
          <p:grpSpPr>
            <a:xfrm>
              <a:off x="6779842" y="2945740"/>
              <a:ext cx="457200" cy="435414"/>
              <a:chOff x="7303717" y="2646865"/>
              <a:chExt cx="457200" cy="435414"/>
            </a:xfrm>
          </p:grpSpPr>
          <p:sp>
            <p:nvSpPr>
              <p:cNvPr id="651" name="Google Shape;651;p31"/>
              <p:cNvSpPr/>
              <p:nvPr/>
            </p:nvSpPr>
            <p:spPr>
              <a:xfrm>
                <a:off x="7303717" y="2646865"/>
                <a:ext cx="433257" cy="267976"/>
              </a:xfrm>
              <a:custGeom>
                <a:avLst/>
                <a:gdLst/>
                <a:ahLst/>
                <a:cxnLst/>
                <a:rect l="l" t="t" r="r" b="b"/>
                <a:pathLst>
                  <a:path w="12540" h="7815" extrusionOk="0">
                    <a:moveTo>
                      <a:pt x="11437" y="2080"/>
                    </a:moveTo>
                    <a:lnTo>
                      <a:pt x="11658" y="2931"/>
                    </a:lnTo>
                    <a:lnTo>
                      <a:pt x="10776" y="2742"/>
                    </a:lnTo>
                    <a:lnTo>
                      <a:pt x="11437" y="2080"/>
                    </a:lnTo>
                    <a:close/>
                    <a:moveTo>
                      <a:pt x="6617" y="1"/>
                    </a:moveTo>
                    <a:cubicBezTo>
                      <a:pt x="4916" y="1"/>
                      <a:pt x="3340" y="662"/>
                      <a:pt x="2112" y="1828"/>
                    </a:cubicBezTo>
                    <a:cubicBezTo>
                      <a:pt x="663" y="3277"/>
                      <a:pt x="1" y="5420"/>
                      <a:pt x="379" y="7467"/>
                    </a:cubicBezTo>
                    <a:cubicBezTo>
                      <a:pt x="442" y="7656"/>
                      <a:pt x="568" y="7814"/>
                      <a:pt x="789" y="7814"/>
                    </a:cubicBezTo>
                    <a:lnTo>
                      <a:pt x="852" y="7814"/>
                    </a:lnTo>
                    <a:cubicBezTo>
                      <a:pt x="1104" y="7783"/>
                      <a:pt x="1198" y="7562"/>
                      <a:pt x="1167" y="7341"/>
                    </a:cubicBezTo>
                    <a:cubicBezTo>
                      <a:pt x="852" y="5577"/>
                      <a:pt x="1419" y="3718"/>
                      <a:pt x="2710" y="2458"/>
                    </a:cubicBezTo>
                    <a:cubicBezTo>
                      <a:pt x="3719" y="1450"/>
                      <a:pt x="5136" y="851"/>
                      <a:pt x="6617" y="851"/>
                    </a:cubicBezTo>
                    <a:cubicBezTo>
                      <a:pt x="7940" y="851"/>
                      <a:pt x="9200" y="1324"/>
                      <a:pt x="10177" y="2206"/>
                    </a:cubicBezTo>
                    <a:lnTo>
                      <a:pt x="9610" y="2773"/>
                    </a:lnTo>
                    <a:cubicBezTo>
                      <a:pt x="9484" y="2899"/>
                      <a:pt x="9452" y="3057"/>
                      <a:pt x="9484" y="3183"/>
                    </a:cubicBezTo>
                    <a:cubicBezTo>
                      <a:pt x="9515" y="3340"/>
                      <a:pt x="9641" y="3403"/>
                      <a:pt x="9799" y="3466"/>
                    </a:cubicBezTo>
                    <a:lnTo>
                      <a:pt x="12036" y="3939"/>
                    </a:lnTo>
                    <a:lnTo>
                      <a:pt x="12130" y="3939"/>
                    </a:lnTo>
                    <a:cubicBezTo>
                      <a:pt x="12225" y="3939"/>
                      <a:pt x="12319" y="3876"/>
                      <a:pt x="12382" y="3813"/>
                    </a:cubicBezTo>
                    <a:cubicBezTo>
                      <a:pt x="12508" y="3687"/>
                      <a:pt x="12540" y="3561"/>
                      <a:pt x="12508" y="3403"/>
                    </a:cubicBezTo>
                    <a:lnTo>
                      <a:pt x="12036" y="1167"/>
                    </a:lnTo>
                    <a:cubicBezTo>
                      <a:pt x="12004" y="1009"/>
                      <a:pt x="11878" y="883"/>
                      <a:pt x="11752" y="851"/>
                    </a:cubicBezTo>
                    <a:cubicBezTo>
                      <a:pt x="11715" y="844"/>
                      <a:pt x="11678" y="840"/>
                      <a:pt x="11642" y="840"/>
                    </a:cubicBezTo>
                    <a:cubicBezTo>
                      <a:pt x="11526" y="840"/>
                      <a:pt x="11422" y="881"/>
                      <a:pt x="11374" y="977"/>
                    </a:cubicBezTo>
                    <a:lnTo>
                      <a:pt x="10776" y="1576"/>
                    </a:lnTo>
                    <a:cubicBezTo>
                      <a:pt x="9641" y="536"/>
                      <a:pt x="8129" y="1"/>
                      <a:pt x="66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52" name="Google Shape;652;p31"/>
              <p:cNvSpPr/>
              <p:nvPr/>
            </p:nvSpPr>
            <p:spPr>
              <a:xfrm>
                <a:off x="7325518" y="2813069"/>
                <a:ext cx="435399" cy="269211"/>
              </a:xfrm>
              <a:custGeom>
                <a:avLst/>
                <a:gdLst/>
                <a:ahLst/>
                <a:cxnLst/>
                <a:rect l="l" t="t" r="r" b="b"/>
                <a:pathLst>
                  <a:path w="12602" h="7851" extrusionOk="0">
                    <a:moveTo>
                      <a:pt x="977" y="4857"/>
                    </a:moveTo>
                    <a:lnTo>
                      <a:pt x="1827" y="5078"/>
                    </a:lnTo>
                    <a:lnTo>
                      <a:pt x="1166" y="5739"/>
                    </a:lnTo>
                    <a:lnTo>
                      <a:pt x="977" y="4857"/>
                    </a:lnTo>
                    <a:close/>
                    <a:moveTo>
                      <a:pt x="11779" y="1"/>
                    </a:moveTo>
                    <a:cubicBezTo>
                      <a:pt x="11759" y="1"/>
                      <a:pt x="11739" y="2"/>
                      <a:pt x="11720" y="6"/>
                    </a:cubicBezTo>
                    <a:cubicBezTo>
                      <a:pt x="11499" y="69"/>
                      <a:pt x="11373" y="289"/>
                      <a:pt x="11405" y="478"/>
                    </a:cubicBezTo>
                    <a:cubicBezTo>
                      <a:pt x="11720" y="2274"/>
                      <a:pt x="11184" y="4101"/>
                      <a:pt x="9861" y="5361"/>
                    </a:cubicBezTo>
                    <a:cubicBezTo>
                      <a:pt x="8853" y="6401"/>
                      <a:pt x="7435" y="7000"/>
                      <a:pt x="5986" y="7000"/>
                    </a:cubicBezTo>
                    <a:cubicBezTo>
                      <a:pt x="4631" y="7000"/>
                      <a:pt x="3371" y="6527"/>
                      <a:pt x="2394" y="5645"/>
                    </a:cubicBezTo>
                    <a:lnTo>
                      <a:pt x="2993" y="5046"/>
                    </a:lnTo>
                    <a:cubicBezTo>
                      <a:pt x="3088" y="4952"/>
                      <a:pt x="3151" y="4794"/>
                      <a:pt x="3088" y="4668"/>
                    </a:cubicBezTo>
                    <a:cubicBezTo>
                      <a:pt x="3056" y="4511"/>
                      <a:pt x="2962" y="4416"/>
                      <a:pt x="2772" y="4385"/>
                    </a:cubicBezTo>
                    <a:lnTo>
                      <a:pt x="536" y="3912"/>
                    </a:lnTo>
                    <a:cubicBezTo>
                      <a:pt x="506" y="3905"/>
                      <a:pt x="476" y="3901"/>
                      <a:pt x="446" y="3901"/>
                    </a:cubicBezTo>
                    <a:cubicBezTo>
                      <a:pt x="350" y="3901"/>
                      <a:pt x="254" y="3942"/>
                      <a:pt x="158" y="4038"/>
                    </a:cubicBezTo>
                    <a:cubicBezTo>
                      <a:pt x="32" y="4164"/>
                      <a:pt x="0" y="4290"/>
                      <a:pt x="32" y="4448"/>
                    </a:cubicBezTo>
                    <a:lnTo>
                      <a:pt x="504" y="6685"/>
                    </a:lnTo>
                    <a:cubicBezTo>
                      <a:pt x="536" y="6842"/>
                      <a:pt x="662" y="6937"/>
                      <a:pt x="788" y="7000"/>
                    </a:cubicBezTo>
                    <a:lnTo>
                      <a:pt x="882" y="7000"/>
                    </a:lnTo>
                    <a:cubicBezTo>
                      <a:pt x="1008" y="7000"/>
                      <a:pt x="1103" y="6968"/>
                      <a:pt x="1166" y="6874"/>
                    </a:cubicBezTo>
                    <a:lnTo>
                      <a:pt x="1764" y="6275"/>
                    </a:lnTo>
                    <a:cubicBezTo>
                      <a:pt x="2899" y="7315"/>
                      <a:pt x="4411" y="7850"/>
                      <a:pt x="5923" y="7850"/>
                    </a:cubicBezTo>
                    <a:cubicBezTo>
                      <a:pt x="7624" y="7850"/>
                      <a:pt x="9200" y="7189"/>
                      <a:pt x="10428" y="6023"/>
                    </a:cubicBezTo>
                    <a:cubicBezTo>
                      <a:pt x="11909" y="4511"/>
                      <a:pt x="12602" y="2400"/>
                      <a:pt x="12192" y="321"/>
                    </a:cubicBezTo>
                    <a:cubicBezTo>
                      <a:pt x="12164" y="123"/>
                      <a:pt x="11958" y="1"/>
                      <a:pt x="117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53" name="Google Shape;653;p31"/>
              <p:cNvSpPr/>
              <p:nvPr/>
            </p:nvSpPr>
            <p:spPr>
              <a:xfrm>
                <a:off x="7398419" y="2731150"/>
                <a:ext cx="266726" cy="264685"/>
              </a:xfrm>
              <a:custGeom>
                <a:avLst/>
                <a:gdLst/>
                <a:ahLst/>
                <a:cxnLst/>
                <a:rect l="l" t="t" r="r" b="b"/>
                <a:pathLst>
                  <a:path w="7720" h="7719" extrusionOk="0">
                    <a:moveTo>
                      <a:pt x="2238" y="1323"/>
                    </a:moveTo>
                    <a:lnTo>
                      <a:pt x="2238" y="1323"/>
                    </a:lnTo>
                    <a:cubicBezTo>
                      <a:pt x="2143" y="1544"/>
                      <a:pt x="2049" y="1827"/>
                      <a:pt x="1986" y="2111"/>
                    </a:cubicBezTo>
                    <a:lnTo>
                      <a:pt x="1419" y="2111"/>
                    </a:lnTo>
                    <a:cubicBezTo>
                      <a:pt x="1671" y="1796"/>
                      <a:pt x="1923" y="1512"/>
                      <a:pt x="2238" y="1323"/>
                    </a:cubicBezTo>
                    <a:close/>
                    <a:moveTo>
                      <a:pt x="3466" y="1040"/>
                    </a:moveTo>
                    <a:lnTo>
                      <a:pt x="3466" y="2111"/>
                    </a:lnTo>
                    <a:lnTo>
                      <a:pt x="2836" y="2111"/>
                    </a:lnTo>
                    <a:cubicBezTo>
                      <a:pt x="2994" y="1575"/>
                      <a:pt x="3246" y="1229"/>
                      <a:pt x="3466" y="1040"/>
                    </a:cubicBezTo>
                    <a:close/>
                    <a:moveTo>
                      <a:pt x="4254" y="1040"/>
                    </a:moveTo>
                    <a:cubicBezTo>
                      <a:pt x="4538" y="1229"/>
                      <a:pt x="4727" y="1575"/>
                      <a:pt x="4884" y="2111"/>
                    </a:cubicBezTo>
                    <a:lnTo>
                      <a:pt x="4254" y="2111"/>
                    </a:lnTo>
                    <a:lnTo>
                      <a:pt x="4254" y="1040"/>
                    </a:lnTo>
                    <a:close/>
                    <a:moveTo>
                      <a:pt x="5483" y="1323"/>
                    </a:moveTo>
                    <a:lnTo>
                      <a:pt x="5483" y="1323"/>
                    </a:lnTo>
                    <a:cubicBezTo>
                      <a:pt x="5798" y="1512"/>
                      <a:pt x="6081" y="1796"/>
                      <a:pt x="6302" y="2111"/>
                    </a:cubicBezTo>
                    <a:lnTo>
                      <a:pt x="5766" y="2111"/>
                    </a:lnTo>
                    <a:cubicBezTo>
                      <a:pt x="5672" y="1827"/>
                      <a:pt x="5609" y="1544"/>
                      <a:pt x="5483" y="1323"/>
                    </a:cubicBezTo>
                    <a:close/>
                    <a:moveTo>
                      <a:pt x="1765" y="2930"/>
                    </a:moveTo>
                    <a:cubicBezTo>
                      <a:pt x="1734" y="3245"/>
                      <a:pt x="1702" y="3560"/>
                      <a:pt x="1702" y="3875"/>
                    </a:cubicBezTo>
                    <a:cubicBezTo>
                      <a:pt x="1702" y="4190"/>
                      <a:pt x="1734" y="4537"/>
                      <a:pt x="1765" y="4820"/>
                    </a:cubicBezTo>
                    <a:lnTo>
                      <a:pt x="978" y="4820"/>
                    </a:lnTo>
                    <a:cubicBezTo>
                      <a:pt x="883" y="4537"/>
                      <a:pt x="820" y="4222"/>
                      <a:pt x="820" y="3875"/>
                    </a:cubicBezTo>
                    <a:cubicBezTo>
                      <a:pt x="820" y="3497"/>
                      <a:pt x="883" y="3214"/>
                      <a:pt x="978" y="2930"/>
                    </a:cubicBezTo>
                    <a:close/>
                    <a:moveTo>
                      <a:pt x="5136" y="2930"/>
                    </a:moveTo>
                    <a:cubicBezTo>
                      <a:pt x="5168" y="3245"/>
                      <a:pt x="5199" y="3560"/>
                      <a:pt x="5199" y="3875"/>
                    </a:cubicBezTo>
                    <a:cubicBezTo>
                      <a:pt x="5199" y="4222"/>
                      <a:pt x="5168" y="4537"/>
                      <a:pt x="5136" y="4820"/>
                    </a:cubicBezTo>
                    <a:lnTo>
                      <a:pt x="4286" y="4820"/>
                    </a:lnTo>
                    <a:lnTo>
                      <a:pt x="4286" y="2930"/>
                    </a:lnTo>
                    <a:close/>
                    <a:moveTo>
                      <a:pt x="6743" y="2930"/>
                    </a:moveTo>
                    <a:cubicBezTo>
                      <a:pt x="6869" y="3245"/>
                      <a:pt x="6900" y="3560"/>
                      <a:pt x="6900" y="3875"/>
                    </a:cubicBezTo>
                    <a:cubicBezTo>
                      <a:pt x="6900" y="4222"/>
                      <a:pt x="6869" y="4537"/>
                      <a:pt x="6743" y="4820"/>
                    </a:cubicBezTo>
                    <a:lnTo>
                      <a:pt x="5955" y="4820"/>
                    </a:lnTo>
                    <a:cubicBezTo>
                      <a:pt x="5987" y="4505"/>
                      <a:pt x="6018" y="4190"/>
                      <a:pt x="6018" y="3875"/>
                    </a:cubicBezTo>
                    <a:cubicBezTo>
                      <a:pt x="6018" y="3560"/>
                      <a:pt x="5987" y="3214"/>
                      <a:pt x="5955" y="2930"/>
                    </a:cubicBezTo>
                    <a:close/>
                    <a:moveTo>
                      <a:pt x="3466" y="2930"/>
                    </a:moveTo>
                    <a:lnTo>
                      <a:pt x="3466" y="4852"/>
                    </a:lnTo>
                    <a:lnTo>
                      <a:pt x="2647" y="4852"/>
                    </a:lnTo>
                    <a:cubicBezTo>
                      <a:pt x="2553" y="4537"/>
                      <a:pt x="2553" y="4222"/>
                      <a:pt x="2553" y="3875"/>
                    </a:cubicBezTo>
                    <a:cubicBezTo>
                      <a:pt x="2553" y="3497"/>
                      <a:pt x="2616" y="3214"/>
                      <a:pt x="2647" y="2930"/>
                    </a:cubicBezTo>
                    <a:close/>
                    <a:moveTo>
                      <a:pt x="6302" y="5640"/>
                    </a:moveTo>
                    <a:cubicBezTo>
                      <a:pt x="6081" y="5955"/>
                      <a:pt x="5798" y="6238"/>
                      <a:pt x="5483" y="6427"/>
                    </a:cubicBezTo>
                    <a:cubicBezTo>
                      <a:pt x="5609" y="6207"/>
                      <a:pt x="5672" y="5923"/>
                      <a:pt x="5766" y="5640"/>
                    </a:cubicBezTo>
                    <a:close/>
                    <a:moveTo>
                      <a:pt x="1986" y="5671"/>
                    </a:moveTo>
                    <a:cubicBezTo>
                      <a:pt x="2049" y="5955"/>
                      <a:pt x="2143" y="6238"/>
                      <a:pt x="2238" y="6459"/>
                    </a:cubicBezTo>
                    <a:cubicBezTo>
                      <a:pt x="1923" y="6238"/>
                      <a:pt x="1671" y="5955"/>
                      <a:pt x="1419" y="5671"/>
                    </a:cubicBezTo>
                    <a:close/>
                    <a:moveTo>
                      <a:pt x="4916" y="5640"/>
                    </a:moveTo>
                    <a:cubicBezTo>
                      <a:pt x="4727" y="6144"/>
                      <a:pt x="4538" y="6522"/>
                      <a:pt x="4286" y="6711"/>
                    </a:cubicBezTo>
                    <a:lnTo>
                      <a:pt x="4286" y="5640"/>
                    </a:lnTo>
                    <a:close/>
                    <a:moveTo>
                      <a:pt x="3466" y="5671"/>
                    </a:moveTo>
                    <a:lnTo>
                      <a:pt x="3466" y="6742"/>
                    </a:lnTo>
                    <a:cubicBezTo>
                      <a:pt x="3246" y="6553"/>
                      <a:pt x="2994" y="6144"/>
                      <a:pt x="2836" y="5671"/>
                    </a:cubicBezTo>
                    <a:close/>
                    <a:moveTo>
                      <a:pt x="3876" y="0"/>
                    </a:moveTo>
                    <a:cubicBezTo>
                      <a:pt x="2301" y="0"/>
                      <a:pt x="915" y="945"/>
                      <a:pt x="316" y="2332"/>
                    </a:cubicBezTo>
                    <a:cubicBezTo>
                      <a:pt x="127" y="2804"/>
                      <a:pt x="1" y="3308"/>
                      <a:pt x="1" y="3875"/>
                    </a:cubicBezTo>
                    <a:cubicBezTo>
                      <a:pt x="1" y="4411"/>
                      <a:pt x="127" y="4946"/>
                      <a:pt x="316" y="5419"/>
                    </a:cubicBezTo>
                    <a:cubicBezTo>
                      <a:pt x="915" y="6774"/>
                      <a:pt x="2301" y="7719"/>
                      <a:pt x="3876" y="7719"/>
                    </a:cubicBezTo>
                    <a:cubicBezTo>
                      <a:pt x="5451" y="7719"/>
                      <a:pt x="6806" y="6774"/>
                      <a:pt x="7405" y="5419"/>
                    </a:cubicBezTo>
                    <a:cubicBezTo>
                      <a:pt x="7594" y="4946"/>
                      <a:pt x="7720" y="4411"/>
                      <a:pt x="7720" y="3875"/>
                    </a:cubicBezTo>
                    <a:cubicBezTo>
                      <a:pt x="7720" y="3308"/>
                      <a:pt x="7594" y="2804"/>
                      <a:pt x="7405" y="2332"/>
                    </a:cubicBezTo>
                    <a:cubicBezTo>
                      <a:pt x="6806" y="945"/>
                      <a:pt x="5451" y="0"/>
                      <a:pt x="387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DAAE782E-B75B-4E1D-9033-6262E4492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748"/>
            <a:ext cx="17995900" cy="144479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452425B-C2C9-494B-91AB-C293997BB78F}"/>
              </a:ext>
            </a:extLst>
          </p:cNvPr>
          <p:cNvSpPr txBox="1"/>
          <p:nvPr/>
        </p:nvSpPr>
        <p:spPr>
          <a:xfrm>
            <a:off x="560506" y="1996284"/>
            <a:ext cx="670695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1-tur –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yaqinda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aytadi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ekanini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topadilar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ettirib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66C82E1-8620-4796-B273-CA06F49D2449}"/>
              </a:ext>
            </a:extLst>
          </p:cNvPr>
          <p:cNvSpPr txBox="1"/>
          <p:nvPr/>
        </p:nvSpPr>
        <p:spPr>
          <a:xfrm>
            <a:off x="11436350" y="7415751"/>
            <a:ext cx="611341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2-tur –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Shu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to‘liq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yoritib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bo‘lsin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99795" y="1104826"/>
            <a:ext cx="16196310" cy="8101516"/>
          </a:xfrm>
        </p:spPr>
        <p:txBody>
          <a:bodyPr/>
          <a:lstStyle/>
          <a:p>
            <a:pPr algn="ctr"/>
            <a:endParaRPr lang="en-US" sz="531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531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531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531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531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E’tiborlaringiz</a:t>
            </a:r>
            <a:r>
              <a:rPr lang="en-US" sz="531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31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531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31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rahmat</a:t>
            </a:r>
            <a:r>
              <a:rPr lang="en-US" sz="531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468331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5817</TotalTime>
  <Words>422</Words>
  <Application>Microsoft Office PowerPoint</Application>
  <PresentationFormat>Произвольный</PresentationFormat>
  <Paragraphs>71</Paragraphs>
  <Slides>10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Fira Sans Extra Condensed Medium</vt:lpstr>
      <vt:lpstr>Lato Light</vt:lpstr>
      <vt:lpstr>Roboto</vt:lpstr>
      <vt:lpstr>Times New Roman</vt:lpstr>
      <vt:lpstr>Тема Office</vt:lpstr>
      <vt:lpstr>Презентация PowerPoint</vt:lpstr>
      <vt:lpstr>Matnni hajm belgisiga ko‘ra </vt:lpstr>
      <vt:lpstr>Ifoda maqsadi va mazmuniga ko‘ra matn tiplari</vt:lpstr>
      <vt:lpstr>Презентация PowerPoint</vt:lpstr>
      <vt:lpstr>Презентация PowerPoint</vt:lpstr>
      <vt:lpstr>Презентация PowerPoint</vt:lpstr>
      <vt:lpstr>Презентация PowerPoint</vt:lpstr>
      <vt:lpstr>«Rezyume» texnologiyasi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494</cp:revision>
  <cp:lastPrinted>2020-12-11T16:07:03Z</cp:lastPrinted>
  <dcterms:created xsi:type="dcterms:W3CDTF">2020-11-12T01:04:50Z</dcterms:created>
  <dcterms:modified xsi:type="dcterms:W3CDTF">2025-01-25T10:11:53Z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