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9"/>
  </p:notesMasterIdLst>
  <p:sldIdLst>
    <p:sldId id="350" r:id="rId2"/>
    <p:sldId id="356" r:id="rId3"/>
    <p:sldId id="353" r:id="rId4"/>
    <p:sldId id="363" r:id="rId5"/>
    <p:sldId id="357" r:id="rId6"/>
    <p:sldId id="358" r:id="rId7"/>
    <p:sldId id="359" r:id="rId8"/>
    <p:sldId id="360" r:id="rId9"/>
    <p:sldId id="361" r:id="rId10"/>
    <p:sldId id="362" r:id="rId11"/>
    <p:sldId id="355" r:id="rId12"/>
    <p:sldId id="369" r:id="rId13"/>
    <p:sldId id="365" r:id="rId14"/>
    <p:sldId id="366" r:id="rId15"/>
    <p:sldId id="367" r:id="rId16"/>
    <p:sldId id="368" r:id="rId17"/>
    <p:sldId id="352" r:id="rId18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AD0C72-EA02-4410-B40E-234C54765370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F1DDC36-7F09-4383-A211-F50061C49893}">
      <dgm:prSet custT="1"/>
      <dgm:spPr/>
      <dgm:t>
        <a:bodyPr/>
        <a:lstStyle/>
        <a:p>
          <a:r>
            <a:rPr lang="en-US" sz="3200" b="1" dirty="0" err="1">
              <a:latin typeface="Arial" panose="020B0604020202020204" pitchFamily="34" charset="0"/>
              <a:cs typeface="Arial" panose="020B0604020202020204" pitchFamily="34" charset="0"/>
            </a:rPr>
            <a:t>Shaxs</a:t>
          </a: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latin typeface="Arial" panose="020B0604020202020204" pitchFamily="34" charset="0"/>
              <a:cs typeface="Arial" panose="020B0604020202020204" pitchFamily="34" charset="0"/>
            </a:rPr>
            <a:t>jarayonga</a:t>
          </a: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latin typeface="Arial" panose="020B0604020202020204" pitchFamily="34" charset="0"/>
              <a:cs typeface="Arial" panose="020B0604020202020204" pitchFamily="34" charset="0"/>
            </a:rPr>
            <a:t>asoslangan</a:t>
          </a: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latin typeface="Arial" panose="020B0604020202020204" pitchFamily="34" charset="0"/>
              <a:cs typeface="Arial" panose="020B0604020202020204" pitchFamily="34" charset="0"/>
            </a:rPr>
            <a:t>ta’limni</a:t>
          </a: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latin typeface="Arial" panose="020B0604020202020204" pitchFamily="34" charset="0"/>
              <a:cs typeface="Arial" panose="020B0604020202020204" pitchFamily="34" charset="0"/>
            </a:rPr>
            <a:t>etish</a:t>
          </a: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latin typeface="Arial" panose="020B0604020202020204" pitchFamily="34" charset="0"/>
              <a:cs typeface="Arial" panose="020B0604020202020204" pitchFamily="34" charset="0"/>
            </a:rPr>
            <a:t>mavzusining</a:t>
          </a: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>
              <a:latin typeface="Arial" panose="020B0604020202020204" pitchFamily="34" charset="0"/>
              <a:cs typeface="Arial" panose="020B0604020202020204" pitchFamily="34" charset="0"/>
            </a:rPr>
            <a:t>rejasi</a:t>
          </a:r>
          <a:r>
            <a:rPr lang="en-US" sz="3200" b="1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ru-RU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BEF68C-A62E-4768-B111-CB27600AA543}" type="parTrans" cxnId="{EE320AB2-5FE6-47EE-89BC-AB59AA2283E0}">
      <dgm:prSet/>
      <dgm:spPr/>
      <dgm:t>
        <a:bodyPr/>
        <a:lstStyle/>
        <a:p>
          <a:endParaRPr lang="ru-RU"/>
        </a:p>
      </dgm:t>
    </dgm:pt>
    <dgm:pt modelId="{6766BA5E-72A2-479C-8497-3D60055C73AA}" type="sibTrans" cxnId="{EE320AB2-5FE6-47EE-89BC-AB59AA2283E0}">
      <dgm:prSet/>
      <dgm:spPr/>
      <dgm:t>
        <a:bodyPr/>
        <a:lstStyle/>
        <a:p>
          <a:endParaRPr lang="ru-RU"/>
        </a:p>
      </dgm:t>
    </dgm:pt>
    <dgm:pt modelId="{23C98A23-C662-4A8C-B084-8F0D0B560CED}">
      <dgm:prSet custT="1"/>
      <dgm:spPr/>
      <dgm:t>
        <a:bodyPr/>
        <a:lstStyle/>
        <a:p>
          <a:r>
            <a:rPr lang="uz-Latn-UZ" sz="3200" b="1" dirty="0">
              <a:latin typeface="Arial" panose="020B0604020202020204" pitchFamily="34" charset="0"/>
              <a:cs typeface="Arial" panose="020B0604020202020204" pitchFamily="34" charset="0"/>
            </a:rPr>
            <a:t>1. Shaxs asoslangan ta’limni tashkil etish </a:t>
          </a:r>
          <a:endParaRPr lang="ru-RU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3F8545-1B5A-4BB7-B480-6085FFBB9873}" type="parTrans" cxnId="{9897C1AA-D7B6-4033-8C95-CB5D5EE63F57}">
      <dgm:prSet/>
      <dgm:spPr/>
      <dgm:t>
        <a:bodyPr/>
        <a:lstStyle/>
        <a:p>
          <a:endParaRPr lang="ru-RU"/>
        </a:p>
      </dgm:t>
    </dgm:pt>
    <dgm:pt modelId="{ED30041C-D1FA-419C-B72E-E3DC664F9185}" type="sibTrans" cxnId="{9897C1AA-D7B6-4033-8C95-CB5D5EE63F57}">
      <dgm:prSet/>
      <dgm:spPr/>
      <dgm:t>
        <a:bodyPr/>
        <a:lstStyle/>
        <a:p>
          <a:endParaRPr lang="ru-RU"/>
        </a:p>
      </dgm:t>
    </dgm:pt>
    <dgm:pt modelId="{2A46EB66-5042-481B-B859-2FB0E6F3A776}">
      <dgm:prSet custT="1"/>
      <dgm:spPr/>
      <dgm:t>
        <a:bodyPr/>
        <a:lstStyle/>
        <a:p>
          <a:r>
            <a:rPr lang="uz-Latn-UZ" sz="3200" b="1" dirty="0">
              <a:latin typeface="Arial" panose="020B0604020202020204" pitchFamily="34" charset="0"/>
              <a:cs typeface="Arial" panose="020B0604020202020204" pitchFamily="34" charset="0"/>
            </a:rPr>
            <a:t>2. Jarayonga asoslangan ta’limni tashkil etish</a:t>
          </a:r>
          <a:endParaRPr lang="ru-RU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E790B0-0FC9-4353-A6CC-93912B2A1675}" type="parTrans" cxnId="{1B7CDD0B-8EA4-4BFF-8EBC-27ED2F60E8EF}">
      <dgm:prSet/>
      <dgm:spPr/>
      <dgm:t>
        <a:bodyPr/>
        <a:lstStyle/>
        <a:p>
          <a:endParaRPr lang="ru-RU"/>
        </a:p>
      </dgm:t>
    </dgm:pt>
    <dgm:pt modelId="{6E630218-F62F-4DE6-901D-E84CE2AC9468}" type="sibTrans" cxnId="{1B7CDD0B-8EA4-4BFF-8EBC-27ED2F60E8EF}">
      <dgm:prSet/>
      <dgm:spPr/>
      <dgm:t>
        <a:bodyPr/>
        <a:lstStyle/>
        <a:p>
          <a:endParaRPr lang="ru-RU"/>
        </a:p>
      </dgm:t>
    </dgm:pt>
    <dgm:pt modelId="{FADBCACB-19F2-487A-AEC9-6E8E073062F6}" type="pres">
      <dgm:prSet presAssocID="{5AAD0C72-EA02-4410-B40E-234C54765370}" presName="CompostProcess" presStyleCnt="0">
        <dgm:presLayoutVars>
          <dgm:dir/>
          <dgm:resizeHandles val="exact"/>
        </dgm:presLayoutVars>
      </dgm:prSet>
      <dgm:spPr/>
    </dgm:pt>
    <dgm:pt modelId="{0D42E57C-3C21-43EB-9D5B-211F2D7FF65C}" type="pres">
      <dgm:prSet presAssocID="{5AAD0C72-EA02-4410-B40E-234C54765370}" presName="arrow" presStyleLbl="bgShp" presStyleIdx="0" presStyleCnt="1"/>
      <dgm:spPr/>
    </dgm:pt>
    <dgm:pt modelId="{D580150B-6DF3-4352-A21C-06CF9A0E935B}" type="pres">
      <dgm:prSet presAssocID="{5AAD0C72-EA02-4410-B40E-234C54765370}" presName="linearProcess" presStyleCnt="0"/>
      <dgm:spPr/>
    </dgm:pt>
    <dgm:pt modelId="{D4BEE4D9-96DC-4482-9B84-4516085F00DF}" type="pres">
      <dgm:prSet presAssocID="{FF1DDC36-7F09-4383-A211-F50061C49893}" presName="textNode" presStyleLbl="node1" presStyleIdx="0" presStyleCnt="3">
        <dgm:presLayoutVars>
          <dgm:bulletEnabled val="1"/>
        </dgm:presLayoutVars>
      </dgm:prSet>
      <dgm:spPr/>
    </dgm:pt>
    <dgm:pt modelId="{30A5B20A-FDA2-4CB3-8469-6C08C2EAFEB4}" type="pres">
      <dgm:prSet presAssocID="{6766BA5E-72A2-479C-8497-3D60055C73AA}" presName="sibTrans" presStyleCnt="0"/>
      <dgm:spPr/>
    </dgm:pt>
    <dgm:pt modelId="{28C4A037-EB92-4099-AF3F-AD7F4DD297FF}" type="pres">
      <dgm:prSet presAssocID="{23C98A23-C662-4A8C-B084-8F0D0B560CED}" presName="textNode" presStyleLbl="node1" presStyleIdx="1" presStyleCnt="3">
        <dgm:presLayoutVars>
          <dgm:bulletEnabled val="1"/>
        </dgm:presLayoutVars>
      </dgm:prSet>
      <dgm:spPr/>
    </dgm:pt>
    <dgm:pt modelId="{944EC562-8C97-42A9-A5CB-F2E37048FB23}" type="pres">
      <dgm:prSet presAssocID="{ED30041C-D1FA-419C-B72E-E3DC664F9185}" presName="sibTrans" presStyleCnt="0"/>
      <dgm:spPr/>
    </dgm:pt>
    <dgm:pt modelId="{A3D9524C-6B35-441C-8D52-E7F220356FE4}" type="pres">
      <dgm:prSet presAssocID="{2A46EB66-5042-481B-B859-2FB0E6F3A776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1B7CDD0B-8EA4-4BFF-8EBC-27ED2F60E8EF}" srcId="{5AAD0C72-EA02-4410-B40E-234C54765370}" destId="{2A46EB66-5042-481B-B859-2FB0E6F3A776}" srcOrd="2" destOrd="0" parTransId="{C2E790B0-0FC9-4353-A6CC-93912B2A1675}" sibTransId="{6E630218-F62F-4DE6-901D-E84CE2AC9468}"/>
    <dgm:cxn modelId="{0EF5C169-EFA1-4795-8E40-47453F4F87C9}" type="presOf" srcId="{23C98A23-C662-4A8C-B084-8F0D0B560CED}" destId="{28C4A037-EB92-4099-AF3F-AD7F4DD297FF}" srcOrd="0" destOrd="0" presId="urn:microsoft.com/office/officeart/2005/8/layout/hProcess9"/>
    <dgm:cxn modelId="{DE8ABD4E-BC22-4B6D-97BC-C49DAB6AA37F}" type="presOf" srcId="{5AAD0C72-EA02-4410-B40E-234C54765370}" destId="{FADBCACB-19F2-487A-AEC9-6E8E073062F6}" srcOrd="0" destOrd="0" presId="urn:microsoft.com/office/officeart/2005/8/layout/hProcess9"/>
    <dgm:cxn modelId="{3011B353-4E5C-4733-A46B-9CB97991DEDD}" type="presOf" srcId="{FF1DDC36-7F09-4383-A211-F50061C49893}" destId="{D4BEE4D9-96DC-4482-9B84-4516085F00DF}" srcOrd="0" destOrd="0" presId="urn:microsoft.com/office/officeart/2005/8/layout/hProcess9"/>
    <dgm:cxn modelId="{9897C1AA-D7B6-4033-8C95-CB5D5EE63F57}" srcId="{5AAD0C72-EA02-4410-B40E-234C54765370}" destId="{23C98A23-C662-4A8C-B084-8F0D0B560CED}" srcOrd="1" destOrd="0" parTransId="{673F8545-1B5A-4BB7-B480-6085FFBB9873}" sibTransId="{ED30041C-D1FA-419C-B72E-E3DC664F9185}"/>
    <dgm:cxn modelId="{EE320AB2-5FE6-47EE-89BC-AB59AA2283E0}" srcId="{5AAD0C72-EA02-4410-B40E-234C54765370}" destId="{FF1DDC36-7F09-4383-A211-F50061C49893}" srcOrd="0" destOrd="0" parTransId="{B2BEF68C-A62E-4768-B111-CB27600AA543}" sibTransId="{6766BA5E-72A2-479C-8497-3D60055C73AA}"/>
    <dgm:cxn modelId="{D9C0C3DE-376C-452D-B5B0-B895CD080763}" type="presOf" srcId="{2A46EB66-5042-481B-B859-2FB0E6F3A776}" destId="{A3D9524C-6B35-441C-8D52-E7F220356FE4}" srcOrd="0" destOrd="0" presId="urn:microsoft.com/office/officeart/2005/8/layout/hProcess9"/>
    <dgm:cxn modelId="{17CE88FD-EDA5-49AB-898D-C10C8E07F761}" type="presParOf" srcId="{FADBCACB-19F2-487A-AEC9-6E8E073062F6}" destId="{0D42E57C-3C21-43EB-9D5B-211F2D7FF65C}" srcOrd="0" destOrd="0" presId="urn:microsoft.com/office/officeart/2005/8/layout/hProcess9"/>
    <dgm:cxn modelId="{FD38B35B-CC59-4FB9-99F8-6450970C761B}" type="presParOf" srcId="{FADBCACB-19F2-487A-AEC9-6E8E073062F6}" destId="{D580150B-6DF3-4352-A21C-06CF9A0E935B}" srcOrd="1" destOrd="0" presId="urn:microsoft.com/office/officeart/2005/8/layout/hProcess9"/>
    <dgm:cxn modelId="{EC973352-7419-41C8-8176-78712A97577D}" type="presParOf" srcId="{D580150B-6DF3-4352-A21C-06CF9A0E935B}" destId="{D4BEE4D9-96DC-4482-9B84-4516085F00DF}" srcOrd="0" destOrd="0" presId="urn:microsoft.com/office/officeart/2005/8/layout/hProcess9"/>
    <dgm:cxn modelId="{C4F60187-ADB7-4589-BBFB-6A41C422E69C}" type="presParOf" srcId="{D580150B-6DF3-4352-A21C-06CF9A0E935B}" destId="{30A5B20A-FDA2-4CB3-8469-6C08C2EAFEB4}" srcOrd="1" destOrd="0" presId="urn:microsoft.com/office/officeart/2005/8/layout/hProcess9"/>
    <dgm:cxn modelId="{A874F103-A9A2-440F-A5B8-40A2F96BB7C6}" type="presParOf" srcId="{D580150B-6DF3-4352-A21C-06CF9A0E935B}" destId="{28C4A037-EB92-4099-AF3F-AD7F4DD297FF}" srcOrd="2" destOrd="0" presId="urn:microsoft.com/office/officeart/2005/8/layout/hProcess9"/>
    <dgm:cxn modelId="{DB4650C3-BBB9-47DD-805B-93D9DE3DDEBE}" type="presParOf" srcId="{D580150B-6DF3-4352-A21C-06CF9A0E935B}" destId="{944EC562-8C97-42A9-A5CB-F2E37048FB23}" srcOrd="3" destOrd="0" presId="urn:microsoft.com/office/officeart/2005/8/layout/hProcess9"/>
    <dgm:cxn modelId="{9C12A788-CFA0-48F6-A3F1-087A487D2359}" type="presParOf" srcId="{D580150B-6DF3-4352-A21C-06CF9A0E935B}" destId="{A3D9524C-6B35-441C-8D52-E7F220356FE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CF4351-8090-43B0-A1E1-4EE2DD4B3BB0}" type="doc">
      <dgm:prSet loTypeId="urn:microsoft.com/office/officeart/2005/8/layout/StepDownProcess" loCatId="process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6943985-028E-4384-B1EB-0177C70F99BB}">
      <dgm:prSet custT="1"/>
      <dgm:spPr/>
      <dgm:t>
        <a:bodyPr/>
        <a:lstStyle/>
        <a:p>
          <a:r>
            <a:rPr lang="en-U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uz-Cyrl-UZ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eys-study </a:t>
          </a:r>
          <a:r>
            <a:rPr lang="en-U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uz-Cyrl-UZ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guruhlardan muammoli vaziyatlarga yechim topish bo‘yicha fikrlarini aniqlash</a:t>
          </a:r>
          <a:r>
            <a:rPr lang="en-U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r>
            <a:rPr lang="uz-Cyrl-UZ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ru-RU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30D66C-7D31-4558-AA8A-1C2A669EF192}" type="parTrans" cxnId="{46540726-DD1F-4FE2-AFD2-DD859F55AD40}">
      <dgm:prSet/>
      <dgm:spPr/>
      <dgm:t>
        <a:bodyPr/>
        <a:lstStyle/>
        <a:p>
          <a:endParaRPr lang="ru-RU"/>
        </a:p>
      </dgm:t>
    </dgm:pt>
    <dgm:pt modelId="{537C4B34-8880-4283-BF80-05E4A2AB7800}" type="sibTrans" cxnId="{46540726-DD1F-4FE2-AFD2-DD859F55AD40}">
      <dgm:prSet/>
      <dgm:spPr/>
      <dgm:t>
        <a:bodyPr/>
        <a:lstStyle/>
        <a:p>
          <a:endParaRPr lang="ru-RU"/>
        </a:p>
      </dgm:t>
    </dgm:pt>
    <dgm:pt modelId="{D5E48D67-B3E8-4941-A1B2-1C1790493938}">
      <dgm:prSet custT="1"/>
      <dgm:spPr/>
      <dgm:t>
        <a:bodyPr/>
        <a:lstStyle/>
        <a:p>
          <a:r>
            <a:rPr lang="uz-Cyrl-UZ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1-Dars jarayonining yangi mavzu bayoni bosqichida eshik ochilib,  o‘quvchi kechikib keldi. Bunga sizning harakatingiz?!</a:t>
          </a:r>
          <a:endParaRPr lang="ru-RU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904DAB-3FFB-4086-9D62-C410CFA504B9}" type="parTrans" cxnId="{5305BE80-BFE2-49F8-909B-7271B7F54D3D}">
      <dgm:prSet/>
      <dgm:spPr/>
      <dgm:t>
        <a:bodyPr/>
        <a:lstStyle/>
        <a:p>
          <a:endParaRPr lang="ru-RU"/>
        </a:p>
      </dgm:t>
    </dgm:pt>
    <dgm:pt modelId="{65FD03C8-B796-4672-8F42-B39D39DA82DD}" type="sibTrans" cxnId="{5305BE80-BFE2-49F8-909B-7271B7F54D3D}">
      <dgm:prSet/>
      <dgm:spPr/>
      <dgm:t>
        <a:bodyPr/>
        <a:lstStyle/>
        <a:p>
          <a:endParaRPr lang="ru-RU"/>
        </a:p>
      </dgm:t>
    </dgm:pt>
    <dgm:pt modelId="{71583C60-1A2C-4793-8610-48645E1583D5}">
      <dgm:prSet custT="1"/>
      <dgm:spPr/>
      <dgm:t>
        <a:bodyPr/>
        <a:lstStyle/>
        <a:p>
          <a:r>
            <a:rPr lang="uz-Cyrl-UZ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2- Maktabga kelgan o‘quvchi “Jadidchilar izidan ko‘rik tanlovining shahar bosqichi”ga yuborildi. Qo‘lida aloqa vositasi yo‘q, soat 19:00 ota-onaning xabari yo‘q. O‘quvchi uyga qaytgach vaziyatni qanday izohlaysiz?) </a:t>
          </a:r>
          <a:endParaRPr lang="ru-RU" sz="2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00EE84-C6A3-48ED-8D18-7EC16AF675F8}" type="parTrans" cxnId="{45F5E6A1-B545-4850-A558-9883199BFB2D}">
      <dgm:prSet/>
      <dgm:spPr/>
      <dgm:t>
        <a:bodyPr/>
        <a:lstStyle/>
        <a:p>
          <a:endParaRPr lang="ru-RU"/>
        </a:p>
      </dgm:t>
    </dgm:pt>
    <dgm:pt modelId="{60F80EB5-3065-40EB-9EA9-611733643AA5}" type="sibTrans" cxnId="{45F5E6A1-B545-4850-A558-9883199BFB2D}">
      <dgm:prSet/>
      <dgm:spPr/>
      <dgm:t>
        <a:bodyPr/>
        <a:lstStyle/>
        <a:p>
          <a:endParaRPr lang="ru-RU"/>
        </a:p>
      </dgm:t>
    </dgm:pt>
    <dgm:pt modelId="{0D97D0AE-B7E3-42DE-9699-BC9A85056672}" type="pres">
      <dgm:prSet presAssocID="{A0CF4351-8090-43B0-A1E1-4EE2DD4B3BB0}" presName="rootnode" presStyleCnt="0">
        <dgm:presLayoutVars>
          <dgm:chMax/>
          <dgm:chPref/>
          <dgm:dir/>
          <dgm:animLvl val="lvl"/>
        </dgm:presLayoutVars>
      </dgm:prSet>
      <dgm:spPr/>
    </dgm:pt>
    <dgm:pt modelId="{DBF8CCE0-41B4-4BA8-AE71-AAD76E9EC2A9}" type="pres">
      <dgm:prSet presAssocID="{A6943985-028E-4384-B1EB-0177C70F99BB}" presName="composite" presStyleCnt="0"/>
      <dgm:spPr/>
    </dgm:pt>
    <dgm:pt modelId="{BD0B7713-5FFE-4D44-960C-42258EAD5ECB}" type="pres">
      <dgm:prSet presAssocID="{A6943985-028E-4384-B1EB-0177C70F99BB}" presName="bentUpArrow1" presStyleLbl="alignImgPlace1" presStyleIdx="0" presStyleCnt="2"/>
      <dgm:spPr/>
    </dgm:pt>
    <dgm:pt modelId="{C28AB5E1-F071-4D15-B89C-73E7CB600FD2}" type="pres">
      <dgm:prSet presAssocID="{A6943985-028E-4384-B1EB-0177C70F99BB}" presName="ParentText" presStyleLbl="node1" presStyleIdx="0" presStyleCnt="3" custScaleX="170780">
        <dgm:presLayoutVars>
          <dgm:chMax val="1"/>
          <dgm:chPref val="1"/>
          <dgm:bulletEnabled val="1"/>
        </dgm:presLayoutVars>
      </dgm:prSet>
      <dgm:spPr/>
    </dgm:pt>
    <dgm:pt modelId="{E7713926-C9DA-4D8B-B331-F47199DD0DBF}" type="pres">
      <dgm:prSet presAssocID="{A6943985-028E-4384-B1EB-0177C70F99BB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8BC1CEE7-BC65-45E9-8425-7A1D528D0EBD}" type="pres">
      <dgm:prSet presAssocID="{537C4B34-8880-4283-BF80-05E4A2AB7800}" presName="sibTrans" presStyleCnt="0"/>
      <dgm:spPr/>
    </dgm:pt>
    <dgm:pt modelId="{39FC5C7C-0B65-4040-AAC2-D6F5A320F663}" type="pres">
      <dgm:prSet presAssocID="{D5E48D67-B3E8-4941-A1B2-1C1790493938}" presName="composite" presStyleCnt="0"/>
      <dgm:spPr/>
    </dgm:pt>
    <dgm:pt modelId="{D3C73E7B-A21C-4B44-9C25-468A9AA70200}" type="pres">
      <dgm:prSet presAssocID="{D5E48D67-B3E8-4941-A1B2-1C1790493938}" presName="bentUpArrow1" presStyleLbl="alignImgPlace1" presStyleIdx="1" presStyleCnt="2"/>
      <dgm:spPr/>
    </dgm:pt>
    <dgm:pt modelId="{E16B7061-A338-4D9F-A4E8-4255447EE000}" type="pres">
      <dgm:prSet presAssocID="{D5E48D67-B3E8-4941-A1B2-1C1790493938}" presName="ParentText" presStyleLbl="node1" presStyleIdx="1" presStyleCnt="3" custScaleX="175134" custLinFactNeighborX="10836" custLinFactNeighborY="-4737">
        <dgm:presLayoutVars>
          <dgm:chMax val="1"/>
          <dgm:chPref val="1"/>
          <dgm:bulletEnabled val="1"/>
        </dgm:presLayoutVars>
      </dgm:prSet>
      <dgm:spPr/>
    </dgm:pt>
    <dgm:pt modelId="{4F43B34E-8C56-4B38-B025-D99D37263B59}" type="pres">
      <dgm:prSet presAssocID="{D5E48D67-B3E8-4941-A1B2-1C1790493938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A8F58C01-C930-4FE7-8AE5-6EC409610503}" type="pres">
      <dgm:prSet presAssocID="{65FD03C8-B796-4672-8F42-B39D39DA82DD}" presName="sibTrans" presStyleCnt="0"/>
      <dgm:spPr/>
    </dgm:pt>
    <dgm:pt modelId="{B1C28450-2CA8-484B-9A14-7BD5190BB534}" type="pres">
      <dgm:prSet presAssocID="{71583C60-1A2C-4793-8610-48645E1583D5}" presName="composite" presStyleCnt="0"/>
      <dgm:spPr/>
    </dgm:pt>
    <dgm:pt modelId="{DE3244E7-A213-423E-B6D8-E58EFFDE8D89}" type="pres">
      <dgm:prSet presAssocID="{71583C60-1A2C-4793-8610-48645E1583D5}" presName="ParentText" presStyleLbl="node1" presStyleIdx="2" presStyleCnt="3" custScaleX="188157" custLinFactNeighborX="6021" custLinFactNeighborY="-12775">
        <dgm:presLayoutVars>
          <dgm:chMax val="1"/>
          <dgm:chPref val="1"/>
          <dgm:bulletEnabled val="1"/>
        </dgm:presLayoutVars>
      </dgm:prSet>
      <dgm:spPr/>
    </dgm:pt>
  </dgm:ptLst>
  <dgm:cxnLst>
    <dgm:cxn modelId="{46540726-DD1F-4FE2-AFD2-DD859F55AD40}" srcId="{A0CF4351-8090-43B0-A1E1-4EE2DD4B3BB0}" destId="{A6943985-028E-4384-B1EB-0177C70F99BB}" srcOrd="0" destOrd="0" parTransId="{0230D66C-7D31-4558-AA8A-1C2A669EF192}" sibTransId="{537C4B34-8880-4283-BF80-05E4A2AB7800}"/>
    <dgm:cxn modelId="{6A15222E-81A0-418D-8134-D0BC969F69E8}" type="presOf" srcId="{71583C60-1A2C-4793-8610-48645E1583D5}" destId="{DE3244E7-A213-423E-B6D8-E58EFFDE8D89}" srcOrd="0" destOrd="0" presId="urn:microsoft.com/office/officeart/2005/8/layout/StepDownProcess"/>
    <dgm:cxn modelId="{50FA0F51-60AD-45D0-B484-1FD9B86984E3}" type="presOf" srcId="{A6943985-028E-4384-B1EB-0177C70F99BB}" destId="{C28AB5E1-F071-4D15-B89C-73E7CB600FD2}" srcOrd="0" destOrd="0" presId="urn:microsoft.com/office/officeart/2005/8/layout/StepDownProcess"/>
    <dgm:cxn modelId="{5305BE80-BFE2-49F8-909B-7271B7F54D3D}" srcId="{A0CF4351-8090-43B0-A1E1-4EE2DD4B3BB0}" destId="{D5E48D67-B3E8-4941-A1B2-1C1790493938}" srcOrd="1" destOrd="0" parTransId="{94904DAB-3FFB-4086-9D62-C410CFA504B9}" sibTransId="{65FD03C8-B796-4672-8F42-B39D39DA82DD}"/>
    <dgm:cxn modelId="{2FCAF381-70F1-4359-B977-E1713601D202}" type="presOf" srcId="{A0CF4351-8090-43B0-A1E1-4EE2DD4B3BB0}" destId="{0D97D0AE-B7E3-42DE-9699-BC9A85056672}" srcOrd="0" destOrd="0" presId="urn:microsoft.com/office/officeart/2005/8/layout/StepDownProcess"/>
    <dgm:cxn modelId="{45F5E6A1-B545-4850-A558-9883199BFB2D}" srcId="{A0CF4351-8090-43B0-A1E1-4EE2DD4B3BB0}" destId="{71583C60-1A2C-4793-8610-48645E1583D5}" srcOrd="2" destOrd="0" parTransId="{0100EE84-C6A3-48ED-8D18-7EC16AF675F8}" sibTransId="{60F80EB5-3065-40EB-9EA9-611733643AA5}"/>
    <dgm:cxn modelId="{C98238C0-5093-48B8-AE9A-8307A7DB9575}" type="presOf" srcId="{D5E48D67-B3E8-4941-A1B2-1C1790493938}" destId="{E16B7061-A338-4D9F-A4E8-4255447EE000}" srcOrd="0" destOrd="0" presId="urn:microsoft.com/office/officeart/2005/8/layout/StepDownProcess"/>
    <dgm:cxn modelId="{B22B6B7F-B02B-455D-90B4-76ECD10D08E2}" type="presParOf" srcId="{0D97D0AE-B7E3-42DE-9699-BC9A85056672}" destId="{DBF8CCE0-41B4-4BA8-AE71-AAD76E9EC2A9}" srcOrd="0" destOrd="0" presId="urn:microsoft.com/office/officeart/2005/8/layout/StepDownProcess"/>
    <dgm:cxn modelId="{89E58152-EB37-4F5F-8120-7B6A31741CBB}" type="presParOf" srcId="{DBF8CCE0-41B4-4BA8-AE71-AAD76E9EC2A9}" destId="{BD0B7713-5FFE-4D44-960C-42258EAD5ECB}" srcOrd="0" destOrd="0" presId="urn:microsoft.com/office/officeart/2005/8/layout/StepDownProcess"/>
    <dgm:cxn modelId="{00049534-1F78-4A57-906B-13EFE62DC14F}" type="presParOf" srcId="{DBF8CCE0-41B4-4BA8-AE71-AAD76E9EC2A9}" destId="{C28AB5E1-F071-4D15-B89C-73E7CB600FD2}" srcOrd="1" destOrd="0" presId="urn:microsoft.com/office/officeart/2005/8/layout/StepDownProcess"/>
    <dgm:cxn modelId="{FCAC2298-4585-42B9-A500-6462B3E0B78A}" type="presParOf" srcId="{DBF8CCE0-41B4-4BA8-AE71-AAD76E9EC2A9}" destId="{E7713926-C9DA-4D8B-B331-F47199DD0DBF}" srcOrd="2" destOrd="0" presId="urn:microsoft.com/office/officeart/2005/8/layout/StepDownProcess"/>
    <dgm:cxn modelId="{402E10A9-7E3C-4FDF-AD7B-0ADC5F0FDFCC}" type="presParOf" srcId="{0D97D0AE-B7E3-42DE-9699-BC9A85056672}" destId="{8BC1CEE7-BC65-45E9-8425-7A1D528D0EBD}" srcOrd="1" destOrd="0" presId="urn:microsoft.com/office/officeart/2005/8/layout/StepDownProcess"/>
    <dgm:cxn modelId="{C92F4F81-E8B0-4023-A451-531F1C5FBAE5}" type="presParOf" srcId="{0D97D0AE-B7E3-42DE-9699-BC9A85056672}" destId="{39FC5C7C-0B65-4040-AAC2-D6F5A320F663}" srcOrd="2" destOrd="0" presId="urn:microsoft.com/office/officeart/2005/8/layout/StepDownProcess"/>
    <dgm:cxn modelId="{7267FAE7-F212-43F0-B9AD-2F3AB1DBC79B}" type="presParOf" srcId="{39FC5C7C-0B65-4040-AAC2-D6F5A320F663}" destId="{D3C73E7B-A21C-4B44-9C25-468A9AA70200}" srcOrd="0" destOrd="0" presId="urn:microsoft.com/office/officeart/2005/8/layout/StepDownProcess"/>
    <dgm:cxn modelId="{923863EA-8193-4B97-8A79-4A8374EBDFCD}" type="presParOf" srcId="{39FC5C7C-0B65-4040-AAC2-D6F5A320F663}" destId="{E16B7061-A338-4D9F-A4E8-4255447EE000}" srcOrd="1" destOrd="0" presId="urn:microsoft.com/office/officeart/2005/8/layout/StepDownProcess"/>
    <dgm:cxn modelId="{98EB9358-7B90-460B-A65A-14042CEF22BF}" type="presParOf" srcId="{39FC5C7C-0B65-4040-AAC2-D6F5A320F663}" destId="{4F43B34E-8C56-4B38-B025-D99D37263B59}" srcOrd="2" destOrd="0" presId="urn:microsoft.com/office/officeart/2005/8/layout/StepDownProcess"/>
    <dgm:cxn modelId="{E23ADE7C-6380-4166-830D-0D80B2405FB4}" type="presParOf" srcId="{0D97D0AE-B7E3-42DE-9699-BC9A85056672}" destId="{A8F58C01-C930-4FE7-8AE5-6EC409610503}" srcOrd="3" destOrd="0" presId="urn:microsoft.com/office/officeart/2005/8/layout/StepDownProcess"/>
    <dgm:cxn modelId="{6A59BDD5-B9C0-4DE5-B32E-C3818AD416D4}" type="presParOf" srcId="{0D97D0AE-B7E3-42DE-9699-BC9A85056672}" destId="{B1C28450-2CA8-484B-9A14-7BD5190BB534}" srcOrd="4" destOrd="0" presId="urn:microsoft.com/office/officeart/2005/8/layout/StepDownProcess"/>
    <dgm:cxn modelId="{77D3FC6D-5F88-41DD-B15E-5A612C0597A1}" type="presParOf" srcId="{B1C28450-2CA8-484B-9A14-7BD5190BB534}" destId="{DE3244E7-A213-423E-B6D8-E58EFFDE8D89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21758F-F3AF-4384-B736-7E32BC646D19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882440B-B2FD-4A59-B867-51F633A57147}">
      <dgm:prSet/>
      <dgm:spPr/>
      <dgm:t>
        <a:bodyPr/>
        <a:lstStyle/>
        <a:p>
          <a:pPr algn="ctr"/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Ona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tili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adabiyot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fanlarini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o‘qitishda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5P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yondashuvining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jarayonga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asoslanishi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bu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o‘quvchilarning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ehtiyojlari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qobiliyatlari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qiziqishlariga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asoslangan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jarayonini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yaratishga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qaratilgan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yondashuvdir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7FA520-3BE9-45FD-AE25-8CD101953180}" type="parTrans" cxnId="{4A07789C-8136-4BC1-9373-D157225140E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4164E1-C84F-4DAF-B840-340CE0845C59}" type="sibTrans" cxnId="{4A07789C-8136-4BC1-9373-D157225140E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7F5495-FE4C-48A7-BCA0-0964C6527412}">
      <dgm:prSet/>
      <dgm:spPr/>
      <dgm:t>
        <a:bodyPr/>
        <a:lstStyle/>
        <a:p>
          <a:pPr algn="ctr"/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haxsga yoʻnaltirilgan ta’lim – o‘quvchining shaxsiy imkoniyatlariga moslashtirilgan pedagogik muhitni hamda ta‘lim-tarbiya jarayonini tashkil etishni nazarda tutadi.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algn="ctr"/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B93D7E-D28F-42CC-AFF2-857728AAB1A8}" type="parTrans" cxnId="{526C10C1-7D99-45A2-A61D-53ACCCA535D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AD55AC-F61A-44ED-AAE4-5C9EA4F39B85}" type="sibTrans" cxnId="{526C10C1-7D99-45A2-A61D-53ACCCA535D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77330F-54B8-4A2E-935A-BF1EA69E343A}">
      <dgm:prSet/>
      <dgm:spPr/>
      <dgm:t>
        <a:bodyPr/>
        <a:lstStyle/>
        <a:p>
          <a:pPr algn="ctr"/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</a:t>
          </a:r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arayonga asoslangan ta’lim (Process-based education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- </a:t>
          </a:r>
          <a:r>
            <a:rPr lang="uz-Cyrl-U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bu ta’limning metodologik yondashuvidir, bunda ta’lim jarayoni va uning rivojlanishi o‘qish, o‘rganish, amaliy ko‘nikmalarni rivojlantirishga qaratilgan.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10ACDD-B6D9-4E07-B5D2-38730BECFA14}" type="parTrans" cxnId="{E7B876DD-923B-4C09-AECC-7C6B26DA3F0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19F6F6-C310-472D-A4C8-8C0645414845}" type="sibTrans" cxnId="{E7B876DD-923B-4C09-AECC-7C6B26DA3F0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24017B-7DA8-4B34-9BD1-69444D5B5B91}" type="pres">
      <dgm:prSet presAssocID="{2121758F-F3AF-4384-B736-7E32BC646D19}" presName="linear" presStyleCnt="0">
        <dgm:presLayoutVars>
          <dgm:animLvl val="lvl"/>
          <dgm:resizeHandles val="exact"/>
        </dgm:presLayoutVars>
      </dgm:prSet>
      <dgm:spPr/>
    </dgm:pt>
    <dgm:pt modelId="{0B2F3554-0BAD-4B4D-8E32-61F63F861B97}" type="pres">
      <dgm:prSet presAssocID="{9882440B-B2FD-4A59-B867-51F633A5714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02A042F-6F50-4089-8406-24B67060AD67}" type="pres">
      <dgm:prSet presAssocID="{2B4164E1-C84F-4DAF-B840-340CE0845C59}" presName="spacer" presStyleCnt="0"/>
      <dgm:spPr/>
    </dgm:pt>
    <dgm:pt modelId="{343782C3-65C7-4E47-BD24-6A1FA2A74D9F}" type="pres">
      <dgm:prSet presAssocID="{2A7F5495-FE4C-48A7-BCA0-0964C652741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ED36A2D-D284-4361-ACD6-0DCDACC5B82D}" type="pres">
      <dgm:prSet presAssocID="{83AD55AC-F61A-44ED-AAE4-5C9EA4F39B85}" presName="spacer" presStyleCnt="0"/>
      <dgm:spPr/>
    </dgm:pt>
    <dgm:pt modelId="{FF395B62-0E85-4F42-ADC3-04D5E792A4D8}" type="pres">
      <dgm:prSet presAssocID="{2A77330F-54B8-4A2E-935A-BF1EA69E343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FD06F0B-7085-41EA-B888-3070BE2C0576}" type="presOf" srcId="{2121758F-F3AF-4384-B736-7E32BC646D19}" destId="{3C24017B-7DA8-4B34-9BD1-69444D5B5B91}" srcOrd="0" destOrd="0" presId="urn:microsoft.com/office/officeart/2005/8/layout/vList2"/>
    <dgm:cxn modelId="{AE973A10-23BF-4888-A2B5-B64616974A8C}" type="presOf" srcId="{9882440B-B2FD-4A59-B867-51F633A57147}" destId="{0B2F3554-0BAD-4B4D-8E32-61F63F861B97}" srcOrd="0" destOrd="0" presId="urn:microsoft.com/office/officeart/2005/8/layout/vList2"/>
    <dgm:cxn modelId="{34302F98-317D-42CF-A209-FC560182A3B0}" type="presOf" srcId="{2A7F5495-FE4C-48A7-BCA0-0964C6527412}" destId="{343782C3-65C7-4E47-BD24-6A1FA2A74D9F}" srcOrd="0" destOrd="0" presId="urn:microsoft.com/office/officeart/2005/8/layout/vList2"/>
    <dgm:cxn modelId="{4A07789C-8136-4BC1-9373-D157225140E6}" srcId="{2121758F-F3AF-4384-B736-7E32BC646D19}" destId="{9882440B-B2FD-4A59-B867-51F633A57147}" srcOrd="0" destOrd="0" parTransId="{E17FA520-3BE9-45FD-AE25-8CD101953180}" sibTransId="{2B4164E1-C84F-4DAF-B840-340CE0845C59}"/>
    <dgm:cxn modelId="{526C10C1-7D99-45A2-A61D-53ACCCA535D5}" srcId="{2121758F-F3AF-4384-B736-7E32BC646D19}" destId="{2A7F5495-FE4C-48A7-BCA0-0964C6527412}" srcOrd="1" destOrd="0" parTransId="{6BB93D7E-D28F-42CC-AFF2-857728AAB1A8}" sibTransId="{83AD55AC-F61A-44ED-AAE4-5C9EA4F39B85}"/>
    <dgm:cxn modelId="{86FCC0CD-9A31-477F-9C0D-A0EA694A82B3}" type="presOf" srcId="{2A77330F-54B8-4A2E-935A-BF1EA69E343A}" destId="{FF395B62-0E85-4F42-ADC3-04D5E792A4D8}" srcOrd="0" destOrd="0" presId="urn:microsoft.com/office/officeart/2005/8/layout/vList2"/>
    <dgm:cxn modelId="{E7B876DD-923B-4C09-AECC-7C6B26DA3F05}" srcId="{2121758F-F3AF-4384-B736-7E32BC646D19}" destId="{2A77330F-54B8-4A2E-935A-BF1EA69E343A}" srcOrd="2" destOrd="0" parTransId="{8410ACDD-B6D9-4E07-B5D2-38730BECFA14}" sibTransId="{F419F6F6-C310-472D-A4C8-8C0645414845}"/>
    <dgm:cxn modelId="{1E4B0CC6-8B4A-48A4-8F26-C6E5087B272B}" type="presParOf" srcId="{3C24017B-7DA8-4B34-9BD1-69444D5B5B91}" destId="{0B2F3554-0BAD-4B4D-8E32-61F63F861B97}" srcOrd="0" destOrd="0" presId="urn:microsoft.com/office/officeart/2005/8/layout/vList2"/>
    <dgm:cxn modelId="{08EBBD58-5858-4BA6-81A2-F25B1D11597A}" type="presParOf" srcId="{3C24017B-7DA8-4B34-9BD1-69444D5B5B91}" destId="{102A042F-6F50-4089-8406-24B67060AD67}" srcOrd="1" destOrd="0" presId="urn:microsoft.com/office/officeart/2005/8/layout/vList2"/>
    <dgm:cxn modelId="{8599BBB4-22D8-4C3B-9188-98F4A2889F83}" type="presParOf" srcId="{3C24017B-7DA8-4B34-9BD1-69444D5B5B91}" destId="{343782C3-65C7-4E47-BD24-6A1FA2A74D9F}" srcOrd="2" destOrd="0" presId="urn:microsoft.com/office/officeart/2005/8/layout/vList2"/>
    <dgm:cxn modelId="{C3719363-1C9F-4C86-9490-DA82FD2478E0}" type="presParOf" srcId="{3C24017B-7DA8-4B34-9BD1-69444D5B5B91}" destId="{4ED36A2D-D284-4361-ACD6-0DCDACC5B82D}" srcOrd="3" destOrd="0" presId="urn:microsoft.com/office/officeart/2005/8/layout/vList2"/>
    <dgm:cxn modelId="{B9D3FE24-FA99-447C-AD5B-54D317CE90D2}" type="presParOf" srcId="{3C24017B-7DA8-4B34-9BD1-69444D5B5B91}" destId="{FF395B62-0E85-4F42-ADC3-04D5E792A4D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648DA7E-A41E-41EF-9AF9-1CD7541F94B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EDBA8D8-8B0F-4022-9C52-046CB93B36D8}">
      <dgm:prSet/>
      <dgm:spPr/>
      <dgm:t>
        <a:bodyPr/>
        <a:lstStyle/>
        <a:p>
          <a:r>
            <a:rPr lang="ru-RU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Shaxsga</a:t>
          </a:r>
          <a:r>
            <a: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asoslangan</a:t>
          </a:r>
          <a:r>
            <a: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yondashuvning</a:t>
          </a:r>
          <a:r>
            <a: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xususiyatlari</a:t>
          </a:r>
          <a:r>
            <a: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</dgm:t>
    </dgm:pt>
    <dgm:pt modelId="{E2FD8337-4F8A-4298-A9E7-FCEDB2FDBAAC}" type="parTrans" cxnId="{16934991-944B-4531-B1C0-F87F384DC85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05962AC-E250-442A-B51A-7DF3FDB1B556}" type="sibTrans" cxnId="{16934991-944B-4531-B1C0-F87F384DC85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BA59C5-4066-47A7-AD33-7BFA8E0C945D}">
      <dgm:prSet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Individual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O‘quvchilarning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qobiliyatlari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ehtiyojlariga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mos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ravishda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o‘qitish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F5B3A3-FF22-47CF-A928-E54B93C90BCE}" type="parTrans" cxnId="{CF007588-0542-4762-BC10-A5B79AE15BB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0DA79A8-A484-4F40-A4DC-8C9D685F1045}" type="sibTrans" cxnId="{CF007588-0542-4762-BC10-A5B79AE15BB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7373200-28F8-45E3-87A3-016A80DF7F10}">
      <dgm:prSet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Motivatsiya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qiziqishlarni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qo‘llab-quvvatlash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O‘quvchilarning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til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adabiyotga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bo‘lgan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qiziqishlarini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hisobga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olish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CB8159-0DF0-4323-AA83-9F32F2B4E9F6}" type="parTrans" cxnId="{08A9A76A-8262-44A0-A93E-1F27024581C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E73D8A4-B624-4FFC-9360-B9953071399D}" type="sibTrans" cxnId="{08A9A76A-8262-44A0-A93E-1F27024581C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8009083-D6B9-41DD-9429-0C922C9A7398}">
      <dgm:prSet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orqali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maqsadga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erishish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o‘ziga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xos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maqsadlar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qo‘yib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ularni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erishish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alohida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yondashuvni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qo‘llashadi</a:t>
          </a:r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D26F21-3762-4C3F-9147-6B1515D2BCAC}" type="parTrans" cxnId="{4E1A1BC1-79D7-4050-862A-0492B12DB78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4F6CE52-71A4-47C9-9C3C-6F71018ED70E}" type="sibTrans" cxnId="{4E1A1BC1-79D7-4050-862A-0492B12DB78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5C31A1F-F333-4C54-9E78-07AA3EB2CA20}" type="pres">
      <dgm:prSet presAssocID="{7648DA7E-A41E-41EF-9AF9-1CD7541F94BC}" presName="linear" presStyleCnt="0">
        <dgm:presLayoutVars>
          <dgm:animLvl val="lvl"/>
          <dgm:resizeHandles val="exact"/>
        </dgm:presLayoutVars>
      </dgm:prSet>
      <dgm:spPr/>
    </dgm:pt>
    <dgm:pt modelId="{589ECE90-4553-47BF-BC79-389F23DBEFE7}" type="pres">
      <dgm:prSet presAssocID="{4EDBA8D8-8B0F-4022-9C52-046CB93B36D8}" presName="parentText" presStyleLbl="node1" presStyleIdx="0" presStyleCnt="4" custScaleY="80063">
        <dgm:presLayoutVars>
          <dgm:chMax val="0"/>
          <dgm:bulletEnabled val="1"/>
        </dgm:presLayoutVars>
      </dgm:prSet>
      <dgm:spPr/>
    </dgm:pt>
    <dgm:pt modelId="{9586E95F-B25F-4577-99C0-74054B8D2F96}" type="pres">
      <dgm:prSet presAssocID="{405962AC-E250-442A-B51A-7DF3FDB1B556}" presName="spacer" presStyleCnt="0"/>
      <dgm:spPr/>
    </dgm:pt>
    <dgm:pt modelId="{0E197F0A-B9B3-4050-9566-222984075327}" type="pres">
      <dgm:prSet presAssocID="{CEBA59C5-4066-47A7-AD33-7BFA8E0C945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3BFF097-F863-42B6-A9E2-C9ECD7A06BAD}" type="pres">
      <dgm:prSet presAssocID="{B0DA79A8-A484-4F40-A4DC-8C9D685F1045}" presName="spacer" presStyleCnt="0"/>
      <dgm:spPr/>
    </dgm:pt>
    <dgm:pt modelId="{29452A75-9BF8-4D38-AAF0-DD78905F7452}" type="pres">
      <dgm:prSet presAssocID="{57373200-28F8-45E3-87A3-016A80DF7F10}" presName="parentText" presStyleLbl="node1" presStyleIdx="2" presStyleCnt="4" custLinFactNeighborX="222" custLinFactNeighborY="-9208">
        <dgm:presLayoutVars>
          <dgm:chMax val="0"/>
          <dgm:bulletEnabled val="1"/>
        </dgm:presLayoutVars>
      </dgm:prSet>
      <dgm:spPr/>
    </dgm:pt>
    <dgm:pt modelId="{550DEB20-E51C-485B-A7F3-4151A7EC9B78}" type="pres">
      <dgm:prSet presAssocID="{1E73D8A4-B624-4FFC-9360-B9953071399D}" presName="spacer" presStyleCnt="0"/>
      <dgm:spPr/>
    </dgm:pt>
    <dgm:pt modelId="{6A7CB39E-94C0-4606-BE8D-1697208C94E8}" type="pres">
      <dgm:prSet presAssocID="{98009083-D6B9-41DD-9429-0C922C9A739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A348195B-9D7D-42B1-882E-CFCE0111A16F}" type="presOf" srcId="{7648DA7E-A41E-41EF-9AF9-1CD7541F94BC}" destId="{A5C31A1F-F333-4C54-9E78-07AA3EB2CA20}" srcOrd="0" destOrd="0" presId="urn:microsoft.com/office/officeart/2005/8/layout/vList2"/>
    <dgm:cxn modelId="{EBEEF95B-2B39-4C1A-8F87-4CCBCA630497}" type="presOf" srcId="{CEBA59C5-4066-47A7-AD33-7BFA8E0C945D}" destId="{0E197F0A-B9B3-4050-9566-222984075327}" srcOrd="0" destOrd="0" presId="urn:microsoft.com/office/officeart/2005/8/layout/vList2"/>
    <dgm:cxn modelId="{08A9A76A-8262-44A0-A93E-1F27024581C7}" srcId="{7648DA7E-A41E-41EF-9AF9-1CD7541F94BC}" destId="{57373200-28F8-45E3-87A3-016A80DF7F10}" srcOrd="2" destOrd="0" parTransId="{C7CB8159-0DF0-4323-AA83-9F32F2B4E9F6}" sibTransId="{1E73D8A4-B624-4FFC-9360-B9953071399D}"/>
    <dgm:cxn modelId="{FEACE97C-7CF4-49D0-833F-97CB13EB1751}" type="presOf" srcId="{4EDBA8D8-8B0F-4022-9C52-046CB93B36D8}" destId="{589ECE90-4553-47BF-BC79-389F23DBEFE7}" srcOrd="0" destOrd="0" presId="urn:microsoft.com/office/officeart/2005/8/layout/vList2"/>
    <dgm:cxn modelId="{CF007588-0542-4762-BC10-A5B79AE15BB1}" srcId="{7648DA7E-A41E-41EF-9AF9-1CD7541F94BC}" destId="{CEBA59C5-4066-47A7-AD33-7BFA8E0C945D}" srcOrd="1" destOrd="0" parTransId="{D7F5B3A3-FF22-47CF-A928-E54B93C90BCE}" sibTransId="{B0DA79A8-A484-4F40-A4DC-8C9D685F1045}"/>
    <dgm:cxn modelId="{AD4F9390-7BCA-403E-8D34-1D9CBBE84133}" type="presOf" srcId="{57373200-28F8-45E3-87A3-016A80DF7F10}" destId="{29452A75-9BF8-4D38-AAF0-DD78905F7452}" srcOrd="0" destOrd="0" presId="urn:microsoft.com/office/officeart/2005/8/layout/vList2"/>
    <dgm:cxn modelId="{16934991-944B-4531-B1C0-F87F384DC859}" srcId="{7648DA7E-A41E-41EF-9AF9-1CD7541F94BC}" destId="{4EDBA8D8-8B0F-4022-9C52-046CB93B36D8}" srcOrd="0" destOrd="0" parTransId="{E2FD8337-4F8A-4298-A9E7-FCEDB2FDBAAC}" sibTransId="{405962AC-E250-442A-B51A-7DF3FDB1B556}"/>
    <dgm:cxn modelId="{4E1A1BC1-79D7-4050-862A-0492B12DB785}" srcId="{7648DA7E-A41E-41EF-9AF9-1CD7541F94BC}" destId="{98009083-D6B9-41DD-9429-0C922C9A7398}" srcOrd="3" destOrd="0" parTransId="{F4D26F21-3762-4C3F-9147-6B1515D2BCAC}" sibTransId="{84F6CE52-71A4-47C9-9C3C-6F71018ED70E}"/>
    <dgm:cxn modelId="{AAE2ECF1-C733-4228-8E8B-FC3FDBAE6BFF}" type="presOf" srcId="{98009083-D6B9-41DD-9429-0C922C9A7398}" destId="{6A7CB39E-94C0-4606-BE8D-1697208C94E8}" srcOrd="0" destOrd="0" presId="urn:microsoft.com/office/officeart/2005/8/layout/vList2"/>
    <dgm:cxn modelId="{55F8465D-B6F1-46BB-B9BA-94FBBE2EC45F}" type="presParOf" srcId="{A5C31A1F-F333-4C54-9E78-07AA3EB2CA20}" destId="{589ECE90-4553-47BF-BC79-389F23DBEFE7}" srcOrd="0" destOrd="0" presId="urn:microsoft.com/office/officeart/2005/8/layout/vList2"/>
    <dgm:cxn modelId="{8232B611-1260-459C-8E25-AFB842034E28}" type="presParOf" srcId="{A5C31A1F-F333-4C54-9E78-07AA3EB2CA20}" destId="{9586E95F-B25F-4577-99C0-74054B8D2F96}" srcOrd="1" destOrd="0" presId="urn:microsoft.com/office/officeart/2005/8/layout/vList2"/>
    <dgm:cxn modelId="{978D9271-2A49-47A2-AC28-4FF8F5FA4106}" type="presParOf" srcId="{A5C31A1F-F333-4C54-9E78-07AA3EB2CA20}" destId="{0E197F0A-B9B3-4050-9566-222984075327}" srcOrd="2" destOrd="0" presId="urn:microsoft.com/office/officeart/2005/8/layout/vList2"/>
    <dgm:cxn modelId="{0B1A0BCE-3466-4CA2-992E-26735C9850C9}" type="presParOf" srcId="{A5C31A1F-F333-4C54-9E78-07AA3EB2CA20}" destId="{63BFF097-F863-42B6-A9E2-C9ECD7A06BAD}" srcOrd="3" destOrd="0" presId="urn:microsoft.com/office/officeart/2005/8/layout/vList2"/>
    <dgm:cxn modelId="{7EF28FF4-A21C-426A-BB20-60265FA9FE70}" type="presParOf" srcId="{A5C31A1F-F333-4C54-9E78-07AA3EB2CA20}" destId="{29452A75-9BF8-4D38-AAF0-DD78905F7452}" srcOrd="4" destOrd="0" presId="urn:microsoft.com/office/officeart/2005/8/layout/vList2"/>
    <dgm:cxn modelId="{5C679FE1-CB92-4145-8A90-7382533A4B86}" type="presParOf" srcId="{A5C31A1F-F333-4C54-9E78-07AA3EB2CA20}" destId="{550DEB20-E51C-485B-A7F3-4151A7EC9B78}" srcOrd="5" destOrd="0" presId="urn:microsoft.com/office/officeart/2005/8/layout/vList2"/>
    <dgm:cxn modelId="{1DE9DD6A-A209-40B0-9060-F6AB3D5B02F9}" type="presParOf" srcId="{A5C31A1F-F333-4C54-9E78-07AA3EB2CA20}" destId="{6A7CB39E-94C0-4606-BE8D-1697208C94E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EE094A9-6425-4EC2-AB22-33AC3D1111B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6EEA8F5-80EC-47D7-A7E3-3AF1FACED277}">
      <dgm:prSet custT="1"/>
      <dgm:spPr/>
      <dgm:t>
        <a:bodyPr/>
        <a:lstStyle/>
        <a:p>
          <a:r>
            <a:rPr lang="ru-RU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Jarayonga</a:t>
          </a:r>
          <a:r>
            <a:rPr lang="ru-RU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asoslangan</a:t>
          </a:r>
          <a:r>
            <a:rPr lang="ru-RU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yondashuvning</a:t>
          </a:r>
          <a:r>
            <a:rPr lang="ru-RU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xususiyatlari</a:t>
          </a:r>
          <a:r>
            <a:rPr lang="ru-RU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</dgm:t>
    </dgm:pt>
    <dgm:pt modelId="{C8BDB28D-E7E7-459E-B64B-08E5BEE56AE0}" type="parTrans" cxnId="{EC9CA976-B847-4770-B35E-9D93A07F623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5B4BC1A-F468-42AF-B999-0B447B1986AD}" type="sibTrans" cxnId="{EC9CA976-B847-4770-B35E-9D93A07F623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357BEB6-014B-4A4B-9912-154EE3DBCA44}">
      <dgm:prSet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Faol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ishtirok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faqat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tinglovchi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bo‘lishmaydi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balki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o‘qituvchilar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bilan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birgalikda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jarayonni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etadilar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..</a:t>
          </a:r>
          <a:endParaRPr lang="ru-RU" sz="3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43A081-A3BE-453C-B27E-E15329B6C5B0}" type="parTrans" cxnId="{60B25A1A-15FC-47AA-A794-B79AD100694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8971933-F0CC-4BA8-8627-10EB837C7555}" type="sibTrans" cxnId="{60B25A1A-15FC-47AA-A794-B79AD100694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89772E4-8129-4D4D-8EB9-6BC4A4CFA440}">
      <dgm:prSet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Interaktivlik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o‘zaro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muloqotda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bo‘lishadi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guruhlarda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ishlashadi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fikr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almashadilar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3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3E4473-D404-4C31-B65F-8C88898CF2EA}" type="parTrans" cxnId="{4A117F50-1961-4C38-9D7D-9543BB2765A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CA4B51B-A6E5-4C05-A525-FD1CB26725C1}" type="sibTrans" cxnId="{4A117F50-1961-4C38-9D7D-9543BB2765A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50DA46F-7C44-46EA-B3C8-C4825F1941F1}">
      <dgm:prSet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qo‘llanish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O‘quvchilarga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ona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tili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adabiyot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fanidagi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bilimlarni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ravishda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qo‘llash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imkoniyati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beriladi</a:t>
          </a:r>
          <a:r>
            <a:rPr lang="en-US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3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A0D91A-8294-4E76-ABDF-C0E859301485}" type="parTrans" cxnId="{8A1319B8-78CA-41E5-A808-6C1B8FB19A0B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9AF2B3-199D-437F-B741-0D1E54909328}" type="sibTrans" cxnId="{8A1319B8-78CA-41E5-A808-6C1B8FB19A0B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5B62B5B-BE6F-47B4-A392-6F155F5641AA}" type="pres">
      <dgm:prSet presAssocID="{CEE094A9-6425-4EC2-AB22-33AC3D1111BC}" presName="linear" presStyleCnt="0">
        <dgm:presLayoutVars>
          <dgm:animLvl val="lvl"/>
          <dgm:resizeHandles val="exact"/>
        </dgm:presLayoutVars>
      </dgm:prSet>
      <dgm:spPr/>
    </dgm:pt>
    <dgm:pt modelId="{BEE36F61-543B-484A-8815-37E1973EE3A6}" type="pres">
      <dgm:prSet presAssocID="{86EEA8F5-80EC-47D7-A7E3-3AF1FACED277}" presName="parentText" presStyleLbl="node1" presStyleIdx="0" presStyleCnt="4" custScaleY="46741">
        <dgm:presLayoutVars>
          <dgm:chMax val="0"/>
          <dgm:bulletEnabled val="1"/>
        </dgm:presLayoutVars>
      </dgm:prSet>
      <dgm:spPr/>
    </dgm:pt>
    <dgm:pt modelId="{12FDB715-EC1B-4666-88DD-A5E9500B9B44}" type="pres">
      <dgm:prSet presAssocID="{15B4BC1A-F468-42AF-B999-0B447B1986AD}" presName="spacer" presStyleCnt="0"/>
      <dgm:spPr/>
    </dgm:pt>
    <dgm:pt modelId="{78E536EA-1AC0-4339-8B95-C4C46985A6A5}" type="pres">
      <dgm:prSet presAssocID="{E357BEB6-014B-4A4B-9912-154EE3DBCA4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8DCF93E-D1FE-4BCB-9EF4-970DD5754E99}" type="pres">
      <dgm:prSet presAssocID="{58971933-F0CC-4BA8-8627-10EB837C7555}" presName="spacer" presStyleCnt="0"/>
      <dgm:spPr/>
    </dgm:pt>
    <dgm:pt modelId="{69511EA4-4863-4FB6-AB6A-B9966AABF2C5}" type="pres">
      <dgm:prSet presAssocID="{889772E4-8129-4D4D-8EB9-6BC4A4CFA44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C345B09-EA96-4736-8956-14AC807EC2F7}" type="pres">
      <dgm:prSet presAssocID="{7CA4B51B-A6E5-4C05-A525-FD1CB26725C1}" presName="spacer" presStyleCnt="0"/>
      <dgm:spPr/>
    </dgm:pt>
    <dgm:pt modelId="{AE8CA2BA-B74F-47C2-B633-4AE392C948F8}" type="pres">
      <dgm:prSet presAssocID="{550DA46F-7C44-46EA-B3C8-C4825F1941F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0B25A1A-15FC-47AA-A794-B79AD1006946}" srcId="{CEE094A9-6425-4EC2-AB22-33AC3D1111BC}" destId="{E357BEB6-014B-4A4B-9912-154EE3DBCA44}" srcOrd="1" destOrd="0" parTransId="{7243A081-A3BE-453C-B27E-E15329B6C5B0}" sibTransId="{58971933-F0CC-4BA8-8627-10EB837C7555}"/>
    <dgm:cxn modelId="{4A117F50-1961-4C38-9D7D-9543BB2765A3}" srcId="{CEE094A9-6425-4EC2-AB22-33AC3D1111BC}" destId="{889772E4-8129-4D4D-8EB9-6BC4A4CFA440}" srcOrd="2" destOrd="0" parTransId="{FE3E4473-D404-4C31-B65F-8C88898CF2EA}" sibTransId="{7CA4B51B-A6E5-4C05-A525-FD1CB26725C1}"/>
    <dgm:cxn modelId="{EC9CA976-B847-4770-B35E-9D93A07F6239}" srcId="{CEE094A9-6425-4EC2-AB22-33AC3D1111BC}" destId="{86EEA8F5-80EC-47D7-A7E3-3AF1FACED277}" srcOrd="0" destOrd="0" parTransId="{C8BDB28D-E7E7-459E-B64B-08E5BEE56AE0}" sibTransId="{15B4BC1A-F468-42AF-B999-0B447B1986AD}"/>
    <dgm:cxn modelId="{12C3FB7F-B030-4FCE-AAC9-311C13B4C242}" type="presOf" srcId="{550DA46F-7C44-46EA-B3C8-C4825F1941F1}" destId="{AE8CA2BA-B74F-47C2-B633-4AE392C948F8}" srcOrd="0" destOrd="0" presId="urn:microsoft.com/office/officeart/2005/8/layout/vList2"/>
    <dgm:cxn modelId="{4F55C9B3-58C6-4D81-A169-07C4E12AB198}" type="presOf" srcId="{86EEA8F5-80EC-47D7-A7E3-3AF1FACED277}" destId="{BEE36F61-543B-484A-8815-37E1973EE3A6}" srcOrd="0" destOrd="0" presId="urn:microsoft.com/office/officeart/2005/8/layout/vList2"/>
    <dgm:cxn modelId="{8A1319B8-78CA-41E5-A808-6C1B8FB19A0B}" srcId="{CEE094A9-6425-4EC2-AB22-33AC3D1111BC}" destId="{550DA46F-7C44-46EA-B3C8-C4825F1941F1}" srcOrd="3" destOrd="0" parTransId="{6EA0D91A-8294-4E76-ABDF-C0E859301485}" sibTransId="{2F9AF2B3-199D-437F-B741-0D1E54909328}"/>
    <dgm:cxn modelId="{3341BFB8-3874-4C51-B335-EEC3A7F7BB52}" type="presOf" srcId="{889772E4-8129-4D4D-8EB9-6BC4A4CFA440}" destId="{69511EA4-4863-4FB6-AB6A-B9966AABF2C5}" srcOrd="0" destOrd="0" presId="urn:microsoft.com/office/officeart/2005/8/layout/vList2"/>
    <dgm:cxn modelId="{7F8077BE-36B9-41F9-961C-73FA3CFC0742}" type="presOf" srcId="{E357BEB6-014B-4A4B-9912-154EE3DBCA44}" destId="{78E536EA-1AC0-4339-8B95-C4C46985A6A5}" srcOrd="0" destOrd="0" presId="urn:microsoft.com/office/officeart/2005/8/layout/vList2"/>
    <dgm:cxn modelId="{F6C9FDE4-65C7-424D-BB53-E7469F6340F9}" type="presOf" srcId="{CEE094A9-6425-4EC2-AB22-33AC3D1111BC}" destId="{75B62B5B-BE6F-47B4-A392-6F155F5641AA}" srcOrd="0" destOrd="0" presId="urn:microsoft.com/office/officeart/2005/8/layout/vList2"/>
    <dgm:cxn modelId="{CF1C6304-6735-4B3E-BF24-99855F2C90D9}" type="presParOf" srcId="{75B62B5B-BE6F-47B4-A392-6F155F5641AA}" destId="{BEE36F61-543B-484A-8815-37E1973EE3A6}" srcOrd="0" destOrd="0" presId="urn:microsoft.com/office/officeart/2005/8/layout/vList2"/>
    <dgm:cxn modelId="{29C8410D-3E1D-4184-A2EF-111768F4D58F}" type="presParOf" srcId="{75B62B5B-BE6F-47B4-A392-6F155F5641AA}" destId="{12FDB715-EC1B-4666-88DD-A5E9500B9B44}" srcOrd="1" destOrd="0" presId="urn:microsoft.com/office/officeart/2005/8/layout/vList2"/>
    <dgm:cxn modelId="{32EC3C27-07DA-4D9B-A6CE-22971DD9D894}" type="presParOf" srcId="{75B62B5B-BE6F-47B4-A392-6F155F5641AA}" destId="{78E536EA-1AC0-4339-8B95-C4C46985A6A5}" srcOrd="2" destOrd="0" presId="urn:microsoft.com/office/officeart/2005/8/layout/vList2"/>
    <dgm:cxn modelId="{634896A0-D721-487B-869F-2EF8A2C59C74}" type="presParOf" srcId="{75B62B5B-BE6F-47B4-A392-6F155F5641AA}" destId="{38DCF93E-D1FE-4BCB-9EF4-970DD5754E99}" srcOrd="3" destOrd="0" presId="urn:microsoft.com/office/officeart/2005/8/layout/vList2"/>
    <dgm:cxn modelId="{047F7963-0EDA-4ED4-8BE6-E45604CA299B}" type="presParOf" srcId="{75B62B5B-BE6F-47B4-A392-6F155F5641AA}" destId="{69511EA4-4863-4FB6-AB6A-B9966AABF2C5}" srcOrd="4" destOrd="0" presId="urn:microsoft.com/office/officeart/2005/8/layout/vList2"/>
    <dgm:cxn modelId="{13BDAE45-FAD9-4FA1-98B0-E0F631B9E1A4}" type="presParOf" srcId="{75B62B5B-BE6F-47B4-A392-6F155F5641AA}" destId="{9C345B09-EA96-4736-8956-14AC807EC2F7}" srcOrd="5" destOrd="0" presId="urn:microsoft.com/office/officeart/2005/8/layout/vList2"/>
    <dgm:cxn modelId="{F73B8F8B-AA9E-4946-AB69-DBCFC0C2B7AB}" type="presParOf" srcId="{75B62B5B-BE6F-47B4-A392-6F155F5641AA}" destId="{AE8CA2BA-B74F-47C2-B633-4AE392C948F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42615D-4238-471E-83DF-9431C9846B2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8BF6011-A1AF-4DBD-BFFC-33A290E38C7E}">
      <dgm:prSet custT="1"/>
      <dgm:spPr/>
      <dgm:t>
        <a:bodyPr/>
        <a:lstStyle/>
        <a:p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jarayonning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o‘zaro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bog‘lanishi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ru-RU" sz="4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E29CF6-9BD4-4090-953B-939183D038B2}" type="parTrans" cxnId="{D1BA2EB6-FDF2-41F5-891F-32F4A8E3C839}">
      <dgm:prSet/>
      <dgm:spPr/>
      <dgm:t>
        <a:bodyPr/>
        <a:lstStyle/>
        <a:p>
          <a:endParaRPr lang="ru-RU" sz="4400">
            <a:solidFill>
              <a:schemeClr val="tx1"/>
            </a:solidFill>
          </a:endParaRPr>
        </a:p>
      </dgm:t>
    </dgm:pt>
    <dgm:pt modelId="{73392FEE-678F-40C9-81E5-8AFECD47C1E2}" type="sibTrans" cxnId="{D1BA2EB6-FDF2-41F5-891F-32F4A8E3C839}">
      <dgm:prSet custT="1"/>
      <dgm:spPr/>
      <dgm:t>
        <a:bodyPr/>
        <a:lstStyle/>
        <a:p>
          <a:endParaRPr lang="ru-RU" sz="4400">
            <a:solidFill>
              <a:schemeClr val="tx1"/>
            </a:solidFill>
          </a:endParaRPr>
        </a:p>
      </dgm:t>
    </dgm:pt>
    <dgm:pt modelId="{8DC162C2-6916-4DA5-9399-AFAFAB246C6D}">
      <dgm:prSet custT="1"/>
      <dgm:spPr/>
      <dgm:t>
        <a:bodyPr/>
        <a:lstStyle/>
        <a:p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Shaxsga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yo‘naltirilgan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ehtiyojlar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qobiliyatlar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asosida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qilinadi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4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FAB27B-37CA-4A97-95D9-4E2C4CE903C0}" type="parTrans" cxnId="{E0F8080E-C86A-42FC-B069-B8C327DB197C}">
      <dgm:prSet/>
      <dgm:spPr/>
      <dgm:t>
        <a:bodyPr/>
        <a:lstStyle/>
        <a:p>
          <a:endParaRPr lang="ru-RU" sz="4400">
            <a:solidFill>
              <a:schemeClr val="tx1"/>
            </a:solidFill>
          </a:endParaRPr>
        </a:p>
      </dgm:t>
    </dgm:pt>
    <dgm:pt modelId="{5FEFFE9A-E00B-47BD-A6AA-DC13F33CD959}" type="sibTrans" cxnId="{E0F8080E-C86A-42FC-B069-B8C327DB197C}">
      <dgm:prSet custT="1"/>
      <dgm:spPr/>
      <dgm:t>
        <a:bodyPr/>
        <a:lstStyle/>
        <a:p>
          <a:endParaRPr lang="ru-RU" sz="4400">
            <a:solidFill>
              <a:schemeClr val="tx1"/>
            </a:solidFill>
          </a:endParaRPr>
        </a:p>
      </dgm:t>
    </dgm:pt>
    <dgm:pt modelId="{AE1469F8-88B6-4E31-959B-5C1FF88515AF}">
      <dgm:prSet custT="1"/>
      <dgm:spPr/>
      <dgm:t>
        <a:bodyPr/>
        <a:lstStyle/>
        <a:p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rivojlanish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jarayoni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Ta'lim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jarayoni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davomida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nafaqat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bilimlarni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o‘zlashtiradi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balki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rivojlanishlarini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ham </a:t>
          </a:r>
          <a:r>
            <a:rPr lang="en-US" sz="4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kuzatadilar</a:t>
          </a:r>
          <a:r>
            <a:rPr lang="en-US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4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6BD8B2-0651-4C8C-8D85-8DD4C1AA8862}" type="parTrans" cxnId="{DB263A27-AFF4-4384-B2C3-41A1463AB59C}">
      <dgm:prSet/>
      <dgm:spPr/>
      <dgm:t>
        <a:bodyPr/>
        <a:lstStyle/>
        <a:p>
          <a:endParaRPr lang="ru-RU" sz="4400">
            <a:solidFill>
              <a:schemeClr val="tx1"/>
            </a:solidFill>
          </a:endParaRPr>
        </a:p>
      </dgm:t>
    </dgm:pt>
    <dgm:pt modelId="{65F88F0E-05A5-4FBB-8659-085F017E4EBB}" type="sibTrans" cxnId="{DB263A27-AFF4-4384-B2C3-41A1463AB59C}">
      <dgm:prSet custT="1"/>
      <dgm:spPr/>
      <dgm:t>
        <a:bodyPr/>
        <a:lstStyle/>
        <a:p>
          <a:endParaRPr lang="ru-RU" sz="4400">
            <a:solidFill>
              <a:schemeClr val="tx1"/>
            </a:solidFill>
          </a:endParaRPr>
        </a:p>
      </dgm:t>
    </dgm:pt>
    <dgm:pt modelId="{D46C592B-75F5-46AC-819C-8B6527FED8D2}" type="pres">
      <dgm:prSet presAssocID="{1A42615D-4238-471E-83DF-9431C9846B27}" presName="Name0" presStyleCnt="0">
        <dgm:presLayoutVars>
          <dgm:dir/>
          <dgm:resizeHandles val="exact"/>
        </dgm:presLayoutVars>
      </dgm:prSet>
      <dgm:spPr/>
    </dgm:pt>
    <dgm:pt modelId="{EC9BEF0E-E3C7-40C3-AA82-1A1FD9A1B959}" type="pres">
      <dgm:prSet presAssocID="{B8BF6011-A1AF-4DBD-BFFC-33A290E38C7E}" presName="node" presStyleLbl="node1" presStyleIdx="0" presStyleCnt="3">
        <dgm:presLayoutVars>
          <dgm:bulletEnabled val="1"/>
        </dgm:presLayoutVars>
      </dgm:prSet>
      <dgm:spPr/>
    </dgm:pt>
    <dgm:pt modelId="{8F938F01-6640-47C5-A439-5FCA48F1D0DC}" type="pres">
      <dgm:prSet presAssocID="{73392FEE-678F-40C9-81E5-8AFECD47C1E2}" presName="sibTrans" presStyleLbl="sibTrans2D1" presStyleIdx="0" presStyleCnt="2"/>
      <dgm:spPr/>
    </dgm:pt>
    <dgm:pt modelId="{C259683E-00C4-430A-BC03-D38C01911DE2}" type="pres">
      <dgm:prSet presAssocID="{73392FEE-678F-40C9-81E5-8AFECD47C1E2}" presName="connectorText" presStyleLbl="sibTrans2D1" presStyleIdx="0" presStyleCnt="2"/>
      <dgm:spPr/>
    </dgm:pt>
    <dgm:pt modelId="{E0E0B28B-665B-4FCD-B778-7857BCC720B7}" type="pres">
      <dgm:prSet presAssocID="{8DC162C2-6916-4DA5-9399-AFAFAB246C6D}" presName="node" presStyleLbl="node1" presStyleIdx="1" presStyleCnt="3">
        <dgm:presLayoutVars>
          <dgm:bulletEnabled val="1"/>
        </dgm:presLayoutVars>
      </dgm:prSet>
      <dgm:spPr/>
    </dgm:pt>
    <dgm:pt modelId="{5A3DAE47-90F2-46D0-AFE6-A3D9DBC015E3}" type="pres">
      <dgm:prSet presAssocID="{5FEFFE9A-E00B-47BD-A6AA-DC13F33CD959}" presName="sibTrans" presStyleLbl="sibTrans2D1" presStyleIdx="1" presStyleCnt="2"/>
      <dgm:spPr/>
    </dgm:pt>
    <dgm:pt modelId="{7A9B25E6-A848-4AF4-B6AD-27BFDD8D15F9}" type="pres">
      <dgm:prSet presAssocID="{5FEFFE9A-E00B-47BD-A6AA-DC13F33CD959}" presName="connectorText" presStyleLbl="sibTrans2D1" presStyleIdx="1" presStyleCnt="2"/>
      <dgm:spPr/>
    </dgm:pt>
    <dgm:pt modelId="{4BF5E96A-CE8E-48E1-B80F-314FE9C5B6C6}" type="pres">
      <dgm:prSet presAssocID="{AE1469F8-88B6-4E31-959B-5C1FF88515AF}" presName="node" presStyleLbl="node1" presStyleIdx="2" presStyleCnt="3">
        <dgm:presLayoutVars>
          <dgm:bulletEnabled val="1"/>
        </dgm:presLayoutVars>
      </dgm:prSet>
      <dgm:spPr/>
    </dgm:pt>
  </dgm:ptLst>
  <dgm:cxnLst>
    <dgm:cxn modelId="{E0F8080E-C86A-42FC-B069-B8C327DB197C}" srcId="{1A42615D-4238-471E-83DF-9431C9846B27}" destId="{8DC162C2-6916-4DA5-9399-AFAFAB246C6D}" srcOrd="1" destOrd="0" parTransId="{71FAB27B-37CA-4A97-95D9-4E2C4CE903C0}" sibTransId="{5FEFFE9A-E00B-47BD-A6AA-DC13F33CD959}"/>
    <dgm:cxn modelId="{DB263A27-AFF4-4384-B2C3-41A1463AB59C}" srcId="{1A42615D-4238-471E-83DF-9431C9846B27}" destId="{AE1469F8-88B6-4E31-959B-5C1FF88515AF}" srcOrd="2" destOrd="0" parTransId="{396BD8B2-0651-4C8C-8D85-8DD4C1AA8862}" sibTransId="{65F88F0E-05A5-4FBB-8659-085F017E4EBB}"/>
    <dgm:cxn modelId="{70365A2F-3FB7-43C3-94F7-FD20B3438144}" type="presOf" srcId="{5FEFFE9A-E00B-47BD-A6AA-DC13F33CD959}" destId="{7A9B25E6-A848-4AF4-B6AD-27BFDD8D15F9}" srcOrd="1" destOrd="0" presId="urn:microsoft.com/office/officeart/2005/8/layout/process1"/>
    <dgm:cxn modelId="{E5508160-A5E0-4585-BB82-AA1A0EE7ADAB}" type="presOf" srcId="{8DC162C2-6916-4DA5-9399-AFAFAB246C6D}" destId="{E0E0B28B-665B-4FCD-B778-7857BCC720B7}" srcOrd="0" destOrd="0" presId="urn:microsoft.com/office/officeart/2005/8/layout/process1"/>
    <dgm:cxn modelId="{63E4F469-2BF2-40E7-B649-14F6AA30F34F}" type="presOf" srcId="{73392FEE-678F-40C9-81E5-8AFECD47C1E2}" destId="{8F938F01-6640-47C5-A439-5FCA48F1D0DC}" srcOrd="0" destOrd="0" presId="urn:microsoft.com/office/officeart/2005/8/layout/process1"/>
    <dgm:cxn modelId="{9A63FF4E-BC50-4000-A098-D5368A789582}" type="presOf" srcId="{73392FEE-678F-40C9-81E5-8AFECD47C1E2}" destId="{C259683E-00C4-430A-BC03-D38C01911DE2}" srcOrd="1" destOrd="0" presId="urn:microsoft.com/office/officeart/2005/8/layout/process1"/>
    <dgm:cxn modelId="{4F12DB74-A932-42F6-9CDD-50108EE7D0E1}" type="presOf" srcId="{AE1469F8-88B6-4E31-959B-5C1FF88515AF}" destId="{4BF5E96A-CE8E-48E1-B80F-314FE9C5B6C6}" srcOrd="0" destOrd="0" presId="urn:microsoft.com/office/officeart/2005/8/layout/process1"/>
    <dgm:cxn modelId="{BC84FD92-427C-4814-AE7D-87E6156508DE}" type="presOf" srcId="{5FEFFE9A-E00B-47BD-A6AA-DC13F33CD959}" destId="{5A3DAE47-90F2-46D0-AFE6-A3D9DBC015E3}" srcOrd="0" destOrd="0" presId="urn:microsoft.com/office/officeart/2005/8/layout/process1"/>
    <dgm:cxn modelId="{D1BA2EB6-FDF2-41F5-891F-32F4A8E3C839}" srcId="{1A42615D-4238-471E-83DF-9431C9846B27}" destId="{B8BF6011-A1AF-4DBD-BFFC-33A290E38C7E}" srcOrd="0" destOrd="0" parTransId="{97E29CF6-9BD4-4090-953B-939183D038B2}" sibTransId="{73392FEE-678F-40C9-81E5-8AFECD47C1E2}"/>
    <dgm:cxn modelId="{6AB7FAC0-2679-4A59-9609-9EDBEE00B947}" type="presOf" srcId="{1A42615D-4238-471E-83DF-9431C9846B27}" destId="{D46C592B-75F5-46AC-819C-8B6527FED8D2}" srcOrd="0" destOrd="0" presId="urn:microsoft.com/office/officeart/2005/8/layout/process1"/>
    <dgm:cxn modelId="{A140FAF1-38EC-4AB1-9A98-A48BAAA8F569}" type="presOf" srcId="{B8BF6011-A1AF-4DBD-BFFC-33A290E38C7E}" destId="{EC9BEF0E-E3C7-40C3-AA82-1A1FD9A1B959}" srcOrd="0" destOrd="0" presId="urn:microsoft.com/office/officeart/2005/8/layout/process1"/>
    <dgm:cxn modelId="{FA8704D2-F621-4D81-A516-5C664A7BDA8C}" type="presParOf" srcId="{D46C592B-75F5-46AC-819C-8B6527FED8D2}" destId="{EC9BEF0E-E3C7-40C3-AA82-1A1FD9A1B959}" srcOrd="0" destOrd="0" presId="urn:microsoft.com/office/officeart/2005/8/layout/process1"/>
    <dgm:cxn modelId="{9FFAC60F-3E6A-471D-9F66-2066668D24DB}" type="presParOf" srcId="{D46C592B-75F5-46AC-819C-8B6527FED8D2}" destId="{8F938F01-6640-47C5-A439-5FCA48F1D0DC}" srcOrd="1" destOrd="0" presId="urn:microsoft.com/office/officeart/2005/8/layout/process1"/>
    <dgm:cxn modelId="{3DA95F11-76ED-4BFB-8882-F33B81D6BDAD}" type="presParOf" srcId="{8F938F01-6640-47C5-A439-5FCA48F1D0DC}" destId="{C259683E-00C4-430A-BC03-D38C01911DE2}" srcOrd="0" destOrd="0" presId="urn:microsoft.com/office/officeart/2005/8/layout/process1"/>
    <dgm:cxn modelId="{4913048E-8710-4F2A-99D7-18006D369D2C}" type="presParOf" srcId="{D46C592B-75F5-46AC-819C-8B6527FED8D2}" destId="{E0E0B28B-665B-4FCD-B778-7857BCC720B7}" srcOrd="2" destOrd="0" presId="urn:microsoft.com/office/officeart/2005/8/layout/process1"/>
    <dgm:cxn modelId="{2FD12E7F-5B1F-49DD-88AF-C329BECBE491}" type="presParOf" srcId="{D46C592B-75F5-46AC-819C-8B6527FED8D2}" destId="{5A3DAE47-90F2-46D0-AFE6-A3D9DBC015E3}" srcOrd="3" destOrd="0" presId="urn:microsoft.com/office/officeart/2005/8/layout/process1"/>
    <dgm:cxn modelId="{FBCAE579-D4F8-4816-81E2-E1F2AEB16FCF}" type="presParOf" srcId="{5A3DAE47-90F2-46D0-AFE6-A3D9DBC015E3}" destId="{7A9B25E6-A848-4AF4-B6AD-27BFDD8D15F9}" srcOrd="0" destOrd="0" presId="urn:microsoft.com/office/officeart/2005/8/layout/process1"/>
    <dgm:cxn modelId="{0BE25B20-B9F4-4AB5-B845-FCB4C146E1E1}" type="presParOf" srcId="{D46C592B-75F5-46AC-819C-8B6527FED8D2}" destId="{4BF5E96A-CE8E-48E1-B80F-314FE9C5B6C6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7A0F9A0-F2D7-411F-B94F-12DA3D9F8199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5700E5F-E4AF-4432-B034-5CFA61653C74}">
      <dgm:prSet custT="1"/>
      <dgm:spPr/>
      <dgm:t>
        <a:bodyPr/>
        <a:lstStyle/>
        <a:p>
          <a:r>
            <a:rPr lang="en-US" sz="4000" b="1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n-US" sz="4000" b="1" dirty="0" err="1">
              <a:latin typeface="Arial" panose="020B0604020202020204" pitchFamily="34" charset="0"/>
              <a:cs typeface="Arial" panose="020B0604020202020204" pitchFamily="34" charset="0"/>
            </a:rPr>
            <a:t>Xulosa</a:t>
          </a:r>
          <a:r>
            <a:rPr lang="en-US" sz="4000" b="1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52E70C-2DA9-4301-94E8-88FBC187C580}" type="parTrans" cxnId="{F97D464A-C287-4B1D-88E9-BBD3848A99C7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54DD8B-0CFD-41A6-96C4-B20F2285716D}" type="sibTrans" cxnId="{F97D464A-C287-4B1D-88E9-BBD3848A99C7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5F52B5-062D-4130-A743-F746F1D70F36}">
      <dgm:prSet custT="1"/>
      <dgm:spPr/>
      <dgm:t>
        <a:bodyPr/>
        <a:lstStyle/>
        <a:p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5P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yondashuvining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shaxs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jarayon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asosida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etilishi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o‘quvchilarning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individual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ehtiyojlari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imkoniyatlarini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inobatga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olishni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ularning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faolligini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oshirishni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interaktiv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jarayon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orqali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ko‘nikmalarni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rivojlantirishni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dirty="0" err="1">
              <a:latin typeface="Arial" panose="020B0604020202020204" pitchFamily="34" charset="0"/>
              <a:cs typeface="Arial" panose="020B0604020202020204" pitchFamily="34" charset="0"/>
            </a:rPr>
            <a:t>ta'minlaydi</a:t>
          </a:r>
          <a:r>
            <a:rPr lang="en-US" sz="4400" b="1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4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5C7D69-03FB-47B9-A9DE-54B7B3ED4D96}" type="parTrans" cxnId="{943A76B3-0E92-4E94-9B69-AA770A4B8A59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14E697-C216-4A54-9CA4-136D188ADEEB}" type="sibTrans" cxnId="{943A76B3-0E92-4E94-9B69-AA770A4B8A59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2B4E48-0B03-45D8-821D-D48EE5913D3D}" type="pres">
      <dgm:prSet presAssocID="{67A0F9A0-F2D7-411F-B94F-12DA3D9F8199}" presName="compositeShape" presStyleCnt="0">
        <dgm:presLayoutVars>
          <dgm:chMax val="7"/>
          <dgm:dir/>
          <dgm:resizeHandles val="exact"/>
        </dgm:presLayoutVars>
      </dgm:prSet>
      <dgm:spPr/>
    </dgm:pt>
    <dgm:pt modelId="{3587FBE0-A5D5-437B-8EB4-95604F7B4E38}" type="pres">
      <dgm:prSet presAssocID="{35700E5F-E4AF-4432-B034-5CFA61653C74}" presName="circ1" presStyleLbl="vennNode1" presStyleIdx="0" presStyleCnt="2" custScaleX="58634" custScaleY="54288" custLinFactNeighborX="-9960" custLinFactNeighborY="23"/>
      <dgm:spPr/>
    </dgm:pt>
    <dgm:pt modelId="{FADB43AC-8151-4BB7-8BCD-ED2E49A988AB}" type="pres">
      <dgm:prSet presAssocID="{35700E5F-E4AF-4432-B034-5CFA61653C74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1E9ED731-33E1-4C41-97DF-D145C50B5031}" type="pres">
      <dgm:prSet presAssocID="{B15F52B5-062D-4130-A743-F746F1D70F36}" presName="circ2" presStyleLbl="vennNode1" presStyleIdx="1" presStyleCnt="2" custScaleX="128626"/>
      <dgm:spPr/>
    </dgm:pt>
    <dgm:pt modelId="{CFB00D67-548D-4464-96AA-13ECB17FC8FA}" type="pres">
      <dgm:prSet presAssocID="{B15F52B5-062D-4130-A743-F746F1D70F36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A29A7C0E-6D7A-4E7A-9BA7-90A5A69AFA08}" type="presOf" srcId="{67A0F9A0-F2D7-411F-B94F-12DA3D9F8199}" destId="{8A2B4E48-0B03-45D8-821D-D48EE5913D3D}" srcOrd="0" destOrd="0" presId="urn:microsoft.com/office/officeart/2005/8/layout/venn1"/>
    <dgm:cxn modelId="{43402822-AB13-4E95-BB1F-24086CF5FA51}" type="presOf" srcId="{35700E5F-E4AF-4432-B034-5CFA61653C74}" destId="{FADB43AC-8151-4BB7-8BCD-ED2E49A988AB}" srcOrd="1" destOrd="0" presId="urn:microsoft.com/office/officeart/2005/8/layout/venn1"/>
    <dgm:cxn modelId="{F97D464A-C287-4B1D-88E9-BBD3848A99C7}" srcId="{67A0F9A0-F2D7-411F-B94F-12DA3D9F8199}" destId="{35700E5F-E4AF-4432-B034-5CFA61653C74}" srcOrd="0" destOrd="0" parTransId="{2C52E70C-2DA9-4301-94E8-88FBC187C580}" sibTransId="{7C54DD8B-0CFD-41A6-96C4-B20F2285716D}"/>
    <dgm:cxn modelId="{206FDE73-740C-4A9B-8A7A-998F52E2D4FE}" type="presOf" srcId="{B15F52B5-062D-4130-A743-F746F1D70F36}" destId="{1E9ED731-33E1-4C41-97DF-D145C50B5031}" srcOrd="0" destOrd="0" presId="urn:microsoft.com/office/officeart/2005/8/layout/venn1"/>
    <dgm:cxn modelId="{F871D457-6A03-4525-BAD7-9183D1538E76}" type="presOf" srcId="{B15F52B5-062D-4130-A743-F746F1D70F36}" destId="{CFB00D67-548D-4464-96AA-13ECB17FC8FA}" srcOrd="1" destOrd="0" presId="urn:microsoft.com/office/officeart/2005/8/layout/venn1"/>
    <dgm:cxn modelId="{943A76B3-0E92-4E94-9B69-AA770A4B8A59}" srcId="{67A0F9A0-F2D7-411F-B94F-12DA3D9F8199}" destId="{B15F52B5-062D-4130-A743-F746F1D70F36}" srcOrd="1" destOrd="0" parTransId="{7D5C7D69-03FB-47B9-A9DE-54B7B3ED4D96}" sibTransId="{E614E697-C216-4A54-9CA4-136D188ADEEB}"/>
    <dgm:cxn modelId="{51D2FBD3-E5E8-4615-9B84-77773C514AF6}" type="presOf" srcId="{35700E5F-E4AF-4432-B034-5CFA61653C74}" destId="{3587FBE0-A5D5-437B-8EB4-95604F7B4E38}" srcOrd="0" destOrd="0" presId="urn:microsoft.com/office/officeart/2005/8/layout/venn1"/>
    <dgm:cxn modelId="{5C52CFFD-3185-447A-90B5-76714EADF83A}" type="presParOf" srcId="{8A2B4E48-0B03-45D8-821D-D48EE5913D3D}" destId="{3587FBE0-A5D5-437B-8EB4-95604F7B4E38}" srcOrd="0" destOrd="0" presId="urn:microsoft.com/office/officeart/2005/8/layout/venn1"/>
    <dgm:cxn modelId="{00D9B292-514A-4079-AC12-A1124019DE66}" type="presParOf" srcId="{8A2B4E48-0B03-45D8-821D-D48EE5913D3D}" destId="{FADB43AC-8151-4BB7-8BCD-ED2E49A988AB}" srcOrd="1" destOrd="0" presId="urn:microsoft.com/office/officeart/2005/8/layout/venn1"/>
    <dgm:cxn modelId="{B76D4904-44B0-43B0-A1D3-22B4A9A55888}" type="presParOf" srcId="{8A2B4E48-0B03-45D8-821D-D48EE5913D3D}" destId="{1E9ED731-33E1-4C41-97DF-D145C50B5031}" srcOrd="2" destOrd="0" presId="urn:microsoft.com/office/officeart/2005/8/layout/venn1"/>
    <dgm:cxn modelId="{71E9BF78-A3AF-47D6-82D1-E0D6C02569EF}" type="presParOf" srcId="{8A2B4E48-0B03-45D8-821D-D48EE5913D3D}" destId="{CFB00D67-548D-4464-96AA-13ECB17FC8FA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2E57C-3C21-43EB-9D5B-211F2D7FF65C}">
      <dsp:nvSpPr>
        <dsp:cNvPr id="0" name=""/>
        <dsp:cNvSpPr/>
      </dsp:nvSpPr>
      <dsp:spPr>
        <a:xfrm>
          <a:off x="1240154" y="0"/>
          <a:ext cx="14055090" cy="77724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4BEE4D9-96DC-4482-9B84-4516085F00DF}">
      <dsp:nvSpPr>
        <dsp:cNvPr id="0" name=""/>
        <dsp:cNvSpPr/>
      </dsp:nvSpPr>
      <dsp:spPr>
        <a:xfrm>
          <a:off x="0" y="2331720"/>
          <a:ext cx="4960620" cy="310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>
              <a:latin typeface="Arial" panose="020B0604020202020204" pitchFamily="34" charset="0"/>
              <a:cs typeface="Arial" panose="020B0604020202020204" pitchFamily="34" charset="0"/>
            </a:rPr>
            <a:t>Shaxs</a:t>
          </a: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latin typeface="Arial" panose="020B0604020202020204" pitchFamily="34" charset="0"/>
              <a:cs typeface="Arial" panose="020B0604020202020204" pitchFamily="34" charset="0"/>
            </a:rPr>
            <a:t>jarayonga</a:t>
          </a: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asoslangan</a:t>
          </a: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ta’limni</a:t>
          </a: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latin typeface="Arial" panose="020B0604020202020204" pitchFamily="34" charset="0"/>
              <a:cs typeface="Arial" panose="020B0604020202020204" pitchFamily="34" charset="0"/>
            </a:rPr>
            <a:t>etish</a:t>
          </a: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mavzusining</a:t>
          </a: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>
              <a:latin typeface="Arial" panose="020B0604020202020204" pitchFamily="34" charset="0"/>
              <a:cs typeface="Arial" panose="020B0604020202020204" pitchFamily="34" charset="0"/>
            </a:rPr>
            <a:t>rejasi</a:t>
          </a:r>
          <a:r>
            <a:rPr 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ru-RU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1767" y="2483487"/>
        <a:ext cx="4657086" cy="2805426"/>
      </dsp:txXfrm>
    </dsp:sp>
    <dsp:sp modelId="{28C4A037-EB92-4099-AF3F-AD7F4DD297FF}">
      <dsp:nvSpPr>
        <dsp:cNvPr id="0" name=""/>
        <dsp:cNvSpPr/>
      </dsp:nvSpPr>
      <dsp:spPr>
        <a:xfrm>
          <a:off x="5787390" y="2331720"/>
          <a:ext cx="4960620" cy="310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200" b="1" kern="1200" dirty="0">
              <a:latin typeface="Arial" panose="020B0604020202020204" pitchFamily="34" charset="0"/>
              <a:cs typeface="Arial" panose="020B0604020202020204" pitchFamily="34" charset="0"/>
            </a:rPr>
            <a:t>1. Shaxs asoslangan ta’limni tashkil etish </a:t>
          </a:r>
          <a:endParaRPr lang="ru-RU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9157" y="2483487"/>
        <a:ext cx="4657086" cy="2805426"/>
      </dsp:txXfrm>
    </dsp:sp>
    <dsp:sp modelId="{A3D9524C-6B35-441C-8D52-E7F220356FE4}">
      <dsp:nvSpPr>
        <dsp:cNvPr id="0" name=""/>
        <dsp:cNvSpPr/>
      </dsp:nvSpPr>
      <dsp:spPr>
        <a:xfrm>
          <a:off x="11574780" y="2331720"/>
          <a:ext cx="4960620" cy="310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Latn-UZ" sz="3200" b="1" kern="1200" dirty="0">
              <a:latin typeface="Arial" panose="020B0604020202020204" pitchFamily="34" charset="0"/>
              <a:cs typeface="Arial" panose="020B0604020202020204" pitchFamily="34" charset="0"/>
            </a:rPr>
            <a:t>2. Jarayonga asoslangan ta’limni tashkil etish</a:t>
          </a:r>
          <a:endParaRPr lang="ru-RU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726547" y="2483487"/>
        <a:ext cx="4657086" cy="28054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0B7713-5FFE-4D44-960C-42258EAD5ECB}">
      <dsp:nvSpPr>
        <dsp:cNvPr id="0" name=""/>
        <dsp:cNvSpPr/>
      </dsp:nvSpPr>
      <dsp:spPr>
        <a:xfrm rot="5400000">
          <a:off x="2986032" y="2734227"/>
          <a:ext cx="2418188" cy="2753021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8AB5E1-F071-4D15-B89C-73E7CB600FD2}">
      <dsp:nvSpPr>
        <dsp:cNvPr id="0" name=""/>
        <dsp:cNvSpPr/>
      </dsp:nvSpPr>
      <dsp:spPr>
        <a:xfrm>
          <a:off x="904701" y="53617"/>
          <a:ext cx="6952121" cy="2849431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uz-Cyrl-UZ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eys-study </a:t>
          </a:r>
          <a:r>
            <a:rPr lang="en-US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uz-Cyrl-UZ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guruhlardan muammoli vaziyatlarga yechim topish bo‘yicha fikrlarini aniqlash</a:t>
          </a:r>
          <a:r>
            <a:rPr lang="en-US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r>
            <a:rPr lang="uz-Cyrl-UZ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ru-RU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43824" y="192740"/>
        <a:ext cx="6673875" cy="2571185"/>
      </dsp:txXfrm>
    </dsp:sp>
    <dsp:sp modelId="{E7713926-C9DA-4D8B-B331-F47199DD0DBF}">
      <dsp:nvSpPr>
        <dsp:cNvPr id="0" name=""/>
        <dsp:cNvSpPr/>
      </dsp:nvSpPr>
      <dsp:spPr>
        <a:xfrm>
          <a:off x="6416164" y="325375"/>
          <a:ext cx="2960715" cy="2303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C73E7B-A21C-4B44-9C25-468A9AA70200}">
      <dsp:nvSpPr>
        <dsp:cNvPr id="0" name=""/>
        <dsp:cNvSpPr/>
      </dsp:nvSpPr>
      <dsp:spPr>
        <a:xfrm rot="5400000">
          <a:off x="7141299" y="5935079"/>
          <a:ext cx="2418188" cy="2753021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10860531"/>
            <a:satOff val="-52986"/>
            <a:lumOff val="756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B7061-A338-4D9F-A4E8-4255447EE000}">
      <dsp:nvSpPr>
        <dsp:cNvPr id="0" name=""/>
        <dsp:cNvSpPr/>
      </dsp:nvSpPr>
      <dsp:spPr>
        <a:xfrm>
          <a:off x="5412459" y="3119491"/>
          <a:ext cx="7129364" cy="2849431"/>
        </a:xfrm>
        <a:prstGeom prst="roundRect">
          <a:avLst>
            <a:gd name="adj" fmla="val 1667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1-Dars jarayonining yangi mavzu bayoni bosqichida eshik ochilib,  o‘quvchi kechikib keldi. Bunga sizning harakatingiz?!</a:t>
          </a:r>
          <a:endParaRPr lang="ru-RU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51582" y="3258614"/>
        <a:ext cx="6851118" cy="2571185"/>
      </dsp:txXfrm>
    </dsp:sp>
    <dsp:sp modelId="{4F43B34E-8C56-4B38-B025-D99D37263B59}">
      <dsp:nvSpPr>
        <dsp:cNvPr id="0" name=""/>
        <dsp:cNvSpPr/>
      </dsp:nvSpPr>
      <dsp:spPr>
        <a:xfrm>
          <a:off x="10571432" y="3526227"/>
          <a:ext cx="2960715" cy="2303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3244E7-A213-423E-B6D8-E58EFFDE8D89}">
      <dsp:nvSpPr>
        <dsp:cNvPr id="0" name=""/>
        <dsp:cNvSpPr/>
      </dsp:nvSpPr>
      <dsp:spPr>
        <a:xfrm>
          <a:off x="9283096" y="6091306"/>
          <a:ext cx="7659505" cy="2849431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2- Maktabga kelgan o‘quvchi “Jadidchilar izidan ko‘rik tanlovining shahar bosqichi”ga yuborildi. Qo‘lida aloqa vositasi yo‘q, soat 19:00 ota-onaning xabari yo‘q. O‘quvchi uyga qaytgach vaziyatni qanday izohlaysiz?) </a:t>
          </a:r>
          <a:endParaRPr lang="ru-RU" sz="2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22219" y="6230429"/>
        <a:ext cx="7381259" cy="25711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2F3554-0BAD-4B4D-8E32-61F63F861B97}">
      <dsp:nvSpPr>
        <dsp:cNvPr id="0" name=""/>
        <dsp:cNvSpPr/>
      </dsp:nvSpPr>
      <dsp:spPr>
        <a:xfrm>
          <a:off x="0" y="5387"/>
          <a:ext cx="17373600" cy="289465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Ona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tili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adabiyot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fanlarini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o‘qitishda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5P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yondashuvining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jarayonga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asoslanishi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bu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o‘quvchilarning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ehtiyojlari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qobiliyatlari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qiziqishlariga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asoslangan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jarayonini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yaratishga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qaratilgan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yondashuvdir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3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1305" y="146692"/>
        <a:ext cx="17090990" cy="2612043"/>
      </dsp:txXfrm>
    </dsp:sp>
    <dsp:sp modelId="{343782C3-65C7-4E47-BD24-6A1FA2A74D9F}">
      <dsp:nvSpPr>
        <dsp:cNvPr id="0" name=""/>
        <dsp:cNvSpPr/>
      </dsp:nvSpPr>
      <dsp:spPr>
        <a:xfrm>
          <a:off x="0" y="3012360"/>
          <a:ext cx="17373600" cy="2894653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uz-Cyrl-UZ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haxsga yoʻnaltirilgan ta’lim – o‘quvchining shaxsiy imkoniyatlariga moslashtirilgan pedagogik muhitni hamda ta‘lim-tarbiya jarayonini tashkil etishni nazarda tutadi.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1305" y="3153665"/>
        <a:ext cx="17090990" cy="2612043"/>
      </dsp:txXfrm>
    </dsp:sp>
    <dsp:sp modelId="{FF395B62-0E85-4F42-ADC3-04D5E792A4D8}">
      <dsp:nvSpPr>
        <dsp:cNvPr id="0" name=""/>
        <dsp:cNvSpPr/>
      </dsp:nvSpPr>
      <dsp:spPr>
        <a:xfrm>
          <a:off x="0" y="6019334"/>
          <a:ext cx="17373600" cy="2894653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</a:t>
          </a:r>
          <a:r>
            <a:rPr lang="uz-Cyrl-UZ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arayonga asoslangan ta’lim (Process-based education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 - </a:t>
          </a:r>
          <a:r>
            <a:rPr lang="uz-Cyrl-UZ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bu ta’limning metodologik yondashuvidir, bunda ta’lim jarayoni va uning rivojlanishi o‘qish, o‘rganish, amaliy ko‘nikmalarni rivojlantirishga qaratilgan.</a:t>
          </a:r>
          <a:r>
            <a:rPr lang="en-US" sz="39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1305" y="6160639"/>
        <a:ext cx="17090990" cy="26120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9ECE90-4553-47BF-BC79-389F23DBEFE7}">
      <dsp:nvSpPr>
        <dsp:cNvPr id="0" name=""/>
        <dsp:cNvSpPr/>
      </dsp:nvSpPr>
      <dsp:spPr>
        <a:xfrm>
          <a:off x="0" y="42091"/>
          <a:ext cx="17145000" cy="19674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Shaxsga</a:t>
          </a:r>
          <a:r>
            <a:rPr lang="ru-RU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asoslangan</a:t>
          </a:r>
          <a:r>
            <a:rPr lang="ru-RU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yondashuvning</a:t>
          </a:r>
          <a:r>
            <a:rPr lang="ru-RU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xususiyatlari</a:t>
          </a:r>
          <a:r>
            <a:rPr lang="ru-RU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</dsp:txBody>
      <dsp:txXfrm>
        <a:off x="96043" y="138134"/>
        <a:ext cx="16952914" cy="1775354"/>
      </dsp:txXfrm>
    </dsp:sp>
    <dsp:sp modelId="{0E197F0A-B9B3-4050-9566-222984075327}">
      <dsp:nvSpPr>
        <dsp:cNvPr id="0" name=""/>
        <dsp:cNvSpPr/>
      </dsp:nvSpPr>
      <dsp:spPr>
        <a:xfrm>
          <a:off x="0" y="2144892"/>
          <a:ext cx="17145000" cy="2457365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Individual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O‘quvchilarning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qobiliyatlari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ehtiyojlariga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mos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ravishda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o‘qitish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4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9959" y="2264851"/>
        <a:ext cx="16905082" cy="2217447"/>
      </dsp:txXfrm>
    </dsp:sp>
    <dsp:sp modelId="{29452A75-9BF8-4D38-AAF0-DD78905F7452}">
      <dsp:nvSpPr>
        <dsp:cNvPr id="0" name=""/>
        <dsp:cNvSpPr/>
      </dsp:nvSpPr>
      <dsp:spPr>
        <a:xfrm>
          <a:off x="0" y="4725154"/>
          <a:ext cx="17145000" cy="2457365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Motivatsiya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qiziqishlarni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qo‘llab-quvvatlash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O‘quvchilarning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til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adabiyotga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bo‘lgan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qiziqishlarini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hisobga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olish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4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9959" y="4845113"/>
        <a:ext cx="16905082" cy="2217447"/>
      </dsp:txXfrm>
    </dsp:sp>
    <dsp:sp modelId="{6A7CB39E-94C0-4606-BE8D-1697208C94E8}">
      <dsp:nvSpPr>
        <dsp:cNvPr id="0" name=""/>
        <dsp:cNvSpPr/>
      </dsp:nvSpPr>
      <dsp:spPr>
        <a:xfrm>
          <a:off x="0" y="7330343"/>
          <a:ext cx="17145000" cy="2457365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orqali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maqsadga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erishish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o‘ziga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xos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maqsadlar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qo‘yib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ularni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erishish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alohida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yondashuvni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7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qo‘llashadi</a:t>
          </a:r>
          <a:r>
            <a:rPr lang="en-US" sz="4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4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9959" y="7450302"/>
        <a:ext cx="16905082" cy="22174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E36F61-543B-484A-8815-37E1973EE3A6}">
      <dsp:nvSpPr>
        <dsp:cNvPr id="0" name=""/>
        <dsp:cNvSpPr/>
      </dsp:nvSpPr>
      <dsp:spPr>
        <a:xfrm>
          <a:off x="0" y="2239477"/>
          <a:ext cx="15468600" cy="6474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Jarayonga</a:t>
          </a:r>
          <a:r>
            <a:rPr lang="ru-RU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asoslangan</a:t>
          </a:r>
          <a:r>
            <a:rPr lang="ru-RU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yondashuvning</a:t>
          </a:r>
          <a:r>
            <a:rPr lang="ru-RU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xususiyatlari</a:t>
          </a:r>
          <a:r>
            <a:rPr lang="ru-RU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</a:p>
      </dsp:txBody>
      <dsp:txXfrm>
        <a:off x="31608" y="2271085"/>
        <a:ext cx="15405384" cy="584277"/>
      </dsp:txXfrm>
    </dsp:sp>
    <dsp:sp modelId="{78E536EA-1AC0-4339-8B95-C4C46985A6A5}">
      <dsp:nvSpPr>
        <dsp:cNvPr id="0" name=""/>
        <dsp:cNvSpPr/>
      </dsp:nvSpPr>
      <dsp:spPr>
        <a:xfrm>
          <a:off x="0" y="3071290"/>
          <a:ext cx="15468600" cy="1385279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Faol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ishtirok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faqat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tinglovchi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bo‘lishmaydi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balki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o‘qituvchilar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bilan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birgalikda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jarayonni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etadilar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..</a:t>
          </a:r>
          <a:endParaRPr lang="ru-RU" sz="3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624" y="3138914"/>
        <a:ext cx="15333352" cy="1250031"/>
      </dsp:txXfrm>
    </dsp:sp>
    <dsp:sp modelId="{69511EA4-4863-4FB6-AB6A-B9966AABF2C5}">
      <dsp:nvSpPr>
        <dsp:cNvPr id="0" name=""/>
        <dsp:cNvSpPr/>
      </dsp:nvSpPr>
      <dsp:spPr>
        <a:xfrm>
          <a:off x="0" y="4640890"/>
          <a:ext cx="15468600" cy="1385279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Interaktivlik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o‘zaro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muloqotda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bo‘lishadi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guruhlarda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ishlashadi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fikr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almashadilar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3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624" y="4708514"/>
        <a:ext cx="15333352" cy="1250031"/>
      </dsp:txXfrm>
    </dsp:sp>
    <dsp:sp modelId="{AE8CA2BA-B74F-47C2-B633-4AE392C948F8}">
      <dsp:nvSpPr>
        <dsp:cNvPr id="0" name=""/>
        <dsp:cNvSpPr/>
      </dsp:nvSpPr>
      <dsp:spPr>
        <a:xfrm>
          <a:off x="0" y="6210490"/>
          <a:ext cx="15468600" cy="1385279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qo‘llanish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O‘quvchilarga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ona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tili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adabiyot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fanidagi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bilimlarni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ravishda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qo‘llash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imkoniyati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beriladi</a:t>
          </a:r>
          <a:r>
            <a:rPr lang="en-US" sz="3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3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7624" y="6278114"/>
        <a:ext cx="15333352" cy="125003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9BEF0E-E3C7-40C3-AA82-1A1FD9A1B959}">
      <dsp:nvSpPr>
        <dsp:cNvPr id="0" name=""/>
        <dsp:cNvSpPr/>
      </dsp:nvSpPr>
      <dsp:spPr>
        <a:xfrm>
          <a:off x="23842" y="29997"/>
          <a:ext cx="4579504" cy="87358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jarayonning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o‘zaro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bog‘lanishi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ru-RU" sz="4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7971" y="164126"/>
        <a:ext cx="4311246" cy="8467550"/>
      </dsp:txXfrm>
    </dsp:sp>
    <dsp:sp modelId="{8F938F01-6640-47C5-A439-5FCA48F1D0DC}">
      <dsp:nvSpPr>
        <dsp:cNvPr id="0" name=""/>
        <dsp:cNvSpPr/>
      </dsp:nvSpPr>
      <dsp:spPr>
        <a:xfrm>
          <a:off x="5061296" y="3830042"/>
          <a:ext cx="970854" cy="1135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>
            <a:solidFill>
              <a:schemeClr val="tx1"/>
            </a:solidFill>
          </a:endParaRPr>
        </a:p>
      </dsp:txBody>
      <dsp:txXfrm>
        <a:off x="5061296" y="4057185"/>
        <a:ext cx="679598" cy="681431"/>
      </dsp:txXfrm>
    </dsp:sp>
    <dsp:sp modelId="{E0E0B28B-665B-4FCD-B778-7857BCC720B7}">
      <dsp:nvSpPr>
        <dsp:cNvPr id="0" name=""/>
        <dsp:cNvSpPr/>
      </dsp:nvSpPr>
      <dsp:spPr>
        <a:xfrm>
          <a:off x="6435147" y="29997"/>
          <a:ext cx="4579504" cy="8735808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Shaxsga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yo‘naltirilgan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ehtiyojlar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qobiliyatlar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asosida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qilinadi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4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69276" y="164126"/>
        <a:ext cx="4311246" cy="8467550"/>
      </dsp:txXfrm>
    </dsp:sp>
    <dsp:sp modelId="{5A3DAE47-90F2-46D0-AFE6-A3D9DBC015E3}">
      <dsp:nvSpPr>
        <dsp:cNvPr id="0" name=""/>
        <dsp:cNvSpPr/>
      </dsp:nvSpPr>
      <dsp:spPr>
        <a:xfrm>
          <a:off x="11472602" y="3830042"/>
          <a:ext cx="970854" cy="1135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400" kern="1200">
            <a:solidFill>
              <a:schemeClr val="tx1"/>
            </a:solidFill>
          </a:endParaRPr>
        </a:p>
      </dsp:txBody>
      <dsp:txXfrm>
        <a:off x="11472602" y="4057185"/>
        <a:ext cx="679598" cy="681431"/>
      </dsp:txXfrm>
    </dsp:sp>
    <dsp:sp modelId="{4BF5E96A-CE8E-48E1-B80F-314FE9C5B6C6}">
      <dsp:nvSpPr>
        <dsp:cNvPr id="0" name=""/>
        <dsp:cNvSpPr/>
      </dsp:nvSpPr>
      <dsp:spPr>
        <a:xfrm>
          <a:off x="12846453" y="29997"/>
          <a:ext cx="4579504" cy="8735808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rivojlanish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jarayoni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: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Ta'lim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jarayoni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davomida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o‘quvchilar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nafaqat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bilimlarni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o‘zlashtiradi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balki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o‘z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shaxsiy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rivojlanishlarini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ham </a:t>
          </a:r>
          <a:r>
            <a:rPr lang="en-US" sz="4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kuzatadilar</a:t>
          </a:r>
          <a:r>
            <a:rPr lang="en-US" sz="4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4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980582" y="164126"/>
        <a:ext cx="4311246" cy="84675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87FBE0-A5D5-437B-8EB4-95604F7B4E38}">
      <dsp:nvSpPr>
        <dsp:cNvPr id="0" name=""/>
        <dsp:cNvSpPr/>
      </dsp:nvSpPr>
      <dsp:spPr>
        <a:xfrm>
          <a:off x="470153" y="1983180"/>
          <a:ext cx="5022432" cy="465016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n-US" sz="4000" b="1" kern="1200" dirty="0" err="1">
              <a:latin typeface="Arial" panose="020B0604020202020204" pitchFamily="34" charset="0"/>
              <a:cs typeface="Arial" panose="020B0604020202020204" pitchFamily="34" charset="0"/>
            </a:rPr>
            <a:t>Xulosa</a:t>
          </a:r>
          <a:r>
            <a:rPr lang="en-US" sz="4000" b="1" kern="12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71483" y="2531535"/>
        <a:ext cx="2895817" cy="3553456"/>
      </dsp:txXfrm>
    </dsp:sp>
    <dsp:sp modelId="{1E9ED731-33E1-4C41-97DF-D145C50B5031}">
      <dsp:nvSpPr>
        <dsp:cNvPr id="0" name=""/>
        <dsp:cNvSpPr/>
      </dsp:nvSpPr>
      <dsp:spPr>
        <a:xfrm>
          <a:off x="4499138" y="23426"/>
          <a:ext cx="11017761" cy="856573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5P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yondashuvining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shaxs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jarayon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asosida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etilishi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o‘quvchilarning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individual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ehtiyojlari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imkoniyatlarini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inobatga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olishni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ularning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faolligini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oshirishni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interaktiv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jarayon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orqali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amaliy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ko‘nikmalarni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rivojlantirishni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ta'minlaydi</a:t>
          </a:r>
          <a:r>
            <a:rPr lang="en-US" sz="4400" b="1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ru-RU" sz="4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25800" y="1033510"/>
        <a:ext cx="6352583" cy="6545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4.png"/><Relationship Id="rId10" Type="http://schemas.microsoft.com/office/2007/relationships/diagramDrawing" Target="../diagrams/drawing1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image" Target="../media/image4.png"/><Relationship Id="rId10" Type="http://schemas.microsoft.com/office/2007/relationships/diagramDrawing" Target="../diagrams/drawing2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openxmlformats.org/officeDocument/2006/relationships/image" Target="../media/image4.png"/><Relationship Id="rId10" Type="http://schemas.microsoft.com/office/2007/relationships/diagramDrawing" Target="../diagrams/drawing3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openxmlformats.org/officeDocument/2006/relationships/image" Target="../media/image4.png"/><Relationship Id="rId10" Type="http://schemas.microsoft.com/office/2007/relationships/diagramDrawing" Target="../diagrams/drawing4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5.xml"/><Relationship Id="rId5" Type="http://schemas.openxmlformats.org/officeDocument/2006/relationships/image" Target="../media/image4.png"/><Relationship Id="rId10" Type="http://schemas.microsoft.com/office/2007/relationships/diagramDrawing" Target="../diagrams/drawing5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6.xml"/><Relationship Id="rId5" Type="http://schemas.openxmlformats.org/officeDocument/2006/relationships/image" Target="../media/image4.png"/><Relationship Id="rId10" Type="http://schemas.microsoft.com/office/2007/relationships/diagramDrawing" Target="../diagrams/drawing6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sv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7.xml"/><Relationship Id="rId5" Type="http://schemas.openxmlformats.org/officeDocument/2006/relationships/image" Target="../media/image4.png"/><Relationship Id="rId10" Type="http://schemas.microsoft.com/office/2007/relationships/diagramDrawing" Target="../diagrams/drawing7.xml"/><Relationship Id="rId4" Type="http://schemas.openxmlformats.org/officeDocument/2006/relationships/image" Target="../media/image3.png"/><Relationship Id="rId9" Type="http://schemas.openxmlformats.org/officeDocument/2006/relationships/diagramColors" Target="../diagrams/colors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darslarida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shaxsga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jarayonga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FANNI O‘QITISHDA ZAMONAVIY YONDASHUVLAR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0" y="3942720"/>
            <a:ext cx="144017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3.3-modul. Ona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fanlarini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o‘qitishda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5P (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loyiha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natijaga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yondashuvi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9CBA8D50-9AA0-420A-99AD-C83CAB9442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806049"/>
              </p:ext>
            </p:extLst>
          </p:nvPr>
        </p:nvGraphicFramePr>
        <p:xfrm>
          <a:off x="920750" y="2124075"/>
          <a:ext cx="16535400" cy="777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240663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57CE18EE-E0A2-4AEC-9D26-00CD51445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478078"/>
              </p:ext>
            </p:extLst>
          </p:nvPr>
        </p:nvGraphicFramePr>
        <p:xfrm>
          <a:off x="1073150" y="1971675"/>
          <a:ext cx="16230600" cy="784860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3499258">
                  <a:extLst>
                    <a:ext uri="{9D8B030D-6E8A-4147-A177-3AD203B41FA5}">
                      <a16:colId xmlns:a16="http://schemas.microsoft.com/office/drawing/2014/main" val="2298144059"/>
                    </a:ext>
                  </a:extLst>
                </a:gridCol>
                <a:gridCol w="12731342">
                  <a:extLst>
                    <a:ext uri="{9D8B030D-6E8A-4147-A177-3AD203B41FA5}">
                      <a16:colId xmlns:a16="http://schemas.microsoft.com/office/drawing/2014/main" val="3911458409"/>
                    </a:ext>
                  </a:extLst>
                </a:gridCol>
              </a:tblGrid>
              <a:tr h="78486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Mashg‘ulot</a:t>
                      </a:r>
                      <a:r>
                        <a:rPr lang="uz-Cyrl-UZ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ning maqsadi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1511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oʻquv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fani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boʻyicha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</a:t>
                      </a:r>
                      <a:r>
                        <a:rPr lang="uz-Cyrl-UZ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haxs va jarayonga yoʻnaltirilgan ta’lim jarayonida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ta’lim-tarbiya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jarayoni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samaradorligini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oshirish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zarur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boʻladigan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kasbiy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bilimlar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egallash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indent="1511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shaxs va jarayonga yoʻnaltirilgan ta’lim jarayonida koʻnikma va malakalarga zamonaviy yondashuvlar 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indent="1511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uz-Cyrl-UZ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haxs va jarayonga yoʻnaltirilgan ta’lim jarayonida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malaka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talablari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asosida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muntazam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yangilanish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uz-Cyrl-UZ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uz-Cyrl-UZ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haxs va jarayonga yoʻnaltirilgan ta’lim jarayonida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ularning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kasbiy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faoliyatga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doir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mahorati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kompetentligini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rivojlantirishdan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iborat</a:t>
                      </a:r>
                      <a:r>
                        <a:rPr lang="en-US" sz="3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3200" kern="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85765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26" name="Picture 2" descr="Daynews.tv - Online">
            <a:extLst>
              <a:ext uri="{FF2B5EF4-FFF2-40B4-BE49-F238E27FC236}">
                <a16:creationId xmlns:a16="http://schemas.microsoft.com/office/drawing/2014/main" id="{82E496AC-107C-4062-A609-0232DBD75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550" y="2581275"/>
            <a:ext cx="69342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ews Stories ...">
            <a:extLst>
              <a:ext uri="{FF2B5EF4-FFF2-40B4-BE49-F238E27FC236}">
                <a16:creationId xmlns:a16="http://schemas.microsoft.com/office/drawing/2014/main" id="{FFC5E5A4-4F89-43CD-A695-E974AD88B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092" y="3175721"/>
            <a:ext cx="7772401" cy="574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ECEB6B-38D8-492D-8110-90461783FDA4}"/>
              </a:ext>
            </a:extLst>
          </p:cNvPr>
          <p:cNvSpPr txBox="1"/>
          <p:nvPr/>
        </p:nvSpPr>
        <p:spPr>
          <a:xfrm>
            <a:off x="1713392" y="2251650"/>
            <a:ext cx="678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 YANGILIKLARI: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514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AA3182B-7CFC-4C19-8EC4-A9075E468B8B}"/>
              </a:ext>
            </a:extLst>
          </p:cNvPr>
          <p:cNvSpPr/>
          <p:nvPr/>
        </p:nvSpPr>
        <p:spPr>
          <a:xfrm>
            <a:off x="6516870" y="1664888"/>
            <a:ext cx="52597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sz="4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Ob-havo enerjayzeri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ob havo 10 kunlik #uzbekistan #tashkent ...">
            <a:extLst>
              <a:ext uri="{FF2B5EF4-FFF2-40B4-BE49-F238E27FC236}">
                <a16:creationId xmlns:a16="http://schemas.microsoft.com/office/drawing/2014/main" id="{5D81AF5F-DFC6-4A51-90D7-6022F0A48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2657476"/>
            <a:ext cx="16611600" cy="764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243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3E9B3EC3-13D2-4185-A4DA-CDA53DE1DE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1055478"/>
              </p:ext>
            </p:extLst>
          </p:nvPr>
        </p:nvGraphicFramePr>
        <p:xfrm>
          <a:off x="158750" y="1442980"/>
          <a:ext cx="17602200" cy="93583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599704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964D4936-9048-4438-9B85-AAFDB1D70A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7828950"/>
              </p:ext>
            </p:extLst>
          </p:nvPr>
        </p:nvGraphicFramePr>
        <p:xfrm>
          <a:off x="234950" y="1664888"/>
          <a:ext cx="17373600" cy="8919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754632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C7D61EA8-CBC5-4A9A-B5B9-A681F679AC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0588734"/>
              </p:ext>
            </p:extLst>
          </p:nvPr>
        </p:nvGraphicFramePr>
        <p:xfrm>
          <a:off x="387350" y="1133474"/>
          <a:ext cx="17145000" cy="98298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886490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28C1AF15-891C-4DE1-823A-22531468A5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7563888"/>
              </p:ext>
            </p:extLst>
          </p:nvPr>
        </p:nvGraphicFramePr>
        <p:xfrm>
          <a:off x="1720849" y="1030425"/>
          <a:ext cx="15468600" cy="9835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105998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0042F019-3978-4914-822D-FBB0D3C58B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4017801"/>
              </p:ext>
            </p:extLst>
          </p:nvPr>
        </p:nvGraphicFramePr>
        <p:xfrm>
          <a:off x="234950" y="1634072"/>
          <a:ext cx="17449800" cy="87958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060594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 descr="Actions on nature require actions on economy and society - The Global  Governance Project">
            <a:extLst>
              <a:ext uri="{FF2B5EF4-FFF2-40B4-BE49-F238E27FC236}">
                <a16:creationId xmlns:a16="http://schemas.microsoft.com/office/drawing/2014/main" id="{110385F2-1630-450B-84B0-F15110151F0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0" y="3190875"/>
            <a:ext cx="16537777" cy="7239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1B7B5A4-DE9F-4B3C-A1BF-E366F37E8244}"/>
              </a:ext>
            </a:extLst>
          </p:cNvPr>
          <p:cNvSpPr/>
          <p:nvPr/>
        </p:nvSpPr>
        <p:spPr>
          <a:xfrm>
            <a:off x="1911350" y="1669218"/>
            <a:ext cx="15163800" cy="1182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Tarqatma</a:t>
            </a:r>
            <a:r>
              <a:rPr lang="en-US" sz="32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(1-ilova)</a:t>
            </a:r>
            <a:endParaRPr lang="ru-RU" sz="2800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Rasmga</a:t>
            </a:r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yozma</a:t>
            </a:r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izoh</a:t>
            </a:r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bering</a:t>
            </a:r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!</a:t>
            </a:r>
            <a:endParaRPr lang="ru-RU" sz="2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443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C642B7DD-7269-480E-8825-A5DA79616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679058"/>
              </p:ext>
            </p:extLst>
          </p:nvPr>
        </p:nvGraphicFramePr>
        <p:xfrm>
          <a:off x="1073150" y="2779959"/>
          <a:ext cx="16230600" cy="76534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15300">
                  <a:extLst>
                    <a:ext uri="{9D8B030D-6E8A-4147-A177-3AD203B41FA5}">
                      <a16:colId xmlns:a16="http://schemas.microsoft.com/office/drawing/2014/main" val="710822363"/>
                    </a:ext>
                  </a:extLst>
                </a:gridCol>
                <a:gridCol w="8115300">
                  <a:extLst>
                    <a:ext uri="{9D8B030D-6E8A-4147-A177-3AD203B41FA5}">
                      <a16:colId xmlns:a16="http://schemas.microsoft.com/office/drawing/2014/main" val="1443146392"/>
                    </a:ext>
                  </a:extLst>
                </a:gridCol>
              </a:tblGrid>
              <a:tr h="5575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kern="0">
                          <a:effectLst/>
                        </a:rPr>
                        <a:t>Shaxsga asoslangan vaziyatlar:</a:t>
                      </a:r>
                      <a:endParaRPr lang="ru-RU" sz="3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kern="0">
                          <a:effectLst/>
                        </a:rPr>
                        <a:t>Jarayonga asoslangan vaziyatlar:</a:t>
                      </a:r>
                      <a:endParaRPr lang="ru-RU" sz="3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021248"/>
                  </a:ext>
                </a:extLst>
              </a:tr>
              <a:tr h="70923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kern="0" dirty="0">
                          <a:effectLst/>
                        </a:rPr>
                        <a:t> </a:t>
                      </a:r>
                      <a:endParaRPr lang="ru-RU" sz="3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kern="0" dirty="0">
                          <a:effectLst/>
                        </a:rPr>
                        <a:t> </a:t>
                      </a:r>
                      <a:endParaRPr lang="ru-RU" sz="3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83751074"/>
                  </a:ext>
                </a:extLst>
              </a:tr>
            </a:tbl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8FAD270-67AF-486A-9242-63FE6ADDDCF0}"/>
              </a:ext>
            </a:extLst>
          </p:cNvPr>
          <p:cNvSpPr/>
          <p:nvPr/>
        </p:nvSpPr>
        <p:spPr>
          <a:xfrm>
            <a:off x="6622217" y="1743075"/>
            <a:ext cx="4442243" cy="642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“T-</a:t>
            </a:r>
            <a:r>
              <a:rPr lang="en-US" sz="36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chizma</a:t>
            </a:r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36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metodi</a:t>
            </a:r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ru-RU" sz="3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8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10FB235-58AC-4A0D-BAA8-328AA0674116}"/>
              </a:ext>
            </a:extLst>
          </p:cNvPr>
          <p:cNvSpPr/>
          <p:nvPr/>
        </p:nvSpPr>
        <p:spPr>
          <a:xfrm>
            <a:off x="518391" y="1474115"/>
            <a:ext cx="16764000" cy="9140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Test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savollari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Shaxsga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ta'limning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maqsadi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bilimini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B) Har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shaxsiy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ehtiyojlari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qobiliyatlariga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ta'limni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qiziqishlarini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e’tiborsiz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qoldirish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Jarayonga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yondashuvning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xususiyati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faolligini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cheklash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faolligini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Shaxsga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ta'limda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jihatlarni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olishadi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Yaratilish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metodlari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individual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ehtiyojlari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qobiliyatlari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Faoliyatning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davomiyligi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Faoliyatning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Jarayonga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ta'limning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yondashuvi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muvaffaqiyatini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Passiv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bo‘lish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izlanishlar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ko‘rsatmalari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Ma'lumotni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yodlash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398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B91DDFF-513F-4E89-98CB-068E4344DCF4}"/>
              </a:ext>
            </a:extLst>
          </p:cNvPr>
          <p:cNvSpPr/>
          <p:nvPr/>
        </p:nvSpPr>
        <p:spPr>
          <a:xfrm>
            <a:off x="234949" y="1707512"/>
            <a:ext cx="17526000" cy="8907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5.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Shaxsga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yo‘naltirilgan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jarayon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qanday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bo‘ladi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?</a:t>
            </a:r>
            <a:endParaRPr lang="ru-RU" sz="2800" b="1" i="1" kern="100" dirty="0">
              <a:solidFill>
                <a:srgbClr val="2F5496"/>
              </a:solidFill>
              <a:latin typeface="Arial" panose="020B0604020202020204" pitchFamily="34" charset="0"/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guruh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bo‘lib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ishlash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topshiriladi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o‘zlarining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shaxsiy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qobiliyatlariga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mos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ravishda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faoliyatda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ishtirok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etadilar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testlarni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topshiradilar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xil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darajadagi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topshiriqlarni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bajaradilar</a:t>
            </a:r>
            <a:endParaRPr lang="ru-RU" sz="28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6.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Jarayonda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o‘quvchilarning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faolligi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qanday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ta’minlanadi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?</a:t>
            </a:r>
            <a:endParaRPr lang="ru-RU" sz="2800" b="1" i="1" kern="100" dirty="0">
              <a:solidFill>
                <a:srgbClr val="2F5496"/>
              </a:solidFill>
              <a:latin typeface="Arial" panose="020B0604020202020204" pitchFamily="34" charset="0"/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o‘qituvchidan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ma'lumot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olishadi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o‘zaro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muloqotda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bo‘lishadi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fikr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almashadilar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to‘liq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passiv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holatda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bo‘ladilar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guruhda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ishlaydilar</a:t>
            </a:r>
            <a:endParaRPr lang="ru-RU" sz="28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7.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Shaxsiy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rivojlanish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jarayonida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o‘quvchilar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nimalarni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amalga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oshiradilar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?</a:t>
            </a:r>
            <a:endParaRPr lang="ru-RU" sz="2800" b="1" i="1" kern="100" dirty="0">
              <a:solidFill>
                <a:srgbClr val="2F5496"/>
              </a:solidFill>
              <a:latin typeface="Arial" panose="020B0604020202020204" pitchFamily="34" charset="0"/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o‘qituvchining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ko‘rsatmalariga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o‘z-o‘zini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baholash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kuchli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zaif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tomonlarini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tahlil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o‘qituvchi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tomonidan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tayyorlangan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materiallar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ishlashadi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umumiy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topshiriqlarni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bajarishadi</a:t>
            </a:r>
            <a:endParaRPr lang="ru-RU" sz="28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8.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Shaxsga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asoslangan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yondashuvda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o‘quvchilarning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qiziqishlari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qanday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qo‘llab-quvvatlanadi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?</a:t>
            </a:r>
            <a:endParaRPr lang="ru-RU" sz="2800" b="1" i="1" kern="100" dirty="0">
              <a:solidFill>
                <a:srgbClr val="2F5496"/>
              </a:solidFill>
              <a:latin typeface="Arial" panose="020B0604020202020204" pitchFamily="34" charset="0"/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umumiy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beriladi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O‘quvchilarning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individual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qiziqishlari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ehtiyojlariga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qarab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mos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materiallar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taqdim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etiladi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xil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topshiriq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beriladi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barcha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mavzular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xil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yondashuvda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taqdim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etiladi</a:t>
            </a:r>
            <a:endParaRPr lang="ru-RU" sz="28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8524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159AC45-6580-46BC-AA0B-7693D7053605}"/>
              </a:ext>
            </a:extLst>
          </p:cNvPr>
          <p:cNvSpPr/>
          <p:nvPr/>
        </p:nvSpPr>
        <p:spPr>
          <a:xfrm>
            <a:off x="605318" y="1634072"/>
            <a:ext cx="16546032" cy="4487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9.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O‘zbek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tili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fanini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o‘qitishda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5P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yondashuvida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jarayon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qanday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ahamiyatga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ega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?</a:t>
            </a:r>
            <a:endParaRPr lang="ru-RU" sz="2800" b="1" i="1" kern="100" dirty="0">
              <a:solidFill>
                <a:srgbClr val="2F5496"/>
              </a:solidFill>
              <a:latin typeface="Arial" panose="020B0604020202020204" pitchFamily="34" charset="0"/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ma'lumotlarni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yodlashadi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mustaqil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ishlashadi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bilimlarini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amaliyotda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qo‘llashadi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guruh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bo‘lib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ishlashadi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nazariy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bilim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olishadi</a:t>
            </a:r>
            <a:endParaRPr lang="ru-RU" sz="28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10.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Shaxsga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asoslangan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ta'limda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o‘quvchilar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qanday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maqsadga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erishishlari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 </a:t>
            </a:r>
            <a:r>
              <a:rPr lang="en-US" sz="2800" b="1" i="1" kern="100" dirty="0" err="1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kerak</a:t>
            </a:r>
            <a:r>
              <a:rPr lang="en-US" sz="2800" b="1" i="1" kern="100" dirty="0">
                <a:solidFill>
                  <a:srgbClr val="2F5496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 panose="020B0604020202020204" pitchFamily="34" charset="0"/>
              </a:rPr>
              <a:t>?</a:t>
            </a:r>
            <a:endParaRPr lang="ru-RU" sz="2800" b="1" i="1" kern="100" dirty="0">
              <a:solidFill>
                <a:srgbClr val="2F5496"/>
              </a:solidFill>
              <a:latin typeface="Arial" panose="020B0604020202020204" pitchFamily="34" charset="0"/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Faoliyatda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passiv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ishtirok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etish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O‘ziga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xos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maqsadlar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qo‘yish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ularni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erishish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individual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yondashuvni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qo‘llash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O‘qituvchining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ko‘rsatmalariga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to‘liq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qilish</a:t>
            </a:r>
            <a:b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D)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Faqat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guruh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ishlari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orqali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maqsadlarga</a:t>
            </a: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erishish</a:t>
            </a:r>
            <a:endParaRPr lang="ru-RU" sz="2800" b="1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Download &amp; Play Quizzy Trivia Games ...">
            <a:extLst>
              <a:ext uri="{FF2B5EF4-FFF2-40B4-BE49-F238E27FC236}">
                <a16:creationId xmlns:a16="http://schemas.microsoft.com/office/drawing/2014/main" id="{879F6E62-5B2A-4E0E-AE63-E086BE4F2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9658" y="5629275"/>
            <a:ext cx="6920924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xam Preparation Tips &amp; Test-Taking ...">
            <a:extLst>
              <a:ext uri="{FF2B5EF4-FFF2-40B4-BE49-F238E27FC236}">
                <a16:creationId xmlns:a16="http://schemas.microsoft.com/office/drawing/2014/main" id="{B5AE3164-D2D2-49F6-A683-63AF1A04B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4" y="6393194"/>
            <a:ext cx="3965576" cy="396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Test Product - DESHAB PHARMACY">
            <a:extLst>
              <a:ext uri="{FF2B5EF4-FFF2-40B4-BE49-F238E27FC236}">
                <a16:creationId xmlns:a16="http://schemas.microsoft.com/office/drawing/2014/main" id="{73D8B16E-5D6D-41BB-BEF7-CDDFA89F0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288" y="6257686"/>
            <a:ext cx="4349700" cy="434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5292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14E38C5-9054-48F6-891B-D9BE7C053FFC}"/>
              </a:ext>
            </a:extLst>
          </p:cNvPr>
          <p:cNvSpPr/>
          <p:nvPr/>
        </p:nvSpPr>
        <p:spPr>
          <a:xfrm>
            <a:off x="6757288" y="1664888"/>
            <a:ext cx="50000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n-US" sz="40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Buterbrod</a:t>
            </a:r>
            <a:r>
              <a:rPr lang="en-US" sz="40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4000" b="1" kern="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metodi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7CBE7691-4E12-4BC0-B4C3-FF077AFA1F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4297962"/>
              </p:ext>
            </p:extLst>
          </p:nvPr>
        </p:nvGraphicFramePr>
        <p:xfrm>
          <a:off x="539750" y="2733675"/>
          <a:ext cx="17068801" cy="76961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8119">
                  <a:extLst>
                    <a:ext uri="{9D8B030D-6E8A-4147-A177-3AD203B41FA5}">
                      <a16:colId xmlns:a16="http://schemas.microsoft.com/office/drawing/2014/main" val="80207540"/>
                    </a:ext>
                  </a:extLst>
                </a:gridCol>
                <a:gridCol w="5041281">
                  <a:extLst>
                    <a:ext uri="{9D8B030D-6E8A-4147-A177-3AD203B41FA5}">
                      <a16:colId xmlns:a16="http://schemas.microsoft.com/office/drawing/2014/main" val="3573476923"/>
                    </a:ext>
                  </a:extLst>
                </a:gridCol>
                <a:gridCol w="6629401">
                  <a:extLst>
                    <a:ext uri="{9D8B030D-6E8A-4147-A177-3AD203B41FA5}">
                      <a16:colId xmlns:a16="http://schemas.microsoft.com/office/drawing/2014/main" val="3868307507"/>
                    </a:ext>
                  </a:extLst>
                </a:gridCol>
              </a:tblGrid>
              <a:tr h="2128550">
                <a:tc row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ker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 </a:t>
                      </a:r>
                      <a:r>
                        <a:rPr lang="en-US" sz="3600" b="1" kern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takrorlab</a:t>
                      </a: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="1" kern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olgan</a:t>
                      </a: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="1" kern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ma’lumot</a:t>
                      </a: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ru-RU" sz="3600" b="1" kern="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 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8492630"/>
                  </a:ext>
                </a:extLst>
              </a:tr>
              <a:tr h="23348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 </a:t>
                      </a:r>
                      <a:r>
                        <a:rPr lang="en-US" sz="3600" b="1" kern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olgan</a:t>
                      </a: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="1" kern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yangiliklarim</a:t>
                      </a: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ru-RU" sz="3600" b="1" kern="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 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1886360"/>
                  </a:ext>
                </a:extLst>
              </a:tr>
              <a:tr h="32327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 </a:t>
                      </a:r>
                      <a:r>
                        <a:rPr lang="en-US" sz="3600" b="1" kern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yana</a:t>
                      </a: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="1" kern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bir-bor</a:t>
                      </a: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="1" kern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mustahkamlab</a:t>
                      </a: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="1" kern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oldim</a:t>
                      </a:r>
                      <a:r>
                        <a:rPr lang="en-US" sz="3600" b="1" kern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ru-RU" sz="3600" b="1" kern="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ru-RU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230046"/>
                  </a:ext>
                </a:extLst>
              </a:tr>
            </a:tbl>
          </a:graphicData>
        </a:graphic>
      </p:graphicFrame>
      <p:pic>
        <p:nvPicPr>
          <p:cNvPr id="9217" name="Рисунок 1" descr="Buterbrod yeyənlərin nəzərinə: ölümünüz ...">
            <a:extLst>
              <a:ext uri="{FF2B5EF4-FFF2-40B4-BE49-F238E27FC236}">
                <a16:creationId xmlns:a16="http://schemas.microsoft.com/office/drawing/2014/main" id="{075EA80F-07AF-4530-81D5-92E5826E9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" y="3495674"/>
            <a:ext cx="5638800" cy="59435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0772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E00B9603-49CB-4379-8D7E-53A56B1F97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8912075"/>
              </p:ext>
            </p:extLst>
          </p:nvPr>
        </p:nvGraphicFramePr>
        <p:xfrm>
          <a:off x="768350" y="1664887"/>
          <a:ext cx="16840200" cy="8612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5351</TotalTime>
  <Words>1163</Words>
  <Application>Microsoft Office PowerPoint</Application>
  <PresentationFormat>Произвольный</PresentationFormat>
  <Paragraphs>72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476</cp:revision>
  <cp:lastPrinted>2020-12-11T16:07:03Z</cp:lastPrinted>
  <dcterms:created xsi:type="dcterms:W3CDTF">2020-11-12T01:04:50Z</dcterms:created>
  <dcterms:modified xsi:type="dcterms:W3CDTF">2025-01-25T10:08:53Z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