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8"/>
  </p:notesMasterIdLst>
  <p:sldIdLst>
    <p:sldId id="350" r:id="rId2"/>
    <p:sldId id="354" r:id="rId3"/>
    <p:sldId id="352" r:id="rId4"/>
    <p:sldId id="355" r:id="rId5"/>
    <p:sldId id="357" r:id="rId6"/>
    <p:sldId id="358" r:id="rId7"/>
    <p:sldId id="356" r:id="rId8"/>
    <p:sldId id="359" r:id="rId9"/>
    <p:sldId id="353" r:id="rId10"/>
    <p:sldId id="361" r:id="rId11"/>
    <p:sldId id="360" r:id="rId12"/>
    <p:sldId id="366" r:id="rId13"/>
    <p:sldId id="362" r:id="rId14"/>
    <p:sldId id="363" r:id="rId15"/>
    <p:sldId id="364" r:id="rId16"/>
    <p:sldId id="365" r:id="rId17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B8B"/>
    <a:srgbClr val="DEFAF9"/>
    <a:srgbClr val="B5D1E3"/>
    <a:srgbClr val="2CC8A1"/>
    <a:srgbClr val="1F295C"/>
    <a:srgbClr val="002060"/>
    <a:srgbClr val="E53935"/>
    <a:srgbClr val="80C783"/>
    <a:srgbClr val="E6E6E6"/>
    <a:srgbClr val="FF61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47" d="100"/>
          <a:sy n="47" d="100"/>
        </p:scale>
        <p:origin x="210" y="60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g9e652f7aa3_0_12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28925" y="504825"/>
            <a:ext cx="4208463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8" name="Google Shape;378;g9e652f7aa3_0_1273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" name="Shape 727"/>
          <p:cNvSpPr>
            <a:spLocks noGrp="1" noRot="1" noChangeAspect="1"/>
          </p:cNvSpPr>
          <p:nvPr>
            <p:ph type="sldImg" idx="2"/>
          </p:nvPr>
        </p:nvSpPr>
        <p:spPr>
          <a:xfrm>
            <a:off x="2828925" y="504825"/>
            <a:ext cx="4208463" cy="252571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8" name="Shape 728"/>
          <p:cNvSpPr txBox="1">
            <a:spLocks noGrp="1"/>
          </p:cNvSpPr>
          <p:nvPr>
            <p:ph type="body" idx="1"/>
          </p:nvPr>
        </p:nvSpPr>
        <p:spPr>
          <a:xfrm>
            <a:off x="1315509" y="3199488"/>
            <a:ext cx="7235296" cy="3031093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93ec8204d7_2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93ec8204d7_2_45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77ae687167_0_1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77ae687167_0_1119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6" name="Google Shape;3416;g98099b62ae_0_2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17" name="Google Shape;3417;g98099b62ae_0_232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1" name="Google Shape;2991;g98099b62ae_0_2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92" name="Google Shape;2992;g98099b62ae_0_217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одзаголовок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title"/>
          </p:nvPr>
        </p:nvSpPr>
        <p:spPr>
          <a:xfrm>
            <a:off x="1312201" y="1810225"/>
            <a:ext cx="15371498" cy="3660300"/>
          </a:xfrm>
          <a:prstGeom prst="rect">
            <a:avLst/>
          </a:prstGeom>
          <a:noFill/>
          <a:ln>
            <a:noFill/>
          </a:ln>
        </p:spPr>
        <p:txBody>
          <a:bodyPr wrap="square" lIns="138198" tIns="138198" rIns="138198" bIns="138198" anchor="b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14975"/>
              </a:buClr>
              <a:buSzPct val="100000"/>
              <a:buFont typeface="PT Sans"/>
              <a:buNone/>
              <a:defRPr sz="8500" b="1" i="0" u="none" strike="noStrike" cap="none">
                <a:solidFill>
                  <a:srgbClr val="314975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  <a:defRPr sz="8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  <a:defRPr sz="8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  <a:defRPr sz="8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  <a:defRPr sz="8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  <a:defRPr sz="8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  <a:defRPr sz="8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  <a:defRPr sz="8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  <a:defRPr sz="8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body" idx="1"/>
          </p:nvPr>
        </p:nvSpPr>
        <p:spPr>
          <a:xfrm>
            <a:off x="1312201" y="5570695"/>
            <a:ext cx="15371498" cy="1249920"/>
          </a:xfrm>
          <a:prstGeom prst="rect">
            <a:avLst/>
          </a:prstGeom>
          <a:noFill/>
          <a:ln>
            <a:noFill/>
          </a:ln>
        </p:spPr>
        <p:txBody>
          <a:bodyPr wrap="square" lIns="138198" tIns="138198" rIns="138198" bIns="138198" anchor="t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Noto Sans Symbols"/>
              <a:buNone/>
              <a:defRPr sz="32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marR="0" lvl="1" indent="46072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Noto Sans Symbols"/>
              <a:buNone/>
              <a:defRPr sz="32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marR="0" lvl="2" indent="921449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Noto Sans Symbols"/>
              <a:buNone/>
              <a:defRPr sz="32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marR="0" lvl="3" indent="138217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Noto Sans Symbols"/>
              <a:buNone/>
              <a:defRPr sz="32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marR="0" lvl="4" indent="184289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Noto Sans Symbols"/>
              <a:buNone/>
              <a:defRPr sz="32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5485154" marR="0" lvl="5" indent="-156110" algn="l" rtl="0">
              <a:lnSpc>
                <a:spcPct val="100000"/>
              </a:lnSpc>
              <a:spcBef>
                <a:spcPts val="2822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Noto Sans Symbols"/>
              <a:buChar char="●"/>
              <a:defRPr sz="6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6355815" marR="0" lvl="6" indent="-156516" algn="l" rtl="0">
              <a:lnSpc>
                <a:spcPct val="100000"/>
              </a:lnSpc>
              <a:spcBef>
                <a:spcPts val="2822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Noto Sans Symbols"/>
              <a:buChar char="●"/>
              <a:defRPr sz="6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2822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Noto Sans Symbols"/>
              <a:buNone/>
              <a:defRPr sz="6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2822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Noto Sans Symbols"/>
              <a:buNone/>
              <a:defRPr sz="6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sldNum" idx="12"/>
          </p:nvPr>
        </p:nvSpPr>
        <p:spPr>
          <a:xfrm>
            <a:off x="8818202" y="10301288"/>
            <a:ext cx="350117" cy="373590"/>
          </a:xfrm>
          <a:prstGeom prst="rect">
            <a:avLst/>
          </a:prstGeom>
          <a:noFill/>
          <a:ln>
            <a:noFill/>
          </a:ln>
        </p:spPr>
        <p:txBody>
          <a:bodyPr wrap="square" lIns="28796" tIns="28796" rIns="28796" bIns="28796" anchor="t" anchorCtr="0">
            <a:noAutofit/>
          </a:bodyPr>
          <a:lstStyle>
            <a:lvl1pPr indent="-115181" algn="ctr">
              <a:buClr>
                <a:srgbClr val="000000"/>
              </a:buClr>
              <a:buSzPct val="100000"/>
              <a:defRPr/>
            </a:lvl1pPr>
          </a:lstStyle>
          <a:p>
            <a:fld id="{00000000-1234-1234-1234-123412341234}" type="slidenum">
              <a:rPr lang="en-US" sz="1800" smtClean="0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pPr/>
              <a:t>‹#›</a:t>
            </a:fld>
            <a:endParaRPr lang="en-US" sz="1800" dirty="0">
              <a:solidFill>
                <a:srgbClr val="000000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</p:spTree>
    <p:extLst>
      <p:ext uri="{BB962C8B-B14F-4D97-AF65-F5344CB8AC3E}">
        <p14:creationId xmlns:p14="http://schemas.microsoft.com/office/powerpoint/2010/main" val="39794326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1/25/2025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383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  <p:sldLayoutId id="2147483955" r:id="rId13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2.svg"/><Relationship Id="rId7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jpeg"/><Relationship Id="rId5" Type="http://schemas.openxmlformats.org/officeDocument/2006/relationships/image" Target="../media/image3.png"/><Relationship Id="rId4" Type="http://schemas.openxmlformats.org/officeDocument/2006/relationships/image" Target="../media/image4.png"/><Relationship Id="rId9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10" Type="http://schemas.openxmlformats.org/officeDocument/2006/relationships/image" Target="../media/image15.jpeg"/><Relationship Id="rId4" Type="http://schemas.openxmlformats.org/officeDocument/2006/relationships/image" Target="../media/image2.svg"/><Relationship Id="rId9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2.svg"/><Relationship Id="rId7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jpeg"/><Relationship Id="rId5" Type="http://schemas.openxmlformats.org/officeDocument/2006/relationships/image" Target="../media/image4.png"/><Relationship Id="rId10" Type="http://schemas.openxmlformats.org/officeDocument/2006/relationships/image" Target="../media/image20.jpeg"/><Relationship Id="rId4" Type="http://schemas.openxmlformats.org/officeDocument/2006/relationships/image" Target="../media/image3.png"/><Relationship Id="rId9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F0F3D3-0193-4310-A555-5E3AE03BAC1B}"/>
              </a:ext>
            </a:extLst>
          </p:cNvPr>
          <p:cNvSpPr txBox="1"/>
          <p:nvPr/>
        </p:nvSpPr>
        <p:spPr>
          <a:xfrm>
            <a:off x="1530350" y="6772275"/>
            <a:ext cx="156210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z-Latn-UZ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2-mavzu: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Ona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tili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adabiyot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darslarida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“MODDIY-RASMLI-TIMSOLLI”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yondashuv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orqali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hayotiy</a:t>
            </a:r>
            <a:r>
              <a:rPr lang="uz-Latn-UZ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koʻnikmalarini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uz-Latn-UZ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rivojlantirish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endParaRPr lang="en-US" sz="32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1149349" y="2598537"/>
            <a:ext cx="15697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</a:t>
            </a:r>
            <a:r>
              <a:rPr lang="uz-Latn-UZ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FANNI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OʻQITISHDA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ZAMONAVIY YONDASHUVLAR</a:t>
            </a:r>
            <a:endParaRPr lang="ru-RU" sz="36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DB5994-D73D-454C-ADCA-1158F8528EF6}"/>
              </a:ext>
            </a:extLst>
          </p:cNvPr>
          <p:cNvSpPr txBox="1"/>
          <p:nvPr/>
        </p:nvSpPr>
        <p:spPr>
          <a:xfrm>
            <a:off x="2063750" y="4486275"/>
            <a:ext cx="1440179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uz-Latn-UZ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uz-Latn-UZ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Ona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tili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adabiyot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darslar</a:t>
            </a:r>
            <a:r>
              <a:rPr lang="uz-Latn-UZ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samaradorligini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xalqaro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uz-Latn-UZ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uz-Latn-UZ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                               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baholash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dasturi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uz-Latn-UZ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PISA)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asosida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oshirish</a:t>
            </a:r>
            <a:endPara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27"/>
          <p:cNvSpPr txBox="1">
            <a:spLocks noGrp="1"/>
          </p:cNvSpPr>
          <p:nvPr>
            <p:ph type="title"/>
          </p:nvPr>
        </p:nvSpPr>
        <p:spPr>
          <a:xfrm>
            <a:off x="692150" y="1590675"/>
            <a:ext cx="16196310" cy="67032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uz-Latn-UZ" sz="4400" b="1" dirty="0">
                <a:latin typeface="Arial" pitchFamily="34" charset="0"/>
                <a:cs typeface="Arial" pitchFamily="34" charset="0"/>
              </a:rPr>
              <a:t>REJA:</a:t>
            </a:r>
            <a:endParaRPr sz="4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1" name="Google Shape;381;p27"/>
          <p:cNvSpPr/>
          <p:nvPr/>
        </p:nvSpPr>
        <p:spPr>
          <a:xfrm>
            <a:off x="9451256" y="7259215"/>
            <a:ext cx="5783722" cy="2695770"/>
          </a:xfrm>
          <a:prstGeom prst="roundRect">
            <a:avLst>
              <a:gd name="adj" fmla="val 16667"/>
            </a:avLst>
          </a:prstGeom>
          <a:solidFill>
            <a:srgbClr val="EFEFEF"/>
          </a:solidFill>
          <a:ln>
            <a:noFill/>
          </a:ln>
        </p:spPr>
        <p:txBody>
          <a:bodyPr spcFirstLastPara="1" wrap="square" lIns="737169" tIns="184267" rIns="737169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endParaRPr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2" name="Google Shape;382;p27"/>
          <p:cNvSpPr/>
          <p:nvPr/>
        </p:nvSpPr>
        <p:spPr>
          <a:xfrm>
            <a:off x="9451256" y="6610428"/>
            <a:ext cx="5779589" cy="101619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uz-Latn-UZ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  <a:sym typeface="Fira Sans Extra Condensed Medium"/>
              </a:rPr>
              <a:t>TAHLIL VA XULOSA</a:t>
            </a:r>
            <a:endParaRPr sz="40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3" name="Google Shape;383;p27"/>
          <p:cNvSpPr/>
          <p:nvPr/>
        </p:nvSpPr>
        <p:spPr>
          <a:xfrm>
            <a:off x="15383641" y="8533892"/>
            <a:ext cx="1441798" cy="1411830"/>
          </a:xfrm>
          <a:prstGeom prst="roundRect">
            <a:avLst>
              <a:gd name="adj" fmla="val 16667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8300" dirty="0">
                <a:solidFill>
                  <a:srgbClr val="FFFFFF"/>
                </a:solidFill>
                <a:latin typeface="Fira Sans Extra Condensed Medium"/>
                <a:sym typeface="Fira Sans Extra Condensed Medium"/>
              </a:rPr>
              <a:t>4</a:t>
            </a:r>
            <a:endParaRPr sz="6000" dirty="0"/>
          </a:p>
        </p:txBody>
      </p:sp>
      <p:sp>
        <p:nvSpPr>
          <p:cNvPr id="384" name="Google Shape;384;p27"/>
          <p:cNvSpPr/>
          <p:nvPr/>
        </p:nvSpPr>
        <p:spPr>
          <a:xfrm>
            <a:off x="2749550" y="2962275"/>
            <a:ext cx="5789035" cy="2695770"/>
          </a:xfrm>
          <a:prstGeom prst="roundRect">
            <a:avLst>
              <a:gd name="adj" fmla="val 16667"/>
            </a:avLst>
          </a:prstGeom>
          <a:solidFill>
            <a:srgbClr val="EFEFEF"/>
          </a:solidFill>
          <a:ln>
            <a:noFill/>
          </a:ln>
        </p:spPr>
        <p:txBody>
          <a:bodyPr spcFirstLastPara="1" wrap="square" lIns="737169" tIns="184267" rIns="737169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uz-Latn-UZ" sz="4400" b="1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HAYOTIY KO‘NIKMALAR</a:t>
            </a:r>
            <a:endParaRPr sz="4400" b="1" dirty="0">
              <a:solidFill>
                <a:srgbClr val="002060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385" name="Google Shape;385;p27"/>
          <p:cNvSpPr/>
          <p:nvPr/>
        </p:nvSpPr>
        <p:spPr>
          <a:xfrm>
            <a:off x="2756970" y="2415853"/>
            <a:ext cx="5783722" cy="101619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uz-Latn-UZ" sz="4000" dirty="0">
                <a:solidFill>
                  <a:srgbClr val="FFFFFF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XXI asr ko‘nikmalari</a:t>
            </a:r>
            <a:endParaRPr sz="4000" dirty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6" name="Google Shape;386;p27"/>
          <p:cNvSpPr/>
          <p:nvPr/>
        </p:nvSpPr>
        <p:spPr>
          <a:xfrm>
            <a:off x="1170444" y="2419414"/>
            <a:ext cx="1441798" cy="140868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83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1</a:t>
            </a:r>
            <a:endParaRPr sz="830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87" name="Google Shape;387;p27"/>
          <p:cNvSpPr/>
          <p:nvPr/>
        </p:nvSpPr>
        <p:spPr>
          <a:xfrm>
            <a:off x="2756971" y="7259215"/>
            <a:ext cx="5789035" cy="2695770"/>
          </a:xfrm>
          <a:prstGeom prst="roundRect">
            <a:avLst>
              <a:gd name="adj" fmla="val 16667"/>
            </a:avLst>
          </a:prstGeom>
          <a:solidFill>
            <a:srgbClr val="EFEFEF"/>
          </a:solidFill>
          <a:ln>
            <a:noFill/>
          </a:ln>
        </p:spPr>
        <p:txBody>
          <a:bodyPr spcFirstLastPara="1" wrap="square" lIns="737169" tIns="184267" rIns="737169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endParaRPr sz="3200" dirty="0">
              <a:solidFill>
                <a:schemeClr val="dk1"/>
              </a:solidFill>
            </a:endParaRPr>
          </a:p>
        </p:txBody>
      </p:sp>
      <p:sp>
        <p:nvSpPr>
          <p:cNvPr id="388" name="Google Shape;388;p27"/>
          <p:cNvSpPr/>
          <p:nvPr/>
        </p:nvSpPr>
        <p:spPr>
          <a:xfrm>
            <a:off x="2756970" y="6610428"/>
            <a:ext cx="5783722" cy="101619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endParaRPr lang="uz-Latn-UZ" sz="3800" b="1" dirty="0">
              <a:solidFill>
                <a:srgbClr val="002060"/>
              </a:solidFill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sp>
        <p:nvSpPr>
          <p:cNvPr id="389" name="Google Shape;389;p27"/>
          <p:cNvSpPr/>
          <p:nvPr/>
        </p:nvSpPr>
        <p:spPr>
          <a:xfrm>
            <a:off x="1167500" y="8537600"/>
            <a:ext cx="1447702" cy="1404270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8300" dirty="0">
                <a:solidFill>
                  <a:srgbClr val="FFFFFF"/>
                </a:solidFill>
                <a:latin typeface="Fira Sans Extra Condensed Medium"/>
                <a:sym typeface="Fira Sans Extra Condensed Medium"/>
              </a:rPr>
              <a:t>3</a:t>
            </a:r>
            <a:endParaRPr sz="6000" dirty="0"/>
          </a:p>
        </p:txBody>
      </p:sp>
      <p:sp>
        <p:nvSpPr>
          <p:cNvPr id="390" name="Google Shape;390;p27"/>
          <p:cNvSpPr/>
          <p:nvPr/>
        </p:nvSpPr>
        <p:spPr>
          <a:xfrm>
            <a:off x="9455150" y="3267075"/>
            <a:ext cx="5943600" cy="2412238"/>
          </a:xfrm>
          <a:prstGeom prst="roundRect">
            <a:avLst>
              <a:gd name="adj" fmla="val 16667"/>
            </a:avLst>
          </a:prstGeom>
          <a:solidFill>
            <a:srgbClr val="EFEFEF"/>
          </a:solidFill>
          <a:ln>
            <a:noFill/>
          </a:ln>
        </p:spPr>
        <p:txBody>
          <a:bodyPr spcFirstLastPara="1" wrap="square" lIns="737169" tIns="184267" rIns="737169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endParaRPr sz="2800" b="1" dirty="0">
              <a:solidFill>
                <a:srgbClr val="002060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391" name="Google Shape;391;p27"/>
          <p:cNvSpPr/>
          <p:nvPr/>
        </p:nvSpPr>
        <p:spPr>
          <a:xfrm>
            <a:off x="9451256" y="2415853"/>
            <a:ext cx="5947494" cy="101619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uz-Latn-UZ" sz="4000" dirty="0">
                <a:solidFill>
                  <a:srgbClr val="FFFFFF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MRT yondashuvi</a:t>
            </a:r>
            <a:endParaRPr sz="4000" dirty="0">
              <a:solidFill>
                <a:srgbClr val="FFFFFF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392" name="Google Shape;392;p27"/>
          <p:cNvSpPr/>
          <p:nvPr/>
        </p:nvSpPr>
        <p:spPr>
          <a:xfrm>
            <a:off x="15474950" y="2428875"/>
            <a:ext cx="1447702" cy="140427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8300" dirty="0">
                <a:solidFill>
                  <a:srgbClr val="FFFFFF"/>
                </a:solidFill>
                <a:latin typeface="Fira Sans Extra Condensed Medium"/>
                <a:sym typeface="Fira Sans Extra Condensed Medium"/>
              </a:rPr>
              <a:t>2</a:t>
            </a:r>
            <a:endParaRPr sz="6000" dirty="0"/>
          </a:p>
        </p:txBody>
      </p:sp>
      <p:pic>
        <p:nvPicPr>
          <p:cNvPr id="1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9226550" y="3495675"/>
            <a:ext cx="62484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uz-Latn-UZ" sz="3000" b="1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“MODDIY_RASMLI_TIMSOLLI”  </a:t>
            </a:r>
            <a:r>
              <a:rPr lang="uz-Latn-UZ" sz="3200" b="1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yondashuvidan ona tili va adabiyot darslaridan samarali foydalanish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2749550" y="6848475"/>
            <a:ext cx="5854551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uz-Latn-UZ" sz="3800" b="1" dirty="0">
                <a:solidFill>
                  <a:srgbClr val="002060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AMALIY TOPSHIRIQLAR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352943" y="7991475"/>
            <a:ext cx="4294765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z-Latn-UZ" sz="28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“QISQA SHARH”</a:t>
            </a:r>
          </a:p>
          <a:p>
            <a:pPr lvl="0" algn="ctr"/>
            <a:r>
              <a:rPr lang="uz-Latn-UZ" sz="28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“O‘YIN DONACHALARI”</a:t>
            </a:r>
          </a:p>
          <a:p>
            <a:pPr lvl="0" algn="ctr"/>
            <a:r>
              <a:rPr lang="uz-Latn-UZ" sz="28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“MUHIM KADRLAR”</a:t>
            </a:r>
          </a:p>
          <a:p>
            <a:pPr lvl="0" algn="ctr"/>
            <a:endParaRPr lang="uz-Latn-UZ" sz="2800" b="1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9737376" y="8220075"/>
            <a:ext cx="507061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z-Latn-UZ" sz="28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MEN NIMANI O‘RGANDIM?</a:t>
            </a:r>
            <a:br>
              <a:rPr lang="uz-Latn-UZ" sz="28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</a:br>
            <a:r>
              <a:rPr lang="uz-Latn-UZ" sz="28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MEN UCHUN QIZIQ BO‘LDI...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92150" y="3419475"/>
            <a:ext cx="10238700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altLang="ru-RU" sz="3600" b="1" dirty="0">
                <a:solidFill>
                  <a:srgbClr val="0070C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XXI asr</a:t>
            </a:r>
            <a:r>
              <a:rPr lang="en-US" altLang="ru-RU" sz="3600" b="1" dirty="0">
                <a:solidFill>
                  <a:srgbClr val="0070C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uz-Latn-UZ" altLang="ru-RU" sz="3600" b="1" dirty="0">
                <a:solidFill>
                  <a:srgbClr val="0070C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Impact"/>
              </a:rPr>
              <a:t>o</a:t>
            </a:r>
            <a:r>
              <a:rPr lang="uz-Cyrl-UZ" altLang="ru-RU" sz="3600" b="1" dirty="0">
                <a:solidFill>
                  <a:srgbClr val="0070C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‘</a:t>
            </a:r>
            <a:r>
              <a:rPr lang="uz-Latn-UZ" altLang="ru-RU" sz="3600" b="1" dirty="0">
                <a:solidFill>
                  <a:srgbClr val="0070C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Impact"/>
              </a:rPr>
              <a:t>quvchilari</a:t>
            </a:r>
            <a:r>
              <a:rPr lang="en-US" sz="3600" b="1" dirty="0" err="1">
                <a:solidFill>
                  <a:srgbClr val="0070C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Impact"/>
              </a:rPr>
              <a:t>da</a:t>
            </a:r>
            <a:r>
              <a:rPr lang="en-US" sz="3600" b="1" dirty="0">
                <a:solidFill>
                  <a:srgbClr val="0070C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Impact"/>
              </a:rPr>
              <a:t> </a:t>
            </a:r>
            <a:r>
              <a:rPr lang="en-US" sz="3600" b="1" dirty="0" err="1">
                <a:solidFill>
                  <a:srgbClr val="0070C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Impact"/>
              </a:rPr>
              <a:t>qanday</a:t>
            </a:r>
            <a:r>
              <a:rPr lang="en-US" sz="3600" b="1" dirty="0">
                <a:solidFill>
                  <a:srgbClr val="0070C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Impact"/>
              </a:rPr>
              <a:t> </a:t>
            </a:r>
            <a:r>
              <a:rPr lang="en-US" sz="3600" b="1" dirty="0" err="1">
                <a:solidFill>
                  <a:srgbClr val="0070C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Impact"/>
              </a:rPr>
              <a:t>ko‘nikmalarni</a:t>
            </a:r>
            <a:endParaRPr lang="uz-Latn-UZ" sz="3600" b="1" dirty="0">
              <a:solidFill>
                <a:srgbClr val="0070C0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  <a:sym typeface="Impact"/>
            </a:endParaRPr>
          </a:p>
          <a:p>
            <a:r>
              <a:rPr lang="en-US" sz="3600" b="1" dirty="0">
                <a:solidFill>
                  <a:srgbClr val="0070C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Impact"/>
              </a:rPr>
              <a:t> </a:t>
            </a:r>
            <a:r>
              <a:rPr lang="en-US" sz="3600" b="1" dirty="0" err="1">
                <a:solidFill>
                  <a:srgbClr val="0070C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Impact"/>
              </a:rPr>
              <a:t>rivojlantirish</a:t>
            </a:r>
            <a:r>
              <a:rPr lang="en-US" sz="3600" b="1" dirty="0">
                <a:solidFill>
                  <a:srgbClr val="0070C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Impact"/>
              </a:rPr>
              <a:t> </a:t>
            </a:r>
            <a:r>
              <a:rPr lang="en-US" sz="3600" b="1" dirty="0" err="1">
                <a:solidFill>
                  <a:srgbClr val="0070C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Impact"/>
              </a:rPr>
              <a:t>kerak</a:t>
            </a:r>
            <a:r>
              <a:rPr lang="uz-Latn-UZ" sz="3600" b="1" dirty="0">
                <a:solidFill>
                  <a:srgbClr val="0070C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Impact"/>
              </a:rPr>
              <a:t>?</a:t>
            </a:r>
          </a:p>
          <a:p>
            <a:endParaRPr lang="uz-Latn-UZ" sz="3600" b="1" dirty="0">
              <a:solidFill>
                <a:srgbClr val="0070C0"/>
              </a:solidFill>
              <a:latin typeface="Arial" pitchFamily="34" charset="0"/>
              <a:cs typeface="Arial" pitchFamily="34" charset="0"/>
              <a:sym typeface="Impact"/>
            </a:endParaRPr>
          </a:p>
          <a:p>
            <a:endParaRPr lang="uz-Latn-UZ" sz="3600" b="1" dirty="0">
              <a:solidFill>
                <a:srgbClr val="0070C0"/>
              </a:solidFill>
              <a:latin typeface="Arial" pitchFamily="34" charset="0"/>
              <a:cs typeface="Arial" pitchFamily="34" charset="0"/>
              <a:sym typeface="Impact"/>
            </a:endParaRPr>
          </a:p>
          <a:p>
            <a:r>
              <a:rPr lang="uz-Latn-UZ" sz="36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  <a:sym typeface="Impact"/>
              </a:rPr>
              <a:t>Hayotiy ko‘nikmalarga nimalar kiradi va ularni</a:t>
            </a:r>
          </a:p>
          <a:p>
            <a:r>
              <a:rPr lang="uz-Latn-UZ" sz="36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  <a:sym typeface="Impact"/>
              </a:rPr>
              <a:t> qanday rivojlantirish mumkin deb o‘ylaysiz?</a:t>
            </a:r>
            <a:endParaRPr lang="ru-RU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Question Mark Sign Speech Bubble Ask Stock Illustration 1533703982 |  Shutterstock"/>
          <p:cNvPicPr>
            <a:picLocks noChangeAspect="1" noChangeArrowheads="1"/>
          </p:cNvPicPr>
          <p:nvPr/>
        </p:nvPicPr>
        <p:blipFill>
          <a:blip r:embed="rId6" cstate="print"/>
          <a:srcRect b="8571"/>
          <a:stretch>
            <a:fillRect/>
          </a:stretch>
        </p:blipFill>
        <p:spPr bwMode="auto">
          <a:xfrm>
            <a:off x="12045950" y="4943475"/>
            <a:ext cx="5494734" cy="5410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3">
            <a:extLst>
              <a:ext uri="{FF2B5EF4-FFF2-40B4-BE49-F238E27FC236}">
                <a16:creationId xmlns:a16="http://schemas.microsoft.com/office/drawing/2014/main" id="{2EB14EA1-B803-4FDD-9270-5B2128AAA09E}"/>
              </a:ext>
            </a:extLst>
          </p:cNvPr>
          <p:cNvGrpSpPr/>
          <p:nvPr/>
        </p:nvGrpSpPr>
        <p:grpSpPr>
          <a:xfrm>
            <a:off x="15953540" y="122506"/>
            <a:ext cx="1684466" cy="540030"/>
            <a:chOff x="17975998" y="126699"/>
            <a:chExt cx="1881932" cy="565428"/>
          </a:xfrm>
        </p:grpSpPr>
        <p:sp>
          <p:nvSpPr>
            <p:cNvPr id="25" name="Полилиния: фигура 24">
              <a:extLst>
                <a:ext uri="{FF2B5EF4-FFF2-40B4-BE49-F238E27FC236}">
                  <a16:creationId xmlns:a16="http://schemas.microsoft.com/office/drawing/2014/main" id="{34B0CFAE-C615-4417-BDF5-D739CDC0300B}"/>
                </a:ext>
              </a:extLst>
            </p:cNvPr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700" dirty="0"/>
            </a:p>
          </p:txBody>
        </p:sp>
        <p:sp>
          <p:nvSpPr>
            <p:cNvPr id="26" name="Полилиния: фигура 25">
              <a:extLst>
                <a:ext uri="{FF2B5EF4-FFF2-40B4-BE49-F238E27FC236}">
                  <a16:creationId xmlns:a16="http://schemas.microsoft.com/office/drawing/2014/main" id="{AD61D0B4-F3CE-41D7-900E-C9207F135C9E}"/>
                </a:ext>
              </a:extLst>
            </p:cNvPr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700" dirty="0"/>
            </a:p>
          </p:txBody>
        </p:sp>
        <p:sp>
          <p:nvSpPr>
            <p:cNvPr id="27" name="Полилиния: фигура 26">
              <a:extLst>
                <a:ext uri="{FF2B5EF4-FFF2-40B4-BE49-F238E27FC236}">
                  <a16:creationId xmlns:a16="http://schemas.microsoft.com/office/drawing/2014/main" id="{88B1E062-1D49-4093-B6A2-0F63BBC48C0A}"/>
                </a:ext>
              </a:extLst>
            </p:cNvPr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 sz="1700" dirty="0"/>
            </a:p>
          </p:txBody>
        </p:sp>
      </p:grpSp>
      <p:grpSp>
        <p:nvGrpSpPr>
          <p:cNvPr id="3" name="Группа 31">
            <a:extLst>
              <a:ext uri="{FF2B5EF4-FFF2-40B4-BE49-F238E27FC236}">
                <a16:creationId xmlns:a16="http://schemas.microsoft.com/office/drawing/2014/main" id="{2BBE45D2-CF2F-4774-8C05-115C4B8D007A}"/>
              </a:ext>
            </a:extLst>
          </p:cNvPr>
          <p:cNvGrpSpPr/>
          <p:nvPr/>
        </p:nvGrpSpPr>
        <p:grpSpPr>
          <a:xfrm>
            <a:off x="16141919" y="155276"/>
            <a:ext cx="1684466" cy="540030"/>
            <a:chOff x="17975998" y="126699"/>
            <a:chExt cx="1881932" cy="565428"/>
          </a:xfrm>
        </p:grpSpPr>
        <p:sp>
          <p:nvSpPr>
            <p:cNvPr id="33" name="Полилиния: фигура 32">
              <a:extLst>
                <a:ext uri="{FF2B5EF4-FFF2-40B4-BE49-F238E27FC236}">
                  <a16:creationId xmlns:a16="http://schemas.microsoft.com/office/drawing/2014/main" id="{8FF46F92-9D3A-4408-8BE4-4971A5078100}"/>
                </a:ext>
              </a:extLst>
            </p:cNvPr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700" dirty="0"/>
            </a:p>
          </p:txBody>
        </p:sp>
        <p:sp>
          <p:nvSpPr>
            <p:cNvPr id="34" name="Полилиния: фигура 33">
              <a:extLst>
                <a:ext uri="{FF2B5EF4-FFF2-40B4-BE49-F238E27FC236}">
                  <a16:creationId xmlns:a16="http://schemas.microsoft.com/office/drawing/2014/main" id="{DC60EEA8-D1DF-461B-8355-4B10C6CB6F6A}"/>
                </a:ext>
              </a:extLst>
            </p:cNvPr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700" dirty="0"/>
            </a:p>
          </p:txBody>
        </p:sp>
        <p:sp>
          <p:nvSpPr>
            <p:cNvPr id="35" name="Полилиния: фигура 34">
              <a:extLst>
                <a:ext uri="{FF2B5EF4-FFF2-40B4-BE49-F238E27FC236}">
                  <a16:creationId xmlns:a16="http://schemas.microsoft.com/office/drawing/2014/main" id="{CE55D461-584C-4CC7-989D-FB9C7097F861}"/>
                </a:ext>
              </a:extLst>
            </p:cNvPr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 sz="1700" dirty="0"/>
            </a:p>
          </p:txBody>
        </p:sp>
      </p:grp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D6234835-151C-9D81-5A0C-D61265EEBFA4}"/>
              </a:ext>
            </a:extLst>
          </p:cNvPr>
          <p:cNvSpPr/>
          <p:nvPr/>
        </p:nvSpPr>
        <p:spPr>
          <a:xfrm>
            <a:off x="5416550" y="2886075"/>
            <a:ext cx="11811000" cy="1528191"/>
          </a:xfrm>
          <a:prstGeom prst="roundRect">
            <a:avLst>
              <a:gd name="adj" fmla="val 30045"/>
            </a:avLst>
          </a:prstGeom>
          <a:solidFill>
            <a:schemeClr val="accent4">
              <a:lumMod val="40000"/>
              <a:lumOff val="60000"/>
            </a:schemeClr>
          </a:solidFill>
          <a:ln w="762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8221" tIns="69110" rIns="138221" bIns="69110" rtlCol="0" anchor="ctr"/>
          <a:lstStyle/>
          <a:p>
            <a:r>
              <a:rPr lang="en-US" sz="36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yangi</a:t>
            </a:r>
            <a:r>
              <a:rPr lang="en-US" sz="36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bilimlarni</a:t>
            </a:r>
            <a:r>
              <a:rPr lang="en-US" sz="36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o‘zlashtirish</a:t>
            </a:r>
            <a:r>
              <a:rPr lang="en-US" sz="36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uchun</a:t>
            </a:r>
            <a:r>
              <a:rPr lang="en-US" sz="36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zarur</a:t>
            </a:r>
            <a:r>
              <a:rPr lang="en-US" sz="36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bo‘lgan</a:t>
            </a:r>
            <a:r>
              <a:rPr lang="en-US" sz="36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ko‘nikmalar</a:t>
            </a:r>
            <a:r>
              <a:rPr lang="uz-Latn-UZ" sz="36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(4K)</a:t>
            </a:r>
            <a:endParaRPr lang="en-US" sz="3600" dirty="0">
              <a:solidFill>
                <a:srgbClr val="002060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2DEF650C-ADE8-EF21-4B44-AFD3E95F08F4}"/>
              </a:ext>
            </a:extLst>
          </p:cNvPr>
          <p:cNvSpPr/>
          <p:nvPr/>
        </p:nvSpPr>
        <p:spPr>
          <a:xfrm>
            <a:off x="5035550" y="1971675"/>
            <a:ext cx="7287399" cy="1043756"/>
          </a:xfrm>
          <a:prstGeom prst="roundRect">
            <a:avLst>
              <a:gd name="adj" fmla="val 30045"/>
            </a:avLst>
          </a:prstGeom>
          <a:solidFill>
            <a:schemeClr val="bg1"/>
          </a:solidFill>
          <a:ln w="762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8221" tIns="69110" rIns="138221" bIns="69110" rtlCol="0" anchor="ctr"/>
          <a:lstStyle/>
          <a:p>
            <a:r>
              <a:rPr lang="en-US" sz="4200" b="1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O‘rganish</a:t>
            </a:r>
            <a:r>
              <a:rPr lang="en-US" sz="4200" b="1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4200" b="1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ko‘nikmalari</a:t>
            </a:r>
            <a:endParaRPr lang="ru-RU" sz="4200" b="1" dirty="0">
              <a:solidFill>
                <a:srgbClr val="002060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411503ED-B596-2C8A-B7DF-376FFC884296}"/>
              </a:ext>
            </a:extLst>
          </p:cNvPr>
          <p:cNvSpPr/>
          <p:nvPr/>
        </p:nvSpPr>
        <p:spPr>
          <a:xfrm>
            <a:off x="5483671" y="5803615"/>
            <a:ext cx="12048679" cy="1806860"/>
          </a:xfrm>
          <a:prstGeom prst="roundRect">
            <a:avLst>
              <a:gd name="adj" fmla="val 30045"/>
            </a:avLst>
          </a:prstGeom>
          <a:solidFill>
            <a:schemeClr val="accent4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8221" tIns="69110" rIns="138221" bIns="69110" rtlCol="0" anchor="ctr"/>
          <a:lstStyle/>
          <a:p>
            <a:r>
              <a:rPr lang="en-US" sz="36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hayotimizni</a:t>
            </a:r>
            <a:r>
              <a:rPr lang="en-US" sz="36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muvaffaqiyatli</a:t>
            </a:r>
            <a:r>
              <a:rPr lang="en-US" sz="36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boshqarish</a:t>
            </a:r>
            <a:r>
              <a:rPr lang="en-US" sz="36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uchun</a:t>
            </a:r>
            <a:r>
              <a:rPr lang="en-US" sz="36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zarur</a:t>
            </a:r>
            <a:r>
              <a:rPr lang="en-US" sz="36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bo‘lgan</a:t>
            </a:r>
            <a:r>
              <a:rPr lang="en-US" sz="36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ko‘nikmalar</a:t>
            </a:r>
            <a:r>
              <a:rPr lang="uz-Latn-UZ" sz="36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uz-Latn-UZ" sz="28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(Moslashuvchanlik, tashabbuskorlik, mas’uliyatlilik, o‘z-o‘zini boshqarish, yetakchilik)</a:t>
            </a:r>
            <a:endParaRPr lang="en-US" sz="2800" dirty="0">
              <a:solidFill>
                <a:srgbClr val="002060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BBF778DA-97A2-CAE1-5A7B-31523F9C84FE}"/>
              </a:ext>
            </a:extLst>
          </p:cNvPr>
          <p:cNvSpPr/>
          <p:nvPr/>
        </p:nvSpPr>
        <p:spPr>
          <a:xfrm>
            <a:off x="5035550" y="4867275"/>
            <a:ext cx="7287399" cy="1043756"/>
          </a:xfrm>
          <a:prstGeom prst="roundRect">
            <a:avLst>
              <a:gd name="adj" fmla="val 30045"/>
            </a:avLst>
          </a:prstGeom>
          <a:solidFill>
            <a:schemeClr val="bg1"/>
          </a:solidFill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8221" tIns="69110" rIns="138221" bIns="69110" rtlCol="0" anchor="ctr"/>
          <a:lstStyle/>
          <a:p>
            <a:r>
              <a:rPr lang="en-US" sz="4200" b="1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Hayotiy</a:t>
            </a:r>
            <a:r>
              <a:rPr lang="en-US" sz="4200" b="1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4200" b="1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ko‘nikmalar</a:t>
            </a:r>
            <a:endParaRPr lang="ru-RU" sz="4200" b="1" dirty="0">
              <a:solidFill>
                <a:srgbClr val="002060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3F1E5F15-4DBF-DAF5-18BD-29D363E646EA}"/>
              </a:ext>
            </a:extLst>
          </p:cNvPr>
          <p:cNvSpPr/>
          <p:nvPr/>
        </p:nvSpPr>
        <p:spPr>
          <a:xfrm>
            <a:off x="5568950" y="8677275"/>
            <a:ext cx="11582400" cy="1828800"/>
          </a:xfrm>
          <a:prstGeom prst="roundRect">
            <a:avLst>
              <a:gd name="adj" fmla="val 30045"/>
            </a:avLst>
          </a:prstGeom>
          <a:solidFill>
            <a:srgbClr val="DFEDE5"/>
          </a:solidFill>
          <a:ln w="762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8221" tIns="69110" rIns="138221" bIns="69110" rtlCol="0" anchor="ctr"/>
          <a:lstStyle/>
          <a:p>
            <a:r>
              <a:rPr lang="en-US" sz="34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Media </a:t>
            </a:r>
            <a:r>
              <a:rPr lang="en-US" sz="34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va</a:t>
            </a:r>
            <a:r>
              <a:rPr lang="en-US" sz="34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4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raqamli</a:t>
            </a:r>
            <a:r>
              <a:rPr lang="en-US" sz="34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4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resurslar</a:t>
            </a:r>
            <a:r>
              <a:rPr lang="en-US" sz="34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4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orqali</a:t>
            </a:r>
            <a:r>
              <a:rPr lang="en-US" sz="34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4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yangi</a:t>
            </a:r>
            <a:r>
              <a:rPr lang="en-US" sz="34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4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bilimlarni</a:t>
            </a:r>
            <a:r>
              <a:rPr lang="en-US" sz="34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4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egallash</a:t>
            </a:r>
            <a:r>
              <a:rPr lang="en-US" sz="34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4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va</a:t>
            </a:r>
            <a:r>
              <a:rPr lang="en-US" sz="34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4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qo‘llashda</a:t>
            </a:r>
            <a:r>
              <a:rPr lang="en-US" sz="34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4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yordam</a:t>
            </a:r>
            <a:r>
              <a:rPr lang="en-US" sz="34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4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beradigan</a:t>
            </a:r>
            <a:r>
              <a:rPr lang="en-US" sz="34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400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ko‘nikmalar</a:t>
            </a:r>
            <a:r>
              <a:rPr lang="en-US" sz="34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.</a:t>
            </a:r>
            <a:r>
              <a:rPr lang="uz-Latn-UZ" sz="34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uz-Latn-UZ" sz="2800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(axborot, media va texnologiya savodxonligi)</a:t>
            </a:r>
            <a:endParaRPr lang="en-US" sz="2800" dirty="0">
              <a:solidFill>
                <a:srgbClr val="002060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5EFED3BB-D1AD-1A3B-5433-7C6CAD69324B}"/>
              </a:ext>
            </a:extLst>
          </p:cNvPr>
          <p:cNvSpPr/>
          <p:nvPr/>
        </p:nvSpPr>
        <p:spPr>
          <a:xfrm>
            <a:off x="5111750" y="7915275"/>
            <a:ext cx="7848600" cy="914400"/>
          </a:xfrm>
          <a:prstGeom prst="roundRect">
            <a:avLst>
              <a:gd name="adj" fmla="val 30045"/>
            </a:avLst>
          </a:prstGeom>
          <a:solidFill>
            <a:schemeClr val="bg1"/>
          </a:solidFill>
          <a:ln w="76200">
            <a:solidFill>
              <a:srgbClr val="9DCD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8221" tIns="69110" rIns="138221" bIns="69110" rtlCol="0" anchor="ctr"/>
          <a:lstStyle/>
          <a:p>
            <a:r>
              <a:rPr lang="en-US" sz="4000" b="1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Ilmiy</a:t>
            </a:r>
            <a:r>
              <a:rPr lang="en-US" sz="4000" b="1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savodxonlik</a:t>
            </a:r>
            <a:r>
              <a:rPr lang="en-US" sz="4000" b="1" dirty="0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ko‘nikmalari</a:t>
            </a:r>
            <a:endParaRPr lang="ru-RU" sz="4000" b="1" dirty="0">
              <a:solidFill>
                <a:srgbClr val="002060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908B4D6-8BBA-C664-8955-47B77FF90953}"/>
              </a:ext>
            </a:extLst>
          </p:cNvPr>
          <p:cNvSpPr txBox="1"/>
          <p:nvPr/>
        </p:nvSpPr>
        <p:spPr>
          <a:xfrm>
            <a:off x="311150" y="5248275"/>
            <a:ext cx="4581517" cy="1801563"/>
          </a:xfrm>
          <a:prstGeom prst="rect">
            <a:avLst/>
          </a:prstGeom>
          <a:noFill/>
        </p:spPr>
        <p:txBody>
          <a:bodyPr wrap="square" lIns="138221" tIns="69110" rIns="138221" bIns="69110">
            <a:spAutoFit/>
          </a:bodyPr>
          <a:lstStyle/>
          <a:p>
            <a:pPr algn="ctr"/>
            <a:r>
              <a:rPr lang="ru-RU" sz="54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XXI </a:t>
            </a:r>
            <a:r>
              <a:rPr lang="ru-RU" sz="54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asr</a:t>
            </a:r>
            <a:r>
              <a:rPr lang="ru-RU" sz="54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5400" b="1" dirty="0" err="1">
                <a:solidFill>
                  <a:srgbClr val="00206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ko‘nikmalari</a:t>
            </a:r>
            <a:endParaRPr lang="ru-RU" sz="5400" b="1" dirty="0">
              <a:solidFill>
                <a:srgbClr val="002060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pic>
        <p:nvPicPr>
          <p:cNvPr id="2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550" y="3114675"/>
            <a:ext cx="1600200" cy="1600200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350" y="7610475"/>
            <a:ext cx="2133600" cy="2133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7"/>
          <p:cNvSpPr/>
          <p:nvPr/>
        </p:nvSpPr>
        <p:spPr>
          <a:xfrm>
            <a:off x="8997950" y="1446955"/>
            <a:ext cx="11133487" cy="11879910"/>
          </a:xfrm>
          <a:prstGeom prst="ellipse">
            <a:avLst/>
          </a:prstGeom>
          <a:noFill/>
          <a:ln w="1905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02" name="Google Shape;102;p27"/>
          <p:cNvSpPr/>
          <p:nvPr/>
        </p:nvSpPr>
        <p:spPr>
          <a:xfrm>
            <a:off x="10750550" y="3114675"/>
            <a:ext cx="7577998" cy="8086050"/>
          </a:xfrm>
          <a:prstGeom prst="ellipse">
            <a:avLst/>
          </a:prstGeom>
          <a:solidFill>
            <a:schemeClr val="lt1"/>
          </a:solidFill>
          <a:ln>
            <a:noFill/>
          </a:ln>
          <a:effectLst>
            <a:outerShdw blurRad="214313" dist="76200" dir="10320000" algn="bl" rotWithShape="0">
              <a:schemeClr val="accent6">
                <a:alpha val="46000"/>
              </a:schemeClr>
            </a:outerShdw>
          </a:effectLst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03" name="Google Shape;103;p27"/>
          <p:cNvSpPr txBox="1">
            <a:spLocks noGrp="1"/>
          </p:cNvSpPr>
          <p:nvPr>
            <p:ph type="ctrTitle"/>
          </p:nvPr>
        </p:nvSpPr>
        <p:spPr>
          <a:xfrm>
            <a:off x="463550" y="1971675"/>
            <a:ext cx="10210800" cy="3104640"/>
          </a:xfrm>
          <a:prstGeom prst="rect">
            <a:avLst/>
          </a:prstGeom>
        </p:spPr>
        <p:txBody>
          <a:bodyPr spcFirstLastPara="1" wrap="square" lIns="368585" tIns="368585" rIns="368585" bIns="368585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uz-Latn-UZ" sz="4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“RASMLI-MODULLI-TIMSOLLI” yondashuv</a:t>
            </a:r>
            <a:endParaRPr sz="4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" name="Google Shape;104;p27"/>
          <p:cNvSpPr txBox="1">
            <a:spLocks noGrp="1"/>
          </p:cNvSpPr>
          <p:nvPr>
            <p:ph type="subTitle" idx="1"/>
          </p:nvPr>
        </p:nvSpPr>
        <p:spPr>
          <a:xfrm>
            <a:off x="692150" y="5553075"/>
            <a:ext cx="7620000" cy="4419600"/>
          </a:xfrm>
          <a:prstGeom prst="rect">
            <a:avLst/>
          </a:prstGeom>
        </p:spPr>
        <p:txBody>
          <a:bodyPr spcFirstLastPara="1" wrap="square" lIns="368585" tIns="368585" rIns="368585" bIns="368585" anchor="t" anchorCtr="0">
            <a:noAutofit/>
          </a:bodyPr>
          <a:lstStyle/>
          <a:p>
            <a:pPr>
              <a:spcBef>
                <a:spcPts val="0"/>
              </a:spcBef>
              <a:spcAft>
                <a:spcPts val="3225"/>
              </a:spcAft>
            </a:pPr>
            <a:r>
              <a:rPr lang="uz-Latn-UZ" sz="4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US" sz="4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urakkab</a:t>
            </a:r>
            <a:r>
              <a:rPr lang="en-US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tushunchalarni</a:t>
            </a:r>
            <a:r>
              <a:rPr lang="en-US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ko‘rgazmali</a:t>
            </a:r>
            <a:r>
              <a:rPr lang="en-US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vositalar</a:t>
            </a:r>
            <a:r>
              <a:rPr lang="en-US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4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rasm</a:t>
            </a:r>
            <a:r>
              <a:rPr lang="en-US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4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diagrammalar</a:t>
            </a:r>
            <a:r>
              <a:rPr lang="en-US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4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timsollar</a:t>
            </a:r>
            <a:r>
              <a:rPr lang="en-US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boshqa</a:t>
            </a:r>
            <a:r>
              <a:rPr lang="en-US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tasviriy</a:t>
            </a:r>
            <a:r>
              <a:rPr lang="en-US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materiallar</a:t>
            </a:r>
            <a:r>
              <a:rPr lang="en-US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orqali</a:t>
            </a:r>
            <a:r>
              <a:rPr lang="en-US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taqdim</a:t>
            </a:r>
            <a:r>
              <a:rPr lang="en-US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etish</a:t>
            </a:r>
            <a:endParaRPr sz="40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Google Shape;105;p27"/>
          <p:cNvSpPr/>
          <p:nvPr/>
        </p:nvSpPr>
        <p:spPr>
          <a:xfrm>
            <a:off x="10715187" y="1543563"/>
            <a:ext cx="1636045" cy="1745730"/>
          </a:xfrm>
          <a:prstGeom prst="ellipse">
            <a:avLst/>
          </a:prstGeom>
          <a:solidFill>
            <a:schemeClr val="lt1"/>
          </a:solidFill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06" name="Google Shape;106;p27"/>
          <p:cNvSpPr/>
          <p:nvPr/>
        </p:nvSpPr>
        <p:spPr>
          <a:xfrm>
            <a:off x="14082249" y="7306674"/>
            <a:ext cx="268862" cy="160379"/>
          </a:xfrm>
          <a:custGeom>
            <a:avLst/>
            <a:gdLst/>
            <a:ahLst/>
            <a:cxnLst/>
            <a:rect l="l" t="t" r="r" b="b"/>
            <a:pathLst>
              <a:path w="5980" h="3343" extrusionOk="0">
                <a:moveTo>
                  <a:pt x="2110" y="1"/>
                </a:moveTo>
                <a:lnTo>
                  <a:pt x="0" y="1232"/>
                </a:lnTo>
                <a:lnTo>
                  <a:pt x="3869" y="3342"/>
                </a:lnTo>
                <a:lnTo>
                  <a:pt x="5979" y="2111"/>
                </a:lnTo>
                <a:lnTo>
                  <a:pt x="2110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07" name="Google Shape;107;p27"/>
          <p:cNvSpPr/>
          <p:nvPr/>
        </p:nvSpPr>
        <p:spPr>
          <a:xfrm>
            <a:off x="13852941" y="7163271"/>
            <a:ext cx="268862" cy="168775"/>
          </a:xfrm>
          <a:custGeom>
            <a:avLst/>
            <a:gdLst/>
            <a:ahLst/>
            <a:cxnLst/>
            <a:rect l="l" t="t" r="r" b="b"/>
            <a:pathLst>
              <a:path w="5980" h="3518" extrusionOk="0">
                <a:moveTo>
                  <a:pt x="2111" y="1"/>
                </a:moveTo>
                <a:lnTo>
                  <a:pt x="1" y="1232"/>
                </a:lnTo>
                <a:lnTo>
                  <a:pt x="3869" y="3518"/>
                </a:lnTo>
                <a:lnTo>
                  <a:pt x="5980" y="2287"/>
                </a:lnTo>
                <a:lnTo>
                  <a:pt x="2111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08" name="Google Shape;108;p27"/>
          <p:cNvSpPr/>
          <p:nvPr/>
        </p:nvSpPr>
        <p:spPr>
          <a:xfrm>
            <a:off x="15442133" y="8141896"/>
            <a:ext cx="276776" cy="168775"/>
          </a:xfrm>
          <a:custGeom>
            <a:avLst/>
            <a:gdLst/>
            <a:ahLst/>
            <a:cxnLst/>
            <a:rect l="l" t="t" r="r" b="b"/>
            <a:pathLst>
              <a:path w="6156" h="3518" extrusionOk="0">
                <a:moveTo>
                  <a:pt x="2287" y="1"/>
                </a:moveTo>
                <a:lnTo>
                  <a:pt x="1" y="1232"/>
                </a:lnTo>
                <a:lnTo>
                  <a:pt x="4045" y="3518"/>
                </a:lnTo>
                <a:lnTo>
                  <a:pt x="6155" y="2287"/>
                </a:lnTo>
                <a:lnTo>
                  <a:pt x="2287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09" name="Google Shape;109;p27"/>
          <p:cNvSpPr/>
          <p:nvPr/>
        </p:nvSpPr>
        <p:spPr>
          <a:xfrm>
            <a:off x="15220784" y="8006938"/>
            <a:ext cx="268817" cy="168775"/>
          </a:xfrm>
          <a:custGeom>
            <a:avLst/>
            <a:gdLst/>
            <a:ahLst/>
            <a:cxnLst/>
            <a:rect l="l" t="t" r="r" b="b"/>
            <a:pathLst>
              <a:path w="5979" h="3518" extrusionOk="0">
                <a:moveTo>
                  <a:pt x="2110" y="0"/>
                </a:moveTo>
                <a:lnTo>
                  <a:pt x="0" y="1231"/>
                </a:lnTo>
                <a:lnTo>
                  <a:pt x="3869" y="3517"/>
                </a:lnTo>
                <a:lnTo>
                  <a:pt x="5979" y="2110"/>
                </a:lnTo>
                <a:lnTo>
                  <a:pt x="211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0" name="Google Shape;110;p27"/>
          <p:cNvSpPr/>
          <p:nvPr/>
        </p:nvSpPr>
        <p:spPr>
          <a:xfrm>
            <a:off x="14991477" y="7863489"/>
            <a:ext cx="268862" cy="168775"/>
          </a:xfrm>
          <a:custGeom>
            <a:avLst/>
            <a:gdLst/>
            <a:ahLst/>
            <a:cxnLst/>
            <a:rect l="l" t="t" r="r" b="b"/>
            <a:pathLst>
              <a:path w="5980" h="3518" extrusionOk="0">
                <a:moveTo>
                  <a:pt x="2111" y="1"/>
                </a:moveTo>
                <a:lnTo>
                  <a:pt x="1" y="1232"/>
                </a:lnTo>
                <a:lnTo>
                  <a:pt x="3869" y="3518"/>
                </a:lnTo>
                <a:lnTo>
                  <a:pt x="5979" y="2287"/>
                </a:lnTo>
                <a:lnTo>
                  <a:pt x="2111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1" name="Google Shape;111;p27"/>
          <p:cNvSpPr/>
          <p:nvPr/>
        </p:nvSpPr>
        <p:spPr>
          <a:xfrm>
            <a:off x="14619864" y="7812873"/>
            <a:ext cx="276776" cy="168775"/>
          </a:xfrm>
          <a:custGeom>
            <a:avLst/>
            <a:gdLst/>
            <a:ahLst/>
            <a:cxnLst/>
            <a:rect l="l" t="t" r="r" b="b"/>
            <a:pathLst>
              <a:path w="6156" h="3518" extrusionOk="0">
                <a:moveTo>
                  <a:pt x="2287" y="1"/>
                </a:moveTo>
                <a:lnTo>
                  <a:pt x="1" y="1232"/>
                </a:lnTo>
                <a:lnTo>
                  <a:pt x="3869" y="3518"/>
                </a:lnTo>
                <a:lnTo>
                  <a:pt x="6155" y="2287"/>
                </a:lnTo>
                <a:lnTo>
                  <a:pt x="2287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2" name="Google Shape;112;p27"/>
          <p:cNvSpPr/>
          <p:nvPr/>
        </p:nvSpPr>
        <p:spPr>
          <a:xfrm>
            <a:off x="14849173" y="7947879"/>
            <a:ext cx="268862" cy="168775"/>
          </a:xfrm>
          <a:custGeom>
            <a:avLst/>
            <a:gdLst/>
            <a:ahLst/>
            <a:cxnLst/>
            <a:rect l="l" t="t" r="r" b="b"/>
            <a:pathLst>
              <a:path w="5980" h="3518" extrusionOk="0">
                <a:moveTo>
                  <a:pt x="2111" y="0"/>
                </a:moveTo>
                <a:lnTo>
                  <a:pt x="0" y="1407"/>
                </a:lnTo>
                <a:lnTo>
                  <a:pt x="3869" y="3517"/>
                </a:lnTo>
                <a:lnTo>
                  <a:pt x="5979" y="2286"/>
                </a:lnTo>
                <a:lnTo>
                  <a:pt x="211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3" name="Google Shape;113;p27"/>
          <p:cNvSpPr/>
          <p:nvPr/>
        </p:nvSpPr>
        <p:spPr>
          <a:xfrm>
            <a:off x="13291587" y="7509181"/>
            <a:ext cx="268862" cy="168775"/>
          </a:xfrm>
          <a:custGeom>
            <a:avLst/>
            <a:gdLst/>
            <a:ahLst/>
            <a:cxnLst/>
            <a:rect l="l" t="t" r="r" b="b"/>
            <a:pathLst>
              <a:path w="5980" h="3518" extrusionOk="0">
                <a:moveTo>
                  <a:pt x="2111" y="0"/>
                </a:moveTo>
                <a:lnTo>
                  <a:pt x="1" y="1407"/>
                </a:lnTo>
                <a:lnTo>
                  <a:pt x="3869" y="3517"/>
                </a:lnTo>
                <a:lnTo>
                  <a:pt x="5979" y="2286"/>
                </a:lnTo>
                <a:lnTo>
                  <a:pt x="211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4" name="Google Shape;114;p27"/>
          <p:cNvSpPr/>
          <p:nvPr/>
        </p:nvSpPr>
        <p:spPr>
          <a:xfrm>
            <a:off x="13426025" y="7424790"/>
            <a:ext cx="276730" cy="168775"/>
          </a:xfrm>
          <a:custGeom>
            <a:avLst/>
            <a:gdLst/>
            <a:ahLst/>
            <a:cxnLst/>
            <a:rect l="l" t="t" r="r" b="b"/>
            <a:pathLst>
              <a:path w="6155" h="3518" extrusionOk="0">
                <a:moveTo>
                  <a:pt x="2286" y="1"/>
                </a:moveTo>
                <a:lnTo>
                  <a:pt x="0" y="1232"/>
                </a:lnTo>
                <a:lnTo>
                  <a:pt x="3869" y="3518"/>
                </a:lnTo>
                <a:lnTo>
                  <a:pt x="6155" y="2287"/>
                </a:lnTo>
                <a:lnTo>
                  <a:pt x="2286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5" name="Google Shape;115;p27"/>
          <p:cNvSpPr/>
          <p:nvPr/>
        </p:nvSpPr>
        <p:spPr>
          <a:xfrm>
            <a:off x="13710637" y="7247661"/>
            <a:ext cx="268862" cy="168727"/>
          </a:xfrm>
          <a:custGeom>
            <a:avLst/>
            <a:gdLst/>
            <a:ahLst/>
            <a:cxnLst/>
            <a:rect l="l" t="t" r="r" b="b"/>
            <a:pathLst>
              <a:path w="5980" h="3517" extrusionOk="0">
                <a:moveTo>
                  <a:pt x="2111" y="0"/>
                </a:moveTo>
                <a:lnTo>
                  <a:pt x="1" y="1231"/>
                </a:lnTo>
                <a:lnTo>
                  <a:pt x="3869" y="3517"/>
                </a:lnTo>
                <a:lnTo>
                  <a:pt x="5979" y="2286"/>
                </a:lnTo>
                <a:lnTo>
                  <a:pt x="211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6" name="Google Shape;116;p27"/>
          <p:cNvSpPr/>
          <p:nvPr/>
        </p:nvSpPr>
        <p:spPr>
          <a:xfrm>
            <a:off x="13568331" y="7340448"/>
            <a:ext cx="276730" cy="168775"/>
          </a:xfrm>
          <a:custGeom>
            <a:avLst/>
            <a:gdLst/>
            <a:ahLst/>
            <a:cxnLst/>
            <a:rect l="l" t="t" r="r" b="b"/>
            <a:pathLst>
              <a:path w="6155" h="3518" extrusionOk="0">
                <a:moveTo>
                  <a:pt x="2286" y="0"/>
                </a:moveTo>
                <a:lnTo>
                  <a:pt x="0" y="1231"/>
                </a:lnTo>
                <a:lnTo>
                  <a:pt x="3869" y="3517"/>
                </a:lnTo>
                <a:lnTo>
                  <a:pt x="6155" y="2110"/>
                </a:lnTo>
                <a:lnTo>
                  <a:pt x="228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7" name="Google Shape;117;p27"/>
          <p:cNvSpPr/>
          <p:nvPr/>
        </p:nvSpPr>
        <p:spPr>
          <a:xfrm>
            <a:off x="13939944" y="7391064"/>
            <a:ext cx="268817" cy="168775"/>
          </a:xfrm>
          <a:custGeom>
            <a:avLst/>
            <a:gdLst/>
            <a:ahLst/>
            <a:cxnLst/>
            <a:rect l="l" t="t" r="r" b="b"/>
            <a:pathLst>
              <a:path w="5979" h="3518" extrusionOk="0">
                <a:moveTo>
                  <a:pt x="2110" y="0"/>
                </a:moveTo>
                <a:lnTo>
                  <a:pt x="0" y="1231"/>
                </a:lnTo>
                <a:lnTo>
                  <a:pt x="3869" y="3517"/>
                </a:lnTo>
                <a:lnTo>
                  <a:pt x="5979" y="2286"/>
                </a:lnTo>
                <a:lnTo>
                  <a:pt x="211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8" name="Google Shape;118;p27"/>
          <p:cNvSpPr/>
          <p:nvPr/>
        </p:nvSpPr>
        <p:spPr>
          <a:xfrm>
            <a:off x="13797594" y="7475407"/>
            <a:ext cx="268862" cy="168775"/>
          </a:xfrm>
          <a:custGeom>
            <a:avLst/>
            <a:gdLst/>
            <a:ahLst/>
            <a:cxnLst/>
            <a:rect l="l" t="t" r="r" b="b"/>
            <a:pathLst>
              <a:path w="5980" h="3518" extrusionOk="0">
                <a:moveTo>
                  <a:pt x="2111" y="1"/>
                </a:moveTo>
                <a:lnTo>
                  <a:pt x="1" y="1232"/>
                </a:lnTo>
                <a:lnTo>
                  <a:pt x="3869" y="3518"/>
                </a:lnTo>
                <a:lnTo>
                  <a:pt x="5980" y="2287"/>
                </a:lnTo>
                <a:lnTo>
                  <a:pt x="2111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9" name="Google Shape;119;p27"/>
          <p:cNvSpPr/>
          <p:nvPr/>
        </p:nvSpPr>
        <p:spPr>
          <a:xfrm>
            <a:off x="14169208" y="7534464"/>
            <a:ext cx="268862" cy="160331"/>
          </a:xfrm>
          <a:custGeom>
            <a:avLst/>
            <a:gdLst/>
            <a:ahLst/>
            <a:cxnLst/>
            <a:rect l="l" t="t" r="r" b="b"/>
            <a:pathLst>
              <a:path w="5980" h="3342" extrusionOk="0">
                <a:moveTo>
                  <a:pt x="2111" y="1"/>
                </a:moveTo>
                <a:lnTo>
                  <a:pt x="1" y="1232"/>
                </a:lnTo>
                <a:lnTo>
                  <a:pt x="3869" y="3342"/>
                </a:lnTo>
                <a:lnTo>
                  <a:pt x="5979" y="2111"/>
                </a:lnTo>
                <a:lnTo>
                  <a:pt x="2111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0" name="Google Shape;120;p27"/>
          <p:cNvSpPr/>
          <p:nvPr/>
        </p:nvSpPr>
        <p:spPr>
          <a:xfrm>
            <a:off x="14026902" y="7618856"/>
            <a:ext cx="268862" cy="168775"/>
          </a:xfrm>
          <a:custGeom>
            <a:avLst/>
            <a:gdLst/>
            <a:ahLst/>
            <a:cxnLst/>
            <a:rect l="l" t="t" r="r" b="b"/>
            <a:pathLst>
              <a:path w="5980" h="3518" extrusionOk="0">
                <a:moveTo>
                  <a:pt x="2111" y="0"/>
                </a:moveTo>
                <a:lnTo>
                  <a:pt x="0" y="1231"/>
                </a:lnTo>
                <a:lnTo>
                  <a:pt x="3869" y="3517"/>
                </a:lnTo>
                <a:lnTo>
                  <a:pt x="5979" y="2286"/>
                </a:lnTo>
                <a:lnTo>
                  <a:pt x="211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1" name="Google Shape;121;p27"/>
          <p:cNvSpPr/>
          <p:nvPr/>
        </p:nvSpPr>
        <p:spPr>
          <a:xfrm>
            <a:off x="14390602" y="7669472"/>
            <a:ext cx="276730" cy="168775"/>
          </a:xfrm>
          <a:custGeom>
            <a:avLst/>
            <a:gdLst/>
            <a:ahLst/>
            <a:cxnLst/>
            <a:rect l="l" t="t" r="r" b="b"/>
            <a:pathLst>
              <a:path w="6155" h="3518" extrusionOk="0">
                <a:moveTo>
                  <a:pt x="2286" y="0"/>
                </a:moveTo>
                <a:lnTo>
                  <a:pt x="0" y="1231"/>
                </a:lnTo>
                <a:lnTo>
                  <a:pt x="4045" y="3517"/>
                </a:lnTo>
                <a:lnTo>
                  <a:pt x="6155" y="2286"/>
                </a:lnTo>
                <a:lnTo>
                  <a:pt x="228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2" name="Google Shape;122;p27"/>
          <p:cNvSpPr/>
          <p:nvPr/>
        </p:nvSpPr>
        <p:spPr>
          <a:xfrm>
            <a:off x="13884594" y="7703198"/>
            <a:ext cx="268817" cy="168775"/>
          </a:xfrm>
          <a:custGeom>
            <a:avLst/>
            <a:gdLst/>
            <a:ahLst/>
            <a:cxnLst/>
            <a:rect l="l" t="t" r="r" b="b"/>
            <a:pathLst>
              <a:path w="5979" h="3518" extrusionOk="0">
                <a:moveTo>
                  <a:pt x="2110" y="1"/>
                </a:moveTo>
                <a:lnTo>
                  <a:pt x="0" y="1232"/>
                </a:lnTo>
                <a:lnTo>
                  <a:pt x="3869" y="3518"/>
                </a:lnTo>
                <a:lnTo>
                  <a:pt x="5979" y="2287"/>
                </a:lnTo>
                <a:lnTo>
                  <a:pt x="2110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3" name="Google Shape;123;p27"/>
          <p:cNvSpPr/>
          <p:nvPr/>
        </p:nvSpPr>
        <p:spPr>
          <a:xfrm>
            <a:off x="14256164" y="7762257"/>
            <a:ext cx="268862" cy="160331"/>
          </a:xfrm>
          <a:custGeom>
            <a:avLst/>
            <a:gdLst/>
            <a:ahLst/>
            <a:cxnLst/>
            <a:rect l="l" t="t" r="r" b="b"/>
            <a:pathLst>
              <a:path w="5980" h="3342" extrusionOk="0">
                <a:moveTo>
                  <a:pt x="2111" y="1"/>
                </a:moveTo>
                <a:lnTo>
                  <a:pt x="1" y="1232"/>
                </a:lnTo>
                <a:lnTo>
                  <a:pt x="3870" y="3342"/>
                </a:lnTo>
                <a:lnTo>
                  <a:pt x="5980" y="2111"/>
                </a:lnTo>
                <a:lnTo>
                  <a:pt x="2111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4" name="Google Shape;124;p27"/>
          <p:cNvSpPr/>
          <p:nvPr/>
        </p:nvSpPr>
        <p:spPr>
          <a:xfrm>
            <a:off x="14113858" y="7846648"/>
            <a:ext cx="268862" cy="168727"/>
          </a:xfrm>
          <a:custGeom>
            <a:avLst/>
            <a:gdLst/>
            <a:ahLst/>
            <a:cxnLst/>
            <a:rect l="l" t="t" r="r" b="b"/>
            <a:pathLst>
              <a:path w="5980" h="3517" extrusionOk="0">
                <a:moveTo>
                  <a:pt x="2111" y="0"/>
                </a:moveTo>
                <a:lnTo>
                  <a:pt x="1" y="1231"/>
                </a:lnTo>
                <a:lnTo>
                  <a:pt x="3869" y="3517"/>
                </a:lnTo>
                <a:lnTo>
                  <a:pt x="5979" y="2286"/>
                </a:lnTo>
                <a:lnTo>
                  <a:pt x="211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5" name="Google Shape;125;p27"/>
          <p:cNvSpPr/>
          <p:nvPr/>
        </p:nvSpPr>
        <p:spPr>
          <a:xfrm>
            <a:off x="14343165" y="7990048"/>
            <a:ext cx="268817" cy="160331"/>
          </a:xfrm>
          <a:custGeom>
            <a:avLst/>
            <a:gdLst/>
            <a:ahLst/>
            <a:cxnLst/>
            <a:rect l="l" t="t" r="r" b="b"/>
            <a:pathLst>
              <a:path w="5979" h="3342" extrusionOk="0">
                <a:moveTo>
                  <a:pt x="2110" y="0"/>
                </a:moveTo>
                <a:lnTo>
                  <a:pt x="0" y="1231"/>
                </a:lnTo>
                <a:lnTo>
                  <a:pt x="3869" y="3341"/>
                </a:lnTo>
                <a:lnTo>
                  <a:pt x="5979" y="2111"/>
                </a:lnTo>
                <a:lnTo>
                  <a:pt x="211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6" name="Google Shape;126;p27"/>
          <p:cNvSpPr/>
          <p:nvPr/>
        </p:nvSpPr>
        <p:spPr>
          <a:xfrm>
            <a:off x="14564514" y="8125008"/>
            <a:ext cx="276776" cy="168775"/>
          </a:xfrm>
          <a:custGeom>
            <a:avLst/>
            <a:gdLst/>
            <a:ahLst/>
            <a:cxnLst/>
            <a:rect l="l" t="t" r="r" b="b"/>
            <a:pathLst>
              <a:path w="6156" h="3518" extrusionOk="0">
                <a:moveTo>
                  <a:pt x="2287" y="1"/>
                </a:moveTo>
                <a:lnTo>
                  <a:pt x="1" y="1232"/>
                </a:lnTo>
                <a:lnTo>
                  <a:pt x="3870" y="3518"/>
                </a:lnTo>
                <a:lnTo>
                  <a:pt x="6156" y="2287"/>
                </a:lnTo>
                <a:lnTo>
                  <a:pt x="2287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7" name="Google Shape;127;p27"/>
          <p:cNvSpPr/>
          <p:nvPr/>
        </p:nvSpPr>
        <p:spPr>
          <a:xfrm>
            <a:off x="14706867" y="8040666"/>
            <a:ext cx="276730" cy="168775"/>
          </a:xfrm>
          <a:custGeom>
            <a:avLst/>
            <a:gdLst/>
            <a:ahLst/>
            <a:cxnLst/>
            <a:rect l="l" t="t" r="r" b="b"/>
            <a:pathLst>
              <a:path w="6155" h="3518" extrusionOk="0">
                <a:moveTo>
                  <a:pt x="2110" y="1"/>
                </a:moveTo>
                <a:lnTo>
                  <a:pt x="0" y="1231"/>
                </a:lnTo>
                <a:lnTo>
                  <a:pt x="3869" y="3517"/>
                </a:lnTo>
                <a:lnTo>
                  <a:pt x="6155" y="2286"/>
                </a:lnTo>
                <a:lnTo>
                  <a:pt x="2110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8" name="Google Shape;128;p27"/>
          <p:cNvSpPr/>
          <p:nvPr/>
        </p:nvSpPr>
        <p:spPr>
          <a:xfrm>
            <a:off x="14936130" y="8175669"/>
            <a:ext cx="268862" cy="168727"/>
          </a:xfrm>
          <a:custGeom>
            <a:avLst/>
            <a:gdLst/>
            <a:ahLst/>
            <a:cxnLst/>
            <a:rect l="l" t="t" r="r" b="b"/>
            <a:pathLst>
              <a:path w="5980" h="3517" extrusionOk="0">
                <a:moveTo>
                  <a:pt x="2111" y="0"/>
                </a:moveTo>
                <a:lnTo>
                  <a:pt x="1" y="1407"/>
                </a:lnTo>
                <a:lnTo>
                  <a:pt x="3869" y="3517"/>
                </a:lnTo>
                <a:lnTo>
                  <a:pt x="5979" y="2286"/>
                </a:lnTo>
                <a:lnTo>
                  <a:pt x="211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9" name="Google Shape;129;p27"/>
          <p:cNvSpPr/>
          <p:nvPr/>
        </p:nvSpPr>
        <p:spPr>
          <a:xfrm>
            <a:off x="15110088" y="8631209"/>
            <a:ext cx="268862" cy="168775"/>
          </a:xfrm>
          <a:custGeom>
            <a:avLst/>
            <a:gdLst/>
            <a:ahLst/>
            <a:cxnLst/>
            <a:rect l="l" t="t" r="r" b="b"/>
            <a:pathLst>
              <a:path w="5980" h="3518" extrusionOk="0">
                <a:moveTo>
                  <a:pt x="2110" y="1"/>
                </a:moveTo>
                <a:lnTo>
                  <a:pt x="0" y="1407"/>
                </a:lnTo>
                <a:lnTo>
                  <a:pt x="3869" y="3518"/>
                </a:lnTo>
                <a:lnTo>
                  <a:pt x="5979" y="2287"/>
                </a:lnTo>
                <a:lnTo>
                  <a:pt x="2110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30" name="Google Shape;130;p27"/>
          <p:cNvSpPr/>
          <p:nvPr/>
        </p:nvSpPr>
        <p:spPr>
          <a:xfrm>
            <a:off x="15252394" y="8546865"/>
            <a:ext cx="268862" cy="168775"/>
          </a:xfrm>
          <a:custGeom>
            <a:avLst/>
            <a:gdLst/>
            <a:ahLst/>
            <a:cxnLst/>
            <a:rect l="l" t="t" r="r" b="b"/>
            <a:pathLst>
              <a:path w="5980" h="3518" extrusionOk="0">
                <a:moveTo>
                  <a:pt x="2111" y="0"/>
                </a:moveTo>
                <a:lnTo>
                  <a:pt x="1" y="1231"/>
                </a:lnTo>
                <a:lnTo>
                  <a:pt x="3869" y="3517"/>
                </a:lnTo>
                <a:lnTo>
                  <a:pt x="5979" y="2286"/>
                </a:lnTo>
                <a:lnTo>
                  <a:pt x="211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31" name="Google Shape;131;p27"/>
          <p:cNvSpPr/>
          <p:nvPr/>
        </p:nvSpPr>
        <p:spPr>
          <a:xfrm>
            <a:off x="13512982" y="7652584"/>
            <a:ext cx="276730" cy="168775"/>
          </a:xfrm>
          <a:custGeom>
            <a:avLst/>
            <a:gdLst/>
            <a:ahLst/>
            <a:cxnLst/>
            <a:rect l="l" t="t" r="r" b="b"/>
            <a:pathLst>
              <a:path w="6155" h="3518" extrusionOk="0">
                <a:moveTo>
                  <a:pt x="2286" y="1"/>
                </a:moveTo>
                <a:lnTo>
                  <a:pt x="0" y="1232"/>
                </a:lnTo>
                <a:lnTo>
                  <a:pt x="3869" y="3518"/>
                </a:lnTo>
                <a:lnTo>
                  <a:pt x="6155" y="2287"/>
                </a:lnTo>
                <a:lnTo>
                  <a:pt x="2286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32" name="Google Shape;132;p27"/>
          <p:cNvSpPr/>
          <p:nvPr/>
        </p:nvSpPr>
        <p:spPr>
          <a:xfrm>
            <a:off x="14793822" y="8268457"/>
            <a:ext cx="276776" cy="168775"/>
          </a:xfrm>
          <a:custGeom>
            <a:avLst/>
            <a:gdLst/>
            <a:ahLst/>
            <a:cxnLst/>
            <a:rect l="l" t="t" r="r" b="b"/>
            <a:pathLst>
              <a:path w="6156" h="3518" extrusionOk="0">
                <a:moveTo>
                  <a:pt x="2111" y="0"/>
                </a:moveTo>
                <a:lnTo>
                  <a:pt x="0" y="1231"/>
                </a:lnTo>
                <a:lnTo>
                  <a:pt x="3869" y="3517"/>
                </a:lnTo>
                <a:lnTo>
                  <a:pt x="6155" y="2286"/>
                </a:lnTo>
                <a:lnTo>
                  <a:pt x="211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33" name="Google Shape;133;p27"/>
          <p:cNvSpPr/>
          <p:nvPr/>
        </p:nvSpPr>
        <p:spPr>
          <a:xfrm>
            <a:off x="13742244" y="7795983"/>
            <a:ext cx="1185960" cy="725567"/>
          </a:xfrm>
          <a:custGeom>
            <a:avLst/>
            <a:gdLst/>
            <a:ahLst/>
            <a:cxnLst/>
            <a:rect l="l" t="t" r="r" b="b"/>
            <a:pathLst>
              <a:path w="26378" h="15124" extrusionOk="0">
                <a:moveTo>
                  <a:pt x="2111" y="1"/>
                </a:moveTo>
                <a:lnTo>
                  <a:pt x="1" y="1232"/>
                </a:lnTo>
                <a:lnTo>
                  <a:pt x="24092" y="15124"/>
                </a:lnTo>
                <a:lnTo>
                  <a:pt x="26378" y="13893"/>
                </a:lnTo>
                <a:lnTo>
                  <a:pt x="2111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34" name="Google Shape;134;p27"/>
          <p:cNvSpPr/>
          <p:nvPr/>
        </p:nvSpPr>
        <p:spPr>
          <a:xfrm>
            <a:off x="15023130" y="8403416"/>
            <a:ext cx="268817" cy="168775"/>
          </a:xfrm>
          <a:custGeom>
            <a:avLst/>
            <a:gdLst/>
            <a:ahLst/>
            <a:cxnLst/>
            <a:rect l="l" t="t" r="r" b="b"/>
            <a:pathLst>
              <a:path w="5979" h="3518" extrusionOk="0">
                <a:moveTo>
                  <a:pt x="2110" y="1"/>
                </a:moveTo>
                <a:lnTo>
                  <a:pt x="0" y="1408"/>
                </a:lnTo>
                <a:lnTo>
                  <a:pt x="3869" y="3518"/>
                </a:lnTo>
                <a:lnTo>
                  <a:pt x="5979" y="2287"/>
                </a:lnTo>
                <a:lnTo>
                  <a:pt x="2110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35" name="Google Shape;135;p27"/>
          <p:cNvSpPr/>
          <p:nvPr/>
        </p:nvSpPr>
        <p:spPr>
          <a:xfrm>
            <a:off x="14880779" y="8496250"/>
            <a:ext cx="276776" cy="168775"/>
          </a:xfrm>
          <a:custGeom>
            <a:avLst/>
            <a:gdLst/>
            <a:ahLst/>
            <a:cxnLst/>
            <a:rect l="l" t="t" r="r" b="b"/>
            <a:pathLst>
              <a:path w="6156" h="3518" extrusionOk="0">
                <a:moveTo>
                  <a:pt x="2111" y="0"/>
                </a:moveTo>
                <a:lnTo>
                  <a:pt x="1" y="1231"/>
                </a:lnTo>
                <a:lnTo>
                  <a:pt x="3869" y="3517"/>
                </a:lnTo>
                <a:lnTo>
                  <a:pt x="6155" y="2286"/>
                </a:lnTo>
                <a:lnTo>
                  <a:pt x="211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36" name="Google Shape;136;p27"/>
          <p:cNvSpPr/>
          <p:nvPr/>
        </p:nvSpPr>
        <p:spPr>
          <a:xfrm>
            <a:off x="14762213" y="7720086"/>
            <a:ext cx="268817" cy="168775"/>
          </a:xfrm>
          <a:custGeom>
            <a:avLst/>
            <a:gdLst/>
            <a:ahLst/>
            <a:cxnLst/>
            <a:rect l="l" t="t" r="r" b="b"/>
            <a:pathLst>
              <a:path w="5979" h="3518" extrusionOk="0">
                <a:moveTo>
                  <a:pt x="2110" y="0"/>
                </a:moveTo>
                <a:lnTo>
                  <a:pt x="0" y="1407"/>
                </a:lnTo>
                <a:lnTo>
                  <a:pt x="3869" y="3517"/>
                </a:lnTo>
                <a:lnTo>
                  <a:pt x="5979" y="2286"/>
                </a:lnTo>
                <a:lnTo>
                  <a:pt x="211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37" name="Google Shape;137;p27"/>
          <p:cNvSpPr/>
          <p:nvPr/>
        </p:nvSpPr>
        <p:spPr>
          <a:xfrm>
            <a:off x="14532905" y="7585081"/>
            <a:ext cx="276776" cy="168775"/>
          </a:xfrm>
          <a:custGeom>
            <a:avLst/>
            <a:gdLst/>
            <a:ahLst/>
            <a:cxnLst/>
            <a:rect l="l" t="t" r="r" b="b"/>
            <a:pathLst>
              <a:path w="6156" h="3518" extrusionOk="0">
                <a:moveTo>
                  <a:pt x="2287" y="1"/>
                </a:moveTo>
                <a:lnTo>
                  <a:pt x="1" y="1232"/>
                </a:lnTo>
                <a:lnTo>
                  <a:pt x="3869" y="3518"/>
                </a:lnTo>
                <a:lnTo>
                  <a:pt x="6155" y="2287"/>
                </a:lnTo>
                <a:lnTo>
                  <a:pt x="2287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38" name="Google Shape;138;p27"/>
          <p:cNvSpPr/>
          <p:nvPr/>
        </p:nvSpPr>
        <p:spPr>
          <a:xfrm>
            <a:off x="14303644" y="7441679"/>
            <a:ext cx="276730" cy="168775"/>
          </a:xfrm>
          <a:custGeom>
            <a:avLst/>
            <a:gdLst/>
            <a:ahLst/>
            <a:cxnLst/>
            <a:rect l="l" t="t" r="r" b="b"/>
            <a:pathLst>
              <a:path w="6155" h="3518" extrusionOk="0">
                <a:moveTo>
                  <a:pt x="2286" y="0"/>
                </a:moveTo>
                <a:lnTo>
                  <a:pt x="0" y="1231"/>
                </a:lnTo>
                <a:lnTo>
                  <a:pt x="4044" y="3517"/>
                </a:lnTo>
                <a:lnTo>
                  <a:pt x="6155" y="2286"/>
                </a:lnTo>
                <a:lnTo>
                  <a:pt x="228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39" name="Google Shape;139;p27"/>
          <p:cNvSpPr/>
          <p:nvPr/>
        </p:nvSpPr>
        <p:spPr>
          <a:xfrm>
            <a:off x="15671443" y="8285344"/>
            <a:ext cx="276730" cy="168727"/>
          </a:xfrm>
          <a:custGeom>
            <a:avLst/>
            <a:gdLst/>
            <a:ahLst/>
            <a:cxnLst/>
            <a:rect l="l" t="t" r="r" b="b"/>
            <a:pathLst>
              <a:path w="6155" h="3517" extrusionOk="0">
                <a:moveTo>
                  <a:pt x="2286" y="0"/>
                </a:moveTo>
                <a:lnTo>
                  <a:pt x="0" y="1231"/>
                </a:lnTo>
                <a:lnTo>
                  <a:pt x="3869" y="3517"/>
                </a:lnTo>
                <a:lnTo>
                  <a:pt x="6155" y="2286"/>
                </a:lnTo>
                <a:lnTo>
                  <a:pt x="228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40" name="Google Shape;140;p27"/>
          <p:cNvSpPr/>
          <p:nvPr/>
        </p:nvSpPr>
        <p:spPr>
          <a:xfrm>
            <a:off x="15394700" y="8462474"/>
            <a:ext cx="268862" cy="168775"/>
          </a:xfrm>
          <a:custGeom>
            <a:avLst/>
            <a:gdLst/>
            <a:ahLst/>
            <a:cxnLst/>
            <a:rect l="l" t="t" r="r" b="b"/>
            <a:pathLst>
              <a:path w="5980" h="3518" extrusionOk="0">
                <a:moveTo>
                  <a:pt x="2111" y="1"/>
                </a:moveTo>
                <a:lnTo>
                  <a:pt x="1" y="1232"/>
                </a:lnTo>
                <a:lnTo>
                  <a:pt x="3869" y="3518"/>
                </a:lnTo>
                <a:lnTo>
                  <a:pt x="5980" y="2111"/>
                </a:lnTo>
                <a:lnTo>
                  <a:pt x="2111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41" name="Google Shape;141;p27"/>
          <p:cNvSpPr/>
          <p:nvPr/>
        </p:nvSpPr>
        <p:spPr>
          <a:xfrm>
            <a:off x="15165436" y="8319073"/>
            <a:ext cx="268817" cy="168775"/>
          </a:xfrm>
          <a:custGeom>
            <a:avLst/>
            <a:gdLst/>
            <a:ahLst/>
            <a:cxnLst/>
            <a:rect l="l" t="t" r="r" b="b"/>
            <a:pathLst>
              <a:path w="5979" h="3518" extrusionOk="0">
                <a:moveTo>
                  <a:pt x="2110" y="0"/>
                </a:moveTo>
                <a:lnTo>
                  <a:pt x="0" y="1231"/>
                </a:lnTo>
                <a:lnTo>
                  <a:pt x="3869" y="3517"/>
                </a:lnTo>
                <a:lnTo>
                  <a:pt x="5979" y="2286"/>
                </a:lnTo>
                <a:lnTo>
                  <a:pt x="211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42" name="Google Shape;142;p27"/>
          <p:cNvSpPr/>
          <p:nvPr/>
        </p:nvSpPr>
        <p:spPr>
          <a:xfrm>
            <a:off x="15307742" y="8234683"/>
            <a:ext cx="268862" cy="168775"/>
          </a:xfrm>
          <a:custGeom>
            <a:avLst/>
            <a:gdLst/>
            <a:ahLst/>
            <a:cxnLst/>
            <a:rect l="l" t="t" r="r" b="b"/>
            <a:pathLst>
              <a:path w="5980" h="3518" extrusionOk="0">
                <a:moveTo>
                  <a:pt x="2111" y="1"/>
                </a:moveTo>
                <a:lnTo>
                  <a:pt x="0" y="1232"/>
                </a:lnTo>
                <a:lnTo>
                  <a:pt x="3869" y="3518"/>
                </a:lnTo>
                <a:lnTo>
                  <a:pt x="5979" y="2111"/>
                </a:lnTo>
                <a:lnTo>
                  <a:pt x="2111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43" name="Google Shape;143;p27"/>
          <p:cNvSpPr/>
          <p:nvPr/>
        </p:nvSpPr>
        <p:spPr>
          <a:xfrm>
            <a:off x="15078436" y="8091280"/>
            <a:ext cx="268862" cy="168775"/>
          </a:xfrm>
          <a:custGeom>
            <a:avLst/>
            <a:gdLst/>
            <a:ahLst/>
            <a:cxnLst/>
            <a:rect l="l" t="t" r="r" b="b"/>
            <a:pathLst>
              <a:path w="5980" h="3518" extrusionOk="0">
                <a:moveTo>
                  <a:pt x="2111" y="1"/>
                </a:moveTo>
                <a:lnTo>
                  <a:pt x="1" y="1231"/>
                </a:lnTo>
                <a:lnTo>
                  <a:pt x="3870" y="3517"/>
                </a:lnTo>
                <a:lnTo>
                  <a:pt x="5980" y="2287"/>
                </a:lnTo>
                <a:lnTo>
                  <a:pt x="2111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44" name="Google Shape;144;p27"/>
          <p:cNvSpPr/>
          <p:nvPr/>
        </p:nvSpPr>
        <p:spPr>
          <a:xfrm>
            <a:off x="15529136" y="8369688"/>
            <a:ext cx="276730" cy="168775"/>
          </a:xfrm>
          <a:custGeom>
            <a:avLst/>
            <a:gdLst/>
            <a:ahLst/>
            <a:cxnLst/>
            <a:rect l="l" t="t" r="r" b="b"/>
            <a:pathLst>
              <a:path w="6155" h="3518" extrusionOk="0">
                <a:moveTo>
                  <a:pt x="2286" y="0"/>
                </a:moveTo>
                <a:lnTo>
                  <a:pt x="0" y="1231"/>
                </a:lnTo>
                <a:lnTo>
                  <a:pt x="4045" y="3517"/>
                </a:lnTo>
                <a:lnTo>
                  <a:pt x="6155" y="2286"/>
                </a:lnTo>
                <a:lnTo>
                  <a:pt x="228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45" name="Google Shape;145;p27"/>
          <p:cNvSpPr/>
          <p:nvPr/>
        </p:nvSpPr>
        <p:spPr>
          <a:xfrm>
            <a:off x="14477558" y="7897263"/>
            <a:ext cx="276776" cy="168775"/>
          </a:xfrm>
          <a:custGeom>
            <a:avLst/>
            <a:gdLst/>
            <a:ahLst/>
            <a:cxnLst/>
            <a:rect l="l" t="t" r="r" b="b"/>
            <a:pathLst>
              <a:path w="6156" h="3518" extrusionOk="0">
                <a:moveTo>
                  <a:pt x="2287" y="0"/>
                </a:moveTo>
                <a:lnTo>
                  <a:pt x="1" y="1231"/>
                </a:lnTo>
                <a:lnTo>
                  <a:pt x="3869" y="3517"/>
                </a:lnTo>
                <a:lnTo>
                  <a:pt x="6155" y="2286"/>
                </a:lnTo>
                <a:lnTo>
                  <a:pt x="228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46" name="Google Shape;146;p27"/>
          <p:cNvSpPr/>
          <p:nvPr/>
        </p:nvSpPr>
        <p:spPr>
          <a:xfrm>
            <a:off x="13655286" y="7568241"/>
            <a:ext cx="276776" cy="168775"/>
          </a:xfrm>
          <a:custGeom>
            <a:avLst/>
            <a:gdLst/>
            <a:ahLst/>
            <a:cxnLst/>
            <a:rect l="l" t="t" r="r" b="b"/>
            <a:pathLst>
              <a:path w="6156" h="3518" extrusionOk="0">
                <a:moveTo>
                  <a:pt x="2111" y="0"/>
                </a:moveTo>
                <a:lnTo>
                  <a:pt x="1" y="1231"/>
                </a:lnTo>
                <a:lnTo>
                  <a:pt x="3869" y="3517"/>
                </a:lnTo>
                <a:lnTo>
                  <a:pt x="6155" y="2110"/>
                </a:lnTo>
                <a:lnTo>
                  <a:pt x="211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47" name="Google Shape;147;p27"/>
          <p:cNvSpPr/>
          <p:nvPr/>
        </p:nvSpPr>
        <p:spPr>
          <a:xfrm>
            <a:off x="8495885" y="8268427"/>
            <a:ext cx="1636045" cy="1745730"/>
          </a:xfrm>
          <a:prstGeom prst="ellipse">
            <a:avLst/>
          </a:prstGeom>
          <a:solidFill>
            <a:schemeClr val="lt1"/>
          </a:solidFill>
          <a:ln w="19050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grpSp>
        <p:nvGrpSpPr>
          <p:cNvPr id="2" name="Google Shape;148;p27"/>
          <p:cNvGrpSpPr/>
          <p:nvPr/>
        </p:nvGrpSpPr>
        <p:grpSpPr>
          <a:xfrm>
            <a:off x="10355945" y="2589616"/>
            <a:ext cx="6748453" cy="7376172"/>
            <a:chOff x="9334501" y="864691"/>
            <a:chExt cx="1600166" cy="1639729"/>
          </a:xfrm>
        </p:grpSpPr>
        <p:sp>
          <p:nvSpPr>
            <p:cNvPr id="149" name="Google Shape;149;p27"/>
            <p:cNvSpPr/>
            <p:nvPr/>
          </p:nvSpPr>
          <p:spPr>
            <a:xfrm>
              <a:off x="9334501" y="1929728"/>
              <a:ext cx="1549154" cy="574691"/>
            </a:xfrm>
            <a:custGeom>
              <a:avLst/>
              <a:gdLst/>
              <a:ahLst/>
              <a:cxnLst/>
              <a:rect l="l" t="t" r="r" b="b"/>
              <a:pathLst>
                <a:path w="197975" h="73443" extrusionOk="0">
                  <a:moveTo>
                    <a:pt x="0" y="1"/>
                  </a:moveTo>
                  <a:lnTo>
                    <a:pt x="0" y="3593"/>
                  </a:lnTo>
                  <a:lnTo>
                    <a:pt x="133" y="4524"/>
                  </a:lnTo>
                  <a:lnTo>
                    <a:pt x="532" y="5323"/>
                  </a:lnTo>
                  <a:lnTo>
                    <a:pt x="1197" y="6121"/>
                  </a:lnTo>
                  <a:lnTo>
                    <a:pt x="2262" y="6919"/>
                  </a:lnTo>
                  <a:lnTo>
                    <a:pt x="115352" y="72113"/>
                  </a:lnTo>
                  <a:lnTo>
                    <a:pt x="116417" y="72645"/>
                  </a:lnTo>
                  <a:lnTo>
                    <a:pt x="116550" y="72778"/>
                  </a:lnTo>
                  <a:lnTo>
                    <a:pt x="117348" y="73044"/>
                  </a:lnTo>
                  <a:lnTo>
                    <a:pt x="117614" y="73044"/>
                  </a:lnTo>
                  <a:lnTo>
                    <a:pt x="118146" y="73177"/>
                  </a:lnTo>
                  <a:lnTo>
                    <a:pt x="118279" y="73177"/>
                  </a:lnTo>
                  <a:lnTo>
                    <a:pt x="118412" y="73310"/>
                  </a:lnTo>
                  <a:lnTo>
                    <a:pt x="119078" y="73310"/>
                  </a:lnTo>
                  <a:lnTo>
                    <a:pt x="119211" y="73443"/>
                  </a:lnTo>
                  <a:lnTo>
                    <a:pt x="122271" y="73443"/>
                  </a:lnTo>
                  <a:lnTo>
                    <a:pt x="123202" y="73310"/>
                  </a:lnTo>
                  <a:lnTo>
                    <a:pt x="123468" y="73177"/>
                  </a:lnTo>
                  <a:lnTo>
                    <a:pt x="123867" y="73177"/>
                  </a:lnTo>
                  <a:lnTo>
                    <a:pt x="124133" y="73044"/>
                  </a:lnTo>
                  <a:lnTo>
                    <a:pt x="124532" y="72911"/>
                  </a:lnTo>
                  <a:lnTo>
                    <a:pt x="124799" y="72911"/>
                  </a:lnTo>
                  <a:lnTo>
                    <a:pt x="125464" y="72645"/>
                  </a:lnTo>
                  <a:lnTo>
                    <a:pt x="125597" y="72512"/>
                  </a:lnTo>
                  <a:lnTo>
                    <a:pt x="126395" y="72113"/>
                  </a:lnTo>
                  <a:lnTo>
                    <a:pt x="197176" y="31001"/>
                  </a:lnTo>
                  <a:lnTo>
                    <a:pt x="197309" y="30868"/>
                  </a:lnTo>
                  <a:lnTo>
                    <a:pt x="197576" y="30735"/>
                  </a:lnTo>
                  <a:lnTo>
                    <a:pt x="197709" y="30602"/>
                  </a:lnTo>
                  <a:lnTo>
                    <a:pt x="197709" y="30469"/>
                  </a:lnTo>
                  <a:lnTo>
                    <a:pt x="197842" y="30469"/>
                  </a:lnTo>
                  <a:lnTo>
                    <a:pt x="197842" y="30336"/>
                  </a:lnTo>
                  <a:lnTo>
                    <a:pt x="197842" y="30203"/>
                  </a:lnTo>
                  <a:lnTo>
                    <a:pt x="197975" y="30203"/>
                  </a:lnTo>
                  <a:lnTo>
                    <a:pt x="197975" y="30069"/>
                  </a:lnTo>
                  <a:lnTo>
                    <a:pt x="197975" y="29936"/>
                  </a:lnTo>
                  <a:lnTo>
                    <a:pt x="197975" y="26477"/>
                  </a:lnTo>
                  <a:lnTo>
                    <a:pt x="197842" y="26743"/>
                  </a:lnTo>
                  <a:lnTo>
                    <a:pt x="197709" y="26876"/>
                  </a:lnTo>
                  <a:lnTo>
                    <a:pt x="197576" y="27009"/>
                  </a:lnTo>
                  <a:lnTo>
                    <a:pt x="197309" y="27142"/>
                  </a:lnTo>
                  <a:lnTo>
                    <a:pt x="197176" y="27275"/>
                  </a:lnTo>
                  <a:lnTo>
                    <a:pt x="126395" y="68520"/>
                  </a:lnTo>
                  <a:lnTo>
                    <a:pt x="125597" y="68786"/>
                  </a:lnTo>
                  <a:lnTo>
                    <a:pt x="125464" y="68919"/>
                  </a:lnTo>
                  <a:lnTo>
                    <a:pt x="124799" y="69185"/>
                  </a:lnTo>
                  <a:lnTo>
                    <a:pt x="124532" y="69185"/>
                  </a:lnTo>
                  <a:lnTo>
                    <a:pt x="124133" y="69319"/>
                  </a:lnTo>
                  <a:lnTo>
                    <a:pt x="123867" y="69452"/>
                  </a:lnTo>
                  <a:lnTo>
                    <a:pt x="123468" y="69585"/>
                  </a:lnTo>
                  <a:lnTo>
                    <a:pt x="123202" y="69585"/>
                  </a:lnTo>
                  <a:lnTo>
                    <a:pt x="122271" y="69718"/>
                  </a:lnTo>
                  <a:lnTo>
                    <a:pt x="121472" y="69718"/>
                  </a:lnTo>
                  <a:lnTo>
                    <a:pt x="121073" y="69851"/>
                  </a:lnTo>
                  <a:lnTo>
                    <a:pt x="120674" y="69851"/>
                  </a:lnTo>
                  <a:lnTo>
                    <a:pt x="120408" y="69718"/>
                  </a:lnTo>
                  <a:lnTo>
                    <a:pt x="119211" y="69718"/>
                  </a:lnTo>
                  <a:lnTo>
                    <a:pt x="118811" y="69585"/>
                  </a:lnTo>
                  <a:lnTo>
                    <a:pt x="118412" y="69585"/>
                  </a:lnTo>
                  <a:lnTo>
                    <a:pt x="118146" y="69452"/>
                  </a:lnTo>
                  <a:lnTo>
                    <a:pt x="117614" y="69319"/>
                  </a:lnTo>
                  <a:lnTo>
                    <a:pt x="117348" y="69319"/>
                  </a:lnTo>
                  <a:lnTo>
                    <a:pt x="116550" y="69052"/>
                  </a:lnTo>
                  <a:lnTo>
                    <a:pt x="116417" y="68919"/>
                  </a:lnTo>
                  <a:lnTo>
                    <a:pt x="115352" y="68520"/>
                  </a:lnTo>
                  <a:lnTo>
                    <a:pt x="2262" y="3194"/>
                  </a:lnTo>
                  <a:lnTo>
                    <a:pt x="1330" y="2396"/>
                  </a:lnTo>
                  <a:lnTo>
                    <a:pt x="532" y="1730"/>
                  </a:lnTo>
                  <a:lnTo>
                    <a:pt x="133" y="79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50" name="Google Shape;150;p27"/>
            <p:cNvSpPr/>
            <p:nvPr/>
          </p:nvSpPr>
          <p:spPr>
            <a:xfrm>
              <a:off x="9334501" y="1578879"/>
              <a:ext cx="1549154" cy="897434"/>
            </a:xfrm>
            <a:custGeom>
              <a:avLst/>
              <a:gdLst/>
              <a:ahLst/>
              <a:cxnLst/>
              <a:rect l="l" t="t" r="r" b="b"/>
              <a:pathLst>
                <a:path w="197975" h="114688" extrusionOk="0">
                  <a:moveTo>
                    <a:pt x="74906" y="1"/>
                  </a:moveTo>
                  <a:lnTo>
                    <a:pt x="73974" y="134"/>
                  </a:lnTo>
                  <a:lnTo>
                    <a:pt x="73043" y="533"/>
                  </a:lnTo>
                  <a:lnTo>
                    <a:pt x="2262" y="41645"/>
                  </a:lnTo>
                  <a:lnTo>
                    <a:pt x="1197" y="42310"/>
                  </a:lnTo>
                  <a:lnTo>
                    <a:pt x="532" y="43108"/>
                  </a:lnTo>
                  <a:lnTo>
                    <a:pt x="133" y="43906"/>
                  </a:lnTo>
                  <a:lnTo>
                    <a:pt x="0" y="44838"/>
                  </a:lnTo>
                  <a:lnTo>
                    <a:pt x="133" y="45636"/>
                  </a:lnTo>
                  <a:lnTo>
                    <a:pt x="532" y="46567"/>
                  </a:lnTo>
                  <a:lnTo>
                    <a:pt x="1330" y="47233"/>
                  </a:lnTo>
                  <a:lnTo>
                    <a:pt x="2262" y="48031"/>
                  </a:lnTo>
                  <a:lnTo>
                    <a:pt x="115352" y="113357"/>
                  </a:lnTo>
                  <a:lnTo>
                    <a:pt x="116683" y="113889"/>
                  </a:lnTo>
                  <a:lnTo>
                    <a:pt x="118013" y="114289"/>
                  </a:lnTo>
                  <a:lnTo>
                    <a:pt x="119344" y="114555"/>
                  </a:lnTo>
                  <a:lnTo>
                    <a:pt x="120940" y="114688"/>
                  </a:lnTo>
                  <a:lnTo>
                    <a:pt x="122404" y="114555"/>
                  </a:lnTo>
                  <a:lnTo>
                    <a:pt x="123867" y="114289"/>
                  </a:lnTo>
                  <a:lnTo>
                    <a:pt x="125198" y="113889"/>
                  </a:lnTo>
                  <a:lnTo>
                    <a:pt x="126395" y="113357"/>
                  </a:lnTo>
                  <a:lnTo>
                    <a:pt x="197176" y="72112"/>
                  </a:lnTo>
                  <a:lnTo>
                    <a:pt x="197576" y="71846"/>
                  </a:lnTo>
                  <a:lnTo>
                    <a:pt x="197842" y="71580"/>
                  </a:lnTo>
                  <a:lnTo>
                    <a:pt x="197975" y="71314"/>
                  </a:lnTo>
                  <a:lnTo>
                    <a:pt x="197975" y="71048"/>
                  </a:lnTo>
                  <a:lnTo>
                    <a:pt x="197975" y="70782"/>
                  </a:lnTo>
                  <a:lnTo>
                    <a:pt x="197842" y="70516"/>
                  </a:lnTo>
                  <a:lnTo>
                    <a:pt x="197576" y="70250"/>
                  </a:lnTo>
                  <a:lnTo>
                    <a:pt x="197176" y="69984"/>
                  </a:lnTo>
                  <a:lnTo>
                    <a:pt x="76768" y="533"/>
                  </a:lnTo>
                  <a:lnTo>
                    <a:pt x="75970" y="134"/>
                  </a:lnTo>
                  <a:lnTo>
                    <a:pt x="74906" y="1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51" name="Google Shape;151;p27"/>
            <p:cNvSpPr/>
            <p:nvPr/>
          </p:nvSpPr>
          <p:spPr>
            <a:xfrm>
              <a:off x="9935211" y="864691"/>
              <a:ext cx="999456" cy="1258690"/>
            </a:xfrm>
            <a:custGeom>
              <a:avLst/>
              <a:gdLst/>
              <a:ahLst/>
              <a:cxnLst/>
              <a:rect l="l" t="t" r="r" b="b"/>
              <a:pathLst>
                <a:path w="127726" h="160855" extrusionOk="0">
                  <a:moveTo>
                    <a:pt x="3327" y="0"/>
                  </a:moveTo>
                  <a:lnTo>
                    <a:pt x="3194" y="133"/>
                  </a:lnTo>
                  <a:lnTo>
                    <a:pt x="0" y="1996"/>
                  </a:lnTo>
                  <a:lnTo>
                    <a:pt x="267" y="1863"/>
                  </a:lnTo>
                  <a:lnTo>
                    <a:pt x="932" y="1863"/>
                  </a:lnTo>
                  <a:lnTo>
                    <a:pt x="1331" y="2129"/>
                  </a:lnTo>
                  <a:lnTo>
                    <a:pt x="122670" y="72245"/>
                  </a:lnTo>
                  <a:lnTo>
                    <a:pt x="123069" y="72511"/>
                  </a:lnTo>
                  <a:lnTo>
                    <a:pt x="123468" y="72777"/>
                  </a:lnTo>
                  <a:lnTo>
                    <a:pt x="123735" y="73176"/>
                  </a:lnTo>
                  <a:lnTo>
                    <a:pt x="124001" y="73575"/>
                  </a:lnTo>
                  <a:lnTo>
                    <a:pt x="124267" y="74108"/>
                  </a:lnTo>
                  <a:lnTo>
                    <a:pt x="124400" y="74507"/>
                  </a:lnTo>
                  <a:lnTo>
                    <a:pt x="124533" y="75039"/>
                  </a:lnTo>
                  <a:lnTo>
                    <a:pt x="124533" y="75438"/>
                  </a:lnTo>
                  <a:lnTo>
                    <a:pt x="124400" y="157395"/>
                  </a:lnTo>
                  <a:lnTo>
                    <a:pt x="124267" y="157928"/>
                  </a:lnTo>
                  <a:lnTo>
                    <a:pt x="124267" y="158061"/>
                  </a:lnTo>
                  <a:lnTo>
                    <a:pt x="124267" y="158593"/>
                  </a:lnTo>
                  <a:lnTo>
                    <a:pt x="124134" y="159125"/>
                  </a:lnTo>
                  <a:lnTo>
                    <a:pt x="123868" y="159524"/>
                  </a:lnTo>
                  <a:lnTo>
                    <a:pt x="123868" y="159657"/>
                  </a:lnTo>
                  <a:lnTo>
                    <a:pt x="123735" y="160056"/>
                  </a:lnTo>
                  <a:lnTo>
                    <a:pt x="123335" y="160455"/>
                  </a:lnTo>
                  <a:lnTo>
                    <a:pt x="123275" y="160516"/>
                  </a:lnTo>
                  <a:lnTo>
                    <a:pt x="125996" y="158992"/>
                  </a:lnTo>
                  <a:lnTo>
                    <a:pt x="126396" y="158726"/>
                  </a:lnTo>
                  <a:lnTo>
                    <a:pt x="126529" y="158593"/>
                  </a:lnTo>
                  <a:lnTo>
                    <a:pt x="126928" y="158194"/>
                  </a:lnTo>
                  <a:lnTo>
                    <a:pt x="127061" y="157794"/>
                  </a:lnTo>
                  <a:lnTo>
                    <a:pt x="127061" y="157661"/>
                  </a:lnTo>
                  <a:lnTo>
                    <a:pt x="127194" y="157395"/>
                  </a:lnTo>
                  <a:lnTo>
                    <a:pt x="127327" y="157262"/>
                  </a:lnTo>
                  <a:lnTo>
                    <a:pt x="127327" y="157129"/>
                  </a:lnTo>
                  <a:lnTo>
                    <a:pt x="127327" y="156863"/>
                  </a:lnTo>
                  <a:lnTo>
                    <a:pt x="127460" y="156730"/>
                  </a:lnTo>
                  <a:lnTo>
                    <a:pt x="127460" y="156597"/>
                  </a:lnTo>
                  <a:lnTo>
                    <a:pt x="127460" y="156331"/>
                  </a:lnTo>
                  <a:lnTo>
                    <a:pt x="127460" y="156198"/>
                  </a:lnTo>
                  <a:lnTo>
                    <a:pt x="127460" y="156065"/>
                  </a:lnTo>
                  <a:lnTo>
                    <a:pt x="127593" y="155799"/>
                  </a:lnTo>
                  <a:lnTo>
                    <a:pt x="127593" y="155533"/>
                  </a:lnTo>
                  <a:lnTo>
                    <a:pt x="127726" y="73575"/>
                  </a:lnTo>
                  <a:lnTo>
                    <a:pt x="127726" y="73442"/>
                  </a:lnTo>
                  <a:lnTo>
                    <a:pt x="127726" y="73309"/>
                  </a:lnTo>
                  <a:lnTo>
                    <a:pt x="127726" y="73176"/>
                  </a:lnTo>
                  <a:lnTo>
                    <a:pt x="127726" y="73043"/>
                  </a:lnTo>
                  <a:lnTo>
                    <a:pt x="127726" y="72910"/>
                  </a:lnTo>
                  <a:lnTo>
                    <a:pt x="127593" y="72777"/>
                  </a:lnTo>
                  <a:lnTo>
                    <a:pt x="127593" y="72644"/>
                  </a:lnTo>
                  <a:lnTo>
                    <a:pt x="127593" y="72511"/>
                  </a:lnTo>
                  <a:lnTo>
                    <a:pt x="127460" y="72378"/>
                  </a:lnTo>
                  <a:lnTo>
                    <a:pt x="127460" y="72245"/>
                  </a:lnTo>
                  <a:lnTo>
                    <a:pt x="127460" y="72112"/>
                  </a:lnTo>
                  <a:lnTo>
                    <a:pt x="127327" y="71979"/>
                  </a:lnTo>
                  <a:lnTo>
                    <a:pt x="127327" y="71846"/>
                  </a:lnTo>
                  <a:lnTo>
                    <a:pt x="127194" y="71713"/>
                  </a:lnTo>
                  <a:lnTo>
                    <a:pt x="127061" y="71447"/>
                  </a:lnTo>
                  <a:lnTo>
                    <a:pt x="126928" y="71314"/>
                  </a:lnTo>
                  <a:lnTo>
                    <a:pt x="126795" y="71180"/>
                  </a:lnTo>
                  <a:lnTo>
                    <a:pt x="126662" y="71047"/>
                  </a:lnTo>
                  <a:lnTo>
                    <a:pt x="126662" y="70914"/>
                  </a:lnTo>
                  <a:lnTo>
                    <a:pt x="126529" y="70914"/>
                  </a:lnTo>
                  <a:lnTo>
                    <a:pt x="126529" y="70781"/>
                  </a:lnTo>
                  <a:lnTo>
                    <a:pt x="126396" y="70648"/>
                  </a:lnTo>
                  <a:lnTo>
                    <a:pt x="126262" y="70648"/>
                  </a:lnTo>
                  <a:lnTo>
                    <a:pt x="126262" y="70515"/>
                  </a:lnTo>
                  <a:lnTo>
                    <a:pt x="126129" y="70515"/>
                  </a:lnTo>
                  <a:lnTo>
                    <a:pt x="125996" y="70382"/>
                  </a:lnTo>
                  <a:lnTo>
                    <a:pt x="125863" y="70382"/>
                  </a:lnTo>
                  <a:lnTo>
                    <a:pt x="4524" y="266"/>
                  </a:lnTo>
                  <a:lnTo>
                    <a:pt x="4391" y="133"/>
                  </a:lnTo>
                  <a:lnTo>
                    <a:pt x="4258" y="133"/>
                  </a:lnTo>
                  <a:lnTo>
                    <a:pt x="4125" y="0"/>
                  </a:lnTo>
                  <a:close/>
                  <a:moveTo>
                    <a:pt x="123275" y="160516"/>
                  </a:moveTo>
                  <a:lnTo>
                    <a:pt x="122670" y="160855"/>
                  </a:lnTo>
                  <a:lnTo>
                    <a:pt x="123202" y="160588"/>
                  </a:lnTo>
                  <a:lnTo>
                    <a:pt x="123275" y="160516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52" name="Google Shape;152;p27"/>
            <p:cNvSpPr/>
            <p:nvPr/>
          </p:nvSpPr>
          <p:spPr>
            <a:xfrm>
              <a:off x="9928967" y="879261"/>
              <a:ext cx="980715" cy="1247242"/>
            </a:xfrm>
            <a:custGeom>
              <a:avLst/>
              <a:gdLst/>
              <a:ahLst/>
              <a:cxnLst/>
              <a:rect l="l" t="t" r="r" b="b"/>
              <a:pathLst>
                <a:path w="125331" h="159392" extrusionOk="0">
                  <a:moveTo>
                    <a:pt x="1065" y="1"/>
                  </a:moveTo>
                  <a:lnTo>
                    <a:pt x="798" y="134"/>
                  </a:lnTo>
                  <a:lnTo>
                    <a:pt x="532" y="267"/>
                  </a:lnTo>
                  <a:lnTo>
                    <a:pt x="399" y="533"/>
                  </a:lnTo>
                  <a:lnTo>
                    <a:pt x="266" y="932"/>
                  </a:lnTo>
                  <a:lnTo>
                    <a:pt x="266" y="1331"/>
                  </a:lnTo>
                  <a:lnTo>
                    <a:pt x="0" y="83288"/>
                  </a:lnTo>
                  <a:lnTo>
                    <a:pt x="133" y="84619"/>
                  </a:lnTo>
                  <a:lnTo>
                    <a:pt x="399" y="85949"/>
                  </a:lnTo>
                  <a:lnTo>
                    <a:pt x="931" y="87280"/>
                  </a:lnTo>
                  <a:lnTo>
                    <a:pt x="1597" y="88610"/>
                  </a:lnTo>
                  <a:lnTo>
                    <a:pt x="2395" y="89941"/>
                  </a:lnTo>
                  <a:lnTo>
                    <a:pt x="3326" y="91005"/>
                  </a:lnTo>
                  <a:lnTo>
                    <a:pt x="4391" y="91937"/>
                  </a:lnTo>
                  <a:lnTo>
                    <a:pt x="5455" y="92735"/>
                  </a:lnTo>
                  <a:lnTo>
                    <a:pt x="119610" y="158726"/>
                  </a:lnTo>
                  <a:lnTo>
                    <a:pt x="120674" y="159126"/>
                  </a:lnTo>
                  <a:lnTo>
                    <a:pt x="121739" y="159392"/>
                  </a:lnTo>
                  <a:lnTo>
                    <a:pt x="122670" y="159392"/>
                  </a:lnTo>
                  <a:lnTo>
                    <a:pt x="123468" y="159126"/>
                  </a:lnTo>
                  <a:lnTo>
                    <a:pt x="124133" y="158460"/>
                  </a:lnTo>
                  <a:lnTo>
                    <a:pt x="124666" y="157795"/>
                  </a:lnTo>
                  <a:lnTo>
                    <a:pt x="125065" y="156731"/>
                  </a:lnTo>
                  <a:lnTo>
                    <a:pt x="125198" y="155533"/>
                  </a:lnTo>
                  <a:lnTo>
                    <a:pt x="125331" y="73576"/>
                  </a:lnTo>
                  <a:lnTo>
                    <a:pt x="125198" y="72645"/>
                  </a:lnTo>
                  <a:lnTo>
                    <a:pt x="124799" y="71713"/>
                  </a:lnTo>
                  <a:lnTo>
                    <a:pt x="124266" y="70915"/>
                  </a:lnTo>
                  <a:lnTo>
                    <a:pt x="123468" y="70383"/>
                  </a:lnTo>
                  <a:lnTo>
                    <a:pt x="2129" y="267"/>
                  </a:lnTo>
                  <a:lnTo>
                    <a:pt x="1730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53" name="Google Shape;153;p27"/>
            <p:cNvSpPr/>
            <p:nvPr/>
          </p:nvSpPr>
          <p:spPr>
            <a:xfrm>
              <a:off x="9945618" y="912580"/>
              <a:ext cx="947412" cy="1180613"/>
            </a:xfrm>
            <a:custGeom>
              <a:avLst/>
              <a:gdLst/>
              <a:ahLst/>
              <a:cxnLst/>
              <a:rect l="l" t="t" r="r" b="b"/>
              <a:pathLst>
                <a:path w="121075" h="150877" extrusionOk="0">
                  <a:moveTo>
                    <a:pt x="1065" y="0"/>
                  </a:moveTo>
                  <a:lnTo>
                    <a:pt x="799" y="133"/>
                  </a:lnTo>
                  <a:lnTo>
                    <a:pt x="533" y="399"/>
                  </a:lnTo>
                  <a:lnTo>
                    <a:pt x="400" y="532"/>
                  </a:lnTo>
                  <a:lnTo>
                    <a:pt x="267" y="932"/>
                  </a:lnTo>
                  <a:lnTo>
                    <a:pt x="267" y="1331"/>
                  </a:lnTo>
                  <a:lnTo>
                    <a:pt x="1" y="77301"/>
                  </a:lnTo>
                  <a:lnTo>
                    <a:pt x="134" y="78631"/>
                  </a:lnTo>
                  <a:lnTo>
                    <a:pt x="400" y="79962"/>
                  </a:lnTo>
                  <a:lnTo>
                    <a:pt x="932" y="81292"/>
                  </a:lnTo>
                  <a:lnTo>
                    <a:pt x="1597" y="82490"/>
                  </a:lnTo>
                  <a:lnTo>
                    <a:pt x="2396" y="83687"/>
                  </a:lnTo>
                  <a:lnTo>
                    <a:pt x="3327" y="84885"/>
                  </a:lnTo>
                  <a:lnTo>
                    <a:pt x="4258" y="85816"/>
                  </a:lnTo>
                  <a:lnTo>
                    <a:pt x="5323" y="86481"/>
                  </a:lnTo>
                  <a:lnTo>
                    <a:pt x="115486" y="150078"/>
                  </a:lnTo>
                  <a:lnTo>
                    <a:pt x="116550" y="150610"/>
                  </a:lnTo>
                  <a:lnTo>
                    <a:pt x="117615" y="150876"/>
                  </a:lnTo>
                  <a:lnTo>
                    <a:pt x="118413" y="150743"/>
                  </a:lnTo>
                  <a:lnTo>
                    <a:pt x="119211" y="150477"/>
                  </a:lnTo>
                  <a:lnTo>
                    <a:pt x="119877" y="149945"/>
                  </a:lnTo>
                  <a:lnTo>
                    <a:pt x="120409" y="149147"/>
                  </a:lnTo>
                  <a:lnTo>
                    <a:pt x="120675" y="148215"/>
                  </a:lnTo>
                  <a:lnTo>
                    <a:pt x="120808" y="147018"/>
                  </a:lnTo>
                  <a:lnTo>
                    <a:pt x="121074" y="71048"/>
                  </a:lnTo>
                  <a:lnTo>
                    <a:pt x="120941" y="70116"/>
                  </a:lnTo>
                  <a:lnTo>
                    <a:pt x="120542" y="69318"/>
                  </a:lnTo>
                  <a:lnTo>
                    <a:pt x="119877" y="68520"/>
                  </a:lnTo>
                  <a:lnTo>
                    <a:pt x="119211" y="67988"/>
                  </a:lnTo>
                  <a:lnTo>
                    <a:pt x="2130" y="266"/>
                  </a:lnTo>
                  <a:lnTo>
                    <a:pt x="1731" y="133"/>
                  </a:lnTo>
                  <a:lnTo>
                    <a:pt x="1331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54" name="Google Shape;154;p27"/>
            <p:cNvSpPr/>
            <p:nvPr/>
          </p:nvSpPr>
          <p:spPr>
            <a:xfrm>
              <a:off x="9705125" y="1979707"/>
              <a:ext cx="497654" cy="288390"/>
            </a:xfrm>
            <a:custGeom>
              <a:avLst/>
              <a:gdLst/>
              <a:ahLst/>
              <a:cxnLst/>
              <a:rect l="l" t="t" r="r" b="b"/>
              <a:pathLst>
                <a:path w="63598" h="36855" extrusionOk="0">
                  <a:moveTo>
                    <a:pt x="21555" y="0"/>
                  </a:moveTo>
                  <a:lnTo>
                    <a:pt x="1" y="12506"/>
                  </a:lnTo>
                  <a:lnTo>
                    <a:pt x="42044" y="36854"/>
                  </a:lnTo>
                  <a:lnTo>
                    <a:pt x="63598" y="24215"/>
                  </a:lnTo>
                  <a:lnTo>
                    <a:pt x="2155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55" name="Google Shape;155;p27"/>
            <p:cNvSpPr/>
            <p:nvPr/>
          </p:nvSpPr>
          <p:spPr>
            <a:xfrm>
              <a:off x="9705125" y="1979707"/>
              <a:ext cx="497654" cy="193645"/>
            </a:xfrm>
            <a:custGeom>
              <a:avLst/>
              <a:gdLst/>
              <a:ahLst/>
              <a:cxnLst/>
              <a:rect l="l" t="t" r="r" b="b"/>
              <a:pathLst>
                <a:path w="63598" h="24747" extrusionOk="0">
                  <a:moveTo>
                    <a:pt x="21555" y="0"/>
                  </a:moveTo>
                  <a:lnTo>
                    <a:pt x="1" y="12506"/>
                  </a:lnTo>
                  <a:lnTo>
                    <a:pt x="932" y="13039"/>
                  </a:lnTo>
                  <a:lnTo>
                    <a:pt x="21555" y="1064"/>
                  </a:lnTo>
                  <a:lnTo>
                    <a:pt x="62666" y="24747"/>
                  </a:lnTo>
                  <a:lnTo>
                    <a:pt x="63598" y="24215"/>
                  </a:lnTo>
                  <a:lnTo>
                    <a:pt x="2155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56" name="Google Shape;156;p27"/>
            <p:cNvSpPr/>
            <p:nvPr/>
          </p:nvSpPr>
          <p:spPr>
            <a:xfrm>
              <a:off x="9986222" y="1694438"/>
              <a:ext cx="116616" cy="67686"/>
            </a:xfrm>
            <a:custGeom>
              <a:avLst/>
              <a:gdLst/>
              <a:ahLst/>
              <a:cxnLst/>
              <a:rect l="l" t="t" r="r" b="b"/>
              <a:pathLst>
                <a:path w="14903" h="8650" extrusionOk="0">
                  <a:moveTo>
                    <a:pt x="5323" y="1"/>
                  </a:moveTo>
                  <a:lnTo>
                    <a:pt x="1" y="3061"/>
                  </a:lnTo>
                  <a:lnTo>
                    <a:pt x="9580" y="8649"/>
                  </a:lnTo>
                  <a:lnTo>
                    <a:pt x="14902" y="5589"/>
                  </a:lnTo>
                  <a:lnTo>
                    <a:pt x="532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57" name="Google Shape;157;p27"/>
            <p:cNvSpPr/>
            <p:nvPr/>
          </p:nvSpPr>
          <p:spPr>
            <a:xfrm>
              <a:off x="9889403" y="1638224"/>
              <a:ext cx="115567" cy="67678"/>
            </a:xfrm>
            <a:custGeom>
              <a:avLst/>
              <a:gdLst/>
              <a:ahLst/>
              <a:cxnLst/>
              <a:rect l="l" t="t" r="r" b="b"/>
              <a:pathLst>
                <a:path w="14769" h="8649" extrusionOk="0">
                  <a:moveTo>
                    <a:pt x="5322" y="0"/>
                  </a:moveTo>
                  <a:lnTo>
                    <a:pt x="0" y="3194"/>
                  </a:lnTo>
                  <a:lnTo>
                    <a:pt x="9580" y="8648"/>
                  </a:lnTo>
                  <a:lnTo>
                    <a:pt x="14769" y="5588"/>
                  </a:lnTo>
                  <a:lnTo>
                    <a:pt x="532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58" name="Google Shape;158;p27"/>
            <p:cNvSpPr/>
            <p:nvPr/>
          </p:nvSpPr>
          <p:spPr>
            <a:xfrm>
              <a:off x="10568199" y="2030718"/>
              <a:ext cx="115567" cy="66638"/>
            </a:xfrm>
            <a:custGeom>
              <a:avLst/>
              <a:gdLst/>
              <a:ahLst/>
              <a:cxnLst/>
              <a:rect l="l" t="t" r="r" b="b"/>
              <a:pathLst>
                <a:path w="14769" h="8516" extrusionOk="0">
                  <a:moveTo>
                    <a:pt x="5322" y="0"/>
                  </a:moveTo>
                  <a:lnTo>
                    <a:pt x="0" y="3060"/>
                  </a:lnTo>
                  <a:lnTo>
                    <a:pt x="9447" y="8515"/>
                  </a:lnTo>
                  <a:lnTo>
                    <a:pt x="14769" y="5455"/>
                  </a:lnTo>
                  <a:lnTo>
                    <a:pt x="532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59" name="Google Shape;159;p27"/>
            <p:cNvSpPr/>
            <p:nvPr/>
          </p:nvSpPr>
          <p:spPr>
            <a:xfrm>
              <a:off x="10471372" y="1974495"/>
              <a:ext cx="115575" cy="66638"/>
            </a:xfrm>
            <a:custGeom>
              <a:avLst/>
              <a:gdLst/>
              <a:ahLst/>
              <a:cxnLst/>
              <a:rect l="l" t="t" r="r" b="b"/>
              <a:pathLst>
                <a:path w="14770" h="8516" extrusionOk="0">
                  <a:moveTo>
                    <a:pt x="5323" y="1"/>
                  </a:moveTo>
                  <a:lnTo>
                    <a:pt x="1" y="3061"/>
                  </a:lnTo>
                  <a:lnTo>
                    <a:pt x="9447" y="8516"/>
                  </a:lnTo>
                  <a:lnTo>
                    <a:pt x="14769" y="5456"/>
                  </a:lnTo>
                  <a:lnTo>
                    <a:pt x="532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0" name="Google Shape;160;p27"/>
            <p:cNvSpPr/>
            <p:nvPr/>
          </p:nvSpPr>
          <p:spPr>
            <a:xfrm>
              <a:off x="10374553" y="1918280"/>
              <a:ext cx="115567" cy="67678"/>
            </a:xfrm>
            <a:custGeom>
              <a:avLst/>
              <a:gdLst/>
              <a:ahLst/>
              <a:cxnLst/>
              <a:rect l="l" t="t" r="r" b="b"/>
              <a:pathLst>
                <a:path w="14769" h="8649" extrusionOk="0">
                  <a:moveTo>
                    <a:pt x="5189" y="0"/>
                  </a:moveTo>
                  <a:lnTo>
                    <a:pt x="0" y="3060"/>
                  </a:lnTo>
                  <a:lnTo>
                    <a:pt x="9447" y="8648"/>
                  </a:lnTo>
                  <a:lnTo>
                    <a:pt x="14769" y="5588"/>
                  </a:lnTo>
                  <a:lnTo>
                    <a:pt x="518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1" name="Google Shape;161;p27"/>
            <p:cNvSpPr/>
            <p:nvPr/>
          </p:nvSpPr>
          <p:spPr>
            <a:xfrm>
              <a:off x="10217349" y="1897458"/>
              <a:ext cx="115567" cy="66638"/>
            </a:xfrm>
            <a:custGeom>
              <a:avLst/>
              <a:gdLst/>
              <a:ahLst/>
              <a:cxnLst/>
              <a:rect l="l" t="t" r="r" b="b"/>
              <a:pathLst>
                <a:path w="14769" h="8516" extrusionOk="0">
                  <a:moveTo>
                    <a:pt x="5322" y="0"/>
                  </a:moveTo>
                  <a:lnTo>
                    <a:pt x="0" y="3060"/>
                  </a:lnTo>
                  <a:lnTo>
                    <a:pt x="9447" y="8515"/>
                  </a:lnTo>
                  <a:lnTo>
                    <a:pt x="14769" y="5455"/>
                  </a:lnTo>
                  <a:lnTo>
                    <a:pt x="532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2" name="Google Shape;162;p27"/>
            <p:cNvSpPr/>
            <p:nvPr/>
          </p:nvSpPr>
          <p:spPr>
            <a:xfrm>
              <a:off x="10314168" y="1953673"/>
              <a:ext cx="115567" cy="66638"/>
            </a:xfrm>
            <a:custGeom>
              <a:avLst/>
              <a:gdLst/>
              <a:ahLst/>
              <a:cxnLst/>
              <a:rect l="l" t="t" r="r" b="b"/>
              <a:pathLst>
                <a:path w="14769" h="8516" extrusionOk="0">
                  <a:moveTo>
                    <a:pt x="5323" y="1"/>
                  </a:moveTo>
                  <a:lnTo>
                    <a:pt x="1" y="3061"/>
                  </a:lnTo>
                  <a:lnTo>
                    <a:pt x="9580" y="8516"/>
                  </a:lnTo>
                  <a:lnTo>
                    <a:pt x="14769" y="5456"/>
                  </a:lnTo>
                  <a:lnTo>
                    <a:pt x="532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3" name="Google Shape;163;p27"/>
            <p:cNvSpPr/>
            <p:nvPr/>
          </p:nvSpPr>
          <p:spPr>
            <a:xfrm>
              <a:off x="9648910" y="1778768"/>
              <a:ext cx="116608" cy="66638"/>
            </a:xfrm>
            <a:custGeom>
              <a:avLst/>
              <a:gdLst/>
              <a:ahLst/>
              <a:cxnLst/>
              <a:rect l="l" t="t" r="r" b="b"/>
              <a:pathLst>
                <a:path w="14902" h="8516" extrusionOk="0">
                  <a:moveTo>
                    <a:pt x="5322" y="1"/>
                  </a:moveTo>
                  <a:lnTo>
                    <a:pt x="0" y="3061"/>
                  </a:lnTo>
                  <a:lnTo>
                    <a:pt x="9580" y="8516"/>
                  </a:lnTo>
                  <a:lnTo>
                    <a:pt x="14902" y="5456"/>
                  </a:lnTo>
                  <a:lnTo>
                    <a:pt x="532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4" name="Google Shape;164;p27"/>
            <p:cNvSpPr/>
            <p:nvPr/>
          </p:nvSpPr>
          <p:spPr>
            <a:xfrm>
              <a:off x="9709295" y="1743376"/>
              <a:ext cx="115567" cy="67678"/>
            </a:xfrm>
            <a:custGeom>
              <a:avLst/>
              <a:gdLst/>
              <a:ahLst/>
              <a:cxnLst/>
              <a:rect l="l" t="t" r="r" b="b"/>
              <a:pathLst>
                <a:path w="14769" h="8649" extrusionOk="0">
                  <a:moveTo>
                    <a:pt x="5322" y="0"/>
                  </a:moveTo>
                  <a:lnTo>
                    <a:pt x="0" y="3060"/>
                  </a:lnTo>
                  <a:lnTo>
                    <a:pt x="9580" y="8648"/>
                  </a:lnTo>
                  <a:lnTo>
                    <a:pt x="14768" y="5455"/>
                  </a:lnTo>
                  <a:lnTo>
                    <a:pt x="532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5" name="Google Shape;165;p27"/>
            <p:cNvSpPr/>
            <p:nvPr/>
          </p:nvSpPr>
          <p:spPr>
            <a:xfrm>
              <a:off x="9829018" y="1673624"/>
              <a:ext cx="116608" cy="66638"/>
            </a:xfrm>
            <a:custGeom>
              <a:avLst/>
              <a:gdLst/>
              <a:ahLst/>
              <a:cxnLst/>
              <a:rect l="l" t="t" r="r" b="b"/>
              <a:pathLst>
                <a:path w="14902" h="8516" extrusionOk="0">
                  <a:moveTo>
                    <a:pt x="5322" y="0"/>
                  </a:moveTo>
                  <a:lnTo>
                    <a:pt x="1" y="3060"/>
                  </a:lnTo>
                  <a:lnTo>
                    <a:pt x="9580" y="8515"/>
                  </a:lnTo>
                  <a:lnTo>
                    <a:pt x="14902" y="5455"/>
                  </a:lnTo>
                  <a:lnTo>
                    <a:pt x="532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6" name="Google Shape;166;p27"/>
            <p:cNvSpPr/>
            <p:nvPr/>
          </p:nvSpPr>
          <p:spPr>
            <a:xfrm>
              <a:off x="9769673" y="1709016"/>
              <a:ext cx="115575" cy="66638"/>
            </a:xfrm>
            <a:custGeom>
              <a:avLst/>
              <a:gdLst/>
              <a:ahLst/>
              <a:cxnLst/>
              <a:rect l="l" t="t" r="r" b="b"/>
              <a:pathLst>
                <a:path w="14770" h="8516" extrusionOk="0">
                  <a:moveTo>
                    <a:pt x="5190" y="1"/>
                  </a:moveTo>
                  <a:lnTo>
                    <a:pt x="1" y="3061"/>
                  </a:lnTo>
                  <a:lnTo>
                    <a:pt x="9447" y="8516"/>
                  </a:lnTo>
                  <a:lnTo>
                    <a:pt x="14769" y="5456"/>
                  </a:lnTo>
                  <a:lnTo>
                    <a:pt x="519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7" name="Google Shape;167;p27"/>
            <p:cNvSpPr/>
            <p:nvPr/>
          </p:nvSpPr>
          <p:spPr>
            <a:xfrm>
              <a:off x="9925837" y="1729839"/>
              <a:ext cx="116616" cy="66638"/>
            </a:xfrm>
            <a:custGeom>
              <a:avLst/>
              <a:gdLst/>
              <a:ahLst/>
              <a:cxnLst/>
              <a:rect l="l" t="t" r="r" b="b"/>
              <a:pathLst>
                <a:path w="14903" h="8516" extrusionOk="0">
                  <a:moveTo>
                    <a:pt x="5323" y="1"/>
                  </a:moveTo>
                  <a:lnTo>
                    <a:pt x="1" y="3061"/>
                  </a:lnTo>
                  <a:lnTo>
                    <a:pt x="9580" y="8516"/>
                  </a:lnTo>
                  <a:lnTo>
                    <a:pt x="14902" y="5456"/>
                  </a:lnTo>
                  <a:lnTo>
                    <a:pt x="532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" name="Google Shape;168;p27"/>
            <p:cNvSpPr/>
            <p:nvPr/>
          </p:nvSpPr>
          <p:spPr>
            <a:xfrm>
              <a:off x="9866500" y="1764198"/>
              <a:ext cx="115567" cy="67678"/>
            </a:xfrm>
            <a:custGeom>
              <a:avLst/>
              <a:gdLst/>
              <a:ahLst/>
              <a:cxnLst/>
              <a:rect l="l" t="t" r="r" b="b"/>
              <a:pathLst>
                <a:path w="14769" h="8649" extrusionOk="0">
                  <a:moveTo>
                    <a:pt x="5322" y="0"/>
                  </a:moveTo>
                  <a:lnTo>
                    <a:pt x="0" y="3060"/>
                  </a:lnTo>
                  <a:lnTo>
                    <a:pt x="9447" y="8648"/>
                  </a:lnTo>
                  <a:lnTo>
                    <a:pt x="14769" y="5588"/>
                  </a:lnTo>
                  <a:lnTo>
                    <a:pt x="532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" name="Google Shape;169;p27"/>
            <p:cNvSpPr/>
            <p:nvPr/>
          </p:nvSpPr>
          <p:spPr>
            <a:xfrm>
              <a:off x="10023704" y="1786061"/>
              <a:ext cx="115567" cy="66638"/>
            </a:xfrm>
            <a:custGeom>
              <a:avLst/>
              <a:gdLst/>
              <a:ahLst/>
              <a:cxnLst/>
              <a:rect l="l" t="t" r="r" b="b"/>
              <a:pathLst>
                <a:path w="14769" h="8516" extrusionOk="0">
                  <a:moveTo>
                    <a:pt x="5189" y="0"/>
                  </a:moveTo>
                  <a:lnTo>
                    <a:pt x="0" y="3060"/>
                  </a:lnTo>
                  <a:lnTo>
                    <a:pt x="9447" y="8515"/>
                  </a:lnTo>
                  <a:lnTo>
                    <a:pt x="14769" y="5455"/>
                  </a:lnTo>
                  <a:lnTo>
                    <a:pt x="518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" name="Google Shape;170;p27"/>
            <p:cNvSpPr/>
            <p:nvPr/>
          </p:nvSpPr>
          <p:spPr>
            <a:xfrm>
              <a:off x="9963318" y="1820413"/>
              <a:ext cx="115567" cy="66638"/>
            </a:xfrm>
            <a:custGeom>
              <a:avLst/>
              <a:gdLst/>
              <a:ahLst/>
              <a:cxnLst/>
              <a:rect l="l" t="t" r="r" b="b"/>
              <a:pathLst>
                <a:path w="14769" h="8516" extrusionOk="0">
                  <a:moveTo>
                    <a:pt x="5323" y="1"/>
                  </a:moveTo>
                  <a:lnTo>
                    <a:pt x="1" y="3061"/>
                  </a:lnTo>
                  <a:lnTo>
                    <a:pt x="9447" y="8516"/>
                  </a:lnTo>
                  <a:lnTo>
                    <a:pt x="14769" y="5456"/>
                  </a:lnTo>
                  <a:lnTo>
                    <a:pt x="532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" name="Google Shape;171;p27"/>
            <p:cNvSpPr/>
            <p:nvPr/>
          </p:nvSpPr>
          <p:spPr>
            <a:xfrm>
              <a:off x="10120523" y="1841235"/>
              <a:ext cx="115575" cy="67678"/>
            </a:xfrm>
            <a:custGeom>
              <a:avLst/>
              <a:gdLst/>
              <a:ahLst/>
              <a:cxnLst/>
              <a:rect l="l" t="t" r="r" b="b"/>
              <a:pathLst>
                <a:path w="14770" h="8649" extrusionOk="0">
                  <a:moveTo>
                    <a:pt x="5190" y="1"/>
                  </a:moveTo>
                  <a:lnTo>
                    <a:pt x="1" y="3061"/>
                  </a:lnTo>
                  <a:lnTo>
                    <a:pt x="9447" y="8649"/>
                  </a:lnTo>
                  <a:lnTo>
                    <a:pt x="14769" y="5589"/>
                  </a:lnTo>
                  <a:lnTo>
                    <a:pt x="519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2" name="Google Shape;172;p27"/>
            <p:cNvSpPr/>
            <p:nvPr/>
          </p:nvSpPr>
          <p:spPr>
            <a:xfrm>
              <a:off x="9902933" y="1855813"/>
              <a:ext cx="116616" cy="66638"/>
            </a:xfrm>
            <a:custGeom>
              <a:avLst/>
              <a:gdLst/>
              <a:ahLst/>
              <a:cxnLst/>
              <a:rect l="l" t="t" r="r" b="b"/>
              <a:pathLst>
                <a:path w="14903" h="8516" extrusionOk="0">
                  <a:moveTo>
                    <a:pt x="5323" y="0"/>
                  </a:moveTo>
                  <a:lnTo>
                    <a:pt x="1" y="3060"/>
                  </a:lnTo>
                  <a:lnTo>
                    <a:pt x="9580" y="8515"/>
                  </a:lnTo>
                  <a:lnTo>
                    <a:pt x="14902" y="5455"/>
                  </a:lnTo>
                  <a:lnTo>
                    <a:pt x="532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3" name="Google Shape;173;p27"/>
            <p:cNvSpPr/>
            <p:nvPr/>
          </p:nvSpPr>
          <p:spPr>
            <a:xfrm>
              <a:off x="10060145" y="1876636"/>
              <a:ext cx="115567" cy="66638"/>
            </a:xfrm>
            <a:custGeom>
              <a:avLst/>
              <a:gdLst/>
              <a:ahLst/>
              <a:cxnLst/>
              <a:rect l="l" t="t" r="r" b="b"/>
              <a:pathLst>
                <a:path w="14769" h="8516" extrusionOk="0">
                  <a:moveTo>
                    <a:pt x="5322" y="0"/>
                  </a:moveTo>
                  <a:lnTo>
                    <a:pt x="0" y="3060"/>
                  </a:lnTo>
                  <a:lnTo>
                    <a:pt x="9580" y="8515"/>
                  </a:lnTo>
                  <a:lnTo>
                    <a:pt x="14768" y="5455"/>
                  </a:lnTo>
                  <a:lnTo>
                    <a:pt x="532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4" name="Google Shape;174;p27"/>
            <p:cNvSpPr/>
            <p:nvPr/>
          </p:nvSpPr>
          <p:spPr>
            <a:xfrm>
              <a:off x="9999759" y="1910987"/>
              <a:ext cx="116608" cy="67678"/>
            </a:xfrm>
            <a:custGeom>
              <a:avLst/>
              <a:gdLst/>
              <a:ahLst/>
              <a:cxnLst/>
              <a:rect l="l" t="t" r="r" b="b"/>
              <a:pathLst>
                <a:path w="14902" h="8649" extrusionOk="0">
                  <a:moveTo>
                    <a:pt x="5322" y="1"/>
                  </a:moveTo>
                  <a:lnTo>
                    <a:pt x="0" y="3061"/>
                  </a:lnTo>
                  <a:lnTo>
                    <a:pt x="9580" y="8649"/>
                  </a:lnTo>
                  <a:lnTo>
                    <a:pt x="14902" y="5589"/>
                  </a:lnTo>
                  <a:lnTo>
                    <a:pt x="532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5" name="Google Shape;175;p27"/>
            <p:cNvSpPr/>
            <p:nvPr/>
          </p:nvSpPr>
          <p:spPr>
            <a:xfrm>
              <a:off x="10096578" y="1967210"/>
              <a:ext cx="116616" cy="67678"/>
            </a:xfrm>
            <a:custGeom>
              <a:avLst/>
              <a:gdLst/>
              <a:ahLst/>
              <a:cxnLst/>
              <a:rect l="l" t="t" r="r" b="b"/>
              <a:pathLst>
                <a:path w="14903" h="8649" extrusionOk="0">
                  <a:moveTo>
                    <a:pt x="5323" y="0"/>
                  </a:moveTo>
                  <a:lnTo>
                    <a:pt x="1" y="3061"/>
                  </a:lnTo>
                  <a:lnTo>
                    <a:pt x="9580" y="8649"/>
                  </a:lnTo>
                  <a:lnTo>
                    <a:pt x="14902" y="5455"/>
                  </a:lnTo>
                  <a:lnTo>
                    <a:pt x="532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6" name="Google Shape;176;p27"/>
            <p:cNvSpPr/>
            <p:nvPr/>
          </p:nvSpPr>
          <p:spPr>
            <a:xfrm>
              <a:off x="10194445" y="2023433"/>
              <a:ext cx="115567" cy="66638"/>
            </a:xfrm>
            <a:custGeom>
              <a:avLst/>
              <a:gdLst/>
              <a:ahLst/>
              <a:cxnLst/>
              <a:rect l="l" t="t" r="r" b="b"/>
              <a:pathLst>
                <a:path w="14769" h="8516" extrusionOk="0">
                  <a:moveTo>
                    <a:pt x="5189" y="0"/>
                  </a:moveTo>
                  <a:lnTo>
                    <a:pt x="0" y="3060"/>
                  </a:lnTo>
                  <a:lnTo>
                    <a:pt x="9447" y="8515"/>
                  </a:lnTo>
                  <a:lnTo>
                    <a:pt x="14769" y="5455"/>
                  </a:lnTo>
                  <a:lnTo>
                    <a:pt x="518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7" name="Google Shape;177;p27"/>
            <p:cNvSpPr/>
            <p:nvPr/>
          </p:nvSpPr>
          <p:spPr>
            <a:xfrm>
              <a:off x="10253782" y="1988032"/>
              <a:ext cx="116616" cy="67678"/>
            </a:xfrm>
            <a:custGeom>
              <a:avLst/>
              <a:gdLst/>
              <a:ahLst/>
              <a:cxnLst/>
              <a:rect l="l" t="t" r="r" b="b"/>
              <a:pathLst>
                <a:path w="14903" h="8649" extrusionOk="0">
                  <a:moveTo>
                    <a:pt x="5323" y="0"/>
                  </a:moveTo>
                  <a:lnTo>
                    <a:pt x="1" y="3060"/>
                  </a:lnTo>
                  <a:lnTo>
                    <a:pt x="9580" y="8648"/>
                  </a:lnTo>
                  <a:lnTo>
                    <a:pt x="14902" y="5588"/>
                  </a:lnTo>
                  <a:lnTo>
                    <a:pt x="532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8" name="Google Shape;178;p27"/>
            <p:cNvSpPr/>
            <p:nvPr/>
          </p:nvSpPr>
          <p:spPr>
            <a:xfrm>
              <a:off x="10350609" y="2044247"/>
              <a:ext cx="116608" cy="67686"/>
            </a:xfrm>
            <a:custGeom>
              <a:avLst/>
              <a:gdLst/>
              <a:ahLst/>
              <a:cxnLst/>
              <a:rect l="l" t="t" r="r" b="b"/>
              <a:pathLst>
                <a:path w="14902" h="8650" extrusionOk="0">
                  <a:moveTo>
                    <a:pt x="5322" y="1"/>
                  </a:moveTo>
                  <a:lnTo>
                    <a:pt x="0" y="3061"/>
                  </a:lnTo>
                  <a:lnTo>
                    <a:pt x="9580" y="8649"/>
                  </a:lnTo>
                  <a:lnTo>
                    <a:pt x="14902" y="5456"/>
                  </a:lnTo>
                  <a:lnTo>
                    <a:pt x="532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9" name="Google Shape;179;p27"/>
            <p:cNvSpPr/>
            <p:nvPr/>
          </p:nvSpPr>
          <p:spPr>
            <a:xfrm>
              <a:off x="10424524" y="2226445"/>
              <a:ext cx="116616" cy="66638"/>
            </a:xfrm>
            <a:custGeom>
              <a:avLst/>
              <a:gdLst/>
              <a:ahLst/>
              <a:cxnLst/>
              <a:rect l="l" t="t" r="r" b="b"/>
              <a:pathLst>
                <a:path w="14903" h="8516" extrusionOk="0">
                  <a:moveTo>
                    <a:pt x="5323" y="0"/>
                  </a:moveTo>
                  <a:lnTo>
                    <a:pt x="1" y="3060"/>
                  </a:lnTo>
                  <a:lnTo>
                    <a:pt x="9580" y="8515"/>
                  </a:lnTo>
                  <a:lnTo>
                    <a:pt x="14902" y="5455"/>
                  </a:lnTo>
                  <a:lnTo>
                    <a:pt x="532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80" name="Google Shape;180;p27"/>
            <p:cNvSpPr/>
            <p:nvPr/>
          </p:nvSpPr>
          <p:spPr>
            <a:xfrm>
              <a:off x="10484909" y="2191044"/>
              <a:ext cx="115567" cy="67678"/>
            </a:xfrm>
            <a:custGeom>
              <a:avLst/>
              <a:gdLst/>
              <a:ahLst/>
              <a:cxnLst/>
              <a:rect l="l" t="t" r="r" b="b"/>
              <a:pathLst>
                <a:path w="14769" h="8649" extrusionOk="0">
                  <a:moveTo>
                    <a:pt x="5322" y="1"/>
                  </a:moveTo>
                  <a:lnTo>
                    <a:pt x="0" y="3061"/>
                  </a:lnTo>
                  <a:lnTo>
                    <a:pt x="9447" y="8649"/>
                  </a:lnTo>
                  <a:lnTo>
                    <a:pt x="14769" y="5456"/>
                  </a:lnTo>
                  <a:lnTo>
                    <a:pt x="532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81" name="Google Shape;181;p27"/>
            <p:cNvSpPr/>
            <p:nvPr/>
          </p:nvSpPr>
          <p:spPr>
            <a:xfrm>
              <a:off x="9745729" y="1833950"/>
              <a:ext cx="116616" cy="67678"/>
            </a:xfrm>
            <a:custGeom>
              <a:avLst/>
              <a:gdLst/>
              <a:ahLst/>
              <a:cxnLst/>
              <a:rect l="l" t="t" r="r" b="b"/>
              <a:pathLst>
                <a:path w="14903" h="8649" extrusionOk="0">
                  <a:moveTo>
                    <a:pt x="5323" y="0"/>
                  </a:moveTo>
                  <a:lnTo>
                    <a:pt x="1" y="3060"/>
                  </a:lnTo>
                  <a:lnTo>
                    <a:pt x="9580" y="8648"/>
                  </a:lnTo>
                  <a:lnTo>
                    <a:pt x="14902" y="5588"/>
                  </a:lnTo>
                  <a:lnTo>
                    <a:pt x="532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82" name="Google Shape;182;p27"/>
            <p:cNvSpPr/>
            <p:nvPr/>
          </p:nvSpPr>
          <p:spPr>
            <a:xfrm>
              <a:off x="10291264" y="2079648"/>
              <a:ext cx="115567" cy="66638"/>
            </a:xfrm>
            <a:custGeom>
              <a:avLst/>
              <a:gdLst/>
              <a:ahLst/>
              <a:cxnLst/>
              <a:rect l="l" t="t" r="r" b="b"/>
              <a:pathLst>
                <a:path w="14769" h="8516" extrusionOk="0">
                  <a:moveTo>
                    <a:pt x="5190" y="1"/>
                  </a:moveTo>
                  <a:lnTo>
                    <a:pt x="1" y="3061"/>
                  </a:lnTo>
                  <a:lnTo>
                    <a:pt x="9447" y="8516"/>
                  </a:lnTo>
                  <a:lnTo>
                    <a:pt x="14769" y="5456"/>
                  </a:lnTo>
                  <a:lnTo>
                    <a:pt x="519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83" name="Google Shape;183;p27"/>
            <p:cNvSpPr/>
            <p:nvPr/>
          </p:nvSpPr>
          <p:spPr>
            <a:xfrm>
              <a:off x="9843596" y="1890165"/>
              <a:ext cx="502858" cy="291520"/>
            </a:xfrm>
            <a:custGeom>
              <a:avLst/>
              <a:gdLst/>
              <a:ahLst/>
              <a:cxnLst/>
              <a:rect l="l" t="t" r="r" b="b"/>
              <a:pathLst>
                <a:path w="64263" h="37255" extrusionOk="0">
                  <a:moveTo>
                    <a:pt x="5189" y="1"/>
                  </a:moveTo>
                  <a:lnTo>
                    <a:pt x="0" y="3061"/>
                  </a:lnTo>
                  <a:lnTo>
                    <a:pt x="59073" y="37254"/>
                  </a:lnTo>
                  <a:lnTo>
                    <a:pt x="64262" y="34061"/>
                  </a:lnTo>
                  <a:lnTo>
                    <a:pt x="518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84" name="Google Shape;184;p27"/>
            <p:cNvSpPr/>
            <p:nvPr/>
          </p:nvSpPr>
          <p:spPr>
            <a:xfrm>
              <a:off x="10388091" y="2134829"/>
              <a:ext cx="115567" cy="67678"/>
            </a:xfrm>
            <a:custGeom>
              <a:avLst/>
              <a:gdLst/>
              <a:ahLst/>
              <a:cxnLst/>
              <a:rect l="l" t="t" r="r" b="b"/>
              <a:pathLst>
                <a:path w="14769" h="8649" extrusionOk="0">
                  <a:moveTo>
                    <a:pt x="5189" y="0"/>
                  </a:moveTo>
                  <a:lnTo>
                    <a:pt x="0" y="3193"/>
                  </a:lnTo>
                  <a:lnTo>
                    <a:pt x="9446" y="8648"/>
                  </a:lnTo>
                  <a:lnTo>
                    <a:pt x="14768" y="5588"/>
                  </a:lnTo>
                  <a:lnTo>
                    <a:pt x="518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85" name="Google Shape;185;p27"/>
            <p:cNvSpPr/>
            <p:nvPr/>
          </p:nvSpPr>
          <p:spPr>
            <a:xfrm>
              <a:off x="10327705" y="2170222"/>
              <a:ext cx="115567" cy="66638"/>
            </a:xfrm>
            <a:custGeom>
              <a:avLst/>
              <a:gdLst/>
              <a:ahLst/>
              <a:cxnLst/>
              <a:rect l="l" t="t" r="r" b="b"/>
              <a:pathLst>
                <a:path w="14769" h="8516" extrusionOk="0">
                  <a:moveTo>
                    <a:pt x="5322" y="1"/>
                  </a:moveTo>
                  <a:lnTo>
                    <a:pt x="0" y="3061"/>
                  </a:lnTo>
                  <a:lnTo>
                    <a:pt x="9580" y="8516"/>
                  </a:lnTo>
                  <a:lnTo>
                    <a:pt x="14769" y="5456"/>
                  </a:lnTo>
                  <a:lnTo>
                    <a:pt x="532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86" name="Google Shape;186;p27"/>
            <p:cNvSpPr/>
            <p:nvPr/>
          </p:nvSpPr>
          <p:spPr>
            <a:xfrm>
              <a:off x="10277735" y="1863098"/>
              <a:ext cx="115567" cy="66638"/>
            </a:xfrm>
            <a:custGeom>
              <a:avLst/>
              <a:gdLst/>
              <a:ahLst/>
              <a:cxnLst/>
              <a:rect l="l" t="t" r="r" b="b"/>
              <a:pathLst>
                <a:path w="14769" h="8516" extrusionOk="0">
                  <a:moveTo>
                    <a:pt x="5189" y="1"/>
                  </a:moveTo>
                  <a:lnTo>
                    <a:pt x="0" y="3061"/>
                  </a:lnTo>
                  <a:lnTo>
                    <a:pt x="9446" y="8516"/>
                  </a:lnTo>
                  <a:lnTo>
                    <a:pt x="14768" y="5456"/>
                  </a:lnTo>
                  <a:lnTo>
                    <a:pt x="518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87" name="Google Shape;187;p27"/>
            <p:cNvSpPr/>
            <p:nvPr/>
          </p:nvSpPr>
          <p:spPr>
            <a:xfrm>
              <a:off x="10179867" y="1806884"/>
              <a:ext cx="116608" cy="66638"/>
            </a:xfrm>
            <a:custGeom>
              <a:avLst/>
              <a:gdLst/>
              <a:ahLst/>
              <a:cxnLst/>
              <a:rect l="l" t="t" r="r" b="b"/>
              <a:pathLst>
                <a:path w="14902" h="8516" extrusionOk="0">
                  <a:moveTo>
                    <a:pt x="5322" y="0"/>
                  </a:moveTo>
                  <a:lnTo>
                    <a:pt x="1" y="3060"/>
                  </a:lnTo>
                  <a:lnTo>
                    <a:pt x="9580" y="8515"/>
                  </a:lnTo>
                  <a:lnTo>
                    <a:pt x="14902" y="5455"/>
                  </a:lnTo>
                  <a:lnTo>
                    <a:pt x="532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88" name="Google Shape;188;p27"/>
            <p:cNvSpPr/>
            <p:nvPr/>
          </p:nvSpPr>
          <p:spPr>
            <a:xfrm>
              <a:off x="10083049" y="1750661"/>
              <a:ext cx="116608" cy="66638"/>
            </a:xfrm>
            <a:custGeom>
              <a:avLst/>
              <a:gdLst/>
              <a:ahLst/>
              <a:cxnLst/>
              <a:rect l="l" t="t" r="r" b="b"/>
              <a:pathLst>
                <a:path w="14902" h="8516" extrusionOk="0">
                  <a:moveTo>
                    <a:pt x="5322" y="1"/>
                  </a:moveTo>
                  <a:lnTo>
                    <a:pt x="0" y="3061"/>
                  </a:lnTo>
                  <a:lnTo>
                    <a:pt x="9580" y="8516"/>
                  </a:lnTo>
                  <a:lnTo>
                    <a:pt x="14901" y="5455"/>
                  </a:lnTo>
                  <a:lnTo>
                    <a:pt x="532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89" name="Google Shape;189;p27"/>
            <p:cNvSpPr/>
            <p:nvPr/>
          </p:nvSpPr>
          <p:spPr>
            <a:xfrm>
              <a:off x="10665017" y="2086933"/>
              <a:ext cx="115567" cy="66638"/>
            </a:xfrm>
            <a:custGeom>
              <a:avLst/>
              <a:gdLst/>
              <a:ahLst/>
              <a:cxnLst/>
              <a:rect l="l" t="t" r="r" b="b"/>
              <a:pathLst>
                <a:path w="14769" h="8516" extrusionOk="0">
                  <a:moveTo>
                    <a:pt x="5323" y="1"/>
                  </a:moveTo>
                  <a:lnTo>
                    <a:pt x="1" y="3061"/>
                  </a:lnTo>
                  <a:lnTo>
                    <a:pt x="9580" y="8516"/>
                  </a:lnTo>
                  <a:lnTo>
                    <a:pt x="14769" y="5456"/>
                  </a:lnTo>
                  <a:lnTo>
                    <a:pt x="532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90" name="Google Shape;190;p27"/>
            <p:cNvSpPr/>
            <p:nvPr/>
          </p:nvSpPr>
          <p:spPr>
            <a:xfrm>
              <a:off x="10545295" y="2156692"/>
              <a:ext cx="115567" cy="66638"/>
            </a:xfrm>
            <a:custGeom>
              <a:avLst/>
              <a:gdLst/>
              <a:ahLst/>
              <a:cxnLst/>
              <a:rect l="l" t="t" r="r" b="b"/>
              <a:pathLst>
                <a:path w="14769" h="8516" extrusionOk="0">
                  <a:moveTo>
                    <a:pt x="5189" y="0"/>
                  </a:moveTo>
                  <a:lnTo>
                    <a:pt x="0" y="3060"/>
                  </a:lnTo>
                  <a:lnTo>
                    <a:pt x="9447" y="8515"/>
                  </a:lnTo>
                  <a:lnTo>
                    <a:pt x="14769" y="5455"/>
                  </a:lnTo>
                  <a:lnTo>
                    <a:pt x="518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91" name="Google Shape;191;p27"/>
            <p:cNvSpPr/>
            <p:nvPr/>
          </p:nvSpPr>
          <p:spPr>
            <a:xfrm>
              <a:off x="10447428" y="2100470"/>
              <a:ext cx="116616" cy="66638"/>
            </a:xfrm>
            <a:custGeom>
              <a:avLst/>
              <a:gdLst/>
              <a:ahLst/>
              <a:cxnLst/>
              <a:rect l="l" t="t" r="r" b="b"/>
              <a:pathLst>
                <a:path w="14903" h="8516" extrusionOk="0">
                  <a:moveTo>
                    <a:pt x="5323" y="1"/>
                  </a:moveTo>
                  <a:lnTo>
                    <a:pt x="1" y="3061"/>
                  </a:lnTo>
                  <a:lnTo>
                    <a:pt x="9580" y="8516"/>
                  </a:lnTo>
                  <a:lnTo>
                    <a:pt x="14902" y="5455"/>
                  </a:lnTo>
                  <a:lnTo>
                    <a:pt x="532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92" name="Google Shape;192;p27"/>
            <p:cNvSpPr/>
            <p:nvPr/>
          </p:nvSpPr>
          <p:spPr>
            <a:xfrm>
              <a:off x="10507813" y="2065070"/>
              <a:ext cx="115567" cy="67678"/>
            </a:xfrm>
            <a:custGeom>
              <a:avLst/>
              <a:gdLst/>
              <a:ahLst/>
              <a:cxnLst/>
              <a:rect l="l" t="t" r="r" b="b"/>
              <a:pathLst>
                <a:path w="14769" h="8649" extrusionOk="0">
                  <a:moveTo>
                    <a:pt x="5322" y="1"/>
                  </a:moveTo>
                  <a:lnTo>
                    <a:pt x="1" y="3061"/>
                  </a:lnTo>
                  <a:lnTo>
                    <a:pt x="9580" y="8649"/>
                  </a:lnTo>
                  <a:lnTo>
                    <a:pt x="14769" y="5589"/>
                  </a:lnTo>
                  <a:lnTo>
                    <a:pt x="532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93" name="Google Shape;193;p27"/>
            <p:cNvSpPr/>
            <p:nvPr/>
          </p:nvSpPr>
          <p:spPr>
            <a:xfrm>
              <a:off x="10410994" y="2009895"/>
              <a:ext cx="115567" cy="66638"/>
            </a:xfrm>
            <a:custGeom>
              <a:avLst/>
              <a:gdLst/>
              <a:ahLst/>
              <a:cxnLst/>
              <a:rect l="l" t="t" r="r" b="b"/>
              <a:pathLst>
                <a:path w="14769" h="8516" extrusionOk="0">
                  <a:moveTo>
                    <a:pt x="5322" y="0"/>
                  </a:moveTo>
                  <a:lnTo>
                    <a:pt x="0" y="3060"/>
                  </a:lnTo>
                  <a:lnTo>
                    <a:pt x="9580" y="8515"/>
                  </a:lnTo>
                  <a:lnTo>
                    <a:pt x="14768" y="5455"/>
                  </a:lnTo>
                  <a:lnTo>
                    <a:pt x="532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94" name="Google Shape;194;p27"/>
            <p:cNvSpPr/>
            <p:nvPr/>
          </p:nvSpPr>
          <p:spPr>
            <a:xfrm>
              <a:off x="10604632" y="2121292"/>
              <a:ext cx="116616" cy="66638"/>
            </a:xfrm>
            <a:custGeom>
              <a:avLst/>
              <a:gdLst/>
              <a:ahLst/>
              <a:cxnLst/>
              <a:rect l="l" t="t" r="r" b="b"/>
              <a:pathLst>
                <a:path w="14903" h="8516" extrusionOk="0">
                  <a:moveTo>
                    <a:pt x="5323" y="0"/>
                  </a:moveTo>
                  <a:lnTo>
                    <a:pt x="1" y="3061"/>
                  </a:lnTo>
                  <a:lnTo>
                    <a:pt x="9580" y="8516"/>
                  </a:lnTo>
                  <a:lnTo>
                    <a:pt x="14902" y="5455"/>
                  </a:lnTo>
                  <a:lnTo>
                    <a:pt x="532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95" name="Google Shape;195;p27"/>
            <p:cNvSpPr/>
            <p:nvPr/>
          </p:nvSpPr>
          <p:spPr>
            <a:xfrm>
              <a:off x="10156964" y="1932851"/>
              <a:ext cx="115567" cy="66638"/>
            </a:xfrm>
            <a:custGeom>
              <a:avLst/>
              <a:gdLst/>
              <a:ahLst/>
              <a:cxnLst/>
              <a:rect l="l" t="t" r="r" b="b"/>
              <a:pathLst>
                <a:path w="14769" h="8516" extrusionOk="0">
                  <a:moveTo>
                    <a:pt x="5322" y="1"/>
                  </a:moveTo>
                  <a:lnTo>
                    <a:pt x="1" y="3061"/>
                  </a:lnTo>
                  <a:lnTo>
                    <a:pt x="9580" y="8516"/>
                  </a:lnTo>
                  <a:lnTo>
                    <a:pt x="14769" y="5456"/>
                  </a:lnTo>
                  <a:lnTo>
                    <a:pt x="532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96" name="Google Shape;196;p27"/>
            <p:cNvSpPr/>
            <p:nvPr/>
          </p:nvSpPr>
          <p:spPr>
            <a:xfrm>
              <a:off x="9806114" y="1799591"/>
              <a:ext cx="115567" cy="66638"/>
            </a:xfrm>
            <a:custGeom>
              <a:avLst/>
              <a:gdLst/>
              <a:ahLst/>
              <a:cxnLst/>
              <a:rect l="l" t="t" r="r" b="b"/>
              <a:pathLst>
                <a:path w="14769" h="8516" extrusionOk="0">
                  <a:moveTo>
                    <a:pt x="5322" y="1"/>
                  </a:moveTo>
                  <a:lnTo>
                    <a:pt x="1" y="3061"/>
                  </a:lnTo>
                  <a:lnTo>
                    <a:pt x="9580" y="8516"/>
                  </a:lnTo>
                  <a:lnTo>
                    <a:pt x="14769" y="5456"/>
                  </a:lnTo>
                  <a:lnTo>
                    <a:pt x="532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3" name="Google Shape;197;p27"/>
          <p:cNvGrpSpPr/>
          <p:nvPr/>
        </p:nvGrpSpPr>
        <p:grpSpPr>
          <a:xfrm>
            <a:off x="8788371" y="8639268"/>
            <a:ext cx="1040682" cy="1026476"/>
            <a:chOff x="7384751" y="4147984"/>
            <a:chExt cx="380012" cy="351274"/>
          </a:xfrm>
        </p:grpSpPr>
        <p:sp>
          <p:nvSpPr>
            <p:cNvPr id="198" name="Google Shape;198;p27"/>
            <p:cNvSpPr/>
            <p:nvPr/>
          </p:nvSpPr>
          <p:spPr>
            <a:xfrm>
              <a:off x="7385513" y="4225879"/>
              <a:ext cx="379250" cy="273379"/>
            </a:xfrm>
            <a:custGeom>
              <a:avLst/>
              <a:gdLst/>
              <a:ahLst/>
              <a:cxnLst/>
              <a:rect l="l" t="t" r="r" b="b"/>
              <a:pathLst>
                <a:path w="11943" h="8609" extrusionOk="0">
                  <a:moveTo>
                    <a:pt x="11740" y="0"/>
                  </a:moveTo>
                  <a:cubicBezTo>
                    <a:pt x="11645" y="0"/>
                    <a:pt x="11562" y="72"/>
                    <a:pt x="11562" y="179"/>
                  </a:cubicBezTo>
                  <a:lnTo>
                    <a:pt x="11562" y="2667"/>
                  </a:lnTo>
                  <a:cubicBezTo>
                    <a:pt x="11562" y="3393"/>
                    <a:pt x="10966" y="3989"/>
                    <a:pt x="10240" y="3989"/>
                  </a:cubicBezTo>
                  <a:lnTo>
                    <a:pt x="9085" y="3989"/>
                  </a:lnTo>
                  <a:cubicBezTo>
                    <a:pt x="8954" y="3989"/>
                    <a:pt x="8823" y="4084"/>
                    <a:pt x="8776" y="4203"/>
                  </a:cubicBezTo>
                  <a:cubicBezTo>
                    <a:pt x="8573" y="4703"/>
                    <a:pt x="8549" y="5167"/>
                    <a:pt x="8752" y="5537"/>
                  </a:cubicBezTo>
                  <a:cubicBezTo>
                    <a:pt x="8823" y="5703"/>
                    <a:pt x="8942" y="5834"/>
                    <a:pt x="9049" y="5941"/>
                  </a:cubicBezTo>
                  <a:cubicBezTo>
                    <a:pt x="8752" y="5929"/>
                    <a:pt x="8514" y="5822"/>
                    <a:pt x="8359" y="5656"/>
                  </a:cubicBezTo>
                  <a:cubicBezTo>
                    <a:pt x="8240" y="5537"/>
                    <a:pt x="7978" y="5167"/>
                    <a:pt x="8073" y="4358"/>
                  </a:cubicBezTo>
                  <a:cubicBezTo>
                    <a:pt x="8109" y="4155"/>
                    <a:pt x="7942" y="3977"/>
                    <a:pt x="7740" y="3977"/>
                  </a:cubicBezTo>
                  <a:lnTo>
                    <a:pt x="5954" y="3977"/>
                  </a:lnTo>
                  <a:cubicBezTo>
                    <a:pt x="5859" y="3977"/>
                    <a:pt x="5775" y="4048"/>
                    <a:pt x="5775" y="4155"/>
                  </a:cubicBezTo>
                  <a:cubicBezTo>
                    <a:pt x="5775" y="4263"/>
                    <a:pt x="5847" y="4334"/>
                    <a:pt x="5954" y="4334"/>
                  </a:cubicBezTo>
                  <a:lnTo>
                    <a:pt x="6847" y="4334"/>
                  </a:lnTo>
                  <a:lnTo>
                    <a:pt x="6847" y="5691"/>
                  </a:lnTo>
                  <a:cubicBezTo>
                    <a:pt x="6847" y="6430"/>
                    <a:pt x="6228" y="7037"/>
                    <a:pt x="5490" y="7037"/>
                  </a:cubicBezTo>
                  <a:lnTo>
                    <a:pt x="4704" y="7037"/>
                  </a:lnTo>
                  <a:cubicBezTo>
                    <a:pt x="4561" y="7037"/>
                    <a:pt x="4466" y="7144"/>
                    <a:pt x="4466" y="7275"/>
                  </a:cubicBezTo>
                  <a:cubicBezTo>
                    <a:pt x="4442" y="7834"/>
                    <a:pt x="4239" y="8215"/>
                    <a:pt x="3668" y="8251"/>
                  </a:cubicBezTo>
                  <a:cubicBezTo>
                    <a:pt x="3930" y="7977"/>
                    <a:pt x="3954" y="7573"/>
                    <a:pt x="3882" y="7239"/>
                  </a:cubicBezTo>
                  <a:cubicBezTo>
                    <a:pt x="3846" y="7120"/>
                    <a:pt x="3763" y="7037"/>
                    <a:pt x="3644" y="7037"/>
                  </a:cubicBezTo>
                  <a:lnTo>
                    <a:pt x="1703" y="7037"/>
                  </a:lnTo>
                  <a:cubicBezTo>
                    <a:pt x="965" y="7037"/>
                    <a:pt x="358" y="6430"/>
                    <a:pt x="358" y="5691"/>
                  </a:cubicBezTo>
                  <a:lnTo>
                    <a:pt x="358" y="5310"/>
                  </a:lnTo>
                  <a:cubicBezTo>
                    <a:pt x="358" y="5227"/>
                    <a:pt x="275" y="5132"/>
                    <a:pt x="179" y="5132"/>
                  </a:cubicBezTo>
                  <a:cubicBezTo>
                    <a:pt x="84" y="5132"/>
                    <a:pt x="1" y="5215"/>
                    <a:pt x="1" y="5310"/>
                  </a:cubicBezTo>
                  <a:lnTo>
                    <a:pt x="1" y="5691"/>
                  </a:lnTo>
                  <a:cubicBezTo>
                    <a:pt x="1" y="6620"/>
                    <a:pt x="751" y="7394"/>
                    <a:pt x="1703" y="7394"/>
                  </a:cubicBezTo>
                  <a:lnTo>
                    <a:pt x="3573" y="7394"/>
                  </a:lnTo>
                  <a:cubicBezTo>
                    <a:pt x="3596" y="7620"/>
                    <a:pt x="3596" y="8025"/>
                    <a:pt x="3215" y="8144"/>
                  </a:cubicBezTo>
                  <a:cubicBezTo>
                    <a:pt x="2989" y="8215"/>
                    <a:pt x="3001" y="8525"/>
                    <a:pt x="3239" y="8573"/>
                  </a:cubicBezTo>
                  <a:cubicBezTo>
                    <a:pt x="3370" y="8608"/>
                    <a:pt x="3489" y="8608"/>
                    <a:pt x="3596" y="8608"/>
                  </a:cubicBezTo>
                  <a:cubicBezTo>
                    <a:pt x="4299" y="8608"/>
                    <a:pt x="4763" y="8204"/>
                    <a:pt x="4823" y="7394"/>
                  </a:cubicBezTo>
                  <a:lnTo>
                    <a:pt x="5513" y="7394"/>
                  </a:lnTo>
                  <a:cubicBezTo>
                    <a:pt x="6454" y="7394"/>
                    <a:pt x="7228" y="6644"/>
                    <a:pt x="7228" y="5691"/>
                  </a:cubicBezTo>
                  <a:lnTo>
                    <a:pt x="7228" y="4334"/>
                  </a:lnTo>
                  <a:lnTo>
                    <a:pt x="7764" y="4334"/>
                  </a:lnTo>
                  <a:cubicBezTo>
                    <a:pt x="7716" y="4715"/>
                    <a:pt x="7704" y="5429"/>
                    <a:pt x="8157" y="5894"/>
                  </a:cubicBezTo>
                  <a:cubicBezTo>
                    <a:pt x="8407" y="6168"/>
                    <a:pt x="8764" y="6299"/>
                    <a:pt x="9240" y="6299"/>
                  </a:cubicBezTo>
                  <a:cubicBezTo>
                    <a:pt x="9311" y="6299"/>
                    <a:pt x="9383" y="6299"/>
                    <a:pt x="9478" y="6287"/>
                  </a:cubicBezTo>
                  <a:cubicBezTo>
                    <a:pt x="9704" y="6263"/>
                    <a:pt x="9776" y="5965"/>
                    <a:pt x="9561" y="5846"/>
                  </a:cubicBezTo>
                  <a:cubicBezTo>
                    <a:pt x="8847" y="5429"/>
                    <a:pt x="9002" y="4715"/>
                    <a:pt x="9145" y="4334"/>
                  </a:cubicBezTo>
                  <a:lnTo>
                    <a:pt x="10276" y="4334"/>
                  </a:lnTo>
                  <a:cubicBezTo>
                    <a:pt x="11205" y="4334"/>
                    <a:pt x="11943" y="3584"/>
                    <a:pt x="11943" y="2667"/>
                  </a:cubicBezTo>
                  <a:lnTo>
                    <a:pt x="11943" y="179"/>
                  </a:lnTo>
                  <a:cubicBezTo>
                    <a:pt x="11919" y="95"/>
                    <a:pt x="11847" y="0"/>
                    <a:pt x="1174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schemeClr val="accent1"/>
                </a:solidFill>
              </a:endParaRPr>
            </a:p>
          </p:txBody>
        </p:sp>
        <p:sp>
          <p:nvSpPr>
            <p:cNvPr id="199" name="Google Shape;199;p27"/>
            <p:cNvSpPr/>
            <p:nvPr/>
          </p:nvSpPr>
          <p:spPr>
            <a:xfrm>
              <a:off x="7384751" y="4147984"/>
              <a:ext cx="380012" cy="228382"/>
            </a:xfrm>
            <a:custGeom>
              <a:avLst/>
              <a:gdLst/>
              <a:ahLst/>
              <a:cxnLst/>
              <a:rect l="l" t="t" r="r" b="b"/>
              <a:pathLst>
                <a:path w="11967" h="7192" extrusionOk="0">
                  <a:moveTo>
                    <a:pt x="3144" y="0"/>
                  </a:moveTo>
                  <a:cubicBezTo>
                    <a:pt x="2227" y="0"/>
                    <a:pt x="1477" y="739"/>
                    <a:pt x="1477" y="1667"/>
                  </a:cubicBezTo>
                  <a:lnTo>
                    <a:pt x="1477" y="4132"/>
                  </a:lnTo>
                  <a:cubicBezTo>
                    <a:pt x="1108" y="4191"/>
                    <a:pt x="751" y="4358"/>
                    <a:pt x="477" y="4644"/>
                  </a:cubicBezTo>
                  <a:cubicBezTo>
                    <a:pt x="168" y="4965"/>
                    <a:pt x="1" y="5382"/>
                    <a:pt x="1" y="5823"/>
                  </a:cubicBezTo>
                  <a:lnTo>
                    <a:pt x="1" y="7013"/>
                  </a:lnTo>
                  <a:cubicBezTo>
                    <a:pt x="1" y="7097"/>
                    <a:pt x="84" y="7192"/>
                    <a:pt x="180" y="7192"/>
                  </a:cubicBezTo>
                  <a:cubicBezTo>
                    <a:pt x="275" y="7192"/>
                    <a:pt x="358" y="7108"/>
                    <a:pt x="358" y="7013"/>
                  </a:cubicBezTo>
                  <a:lnTo>
                    <a:pt x="358" y="5823"/>
                  </a:lnTo>
                  <a:cubicBezTo>
                    <a:pt x="358" y="5465"/>
                    <a:pt x="501" y="5132"/>
                    <a:pt x="751" y="4882"/>
                  </a:cubicBezTo>
                  <a:cubicBezTo>
                    <a:pt x="953" y="4668"/>
                    <a:pt x="1203" y="4537"/>
                    <a:pt x="1489" y="4477"/>
                  </a:cubicBezTo>
                  <a:lnTo>
                    <a:pt x="1489" y="5084"/>
                  </a:lnTo>
                  <a:cubicBezTo>
                    <a:pt x="1489" y="6013"/>
                    <a:pt x="2239" y="6751"/>
                    <a:pt x="3156" y="6751"/>
                  </a:cubicBezTo>
                  <a:lnTo>
                    <a:pt x="5240" y="6751"/>
                  </a:lnTo>
                  <a:cubicBezTo>
                    <a:pt x="5335" y="6751"/>
                    <a:pt x="5418" y="6680"/>
                    <a:pt x="5418" y="6573"/>
                  </a:cubicBezTo>
                  <a:cubicBezTo>
                    <a:pt x="5418" y="6489"/>
                    <a:pt x="5347" y="6394"/>
                    <a:pt x="5240" y="6394"/>
                  </a:cubicBezTo>
                  <a:lnTo>
                    <a:pt x="3156" y="6394"/>
                  </a:lnTo>
                  <a:cubicBezTo>
                    <a:pt x="2430" y="6394"/>
                    <a:pt x="1834" y="5799"/>
                    <a:pt x="1834" y="5073"/>
                  </a:cubicBezTo>
                  <a:lnTo>
                    <a:pt x="1834" y="1620"/>
                  </a:lnTo>
                  <a:cubicBezTo>
                    <a:pt x="1834" y="893"/>
                    <a:pt x="2430" y="298"/>
                    <a:pt x="3156" y="298"/>
                  </a:cubicBezTo>
                  <a:lnTo>
                    <a:pt x="10288" y="298"/>
                  </a:lnTo>
                  <a:cubicBezTo>
                    <a:pt x="11014" y="298"/>
                    <a:pt x="11610" y="893"/>
                    <a:pt x="11610" y="1620"/>
                  </a:cubicBezTo>
                  <a:lnTo>
                    <a:pt x="11610" y="1846"/>
                  </a:lnTo>
                  <a:cubicBezTo>
                    <a:pt x="11610" y="1929"/>
                    <a:pt x="11693" y="2025"/>
                    <a:pt x="11788" y="2025"/>
                  </a:cubicBezTo>
                  <a:cubicBezTo>
                    <a:pt x="11883" y="2025"/>
                    <a:pt x="11967" y="1953"/>
                    <a:pt x="11967" y="1846"/>
                  </a:cubicBezTo>
                  <a:lnTo>
                    <a:pt x="11967" y="1620"/>
                  </a:lnTo>
                  <a:cubicBezTo>
                    <a:pt x="11943" y="762"/>
                    <a:pt x="11193" y="0"/>
                    <a:pt x="1027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schemeClr val="accent1"/>
                </a:solidFill>
              </a:endParaRPr>
            </a:p>
          </p:txBody>
        </p:sp>
        <p:sp>
          <p:nvSpPr>
            <p:cNvPr id="200" name="Google Shape;200;p27"/>
            <p:cNvSpPr/>
            <p:nvPr/>
          </p:nvSpPr>
          <p:spPr>
            <a:xfrm>
              <a:off x="7507642" y="4228134"/>
              <a:ext cx="37852" cy="37852"/>
            </a:xfrm>
            <a:custGeom>
              <a:avLst/>
              <a:gdLst/>
              <a:ahLst/>
              <a:cxnLst/>
              <a:rect l="l" t="t" r="r" b="b"/>
              <a:pathLst>
                <a:path w="1192" h="1192" extrusionOk="0">
                  <a:moveTo>
                    <a:pt x="596" y="358"/>
                  </a:moveTo>
                  <a:cubicBezTo>
                    <a:pt x="739" y="358"/>
                    <a:pt x="834" y="465"/>
                    <a:pt x="834" y="596"/>
                  </a:cubicBezTo>
                  <a:cubicBezTo>
                    <a:pt x="834" y="739"/>
                    <a:pt x="739" y="834"/>
                    <a:pt x="596" y="834"/>
                  </a:cubicBezTo>
                  <a:cubicBezTo>
                    <a:pt x="465" y="834"/>
                    <a:pt x="358" y="739"/>
                    <a:pt x="358" y="596"/>
                  </a:cubicBezTo>
                  <a:cubicBezTo>
                    <a:pt x="358" y="465"/>
                    <a:pt x="465" y="358"/>
                    <a:pt x="596" y="358"/>
                  </a:cubicBezTo>
                  <a:close/>
                  <a:moveTo>
                    <a:pt x="596" y="1"/>
                  </a:moveTo>
                  <a:cubicBezTo>
                    <a:pt x="274" y="1"/>
                    <a:pt x="0" y="274"/>
                    <a:pt x="0" y="596"/>
                  </a:cubicBezTo>
                  <a:cubicBezTo>
                    <a:pt x="0" y="929"/>
                    <a:pt x="274" y="1191"/>
                    <a:pt x="596" y="1191"/>
                  </a:cubicBezTo>
                  <a:cubicBezTo>
                    <a:pt x="929" y="1191"/>
                    <a:pt x="1191" y="929"/>
                    <a:pt x="1191" y="596"/>
                  </a:cubicBezTo>
                  <a:cubicBezTo>
                    <a:pt x="1191" y="274"/>
                    <a:pt x="929" y="1"/>
                    <a:pt x="59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schemeClr val="accent1"/>
                </a:solidFill>
              </a:endParaRPr>
            </a:p>
          </p:txBody>
        </p:sp>
        <p:sp>
          <p:nvSpPr>
            <p:cNvPr id="201" name="Google Shape;201;p27"/>
            <p:cNvSpPr/>
            <p:nvPr/>
          </p:nvSpPr>
          <p:spPr>
            <a:xfrm>
              <a:off x="7573820" y="4228134"/>
              <a:ext cx="37820" cy="37852"/>
            </a:xfrm>
            <a:custGeom>
              <a:avLst/>
              <a:gdLst/>
              <a:ahLst/>
              <a:cxnLst/>
              <a:rect l="l" t="t" r="r" b="b"/>
              <a:pathLst>
                <a:path w="1191" h="1192" extrusionOk="0">
                  <a:moveTo>
                    <a:pt x="595" y="358"/>
                  </a:moveTo>
                  <a:cubicBezTo>
                    <a:pt x="738" y="358"/>
                    <a:pt x="833" y="465"/>
                    <a:pt x="833" y="596"/>
                  </a:cubicBezTo>
                  <a:cubicBezTo>
                    <a:pt x="833" y="739"/>
                    <a:pt x="738" y="834"/>
                    <a:pt x="595" y="834"/>
                  </a:cubicBezTo>
                  <a:cubicBezTo>
                    <a:pt x="464" y="834"/>
                    <a:pt x="357" y="739"/>
                    <a:pt x="357" y="596"/>
                  </a:cubicBezTo>
                  <a:cubicBezTo>
                    <a:pt x="357" y="465"/>
                    <a:pt x="464" y="358"/>
                    <a:pt x="595" y="358"/>
                  </a:cubicBezTo>
                  <a:close/>
                  <a:moveTo>
                    <a:pt x="595" y="1"/>
                  </a:moveTo>
                  <a:cubicBezTo>
                    <a:pt x="274" y="1"/>
                    <a:pt x="0" y="274"/>
                    <a:pt x="0" y="596"/>
                  </a:cubicBezTo>
                  <a:cubicBezTo>
                    <a:pt x="0" y="929"/>
                    <a:pt x="274" y="1191"/>
                    <a:pt x="595" y="1191"/>
                  </a:cubicBezTo>
                  <a:cubicBezTo>
                    <a:pt x="929" y="1191"/>
                    <a:pt x="1191" y="929"/>
                    <a:pt x="1191" y="596"/>
                  </a:cubicBezTo>
                  <a:cubicBezTo>
                    <a:pt x="1191" y="274"/>
                    <a:pt x="929" y="1"/>
                    <a:pt x="59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schemeClr val="accent1"/>
                </a:solidFill>
              </a:endParaRPr>
            </a:p>
          </p:txBody>
        </p:sp>
        <p:sp>
          <p:nvSpPr>
            <p:cNvPr id="202" name="Google Shape;202;p27"/>
            <p:cNvSpPr/>
            <p:nvPr/>
          </p:nvSpPr>
          <p:spPr>
            <a:xfrm>
              <a:off x="7640728" y="4228134"/>
              <a:ext cx="37852" cy="37852"/>
            </a:xfrm>
            <a:custGeom>
              <a:avLst/>
              <a:gdLst/>
              <a:ahLst/>
              <a:cxnLst/>
              <a:rect l="l" t="t" r="r" b="b"/>
              <a:pathLst>
                <a:path w="1192" h="1192" extrusionOk="0">
                  <a:moveTo>
                    <a:pt x="596" y="358"/>
                  </a:moveTo>
                  <a:cubicBezTo>
                    <a:pt x="727" y="358"/>
                    <a:pt x="834" y="465"/>
                    <a:pt x="834" y="596"/>
                  </a:cubicBezTo>
                  <a:cubicBezTo>
                    <a:pt x="834" y="739"/>
                    <a:pt x="727" y="834"/>
                    <a:pt x="596" y="834"/>
                  </a:cubicBezTo>
                  <a:cubicBezTo>
                    <a:pt x="453" y="834"/>
                    <a:pt x="358" y="739"/>
                    <a:pt x="358" y="596"/>
                  </a:cubicBezTo>
                  <a:cubicBezTo>
                    <a:pt x="334" y="465"/>
                    <a:pt x="453" y="358"/>
                    <a:pt x="596" y="358"/>
                  </a:cubicBezTo>
                  <a:close/>
                  <a:moveTo>
                    <a:pt x="596" y="1"/>
                  </a:moveTo>
                  <a:cubicBezTo>
                    <a:pt x="262" y="1"/>
                    <a:pt x="0" y="274"/>
                    <a:pt x="0" y="596"/>
                  </a:cubicBezTo>
                  <a:cubicBezTo>
                    <a:pt x="0" y="929"/>
                    <a:pt x="262" y="1191"/>
                    <a:pt x="596" y="1191"/>
                  </a:cubicBezTo>
                  <a:cubicBezTo>
                    <a:pt x="917" y="1191"/>
                    <a:pt x="1191" y="929"/>
                    <a:pt x="1191" y="596"/>
                  </a:cubicBezTo>
                  <a:cubicBezTo>
                    <a:pt x="1191" y="274"/>
                    <a:pt x="917" y="1"/>
                    <a:pt x="59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schemeClr val="accent1"/>
                </a:solidFill>
              </a:endParaRPr>
            </a:p>
          </p:txBody>
        </p:sp>
      </p:grpSp>
      <p:sp>
        <p:nvSpPr>
          <p:cNvPr id="203" name="Google Shape;203;p27"/>
          <p:cNvSpPr/>
          <p:nvPr/>
        </p:nvSpPr>
        <p:spPr>
          <a:xfrm>
            <a:off x="8364665" y="4475967"/>
            <a:ext cx="1636045" cy="1745730"/>
          </a:xfrm>
          <a:prstGeom prst="ellipse">
            <a:avLst/>
          </a:prstGeom>
          <a:solidFill>
            <a:schemeClr val="lt1"/>
          </a:solidFill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grpSp>
        <p:nvGrpSpPr>
          <p:cNvPr id="4" name="Google Shape;204;p27"/>
          <p:cNvGrpSpPr/>
          <p:nvPr/>
        </p:nvGrpSpPr>
        <p:grpSpPr>
          <a:xfrm>
            <a:off x="8680631" y="4924869"/>
            <a:ext cx="994071" cy="847478"/>
            <a:chOff x="3049653" y="2321468"/>
            <a:chExt cx="362991" cy="290018"/>
          </a:xfrm>
        </p:grpSpPr>
        <p:sp>
          <p:nvSpPr>
            <p:cNvPr id="205" name="Google Shape;205;p27"/>
            <p:cNvSpPr/>
            <p:nvPr/>
          </p:nvSpPr>
          <p:spPr>
            <a:xfrm>
              <a:off x="3280290" y="2429690"/>
              <a:ext cx="29913" cy="73957"/>
            </a:xfrm>
            <a:custGeom>
              <a:avLst/>
              <a:gdLst/>
              <a:ahLst/>
              <a:cxnLst/>
              <a:rect l="l" t="t" r="r" b="b"/>
              <a:pathLst>
                <a:path w="942" h="2329" extrusionOk="0">
                  <a:moveTo>
                    <a:pt x="200" y="1"/>
                  </a:moveTo>
                  <a:cubicBezTo>
                    <a:pt x="158" y="1"/>
                    <a:pt x="114" y="16"/>
                    <a:pt x="72" y="45"/>
                  </a:cubicBezTo>
                  <a:cubicBezTo>
                    <a:pt x="13" y="93"/>
                    <a:pt x="13" y="200"/>
                    <a:pt x="72" y="283"/>
                  </a:cubicBezTo>
                  <a:cubicBezTo>
                    <a:pt x="572" y="772"/>
                    <a:pt x="572" y="1569"/>
                    <a:pt x="72" y="2046"/>
                  </a:cubicBezTo>
                  <a:cubicBezTo>
                    <a:pt x="1" y="2129"/>
                    <a:pt x="1" y="2224"/>
                    <a:pt x="72" y="2284"/>
                  </a:cubicBezTo>
                  <a:cubicBezTo>
                    <a:pt x="102" y="2313"/>
                    <a:pt x="144" y="2328"/>
                    <a:pt x="187" y="2328"/>
                  </a:cubicBezTo>
                  <a:cubicBezTo>
                    <a:pt x="230" y="2328"/>
                    <a:pt x="275" y="2313"/>
                    <a:pt x="310" y="2284"/>
                  </a:cubicBezTo>
                  <a:cubicBezTo>
                    <a:pt x="941" y="1665"/>
                    <a:pt x="941" y="664"/>
                    <a:pt x="310" y="45"/>
                  </a:cubicBezTo>
                  <a:cubicBezTo>
                    <a:pt x="280" y="16"/>
                    <a:pt x="242" y="1"/>
                    <a:pt x="2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schemeClr val="accent1"/>
                </a:solidFill>
              </a:endParaRPr>
            </a:p>
          </p:txBody>
        </p:sp>
        <p:sp>
          <p:nvSpPr>
            <p:cNvPr id="206" name="Google Shape;206;p27"/>
            <p:cNvSpPr/>
            <p:nvPr/>
          </p:nvSpPr>
          <p:spPr>
            <a:xfrm>
              <a:off x="3317729" y="2392250"/>
              <a:ext cx="49570" cy="148836"/>
            </a:xfrm>
            <a:custGeom>
              <a:avLst/>
              <a:gdLst/>
              <a:ahLst/>
              <a:cxnLst/>
              <a:rect l="l" t="t" r="r" b="b"/>
              <a:pathLst>
                <a:path w="1561" h="4687" extrusionOk="0">
                  <a:moveTo>
                    <a:pt x="183" y="1"/>
                  </a:moveTo>
                  <a:cubicBezTo>
                    <a:pt x="140" y="1"/>
                    <a:pt x="96" y="16"/>
                    <a:pt x="60" y="46"/>
                  </a:cubicBezTo>
                  <a:cubicBezTo>
                    <a:pt x="0" y="105"/>
                    <a:pt x="0" y="212"/>
                    <a:pt x="60" y="284"/>
                  </a:cubicBezTo>
                  <a:cubicBezTo>
                    <a:pt x="1191" y="1415"/>
                    <a:pt x="1191" y="3272"/>
                    <a:pt x="60" y="4403"/>
                  </a:cubicBezTo>
                  <a:cubicBezTo>
                    <a:pt x="0" y="4475"/>
                    <a:pt x="0" y="4582"/>
                    <a:pt x="60" y="4641"/>
                  </a:cubicBezTo>
                  <a:cubicBezTo>
                    <a:pt x="90" y="4671"/>
                    <a:pt x="131" y="4686"/>
                    <a:pt x="175" y="4686"/>
                  </a:cubicBezTo>
                  <a:cubicBezTo>
                    <a:pt x="218" y="4686"/>
                    <a:pt x="262" y="4671"/>
                    <a:pt x="298" y="4641"/>
                  </a:cubicBezTo>
                  <a:cubicBezTo>
                    <a:pt x="1560" y="3379"/>
                    <a:pt x="1560" y="1308"/>
                    <a:pt x="298" y="46"/>
                  </a:cubicBezTo>
                  <a:cubicBezTo>
                    <a:pt x="268" y="16"/>
                    <a:pt x="227" y="1"/>
                    <a:pt x="1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schemeClr val="accent1"/>
                </a:solidFill>
              </a:endParaRPr>
            </a:p>
          </p:txBody>
        </p:sp>
        <p:sp>
          <p:nvSpPr>
            <p:cNvPr id="207" name="Google Shape;207;p27"/>
            <p:cNvSpPr/>
            <p:nvPr/>
          </p:nvSpPr>
          <p:spPr>
            <a:xfrm>
              <a:off x="3354406" y="2355954"/>
              <a:ext cx="58239" cy="222317"/>
            </a:xfrm>
            <a:custGeom>
              <a:avLst/>
              <a:gdLst/>
              <a:ahLst/>
              <a:cxnLst/>
              <a:rect l="l" t="t" r="r" b="b"/>
              <a:pathLst>
                <a:path w="1834" h="7001" extrusionOk="0">
                  <a:moveTo>
                    <a:pt x="174" y="1"/>
                  </a:moveTo>
                  <a:cubicBezTo>
                    <a:pt x="131" y="1"/>
                    <a:pt x="90" y="16"/>
                    <a:pt x="60" y="46"/>
                  </a:cubicBezTo>
                  <a:cubicBezTo>
                    <a:pt x="0" y="105"/>
                    <a:pt x="0" y="200"/>
                    <a:pt x="60" y="284"/>
                  </a:cubicBezTo>
                  <a:cubicBezTo>
                    <a:pt x="1834" y="2046"/>
                    <a:pt x="1834" y="4939"/>
                    <a:pt x="60" y="6713"/>
                  </a:cubicBezTo>
                  <a:cubicBezTo>
                    <a:pt x="0" y="6773"/>
                    <a:pt x="0" y="6868"/>
                    <a:pt x="60" y="6951"/>
                  </a:cubicBezTo>
                  <a:cubicBezTo>
                    <a:pt x="88" y="6985"/>
                    <a:pt x="128" y="7000"/>
                    <a:pt x="169" y="7000"/>
                  </a:cubicBezTo>
                  <a:cubicBezTo>
                    <a:pt x="214" y="7000"/>
                    <a:pt x="261" y="6982"/>
                    <a:pt x="298" y="6951"/>
                  </a:cubicBezTo>
                  <a:cubicBezTo>
                    <a:pt x="1227" y="6023"/>
                    <a:pt x="1727" y="4808"/>
                    <a:pt x="1727" y="3498"/>
                  </a:cubicBezTo>
                  <a:cubicBezTo>
                    <a:pt x="1727" y="2189"/>
                    <a:pt x="1227" y="962"/>
                    <a:pt x="298" y="46"/>
                  </a:cubicBezTo>
                  <a:cubicBezTo>
                    <a:pt x="262" y="16"/>
                    <a:pt x="218" y="1"/>
                    <a:pt x="1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schemeClr val="accent1"/>
                </a:solidFill>
              </a:endParaRPr>
            </a:p>
          </p:txBody>
        </p:sp>
        <p:sp>
          <p:nvSpPr>
            <p:cNvPr id="208" name="Google Shape;208;p27"/>
            <p:cNvSpPr/>
            <p:nvPr/>
          </p:nvSpPr>
          <p:spPr>
            <a:xfrm>
              <a:off x="3049653" y="2321468"/>
              <a:ext cx="210250" cy="290018"/>
            </a:xfrm>
            <a:custGeom>
              <a:avLst/>
              <a:gdLst/>
              <a:ahLst/>
              <a:cxnLst/>
              <a:rect l="l" t="t" r="r" b="b"/>
              <a:pathLst>
                <a:path w="6621" h="9133" extrusionOk="0">
                  <a:moveTo>
                    <a:pt x="5216" y="1072"/>
                  </a:moveTo>
                  <a:lnTo>
                    <a:pt x="5216" y="8097"/>
                  </a:lnTo>
                  <a:cubicBezTo>
                    <a:pt x="4156" y="7751"/>
                    <a:pt x="3287" y="7037"/>
                    <a:pt x="2739" y="6061"/>
                  </a:cubicBezTo>
                  <a:lnTo>
                    <a:pt x="2739" y="3084"/>
                  </a:lnTo>
                  <a:cubicBezTo>
                    <a:pt x="3275" y="2120"/>
                    <a:pt x="4156" y="1405"/>
                    <a:pt x="5216" y="1072"/>
                  </a:cubicBezTo>
                  <a:close/>
                  <a:moveTo>
                    <a:pt x="5716" y="0"/>
                  </a:moveTo>
                  <a:cubicBezTo>
                    <a:pt x="5430" y="0"/>
                    <a:pt x="5216" y="215"/>
                    <a:pt x="5216" y="501"/>
                  </a:cubicBezTo>
                  <a:lnTo>
                    <a:pt x="5216" y="691"/>
                  </a:lnTo>
                  <a:cubicBezTo>
                    <a:pt x="4049" y="1048"/>
                    <a:pt x="3096" y="1810"/>
                    <a:pt x="2489" y="2858"/>
                  </a:cubicBezTo>
                  <a:lnTo>
                    <a:pt x="1227" y="2858"/>
                  </a:lnTo>
                  <a:cubicBezTo>
                    <a:pt x="549" y="2858"/>
                    <a:pt x="13" y="3394"/>
                    <a:pt x="13" y="4061"/>
                  </a:cubicBezTo>
                  <a:lnTo>
                    <a:pt x="13" y="5037"/>
                  </a:lnTo>
                  <a:cubicBezTo>
                    <a:pt x="1" y="5692"/>
                    <a:pt x="489" y="6227"/>
                    <a:pt x="1120" y="6275"/>
                  </a:cubicBezTo>
                  <a:cubicBezTo>
                    <a:pt x="1203" y="6275"/>
                    <a:pt x="1287" y="6216"/>
                    <a:pt x="1299" y="6132"/>
                  </a:cubicBezTo>
                  <a:cubicBezTo>
                    <a:pt x="1299" y="6037"/>
                    <a:pt x="1239" y="5966"/>
                    <a:pt x="1144" y="5954"/>
                  </a:cubicBezTo>
                  <a:cubicBezTo>
                    <a:pt x="703" y="5918"/>
                    <a:pt x="346" y="5537"/>
                    <a:pt x="346" y="5073"/>
                  </a:cubicBezTo>
                  <a:lnTo>
                    <a:pt x="346" y="4084"/>
                  </a:lnTo>
                  <a:cubicBezTo>
                    <a:pt x="346" y="3608"/>
                    <a:pt x="727" y="3215"/>
                    <a:pt x="1227" y="3215"/>
                  </a:cubicBezTo>
                  <a:lnTo>
                    <a:pt x="2418" y="3215"/>
                  </a:lnTo>
                  <a:lnTo>
                    <a:pt x="2418" y="5954"/>
                  </a:lnTo>
                  <a:lnTo>
                    <a:pt x="1918" y="5954"/>
                  </a:lnTo>
                  <a:cubicBezTo>
                    <a:pt x="1834" y="5954"/>
                    <a:pt x="1763" y="6025"/>
                    <a:pt x="1763" y="6108"/>
                  </a:cubicBezTo>
                  <a:cubicBezTo>
                    <a:pt x="1763" y="6204"/>
                    <a:pt x="1834" y="6275"/>
                    <a:pt x="1918" y="6275"/>
                  </a:cubicBezTo>
                  <a:lnTo>
                    <a:pt x="2489" y="6275"/>
                  </a:lnTo>
                  <a:cubicBezTo>
                    <a:pt x="3096" y="7323"/>
                    <a:pt x="4049" y="8097"/>
                    <a:pt x="5216" y="8430"/>
                  </a:cubicBezTo>
                  <a:lnTo>
                    <a:pt x="5216" y="8633"/>
                  </a:lnTo>
                  <a:cubicBezTo>
                    <a:pt x="5216" y="8906"/>
                    <a:pt x="5430" y="9133"/>
                    <a:pt x="5716" y="9133"/>
                  </a:cubicBezTo>
                  <a:lnTo>
                    <a:pt x="6121" y="9133"/>
                  </a:lnTo>
                  <a:cubicBezTo>
                    <a:pt x="6406" y="9133"/>
                    <a:pt x="6621" y="8906"/>
                    <a:pt x="6621" y="8633"/>
                  </a:cubicBezTo>
                  <a:lnTo>
                    <a:pt x="6621" y="4953"/>
                  </a:lnTo>
                  <a:cubicBezTo>
                    <a:pt x="6621" y="4858"/>
                    <a:pt x="6549" y="4787"/>
                    <a:pt x="6466" y="4787"/>
                  </a:cubicBezTo>
                  <a:cubicBezTo>
                    <a:pt x="6371" y="4787"/>
                    <a:pt x="6299" y="4858"/>
                    <a:pt x="6299" y="4953"/>
                  </a:cubicBezTo>
                  <a:lnTo>
                    <a:pt x="6299" y="8633"/>
                  </a:lnTo>
                  <a:cubicBezTo>
                    <a:pt x="6299" y="8728"/>
                    <a:pt x="6228" y="8811"/>
                    <a:pt x="6121" y="8811"/>
                  </a:cubicBezTo>
                  <a:lnTo>
                    <a:pt x="5716" y="8811"/>
                  </a:lnTo>
                  <a:cubicBezTo>
                    <a:pt x="5609" y="8811"/>
                    <a:pt x="5537" y="8728"/>
                    <a:pt x="5537" y="8633"/>
                  </a:cubicBezTo>
                  <a:lnTo>
                    <a:pt x="5537" y="501"/>
                  </a:lnTo>
                  <a:cubicBezTo>
                    <a:pt x="5537" y="393"/>
                    <a:pt x="5609" y="322"/>
                    <a:pt x="5716" y="322"/>
                  </a:cubicBezTo>
                  <a:lnTo>
                    <a:pt x="6121" y="322"/>
                  </a:lnTo>
                  <a:cubicBezTo>
                    <a:pt x="6228" y="322"/>
                    <a:pt x="6299" y="393"/>
                    <a:pt x="6299" y="501"/>
                  </a:cubicBezTo>
                  <a:lnTo>
                    <a:pt x="6299" y="4180"/>
                  </a:lnTo>
                  <a:cubicBezTo>
                    <a:pt x="6299" y="4263"/>
                    <a:pt x="6371" y="4346"/>
                    <a:pt x="6466" y="4346"/>
                  </a:cubicBezTo>
                  <a:cubicBezTo>
                    <a:pt x="6549" y="4346"/>
                    <a:pt x="6621" y="4263"/>
                    <a:pt x="6621" y="4180"/>
                  </a:cubicBezTo>
                  <a:lnTo>
                    <a:pt x="6621" y="501"/>
                  </a:lnTo>
                  <a:cubicBezTo>
                    <a:pt x="6621" y="215"/>
                    <a:pt x="6406" y="0"/>
                    <a:pt x="612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schemeClr val="accent1"/>
                </a:solidFill>
              </a:endParaRPr>
            </a:p>
          </p:txBody>
        </p:sp>
      </p:grpSp>
      <p:sp>
        <p:nvSpPr>
          <p:cNvPr id="209" name="Google Shape;209;p27"/>
          <p:cNvSpPr/>
          <p:nvPr/>
        </p:nvSpPr>
        <p:spPr>
          <a:xfrm>
            <a:off x="14941550" y="828675"/>
            <a:ext cx="1636045" cy="1745730"/>
          </a:xfrm>
          <a:prstGeom prst="ellipse">
            <a:avLst/>
          </a:prstGeom>
          <a:solidFill>
            <a:schemeClr val="lt1"/>
          </a:solidFill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grpSp>
        <p:nvGrpSpPr>
          <p:cNvPr id="5" name="Google Shape;210;p27"/>
          <p:cNvGrpSpPr/>
          <p:nvPr/>
        </p:nvGrpSpPr>
        <p:grpSpPr>
          <a:xfrm>
            <a:off x="15322550" y="1133475"/>
            <a:ext cx="989771" cy="950513"/>
            <a:chOff x="3522521" y="1975857"/>
            <a:chExt cx="367013" cy="331278"/>
          </a:xfrm>
        </p:grpSpPr>
        <p:sp>
          <p:nvSpPr>
            <p:cNvPr id="211" name="Google Shape;211;p27"/>
            <p:cNvSpPr/>
            <p:nvPr/>
          </p:nvSpPr>
          <p:spPr>
            <a:xfrm>
              <a:off x="3665841" y="1975857"/>
              <a:ext cx="91302" cy="91682"/>
            </a:xfrm>
            <a:custGeom>
              <a:avLst/>
              <a:gdLst/>
              <a:ahLst/>
              <a:cxnLst/>
              <a:rect l="l" t="t" r="r" b="b"/>
              <a:pathLst>
                <a:path w="2882" h="2894" extrusionOk="0">
                  <a:moveTo>
                    <a:pt x="1429" y="703"/>
                  </a:moveTo>
                  <a:cubicBezTo>
                    <a:pt x="1846" y="703"/>
                    <a:pt x="2167" y="1036"/>
                    <a:pt x="2167" y="1453"/>
                  </a:cubicBezTo>
                  <a:cubicBezTo>
                    <a:pt x="2167" y="1870"/>
                    <a:pt x="1834" y="2191"/>
                    <a:pt x="1429" y="2191"/>
                  </a:cubicBezTo>
                  <a:cubicBezTo>
                    <a:pt x="1024" y="2191"/>
                    <a:pt x="679" y="1870"/>
                    <a:pt x="679" y="1453"/>
                  </a:cubicBezTo>
                  <a:cubicBezTo>
                    <a:pt x="679" y="1048"/>
                    <a:pt x="1013" y="703"/>
                    <a:pt x="1429" y="703"/>
                  </a:cubicBezTo>
                  <a:close/>
                  <a:moveTo>
                    <a:pt x="1441" y="0"/>
                  </a:moveTo>
                  <a:cubicBezTo>
                    <a:pt x="1358" y="0"/>
                    <a:pt x="1274" y="84"/>
                    <a:pt x="1274" y="167"/>
                  </a:cubicBezTo>
                  <a:lnTo>
                    <a:pt x="1274" y="393"/>
                  </a:lnTo>
                  <a:cubicBezTo>
                    <a:pt x="1096" y="417"/>
                    <a:pt x="953" y="476"/>
                    <a:pt x="822" y="584"/>
                  </a:cubicBezTo>
                  <a:lnTo>
                    <a:pt x="655" y="417"/>
                  </a:lnTo>
                  <a:cubicBezTo>
                    <a:pt x="626" y="387"/>
                    <a:pt x="581" y="372"/>
                    <a:pt x="536" y="372"/>
                  </a:cubicBezTo>
                  <a:cubicBezTo>
                    <a:pt x="492" y="372"/>
                    <a:pt x="447" y="387"/>
                    <a:pt x="417" y="417"/>
                  </a:cubicBezTo>
                  <a:cubicBezTo>
                    <a:pt x="358" y="476"/>
                    <a:pt x="358" y="596"/>
                    <a:pt x="417" y="655"/>
                  </a:cubicBezTo>
                  <a:lnTo>
                    <a:pt x="584" y="822"/>
                  </a:lnTo>
                  <a:cubicBezTo>
                    <a:pt x="477" y="953"/>
                    <a:pt x="417" y="1119"/>
                    <a:pt x="381" y="1286"/>
                  </a:cubicBezTo>
                  <a:lnTo>
                    <a:pt x="167" y="1286"/>
                  </a:lnTo>
                  <a:cubicBezTo>
                    <a:pt x="72" y="1286"/>
                    <a:pt x="0" y="1358"/>
                    <a:pt x="0" y="1453"/>
                  </a:cubicBezTo>
                  <a:cubicBezTo>
                    <a:pt x="0" y="1536"/>
                    <a:pt x="72" y="1608"/>
                    <a:pt x="167" y="1608"/>
                  </a:cubicBezTo>
                  <a:lnTo>
                    <a:pt x="381" y="1608"/>
                  </a:lnTo>
                  <a:cubicBezTo>
                    <a:pt x="417" y="1786"/>
                    <a:pt x="477" y="1941"/>
                    <a:pt x="584" y="2072"/>
                  </a:cubicBezTo>
                  <a:lnTo>
                    <a:pt x="417" y="2239"/>
                  </a:lnTo>
                  <a:cubicBezTo>
                    <a:pt x="358" y="2298"/>
                    <a:pt x="358" y="2417"/>
                    <a:pt x="417" y="2477"/>
                  </a:cubicBezTo>
                  <a:cubicBezTo>
                    <a:pt x="441" y="2501"/>
                    <a:pt x="489" y="2524"/>
                    <a:pt x="536" y="2524"/>
                  </a:cubicBezTo>
                  <a:cubicBezTo>
                    <a:pt x="572" y="2524"/>
                    <a:pt x="620" y="2501"/>
                    <a:pt x="655" y="2477"/>
                  </a:cubicBezTo>
                  <a:lnTo>
                    <a:pt x="810" y="2310"/>
                  </a:lnTo>
                  <a:cubicBezTo>
                    <a:pt x="953" y="2417"/>
                    <a:pt x="1108" y="2477"/>
                    <a:pt x="1274" y="2501"/>
                  </a:cubicBezTo>
                  <a:lnTo>
                    <a:pt x="1274" y="2727"/>
                  </a:lnTo>
                  <a:cubicBezTo>
                    <a:pt x="1274" y="2822"/>
                    <a:pt x="1346" y="2893"/>
                    <a:pt x="1441" y="2893"/>
                  </a:cubicBezTo>
                  <a:cubicBezTo>
                    <a:pt x="1536" y="2893"/>
                    <a:pt x="1608" y="2822"/>
                    <a:pt x="1608" y="2727"/>
                  </a:cubicBezTo>
                  <a:lnTo>
                    <a:pt x="1608" y="2501"/>
                  </a:lnTo>
                  <a:cubicBezTo>
                    <a:pt x="1786" y="2477"/>
                    <a:pt x="1929" y="2417"/>
                    <a:pt x="2072" y="2310"/>
                  </a:cubicBezTo>
                  <a:lnTo>
                    <a:pt x="2227" y="2477"/>
                  </a:lnTo>
                  <a:cubicBezTo>
                    <a:pt x="2263" y="2501"/>
                    <a:pt x="2310" y="2524"/>
                    <a:pt x="2346" y="2524"/>
                  </a:cubicBezTo>
                  <a:cubicBezTo>
                    <a:pt x="2394" y="2524"/>
                    <a:pt x="2441" y="2501"/>
                    <a:pt x="2465" y="2477"/>
                  </a:cubicBezTo>
                  <a:cubicBezTo>
                    <a:pt x="2525" y="2417"/>
                    <a:pt x="2525" y="2298"/>
                    <a:pt x="2465" y="2239"/>
                  </a:cubicBezTo>
                  <a:lnTo>
                    <a:pt x="2298" y="2072"/>
                  </a:lnTo>
                  <a:cubicBezTo>
                    <a:pt x="2406" y="1941"/>
                    <a:pt x="2465" y="1774"/>
                    <a:pt x="2501" y="1608"/>
                  </a:cubicBezTo>
                  <a:lnTo>
                    <a:pt x="2715" y="1608"/>
                  </a:lnTo>
                  <a:cubicBezTo>
                    <a:pt x="2810" y="1608"/>
                    <a:pt x="2882" y="1536"/>
                    <a:pt x="2882" y="1453"/>
                  </a:cubicBezTo>
                  <a:cubicBezTo>
                    <a:pt x="2882" y="1358"/>
                    <a:pt x="2810" y="1286"/>
                    <a:pt x="2727" y="1286"/>
                  </a:cubicBezTo>
                  <a:lnTo>
                    <a:pt x="2501" y="1286"/>
                  </a:lnTo>
                  <a:cubicBezTo>
                    <a:pt x="2465" y="1108"/>
                    <a:pt x="2406" y="953"/>
                    <a:pt x="2310" y="822"/>
                  </a:cubicBezTo>
                  <a:lnTo>
                    <a:pt x="2465" y="655"/>
                  </a:lnTo>
                  <a:cubicBezTo>
                    <a:pt x="2525" y="596"/>
                    <a:pt x="2525" y="476"/>
                    <a:pt x="2465" y="417"/>
                  </a:cubicBezTo>
                  <a:cubicBezTo>
                    <a:pt x="2435" y="387"/>
                    <a:pt x="2391" y="372"/>
                    <a:pt x="2346" y="372"/>
                  </a:cubicBezTo>
                  <a:cubicBezTo>
                    <a:pt x="2301" y="372"/>
                    <a:pt x="2257" y="387"/>
                    <a:pt x="2227" y="417"/>
                  </a:cubicBezTo>
                  <a:lnTo>
                    <a:pt x="2072" y="584"/>
                  </a:lnTo>
                  <a:cubicBezTo>
                    <a:pt x="1929" y="476"/>
                    <a:pt x="1775" y="417"/>
                    <a:pt x="1608" y="393"/>
                  </a:cubicBezTo>
                  <a:lnTo>
                    <a:pt x="1608" y="167"/>
                  </a:lnTo>
                  <a:cubicBezTo>
                    <a:pt x="1608" y="84"/>
                    <a:pt x="1536" y="0"/>
                    <a:pt x="14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schemeClr val="accent1"/>
                </a:solidFill>
              </a:endParaRPr>
            </a:p>
          </p:txBody>
        </p:sp>
        <p:sp>
          <p:nvSpPr>
            <p:cNvPr id="212" name="Google Shape;212;p27"/>
            <p:cNvSpPr/>
            <p:nvPr/>
          </p:nvSpPr>
          <p:spPr>
            <a:xfrm>
              <a:off x="3693751" y="2004147"/>
              <a:ext cx="34721" cy="35101"/>
            </a:xfrm>
            <a:custGeom>
              <a:avLst/>
              <a:gdLst/>
              <a:ahLst/>
              <a:cxnLst/>
              <a:rect l="l" t="t" r="r" b="b"/>
              <a:pathLst>
                <a:path w="1096" h="1108" extrusionOk="0">
                  <a:moveTo>
                    <a:pt x="548" y="345"/>
                  </a:moveTo>
                  <a:cubicBezTo>
                    <a:pt x="667" y="345"/>
                    <a:pt x="751" y="441"/>
                    <a:pt x="751" y="560"/>
                  </a:cubicBezTo>
                  <a:cubicBezTo>
                    <a:pt x="751" y="679"/>
                    <a:pt x="667" y="762"/>
                    <a:pt x="548" y="762"/>
                  </a:cubicBezTo>
                  <a:cubicBezTo>
                    <a:pt x="429" y="762"/>
                    <a:pt x="334" y="679"/>
                    <a:pt x="334" y="560"/>
                  </a:cubicBezTo>
                  <a:cubicBezTo>
                    <a:pt x="334" y="441"/>
                    <a:pt x="429" y="345"/>
                    <a:pt x="548" y="345"/>
                  </a:cubicBezTo>
                  <a:close/>
                  <a:moveTo>
                    <a:pt x="548" y="0"/>
                  </a:moveTo>
                  <a:cubicBezTo>
                    <a:pt x="251" y="0"/>
                    <a:pt x="1" y="262"/>
                    <a:pt x="1" y="560"/>
                  </a:cubicBezTo>
                  <a:cubicBezTo>
                    <a:pt x="1" y="857"/>
                    <a:pt x="251" y="1107"/>
                    <a:pt x="548" y="1107"/>
                  </a:cubicBezTo>
                  <a:cubicBezTo>
                    <a:pt x="846" y="1107"/>
                    <a:pt x="1096" y="857"/>
                    <a:pt x="1096" y="560"/>
                  </a:cubicBezTo>
                  <a:cubicBezTo>
                    <a:pt x="1096" y="262"/>
                    <a:pt x="846" y="0"/>
                    <a:pt x="5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schemeClr val="accent1"/>
                </a:solidFill>
              </a:endParaRPr>
            </a:p>
          </p:txBody>
        </p:sp>
        <p:sp>
          <p:nvSpPr>
            <p:cNvPr id="213" name="Google Shape;213;p27"/>
            <p:cNvSpPr/>
            <p:nvPr/>
          </p:nvSpPr>
          <p:spPr>
            <a:xfrm>
              <a:off x="3679052" y="2008297"/>
              <a:ext cx="210482" cy="228983"/>
            </a:xfrm>
            <a:custGeom>
              <a:avLst/>
              <a:gdLst/>
              <a:ahLst/>
              <a:cxnLst/>
              <a:rect l="l" t="t" r="r" b="b"/>
              <a:pathLst>
                <a:path w="6644" h="7228" extrusionOk="0">
                  <a:moveTo>
                    <a:pt x="4179" y="334"/>
                  </a:moveTo>
                  <a:lnTo>
                    <a:pt x="4179" y="762"/>
                  </a:lnTo>
                  <a:lnTo>
                    <a:pt x="4179" y="786"/>
                  </a:lnTo>
                  <a:cubicBezTo>
                    <a:pt x="4179" y="869"/>
                    <a:pt x="4239" y="941"/>
                    <a:pt x="4334" y="965"/>
                  </a:cubicBezTo>
                  <a:cubicBezTo>
                    <a:pt x="4596" y="988"/>
                    <a:pt x="4846" y="1107"/>
                    <a:pt x="5072" y="1274"/>
                  </a:cubicBezTo>
                  <a:cubicBezTo>
                    <a:pt x="5102" y="1299"/>
                    <a:pt x="5138" y="1311"/>
                    <a:pt x="5174" y="1311"/>
                  </a:cubicBezTo>
                  <a:cubicBezTo>
                    <a:pt x="5225" y="1311"/>
                    <a:pt x="5276" y="1287"/>
                    <a:pt x="5310" y="1238"/>
                  </a:cubicBezTo>
                  <a:lnTo>
                    <a:pt x="5322" y="1227"/>
                  </a:lnTo>
                  <a:lnTo>
                    <a:pt x="5620" y="929"/>
                  </a:lnTo>
                  <a:lnTo>
                    <a:pt x="5715" y="1024"/>
                  </a:lnTo>
                  <a:lnTo>
                    <a:pt x="5418" y="1322"/>
                  </a:lnTo>
                  <a:lnTo>
                    <a:pt x="5406" y="1334"/>
                  </a:lnTo>
                  <a:cubicBezTo>
                    <a:pt x="5322" y="1393"/>
                    <a:pt x="5322" y="1500"/>
                    <a:pt x="5370" y="1572"/>
                  </a:cubicBezTo>
                  <a:cubicBezTo>
                    <a:pt x="5537" y="1798"/>
                    <a:pt x="5632" y="2048"/>
                    <a:pt x="5679" y="2310"/>
                  </a:cubicBezTo>
                  <a:cubicBezTo>
                    <a:pt x="5703" y="2405"/>
                    <a:pt x="5775" y="2465"/>
                    <a:pt x="5858" y="2465"/>
                  </a:cubicBezTo>
                  <a:lnTo>
                    <a:pt x="6311" y="2465"/>
                  </a:lnTo>
                  <a:lnTo>
                    <a:pt x="6311" y="2572"/>
                  </a:lnTo>
                  <a:lnTo>
                    <a:pt x="5846" y="2572"/>
                  </a:lnTo>
                  <a:cubicBezTo>
                    <a:pt x="5763" y="2572"/>
                    <a:pt x="5679" y="2631"/>
                    <a:pt x="5668" y="2715"/>
                  </a:cubicBezTo>
                  <a:cubicBezTo>
                    <a:pt x="5632" y="2989"/>
                    <a:pt x="5525" y="3239"/>
                    <a:pt x="5358" y="3465"/>
                  </a:cubicBezTo>
                  <a:cubicBezTo>
                    <a:pt x="5298" y="3536"/>
                    <a:pt x="5310" y="3643"/>
                    <a:pt x="5382" y="3703"/>
                  </a:cubicBezTo>
                  <a:lnTo>
                    <a:pt x="5406" y="3715"/>
                  </a:lnTo>
                  <a:lnTo>
                    <a:pt x="5715" y="4024"/>
                  </a:lnTo>
                  <a:lnTo>
                    <a:pt x="5620" y="4120"/>
                  </a:lnTo>
                  <a:lnTo>
                    <a:pt x="5310" y="3798"/>
                  </a:lnTo>
                  <a:cubicBezTo>
                    <a:pt x="5310" y="3798"/>
                    <a:pt x="5310" y="3786"/>
                    <a:pt x="5298" y="3786"/>
                  </a:cubicBezTo>
                  <a:cubicBezTo>
                    <a:pt x="5266" y="3747"/>
                    <a:pt x="5218" y="3729"/>
                    <a:pt x="5171" y="3729"/>
                  </a:cubicBezTo>
                  <a:cubicBezTo>
                    <a:pt x="5132" y="3729"/>
                    <a:pt x="5092" y="3741"/>
                    <a:pt x="5060" y="3763"/>
                  </a:cubicBezTo>
                  <a:cubicBezTo>
                    <a:pt x="4846" y="3917"/>
                    <a:pt x="4584" y="4024"/>
                    <a:pt x="4310" y="4072"/>
                  </a:cubicBezTo>
                  <a:cubicBezTo>
                    <a:pt x="4227" y="4084"/>
                    <a:pt x="4167" y="4155"/>
                    <a:pt x="4167" y="4251"/>
                  </a:cubicBezTo>
                  <a:lnTo>
                    <a:pt x="4167" y="4263"/>
                  </a:lnTo>
                  <a:lnTo>
                    <a:pt x="4167" y="4715"/>
                  </a:lnTo>
                  <a:lnTo>
                    <a:pt x="4060" y="4715"/>
                  </a:lnTo>
                  <a:lnTo>
                    <a:pt x="4060" y="4275"/>
                  </a:lnTo>
                  <a:lnTo>
                    <a:pt x="4060" y="4263"/>
                  </a:lnTo>
                  <a:cubicBezTo>
                    <a:pt x="4060" y="4179"/>
                    <a:pt x="4001" y="4096"/>
                    <a:pt x="3917" y="4084"/>
                  </a:cubicBezTo>
                  <a:cubicBezTo>
                    <a:pt x="3644" y="4060"/>
                    <a:pt x="3393" y="3941"/>
                    <a:pt x="3167" y="3774"/>
                  </a:cubicBezTo>
                  <a:cubicBezTo>
                    <a:pt x="3136" y="3749"/>
                    <a:pt x="3099" y="3736"/>
                    <a:pt x="3061" y="3736"/>
                  </a:cubicBezTo>
                  <a:cubicBezTo>
                    <a:pt x="3012" y="3736"/>
                    <a:pt x="2963" y="3758"/>
                    <a:pt x="2929" y="3798"/>
                  </a:cubicBezTo>
                  <a:cubicBezTo>
                    <a:pt x="2929" y="3798"/>
                    <a:pt x="2929" y="3822"/>
                    <a:pt x="2917" y="3822"/>
                  </a:cubicBezTo>
                  <a:lnTo>
                    <a:pt x="2608" y="4132"/>
                  </a:lnTo>
                  <a:lnTo>
                    <a:pt x="2512" y="4036"/>
                  </a:lnTo>
                  <a:lnTo>
                    <a:pt x="2810" y="3739"/>
                  </a:lnTo>
                  <a:lnTo>
                    <a:pt x="2822" y="3727"/>
                  </a:lnTo>
                  <a:cubicBezTo>
                    <a:pt x="2822" y="3727"/>
                    <a:pt x="2846" y="3727"/>
                    <a:pt x="2846" y="3715"/>
                  </a:cubicBezTo>
                  <a:cubicBezTo>
                    <a:pt x="2917" y="3655"/>
                    <a:pt x="2917" y="3548"/>
                    <a:pt x="2870" y="3477"/>
                  </a:cubicBezTo>
                  <a:cubicBezTo>
                    <a:pt x="2703" y="3262"/>
                    <a:pt x="2608" y="3001"/>
                    <a:pt x="2560" y="2727"/>
                  </a:cubicBezTo>
                  <a:cubicBezTo>
                    <a:pt x="2548" y="2643"/>
                    <a:pt x="2465" y="2584"/>
                    <a:pt x="2381" y="2584"/>
                  </a:cubicBezTo>
                  <a:lnTo>
                    <a:pt x="1929" y="2584"/>
                  </a:lnTo>
                  <a:lnTo>
                    <a:pt x="1929" y="2465"/>
                  </a:lnTo>
                  <a:lnTo>
                    <a:pt x="2381" y="2465"/>
                  </a:lnTo>
                  <a:cubicBezTo>
                    <a:pt x="2465" y="2465"/>
                    <a:pt x="2548" y="2405"/>
                    <a:pt x="2560" y="2310"/>
                  </a:cubicBezTo>
                  <a:cubicBezTo>
                    <a:pt x="2584" y="2048"/>
                    <a:pt x="2703" y="1798"/>
                    <a:pt x="2870" y="1572"/>
                  </a:cubicBezTo>
                  <a:cubicBezTo>
                    <a:pt x="2929" y="1500"/>
                    <a:pt x="2917" y="1393"/>
                    <a:pt x="2846" y="1334"/>
                  </a:cubicBezTo>
                  <a:lnTo>
                    <a:pt x="2822" y="1322"/>
                  </a:lnTo>
                  <a:lnTo>
                    <a:pt x="2524" y="1024"/>
                  </a:lnTo>
                  <a:lnTo>
                    <a:pt x="2620" y="929"/>
                  </a:lnTo>
                  <a:lnTo>
                    <a:pt x="2917" y="1227"/>
                  </a:lnTo>
                  <a:lnTo>
                    <a:pt x="2929" y="1238"/>
                  </a:lnTo>
                  <a:cubicBezTo>
                    <a:pt x="2963" y="1286"/>
                    <a:pt x="3012" y="1306"/>
                    <a:pt x="3062" y="1306"/>
                  </a:cubicBezTo>
                  <a:cubicBezTo>
                    <a:pt x="3099" y="1306"/>
                    <a:pt x="3137" y="1295"/>
                    <a:pt x="3167" y="1274"/>
                  </a:cubicBezTo>
                  <a:cubicBezTo>
                    <a:pt x="3393" y="1107"/>
                    <a:pt x="3644" y="1000"/>
                    <a:pt x="3917" y="953"/>
                  </a:cubicBezTo>
                  <a:cubicBezTo>
                    <a:pt x="4001" y="941"/>
                    <a:pt x="4060" y="869"/>
                    <a:pt x="4060" y="774"/>
                  </a:cubicBezTo>
                  <a:lnTo>
                    <a:pt x="4060" y="762"/>
                  </a:lnTo>
                  <a:lnTo>
                    <a:pt x="4060" y="334"/>
                  </a:lnTo>
                  <a:close/>
                  <a:moveTo>
                    <a:pt x="3894" y="0"/>
                  </a:moveTo>
                  <a:cubicBezTo>
                    <a:pt x="3810" y="0"/>
                    <a:pt x="3739" y="84"/>
                    <a:pt x="3739" y="167"/>
                  </a:cubicBezTo>
                  <a:lnTo>
                    <a:pt x="3739" y="667"/>
                  </a:lnTo>
                  <a:cubicBezTo>
                    <a:pt x="3513" y="703"/>
                    <a:pt x="3298" y="798"/>
                    <a:pt x="3108" y="929"/>
                  </a:cubicBezTo>
                  <a:lnTo>
                    <a:pt x="2762" y="584"/>
                  </a:lnTo>
                  <a:cubicBezTo>
                    <a:pt x="2733" y="554"/>
                    <a:pt x="2688" y="539"/>
                    <a:pt x="2643" y="539"/>
                  </a:cubicBezTo>
                  <a:cubicBezTo>
                    <a:pt x="2599" y="539"/>
                    <a:pt x="2554" y="554"/>
                    <a:pt x="2524" y="584"/>
                  </a:cubicBezTo>
                  <a:lnTo>
                    <a:pt x="2203" y="917"/>
                  </a:lnTo>
                  <a:cubicBezTo>
                    <a:pt x="2167" y="941"/>
                    <a:pt x="2155" y="988"/>
                    <a:pt x="2155" y="1036"/>
                  </a:cubicBezTo>
                  <a:cubicBezTo>
                    <a:pt x="2155" y="1084"/>
                    <a:pt x="2167" y="1119"/>
                    <a:pt x="2203" y="1155"/>
                  </a:cubicBezTo>
                  <a:lnTo>
                    <a:pt x="2536" y="1500"/>
                  </a:lnTo>
                  <a:cubicBezTo>
                    <a:pt x="2417" y="1691"/>
                    <a:pt x="2334" y="1893"/>
                    <a:pt x="2274" y="2119"/>
                  </a:cubicBezTo>
                  <a:lnTo>
                    <a:pt x="1786" y="2119"/>
                  </a:lnTo>
                  <a:cubicBezTo>
                    <a:pt x="1691" y="2119"/>
                    <a:pt x="1619" y="2191"/>
                    <a:pt x="1619" y="2286"/>
                  </a:cubicBezTo>
                  <a:lnTo>
                    <a:pt x="1619" y="2751"/>
                  </a:lnTo>
                  <a:cubicBezTo>
                    <a:pt x="1619" y="2834"/>
                    <a:pt x="1691" y="2905"/>
                    <a:pt x="1786" y="2905"/>
                  </a:cubicBezTo>
                  <a:lnTo>
                    <a:pt x="2274" y="2905"/>
                  </a:lnTo>
                  <a:cubicBezTo>
                    <a:pt x="2322" y="3084"/>
                    <a:pt x="2381" y="3251"/>
                    <a:pt x="2465" y="3417"/>
                  </a:cubicBezTo>
                  <a:lnTo>
                    <a:pt x="1084" y="3417"/>
                  </a:lnTo>
                  <a:cubicBezTo>
                    <a:pt x="988" y="3417"/>
                    <a:pt x="917" y="3489"/>
                    <a:pt x="917" y="3584"/>
                  </a:cubicBezTo>
                  <a:cubicBezTo>
                    <a:pt x="917" y="3667"/>
                    <a:pt x="988" y="3739"/>
                    <a:pt x="1084" y="3739"/>
                  </a:cubicBezTo>
                  <a:lnTo>
                    <a:pt x="2334" y="3739"/>
                  </a:lnTo>
                  <a:lnTo>
                    <a:pt x="2203" y="3882"/>
                  </a:lnTo>
                  <a:cubicBezTo>
                    <a:pt x="2143" y="3941"/>
                    <a:pt x="2143" y="4060"/>
                    <a:pt x="2203" y="4120"/>
                  </a:cubicBezTo>
                  <a:lnTo>
                    <a:pt x="2524" y="4441"/>
                  </a:lnTo>
                  <a:cubicBezTo>
                    <a:pt x="2560" y="4477"/>
                    <a:pt x="2608" y="4489"/>
                    <a:pt x="2643" y="4489"/>
                  </a:cubicBezTo>
                  <a:cubicBezTo>
                    <a:pt x="2691" y="4489"/>
                    <a:pt x="2739" y="4477"/>
                    <a:pt x="2762" y="4441"/>
                  </a:cubicBezTo>
                  <a:lnTo>
                    <a:pt x="3108" y="4096"/>
                  </a:lnTo>
                  <a:cubicBezTo>
                    <a:pt x="3286" y="4215"/>
                    <a:pt x="3489" y="4310"/>
                    <a:pt x="3703" y="4358"/>
                  </a:cubicBezTo>
                  <a:lnTo>
                    <a:pt x="3703" y="4370"/>
                  </a:lnTo>
                  <a:lnTo>
                    <a:pt x="3703" y="5144"/>
                  </a:lnTo>
                  <a:lnTo>
                    <a:pt x="155" y="5144"/>
                  </a:lnTo>
                  <a:cubicBezTo>
                    <a:pt x="72" y="5144"/>
                    <a:pt x="0" y="5215"/>
                    <a:pt x="0" y="5310"/>
                  </a:cubicBezTo>
                  <a:cubicBezTo>
                    <a:pt x="0" y="5394"/>
                    <a:pt x="72" y="5465"/>
                    <a:pt x="155" y="5465"/>
                  </a:cubicBezTo>
                  <a:lnTo>
                    <a:pt x="4417" y="5465"/>
                  </a:lnTo>
                  <a:lnTo>
                    <a:pt x="4120" y="7037"/>
                  </a:lnTo>
                  <a:cubicBezTo>
                    <a:pt x="4108" y="7120"/>
                    <a:pt x="4167" y="7215"/>
                    <a:pt x="4251" y="7227"/>
                  </a:cubicBezTo>
                  <a:lnTo>
                    <a:pt x="4286" y="7227"/>
                  </a:lnTo>
                  <a:cubicBezTo>
                    <a:pt x="4358" y="7227"/>
                    <a:pt x="4429" y="7168"/>
                    <a:pt x="4441" y="7096"/>
                  </a:cubicBezTo>
                  <a:lnTo>
                    <a:pt x="4787" y="5322"/>
                  </a:lnTo>
                  <a:cubicBezTo>
                    <a:pt x="4798" y="5275"/>
                    <a:pt x="4787" y="5215"/>
                    <a:pt x="4763" y="5191"/>
                  </a:cubicBezTo>
                  <a:cubicBezTo>
                    <a:pt x="4727" y="5144"/>
                    <a:pt x="4679" y="5132"/>
                    <a:pt x="4620" y="5132"/>
                  </a:cubicBezTo>
                  <a:lnTo>
                    <a:pt x="4048" y="5132"/>
                  </a:lnTo>
                  <a:lnTo>
                    <a:pt x="4048" y="5013"/>
                  </a:lnTo>
                  <a:lnTo>
                    <a:pt x="4370" y="5013"/>
                  </a:lnTo>
                  <a:cubicBezTo>
                    <a:pt x="4465" y="5013"/>
                    <a:pt x="4536" y="4929"/>
                    <a:pt x="4536" y="4846"/>
                  </a:cubicBezTo>
                  <a:lnTo>
                    <a:pt x="4536" y="4358"/>
                  </a:lnTo>
                  <a:cubicBezTo>
                    <a:pt x="4763" y="4310"/>
                    <a:pt x="4965" y="4215"/>
                    <a:pt x="5168" y="4084"/>
                  </a:cubicBezTo>
                  <a:lnTo>
                    <a:pt x="5501" y="4429"/>
                  </a:lnTo>
                  <a:cubicBezTo>
                    <a:pt x="5537" y="4453"/>
                    <a:pt x="5584" y="4477"/>
                    <a:pt x="5620" y="4477"/>
                  </a:cubicBezTo>
                  <a:cubicBezTo>
                    <a:pt x="5668" y="4477"/>
                    <a:pt x="5715" y="4453"/>
                    <a:pt x="5739" y="4429"/>
                  </a:cubicBezTo>
                  <a:lnTo>
                    <a:pt x="6072" y="4096"/>
                  </a:lnTo>
                  <a:cubicBezTo>
                    <a:pt x="6096" y="4072"/>
                    <a:pt x="6108" y="4024"/>
                    <a:pt x="6108" y="3977"/>
                  </a:cubicBezTo>
                  <a:cubicBezTo>
                    <a:pt x="6108" y="3941"/>
                    <a:pt x="6096" y="3894"/>
                    <a:pt x="6072" y="3858"/>
                  </a:cubicBezTo>
                  <a:lnTo>
                    <a:pt x="5727" y="3524"/>
                  </a:lnTo>
                  <a:cubicBezTo>
                    <a:pt x="5846" y="3322"/>
                    <a:pt x="5930" y="3120"/>
                    <a:pt x="5989" y="2893"/>
                  </a:cubicBezTo>
                  <a:lnTo>
                    <a:pt x="6489" y="2893"/>
                  </a:lnTo>
                  <a:cubicBezTo>
                    <a:pt x="6572" y="2893"/>
                    <a:pt x="6644" y="2822"/>
                    <a:pt x="6644" y="2727"/>
                  </a:cubicBezTo>
                  <a:lnTo>
                    <a:pt x="6644" y="2274"/>
                  </a:lnTo>
                  <a:cubicBezTo>
                    <a:pt x="6632" y="2191"/>
                    <a:pt x="6561" y="2119"/>
                    <a:pt x="6477" y="2119"/>
                  </a:cubicBezTo>
                  <a:lnTo>
                    <a:pt x="5977" y="2119"/>
                  </a:lnTo>
                  <a:cubicBezTo>
                    <a:pt x="5941" y="1893"/>
                    <a:pt x="5846" y="1691"/>
                    <a:pt x="5715" y="1500"/>
                  </a:cubicBezTo>
                  <a:lnTo>
                    <a:pt x="6060" y="1155"/>
                  </a:lnTo>
                  <a:cubicBezTo>
                    <a:pt x="6084" y="1119"/>
                    <a:pt x="6096" y="1084"/>
                    <a:pt x="6096" y="1036"/>
                  </a:cubicBezTo>
                  <a:cubicBezTo>
                    <a:pt x="6096" y="988"/>
                    <a:pt x="6084" y="941"/>
                    <a:pt x="6060" y="917"/>
                  </a:cubicBezTo>
                  <a:lnTo>
                    <a:pt x="5727" y="584"/>
                  </a:lnTo>
                  <a:cubicBezTo>
                    <a:pt x="5697" y="554"/>
                    <a:pt x="5653" y="539"/>
                    <a:pt x="5608" y="539"/>
                  </a:cubicBezTo>
                  <a:cubicBezTo>
                    <a:pt x="5563" y="539"/>
                    <a:pt x="5519" y="554"/>
                    <a:pt x="5489" y="584"/>
                  </a:cubicBezTo>
                  <a:lnTo>
                    <a:pt x="5144" y="929"/>
                  </a:lnTo>
                  <a:cubicBezTo>
                    <a:pt x="4953" y="810"/>
                    <a:pt x="4751" y="726"/>
                    <a:pt x="4525" y="667"/>
                  </a:cubicBezTo>
                  <a:lnTo>
                    <a:pt x="4525" y="167"/>
                  </a:lnTo>
                  <a:cubicBezTo>
                    <a:pt x="4525" y="84"/>
                    <a:pt x="4453" y="0"/>
                    <a:pt x="435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schemeClr val="accent1"/>
                </a:solidFill>
              </a:endParaRPr>
            </a:p>
          </p:txBody>
        </p:sp>
        <p:sp>
          <p:nvSpPr>
            <p:cNvPr id="214" name="Google Shape;214;p27"/>
            <p:cNvSpPr/>
            <p:nvPr/>
          </p:nvSpPr>
          <p:spPr>
            <a:xfrm>
              <a:off x="3772951" y="2050907"/>
              <a:ext cx="73973" cy="73593"/>
            </a:xfrm>
            <a:custGeom>
              <a:avLst/>
              <a:gdLst/>
              <a:ahLst/>
              <a:cxnLst/>
              <a:rect l="l" t="t" r="r" b="b"/>
              <a:pathLst>
                <a:path w="2335" h="2323" extrusionOk="0">
                  <a:moveTo>
                    <a:pt x="1156" y="322"/>
                  </a:moveTo>
                  <a:cubicBezTo>
                    <a:pt x="1620" y="322"/>
                    <a:pt x="1989" y="703"/>
                    <a:pt x="1989" y="1167"/>
                  </a:cubicBezTo>
                  <a:cubicBezTo>
                    <a:pt x="1989" y="1620"/>
                    <a:pt x="1620" y="2001"/>
                    <a:pt x="1156" y="2001"/>
                  </a:cubicBezTo>
                  <a:cubicBezTo>
                    <a:pt x="691" y="2001"/>
                    <a:pt x="322" y="1620"/>
                    <a:pt x="322" y="1167"/>
                  </a:cubicBezTo>
                  <a:cubicBezTo>
                    <a:pt x="322" y="703"/>
                    <a:pt x="691" y="322"/>
                    <a:pt x="1156" y="322"/>
                  </a:cubicBezTo>
                  <a:close/>
                  <a:moveTo>
                    <a:pt x="1156" y="1"/>
                  </a:moveTo>
                  <a:cubicBezTo>
                    <a:pt x="513" y="1"/>
                    <a:pt x="1" y="524"/>
                    <a:pt x="1" y="1167"/>
                  </a:cubicBezTo>
                  <a:cubicBezTo>
                    <a:pt x="1" y="1798"/>
                    <a:pt x="513" y="2322"/>
                    <a:pt x="1156" y="2322"/>
                  </a:cubicBezTo>
                  <a:cubicBezTo>
                    <a:pt x="1799" y="2322"/>
                    <a:pt x="2323" y="1798"/>
                    <a:pt x="2323" y="1167"/>
                  </a:cubicBezTo>
                  <a:cubicBezTo>
                    <a:pt x="2334" y="524"/>
                    <a:pt x="1811" y="1"/>
                    <a:pt x="115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schemeClr val="accent1"/>
                </a:solidFill>
              </a:endParaRPr>
            </a:p>
          </p:txBody>
        </p:sp>
        <p:sp>
          <p:nvSpPr>
            <p:cNvPr id="215" name="Google Shape;215;p27"/>
            <p:cNvSpPr/>
            <p:nvPr/>
          </p:nvSpPr>
          <p:spPr>
            <a:xfrm>
              <a:off x="3790312" y="2069028"/>
              <a:ext cx="38491" cy="38491"/>
            </a:xfrm>
            <a:custGeom>
              <a:avLst/>
              <a:gdLst/>
              <a:ahLst/>
              <a:cxnLst/>
              <a:rect l="l" t="t" r="r" b="b"/>
              <a:pathLst>
                <a:path w="1215" h="1215" extrusionOk="0">
                  <a:moveTo>
                    <a:pt x="608" y="322"/>
                  </a:moveTo>
                  <a:cubicBezTo>
                    <a:pt x="763" y="322"/>
                    <a:pt x="882" y="441"/>
                    <a:pt x="882" y="595"/>
                  </a:cubicBezTo>
                  <a:cubicBezTo>
                    <a:pt x="882" y="738"/>
                    <a:pt x="763" y="857"/>
                    <a:pt x="608" y="857"/>
                  </a:cubicBezTo>
                  <a:cubicBezTo>
                    <a:pt x="465" y="857"/>
                    <a:pt x="346" y="738"/>
                    <a:pt x="346" y="595"/>
                  </a:cubicBezTo>
                  <a:cubicBezTo>
                    <a:pt x="346" y="441"/>
                    <a:pt x="465" y="322"/>
                    <a:pt x="608" y="322"/>
                  </a:cubicBezTo>
                  <a:close/>
                  <a:moveTo>
                    <a:pt x="608" y="0"/>
                  </a:moveTo>
                  <a:cubicBezTo>
                    <a:pt x="286" y="0"/>
                    <a:pt x="1" y="262"/>
                    <a:pt x="1" y="607"/>
                  </a:cubicBezTo>
                  <a:cubicBezTo>
                    <a:pt x="1" y="929"/>
                    <a:pt x="262" y="1215"/>
                    <a:pt x="608" y="1215"/>
                  </a:cubicBezTo>
                  <a:cubicBezTo>
                    <a:pt x="941" y="1215"/>
                    <a:pt x="1215" y="953"/>
                    <a:pt x="1215" y="607"/>
                  </a:cubicBezTo>
                  <a:cubicBezTo>
                    <a:pt x="1215" y="262"/>
                    <a:pt x="953" y="0"/>
                    <a:pt x="60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schemeClr val="accent1"/>
                </a:solidFill>
              </a:endParaRPr>
            </a:p>
          </p:txBody>
        </p:sp>
        <p:sp>
          <p:nvSpPr>
            <p:cNvPr id="216" name="Google Shape;216;p27"/>
            <p:cNvSpPr/>
            <p:nvPr/>
          </p:nvSpPr>
          <p:spPr>
            <a:xfrm>
              <a:off x="3522521" y="2081447"/>
              <a:ext cx="294212" cy="225688"/>
            </a:xfrm>
            <a:custGeom>
              <a:avLst/>
              <a:gdLst/>
              <a:ahLst/>
              <a:cxnLst/>
              <a:rect l="l" t="t" r="r" b="b"/>
              <a:pathLst>
                <a:path w="9287" h="7124" extrusionOk="0">
                  <a:moveTo>
                    <a:pt x="155" y="1"/>
                  </a:moveTo>
                  <a:cubicBezTo>
                    <a:pt x="72" y="1"/>
                    <a:pt x="0" y="72"/>
                    <a:pt x="0" y="168"/>
                  </a:cubicBezTo>
                  <a:lnTo>
                    <a:pt x="0" y="6954"/>
                  </a:lnTo>
                  <a:cubicBezTo>
                    <a:pt x="0" y="7121"/>
                    <a:pt x="143" y="7121"/>
                    <a:pt x="262" y="7121"/>
                  </a:cubicBezTo>
                  <a:cubicBezTo>
                    <a:pt x="351" y="7121"/>
                    <a:pt x="2483" y="7124"/>
                    <a:pt x="4603" y="7124"/>
                  </a:cubicBezTo>
                  <a:cubicBezTo>
                    <a:pt x="6724" y="7124"/>
                    <a:pt x="8835" y="7121"/>
                    <a:pt x="8882" y="7109"/>
                  </a:cubicBezTo>
                  <a:cubicBezTo>
                    <a:pt x="8942" y="7085"/>
                    <a:pt x="8989" y="7026"/>
                    <a:pt x="9001" y="6966"/>
                  </a:cubicBezTo>
                  <a:lnTo>
                    <a:pt x="9287" y="5466"/>
                  </a:lnTo>
                  <a:cubicBezTo>
                    <a:pt x="9275" y="5395"/>
                    <a:pt x="9216" y="5299"/>
                    <a:pt x="9120" y="5287"/>
                  </a:cubicBezTo>
                  <a:cubicBezTo>
                    <a:pt x="9113" y="5286"/>
                    <a:pt x="9106" y="5286"/>
                    <a:pt x="9099" y="5286"/>
                  </a:cubicBezTo>
                  <a:cubicBezTo>
                    <a:pt x="9021" y="5286"/>
                    <a:pt x="8941" y="5342"/>
                    <a:pt x="8930" y="5418"/>
                  </a:cubicBezTo>
                  <a:lnTo>
                    <a:pt x="8680" y="6788"/>
                  </a:lnTo>
                  <a:lnTo>
                    <a:pt x="357" y="6788"/>
                  </a:lnTo>
                  <a:lnTo>
                    <a:pt x="1036" y="3192"/>
                  </a:lnTo>
                  <a:lnTo>
                    <a:pt x="4429" y="3192"/>
                  </a:lnTo>
                  <a:cubicBezTo>
                    <a:pt x="4524" y="3192"/>
                    <a:pt x="4596" y="3120"/>
                    <a:pt x="4596" y="3025"/>
                  </a:cubicBezTo>
                  <a:cubicBezTo>
                    <a:pt x="4596" y="2930"/>
                    <a:pt x="4524" y="2858"/>
                    <a:pt x="4429" y="2858"/>
                  </a:cubicBezTo>
                  <a:lnTo>
                    <a:pt x="905" y="2858"/>
                  </a:lnTo>
                  <a:cubicBezTo>
                    <a:pt x="834" y="2858"/>
                    <a:pt x="750" y="2918"/>
                    <a:pt x="738" y="2989"/>
                  </a:cubicBezTo>
                  <a:lnTo>
                    <a:pt x="322" y="5168"/>
                  </a:lnTo>
                  <a:lnTo>
                    <a:pt x="322" y="334"/>
                  </a:lnTo>
                  <a:lnTo>
                    <a:pt x="2453" y="334"/>
                  </a:lnTo>
                  <a:lnTo>
                    <a:pt x="3536" y="1418"/>
                  </a:lnTo>
                  <a:cubicBezTo>
                    <a:pt x="3572" y="1442"/>
                    <a:pt x="3608" y="1465"/>
                    <a:pt x="3655" y="1465"/>
                  </a:cubicBezTo>
                  <a:lnTo>
                    <a:pt x="5358" y="1465"/>
                  </a:lnTo>
                  <a:cubicBezTo>
                    <a:pt x="5441" y="1465"/>
                    <a:pt x="5513" y="1394"/>
                    <a:pt x="5513" y="1299"/>
                  </a:cubicBezTo>
                  <a:cubicBezTo>
                    <a:pt x="5513" y="1204"/>
                    <a:pt x="5441" y="1132"/>
                    <a:pt x="5358" y="1132"/>
                  </a:cubicBezTo>
                  <a:lnTo>
                    <a:pt x="3727" y="1132"/>
                  </a:lnTo>
                  <a:lnTo>
                    <a:pt x="2643" y="49"/>
                  </a:lnTo>
                  <a:cubicBezTo>
                    <a:pt x="2619" y="13"/>
                    <a:pt x="2572" y="1"/>
                    <a:pt x="25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schemeClr val="accent1"/>
                </a:solidFill>
              </a:endParaRPr>
            </a:p>
          </p:txBody>
        </p:sp>
        <p:sp>
          <p:nvSpPr>
            <p:cNvPr id="217" name="Google Shape;217;p27"/>
            <p:cNvSpPr/>
            <p:nvPr/>
          </p:nvSpPr>
          <p:spPr>
            <a:xfrm>
              <a:off x="3810682" y="2248812"/>
              <a:ext cx="1774" cy="253"/>
            </a:xfrm>
            <a:custGeom>
              <a:avLst/>
              <a:gdLst/>
              <a:ahLst/>
              <a:cxnLst/>
              <a:rect l="l" t="t" r="r" b="b"/>
              <a:pathLst>
                <a:path w="56" h="8" extrusionOk="0">
                  <a:moveTo>
                    <a:pt x="1" y="1"/>
                  </a:moveTo>
                  <a:cubicBezTo>
                    <a:pt x="1" y="1"/>
                    <a:pt x="7" y="2"/>
                    <a:pt x="24" y="4"/>
                  </a:cubicBezTo>
                  <a:cubicBezTo>
                    <a:pt x="44" y="7"/>
                    <a:pt x="52" y="8"/>
                    <a:pt x="53" y="8"/>
                  </a:cubicBezTo>
                  <a:cubicBezTo>
                    <a:pt x="55" y="8"/>
                    <a:pt x="3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schemeClr val="accent1"/>
                </a:solidFill>
              </a:endParaRPr>
            </a:p>
          </p:txBody>
        </p:sp>
      </p:grpSp>
      <p:sp>
        <p:nvSpPr>
          <p:cNvPr id="218" name="Google Shape;218;p27"/>
          <p:cNvSpPr/>
          <p:nvPr/>
        </p:nvSpPr>
        <p:spPr>
          <a:xfrm>
            <a:off x="11251942" y="1907531"/>
            <a:ext cx="562482" cy="1017752"/>
          </a:xfrm>
          <a:custGeom>
            <a:avLst/>
            <a:gdLst/>
            <a:ahLst/>
            <a:cxnLst/>
            <a:rect l="l" t="t" r="r" b="b"/>
            <a:pathLst>
              <a:path w="6609" h="11229" extrusionOk="0">
                <a:moveTo>
                  <a:pt x="3310" y="1941"/>
                </a:moveTo>
                <a:cubicBezTo>
                  <a:pt x="3632" y="1941"/>
                  <a:pt x="3918" y="2227"/>
                  <a:pt x="3918" y="2572"/>
                </a:cubicBezTo>
                <a:lnTo>
                  <a:pt x="3918" y="2882"/>
                </a:lnTo>
                <a:cubicBezTo>
                  <a:pt x="3918" y="3037"/>
                  <a:pt x="3799" y="3156"/>
                  <a:pt x="3644" y="3156"/>
                </a:cubicBezTo>
                <a:lnTo>
                  <a:pt x="2953" y="3156"/>
                </a:lnTo>
                <a:cubicBezTo>
                  <a:pt x="2798" y="3156"/>
                  <a:pt x="2679" y="3037"/>
                  <a:pt x="2679" y="2882"/>
                </a:cubicBezTo>
                <a:lnTo>
                  <a:pt x="2679" y="2572"/>
                </a:lnTo>
                <a:cubicBezTo>
                  <a:pt x="2679" y="2227"/>
                  <a:pt x="2965" y="1941"/>
                  <a:pt x="3310" y="1941"/>
                </a:cubicBezTo>
                <a:close/>
                <a:moveTo>
                  <a:pt x="3918" y="10371"/>
                </a:moveTo>
                <a:lnTo>
                  <a:pt x="3918" y="10633"/>
                </a:lnTo>
                <a:lnTo>
                  <a:pt x="3906" y="10633"/>
                </a:lnTo>
                <a:cubicBezTo>
                  <a:pt x="3906" y="10788"/>
                  <a:pt x="3787" y="10907"/>
                  <a:pt x="3632" y="10907"/>
                </a:cubicBezTo>
                <a:lnTo>
                  <a:pt x="2929" y="10907"/>
                </a:lnTo>
                <a:cubicBezTo>
                  <a:pt x="2787" y="10907"/>
                  <a:pt x="2668" y="10788"/>
                  <a:pt x="2668" y="10633"/>
                </a:cubicBezTo>
                <a:lnTo>
                  <a:pt x="2668" y="10371"/>
                </a:lnTo>
                <a:close/>
                <a:moveTo>
                  <a:pt x="2572" y="1"/>
                </a:moveTo>
                <a:cubicBezTo>
                  <a:pt x="1144" y="1"/>
                  <a:pt x="1" y="1156"/>
                  <a:pt x="1" y="2572"/>
                </a:cubicBezTo>
                <a:lnTo>
                  <a:pt x="1" y="2751"/>
                </a:lnTo>
                <a:cubicBezTo>
                  <a:pt x="1" y="2834"/>
                  <a:pt x="72" y="2918"/>
                  <a:pt x="167" y="2918"/>
                </a:cubicBezTo>
                <a:cubicBezTo>
                  <a:pt x="251" y="2918"/>
                  <a:pt x="334" y="2834"/>
                  <a:pt x="334" y="2751"/>
                </a:cubicBezTo>
                <a:lnTo>
                  <a:pt x="334" y="2572"/>
                </a:lnTo>
                <a:cubicBezTo>
                  <a:pt x="334" y="1334"/>
                  <a:pt x="1346" y="322"/>
                  <a:pt x="2572" y="322"/>
                </a:cubicBezTo>
                <a:lnTo>
                  <a:pt x="3132" y="322"/>
                </a:lnTo>
                <a:lnTo>
                  <a:pt x="3132" y="1632"/>
                </a:lnTo>
                <a:cubicBezTo>
                  <a:pt x="2679" y="1703"/>
                  <a:pt x="2334" y="2096"/>
                  <a:pt x="2334" y="2572"/>
                </a:cubicBezTo>
                <a:lnTo>
                  <a:pt x="2334" y="2882"/>
                </a:lnTo>
                <a:cubicBezTo>
                  <a:pt x="2334" y="3204"/>
                  <a:pt x="2608" y="3489"/>
                  <a:pt x="2953" y="3489"/>
                </a:cubicBezTo>
                <a:lnTo>
                  <a:pt x="3644" y="3489"/>
                </a:lnTo>
                <a:cubicBezTo>
                  <a:pt x="3977" y="3489"/>
                  <a:pt x="4263" y="3227"/>
                  <a:pt x="4263" y="2882"/>
                </a:cubicBezTo>
                <a:lnTo>
                  <a:pt x="4263" y="2572"/>
                </a:lnTo>
                <a:cubicBezTo>
                  <a:pt x="4263" y="2108"/>
                  <a:pt x="3918" y="1703"/>
                  <a:pt x="3465" y="1632"/>
                </a:cubicBezTo>
                <a:lnTo>
                  <a:pt x="3465" y="322"/>
                </a:lnTo>
                <a:lnTo>
                  <a:pt x="4025" y="322"/>
                </a:lnTo>
                <a:cubicBezTo>
                  <a:pt x="5251" y="322"/>
                  <a:pt x="6263" y="1334"/>
                  <a:pt x="6263" y="2572"/>
                </a:cubicBezTo>
                <a:lnTo>
                  <a:pt x="6263" y="3632"/>
                </a:lnTo>
                <a:lnTo>
                  <a:pt x="5882" y="3632"/>
                </a:lnTo>
                <a:cubicBezTo>
                  <a:pt x="5549" y="3632"/>
                  <a:pt x="5275" y="3894"/>
                  <a:pt x="5275" y="4239"/>
                </a:cubicBezTo>
                <a:lnTo>
                  <a:pt x="5275" y="4430"/>
                </a:lnTo>
                <a:cubicBezTo>
                  <a:pt x="5275" y="4525"/>
                  <a:pt x="5346" y="4597"/>
                  <a:pt x="5430" y="4597"/>
                </a:cubicBezTo>
                <a:cubicBezTo>
                  <a:pt x="5525" y="4597"/>
                  <a:pt x="5596" y="4525"/>
                  <a:pt x="5596" y="4430"/>
                </a:cubicBezTo>
                <a:lnTo>
                  <a:pt x="5596" y="4239"/>
                </a:lnTo>
                <a:cubicBezTo>
                  <a:pt x="5596" y="4085"/>
                  <a:pt x="5716" y="3966"/>
                  <a:pt x="5870" y="3966"/>
                </a:cubicBezTo>
                <a:lnTo>
                  <a:pt x="6251" y="3966"/>
                </a:lnTo>
                <a:lnTo>
                  <a:pt x="6251" y="7264"/>
                </a:lnTo>
                <a:lnTo>
                  <a:pt x="5870" y="7264"/>
                </a:lnTo>
                <a:cubicBezTo>
                  <a:pt x="5716" y="7264"/>
                  <a:pt x="5596" y="7144"/>
                  <a:pt x="5596" y="6990"/>
                </a:cubicBezTo>
                <a:lnTo>
                  <a:pt x="5596" y="5216"/>
                </a:lnTo>
                <a:cubicBezTo>
                  <a:pt x="5596" y="5132"/>
                  <a:pt x="5525" y="5061"/>
                  <a:pt x="5430" y="5061"/>
                </a:cubicBezTo>
                <a:cubicBezTo>
                  <a:pt x="5346" y="5061"/>
                  <a:pt x="5275" y="5132"/>
                  <a:pt x="5275" y="5216"/>
                </a:cubicBezTo>
                <a:lnTo>
                  <a:pt x="5275" y="6990"/>
                </a:lnTo>
                <a:cubicBezTo>
                  <a:pt x="5275" y="7323"/>
                  <a:pt x="5537" y="7597"/>
                  <a:pt x="5882" y="7597"/>
                </a:cubicBezTo>
                <a:lnTo>
                  <a:pt x="6263" y="7597"/>
                </a:lnTo>
                <a:lnTo>
                  <a:pt x="6263" y="8228"/>
                </a:lnTo>
                <a:cubicBezTo>
                  <a:pt x="6263" y="9228"/>
                  <a:pt x="5454" y="10038"/>
                  <a:pt x="4453" y="10038"/>
                </a:cubicBezTo>
                <a:lnTo>
                  <a:pt x="2144" y="10038"/>
                </a:lnTo>
                <a:cubicBezTo>
                  <a:pt x="1144" y="10038"/>
                  <a:pt x="334" y="9228"/>
                  <a:pt x="334" y="8228"/>
                </a:cubicBezTo>
                <a:lnTo>
                  <a:pt x="334" y="7597"/>
                </a:lnTo>
                <a:lnTo>
                  <a:pt x="715" y="7597"/>
                </a:lnTo>
                <a:cubicBezTo>
                  <a:pt x="1048" y="7597"/>
                  <a:pt x="1322" y="7335"/>
                  <a:pt x="1322" y="6990"/>
                </a:cubicBezTo>
                <a:lnTo>
                  <a:pt x="1322" y="6811"/>
                </a:lnTo>
                <a:cubicBezTo>
                  <a:pt x="1322" y="6728"/>
                  <a:pt x="1251" y="6644"/>
                  <a:pt x="1167" y="6644"/>
                </a:cubicBezTo>
                <a:cubicBezTo>
                  <a:pt x="1072" y="6644"/>
                  <a:pt x="1001" y="6728"/>
                  <a:pt x="1001" y="6811"/>
                </a:cubicBezTo>
                <a:lnTo>
                  <a:pt x="1001" y="6990"/>
                </a:lnTo>
                <a:cubicBezTo>
                  <a:pt x="1001" y="7144"/>
                  <a:pt x="882" y="7264"/>
                  <a:pt x="727" y="7264"/>
                </a:cubicBezTo>
                <a:lnTo>
                  <a:pt x="346" y="7264"/>
                </a:lnTo>
                <a:lnTo>
                  <a:pt x="346" y="3966"/>
                </a:lnTo>
                <a:lnTo>
                  <a:pt x="727" y="3966"/>
                </a:lnTo>
                <a:cubicBezTo>
                  <a:pt x="882" y="3966"/>
                  <a:pt x="1001" y="4085"/>
                  <a:pt x="1001" y="4239"/>
                </a:cubicBezTo>
                <a:lnTo>
                  <a:pt x="1001" y="6037"/>
                </a:lnTo>
                <a:cubicBezTo>
                  <a:pt x="1001" y="6132"/>
                  <a:pt x="1072" y="6204"/>
                  <a:pt x="1167" y="6204"/>
                </a:cubicBezTo>
                <a:cubicBezTo>
                  <a:pt x="1251" y="6204"/>
                  <a:pt x="1322" y="6132"/>
                  <a:pt x="1322" y="6037"/>
                </a:cubicBezTo>
                <a:lnTo>
                  <a:pt x="1322" y="4239"/>
                </a:lnTo>
                <a:cubicBezTo>
                  <a:pt x="1322" y="3906"/>
                  <a:pt x="1060" y="3620"/>
                  <a:pt x="715" y="3620"/>
                </a:cubicBezTo>
                <a:lnTo>
                  <a:pt x="334" y="3620"/>
                </a:lnTo>
                <a:lnTo>
                  <a:pt x="334" y="3501"/>
                </a:lnTo>
                <a:cubicBezTo>
                  <a:pt x="334" y="3418"/>
                  <a:pt x="251" y="3346"/>
                  <a:pt x="167" y="3346"/>
                </a:cubicBezTo>
                <a:cubicBezTo>
                  <a:pt x="72" y="3346"/>
                  <a:pt x="1" y="3418"/>
                  <a:pt x="1" y="3501"/>
                </a:cubicBezTo>
                <a:lnTo>
                  <a:pt x="1" y="8216"/>
                </a:lnTo>
                <a:cubicBezTo>
                  <a:pt x="1" y="9383"/>
                  <a:pt x="953" y="10347"/>
                  <a:pt x="2144" y="10347"/>
                </a:cubicBezTo>
                <a:lnTo>
                  <a:pt x="2334" y="10347"/>
                </a:lnTo>
                <a:lnTo>
                  <a:pt x="2334" y="10621"/>
                </a:lnTo>
                <a:cubicBezTo>
                  <a:pt x="2334" y="10943"/>
                  <a:pt x="2608" y="11228"/>
                  <a:pt x="2953" y="11228"/>
                </a:cubicBezTo>
                <a:lnTo>
                  <a:pt x="3644" y="11228"/>
                </a:lnTo>
                <a:cubicBezTo>
                  <a:pt x="3977" y="11228"/>
                  <a:pt x="4263" y="10966"/>
                  <a:pt x="4263" y="10621"/>
                </a:cubicBezTo>
                <a:lnTo>
                  <a:pt x="4263" y="10347"/>
                </a:lnTo>
                <a:lnTo>
                  <a:pt x="4465" y="10347"/>
                </a:lnTo>
                <a:cubicBezTo>
                  <a:pt x="5644" y="10347"/>
                  <a:pt x="6608" y="9407"/>
                  <a:pt x="6608" y="8216"/>
                </a:cubicBezTo>
                <a:lnTo>
                  <a:pt x="6608" y="2572"/>
                </a:lnTo>
                <a:cubicBezTo>
                  <a:pt x="6585" y="1156"/>
                  <a:pt x="5418" y="1"/>
                  <a:pt x="40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pic>
        <p:nvPicPr>
          <p:cNvPr id="148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97" name="Рисунок 19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04" name="Рисунок 20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5"/>
          <p:cNvSpPr txBox="1">
            <a:spLocks noGrp="1"/>
          </p:cNvSpPr>
          <p:nvPr>
            <p:ph type="title"/>
          </p:nvPr>
        </p:nvSpPr>
        <p:spPr>
          <a:xfrm>
            <a:off x="0" y="2124075"/>
            <a:ext cx="5721350" cy="160020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uz-Latn-UZ" sz="4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AMALIY AHAMIYATI</a:t>
            </a:r>
            <a:endParaRPr sz="4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Google Shape;56;p15"/>
          <p:cNvGrpSpPr/>
          <p:nvPr/>
        </p:nvGrpSpPr>
        <p:grpSpPr>
          <a:xfrm>
            <a:off x="-1" y="3938217"/>
            <a:ext cx="12736544" cy="2072057"/>
            <a:chOff x="-1" y="1837425"/>
            <a:chExt cx="6471639" cy="986694"/>
          </a:xfrm>
        </p:grpSpPr>
        <p:sp>
          <p:nvSpPr>
            <p:cNvPr id="57" name="Google Shape;57;p15"/>
            <p:cNvSpPr txBox="1"/>
            <p:nvPr/>
          </p:nvSpPr>
          <p:spPr>
            <a:xfrm>
              <a:off x="5682938" y="2058500"/>
              <a:ext cx="788700" cy="48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" sz="7100" dirty="0">
                  <a:solidFill>
                    <a:schemeClr val="accent2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7100" dirty="0">
                <a:solidFill>
                  <a:schemeClr val="accen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58" name="Google Shape;58;p15"/>
            <p:cNvSpPr/>
            <p:nvPr/>
          </p:nvSpPr>
          <p:spPr>
            <a:xfrm>
              <a:off x="5111825" y="1837425"/>
              <a:ext cx="565850" cy="923350"/>
            </a:xfrm>
            <a:custGeom>
              <a:avLst/>
              <a:gdLst/>
              <a:ahLst/>
              <a:cxnLst/>
              <a:rect l="l" t="t" r="r" b="b"/>
              <a:pathLst>
                <a:path w="22634" h="36934" extrusionOk="0">
                  <a:moveTo>
                    <a:pt x="18766" y="1"/>
                  </a:moveTo>
                  <a:cubicBezTo>
                    <a:pt x="17967" y="1"/>
                    <a:pt x="17169" y="304"/>
                    <a:pt x="16562" y="912"/>
                  </a:cubicBezTo>
                  <a:lnTo>
                    <a:pt x="1215" y="16259"/>
                  </a:lnTo>
                  <a:cubicBezTo>
                    <a:pt x="0" y="17473"/>
                    <a:pt x="0" y="19462"/>
                    <a:pt x="1215" y="20676"/>
                  </a:cubicBezTo>
                  <a:lnTo>
                    <a:pt x="16562" y="36023"/>
                  </a:lnTo>
                  <a:cubicBezTo>
                    <a:pt x="17169" y="36630"/>
                    <a:pt x="17967" y="36934"/>
                    <a:pt x="18766" y="36934"/>
                  </a:cubicBezTo>
                  <a:cubicBezTo>
                    <a:pt x="19565" y="36934"/>
                    <a:pt x="20366" y="36630"/>
                    <a:pt x="20979" y="36023"/>
                  </a:cubicBezTo>
                  <a:lnTo>
                    <a:pt x="22634" y="34368"/>
                  </a:lnTo>
                  <a:lnTo>
                    <a:pt x="8942" y="20676"/>
                  </a:lnTo>
                  <a:cubicBezTo>
                    <a:pt x="7716" y="19462"/>
                    <a:pt x="7716" y="17473"/>
                    <a:pt x="8942" y="16259"/>
                  </a:cubicBezTo>
                  <a:lnTo>
                    <a:pt x="22634" y="2567"/>
                  </a:lnTo>
                  <a:lnTo>
                    <a:pt x="20979" y="912"/>
                  </a:lnTo>
                  <a:cubicBezTo>
                    <a:pt x="20366" y="304"/>
                    <a:pt x="19565" y="1"/>
                    <a:pt x="18766" y="1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9" name="Google Shape;59;p15"/>
            <p:cNvSpPr/>
            <p:nvPr/>
          </p:nvSpPr>
          <p:spPr>
            <a:xfrm>
              <a:off x="5438650" y="2149825"/>
              <a:ext cx="171775" cy="298575"/>
            </a:xfrm>
            <a:custGeom>
              <a:avLst/>
              <a:gdLst/>
              <a:ahLst/>
              <a:cxnLst/>
              <a:rect l="l" t="t" r="r" b="b"/>
              <a:pathLst>
                <a:path w="6871" h="11943" extrusionOk="0">
                  <a:moveTo>
                    <a:pt x="5372" y="0"/>
                  </a:moveTo>
                  <a:cubicBezTo>
                    <a:pt x="5006" y="0"/>
                    <a:pt x="4635" y="137"/>
                    <a:pt x="4334" y="441"/>
                  </a:cubicBezTo>
                  <a:lnTo>
                    <a:pt x="1489" y="3286"/>
                  </a:lnTo>
                  <a:cubicBezTo>
                    <a:pt x="0" y="4763"/>
                    <a:pt x="0" y="7168"/>
                    <a:pt x="1489" y="8656"/>
                  </a:cubicBezTo>
                  <a:lnTo>
                    <a:pt x="4334" y="11502"/>
                  </a:lnTo>
                  <a:cubicBezTo>
                    <a:pt x="4635" y="11806"/>
                    <a:pt x="5006" y="11942"/>
                    <a:pt x="5372" y="11942"/>
                  </a:cubicBezTo>
                  <a:cubicBezTo>
                    <a:pt x="6135" y="11942"/>
                    <a:pt x="6870" y="11348"/>
                    <a:pt x="6870" y="10454"/>
                  </a:cubicBezTo>
                  <a:lnTo>
                    <a:pt x="6870" y="1489"/>
                  </a:lnTo>
                  <a:cubicBezTo>
                    <a:pt x="6870" y="595"/>
                    <a:pt x="6135" y="0"/>
                    <a:pt x="5372" y="0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0" name="Google Shape;60;p15"/>
            <p:cNvSpPr/>
            <p:nvPr/>
          </p:nvSpPr>
          <p:spPr>
            <a:xfrm>
              <a:off x="1280934" y="1922425"/>
              <a:ext cx="4183041" cy="901694"/>
            </a:xfrm>
            <a:custGeom>
              <a:avLst/>
              <a:gdLst/>
              <a:ahLst/>
              <a:cxnLst/>
              <a:rect l="l" t="t" r="r" b="b"/>
              <a:pathLst>
                <a:path w="114123" h="30135" extrusionOk="0">
                  <a:moveTo>
                    <a:pt x="14836" y="0"/>
                  </a:moveTo>
                  <a:lnTo>
                    <a:pt x="1" y="15061"/>
                  </a:lnTo>
                  <a:lnTo>
                    <a:pt x="14836" y="30135"/>
                  </a:lnTo>
                  <a:lnTo>
                    <a:pt x="114122" y="30135"/>
                  </a:lnTo>
                  <a:lnTo>
                    <a:pt x="101252" y="17276"/>
                  </a:lnTo>
                  <a:cubicBezTo>
                    <a:pt x="100644" y="16669"/>
                    <a:pt x="100335" y="15871"/>
                    <a:pt x="100335" y="15061"/>
                  </a:cubicBezTo>
                  <a:cubicBezTo>
                    <a:pt x="100335" y="14264"/>
                    <a:pt x="100644" y="13466"/>
                    <a:pt x="101252" y="12859"/>
                  </a:cubicBezTo>
                  <a:lnTo>
                    <a:pt x="114110" y="0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548625" tIns="91425" rIns="5486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2400" b="1" dirty="0">
                  <a:solidFill>
                    <a:srgbClr val="434343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tasviriy</a:t>
              </a:r>
              <a:r>
                <a:rPr lang="en-US" sz="2400" b="1" dirty="0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materiallar</a:t>
              </a:r>
              <a:r>
                <a:rPr lang="en-US" sz="2400" b="1" dirty="0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(</a:t>
              </a:r>
              <a:r>
                <a:rPr lang="en-US" sz="2400" b="1" dirty="0" err="1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rasmlar</a:t>
              </a:r>
              <a:r>
                <a:rPr lang="en-US" sz="2400" b="1" dirty="0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, </a:t>
              </a:r>
              <a:r>
                <a:rPr lang="en-US" sz="2400" b="1" dirty="0" err="1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diagrammalar</a:t>
              </a:r>
              <a:r>
                <a:rPr lang="en-US" sz="2400" b="1" dirty="0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, </a:t>
              </a:r>
              <a:r>
                <a:rPr lang="en-US" sz="2400" b="1" dirty="0" err="1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kartalar</a:t>
              </a:r>
              <a:r>
                <a:rPr lang="en-US" sz="2400" b="1" dirty="0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, </a:t>
              </a:r>
              <a:r>
                <a:rPr lang="en-US" sz="2400" b="1" dirty="0" err="1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grafikalarning</a:t>
              </a:r>
              <a:r>
                <a:rPr lang="en-US" sz="2400" b="1" dirty="0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) </a:t>
              </a:r>
              <a:r>
                <a:rPr lang="en-US" sz="2400" b="1" dirty="0" err="1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yordamida</a:t>
              </a:r>
              <a:r>
                <a:rPr lang="en-US" sz="2400" b="1" dirty="0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adabiy</a:t>
              </a:r>
              <a:r>
                <a:rPr lang="en-US" sz="2400" b="1" dirty="0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asarlarning</a:t>
              </a:r>
              <a:r>
                <a:rPr lang="en-US" sz="2400" b="1" dirty="0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mazmunini</a:t>
              </a:r>
              <a:r>
                <a:rPr lang="en-US" sz="2400" b="1" dirty="0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o'rganish</a:t>
              </a:r>
              <a:r>
                <a:rPr lang="en-US" sz="2400" b="1" dirty="0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va</a:t>
              </a:r>
              <a:r>
                <a:rPr lang="en-US" sz="2400" b="1" dirty="0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uz-Latn-UZ" sz="2400" b="1" dirty="0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     </a:t>
              </a:r>
              <a:r>
                <a:rPr lang="en-US" sz="2400" b="1" dirty="0" err="1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tushunish</a:t>
              </a:r>
              <a:r>
                <a:rPr lang="uz-Latn-UZ" sz="2400" b="1" dirty="0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ni</a:t>
              </a:r>
              <a:r>
                <a:rPr lang="en-US" sz="2400" b="1" dirty="0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osonlashtiri</a:t>
              </a:r>
              <a:r>
                <a:rPr lang="uz-Latn-UZ" sz="2400" b="1" dirty="0">
                  <a:solidFill>
                    <a:sysClr val="windowText" lastClr="00000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sh</a:t>
              </a:r>
              <a:endParaRPr lang="en-US" sz="2400" b="1" dirty="0">
                <a:solidFill>
                  <a:sysClr val="windowText" lastClr="00000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  <p:sp>
          <p:nvSpPr>
            <p:cNvPr id="61" name="Google Shape;61;p15"/>
            <p:cNvSpPr txBox="1"/>
            <p:nvPr/>
          </p:nvSpPr>
          <p:spPr>
            <a:xfrm>
              <a:off x="-1" y="2170976"/>
              <a:ext cx="1359000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r"/>
              <a:r>
                <a:rPr lang="uz-Latn-UZ" sz="4000" b="1" dirty="0">
                  <a:solidFill>
                    <a:schemeClr val="accent2"/>
                  </a:solidFill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RASMLI</a:t>
              </a:r>
              <a:endParaRPr sz="4000" b="1" dirty="0">
                <a:solidFill>
                  <a:schemeClr val="accent2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</p:grpSp>
      <p:grpSp>
        <p:nvGrpSpPr>
          <p:cNvPr id="3" name="Google Shape;62;p15"/>
          <p:cNvGrpSpPr/>
          <p:nvPr/>
        </p:nvGrpSpPr>
        <p:grpSpPr>
          <a:xfrm>
            <a:off x="5340350" y="6238875"/>
            <a:ext cx="12655550" cy="1939035"/>
            <a:chOff x="2673613" y="2780700"/>
            <a:chExt cx="6430484" cy="923350"/>
          </a:xfrm>
        </p:grpSpPr>
        <p:sp>
          <p:nvSpPr>
            <p:cNvPr id="63" name="Google Shape;63;p15"/>
            <p:cNvSpPr txBox="1"/>
            <p:nvPr/>
          </p:nvSpPr>
          <p:spPr>
            <a:xfrm>
              <a:off x="2673613" y="3001788"/>
              <a:ext cx="788700" cy="48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r"/>
              <a:r>
                <a:rPr lang="en" sz="7100" dirty="0">
                  <a:solidFill>
                    <a:schemeClr val="accent5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7100" dirty="0">
                <a:solidFill>
                  <a:schemeClr val="accent5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64" name="Google Shape;64;p15"/>
            <p:cNvSpPr/>
            <p:nvPr/>
          </p:nvSpPr>
          <p:spPr>
            <a:xfrm>
              <a:off x="3466375" y="2780700"/>
              <a:ext cx="566175" cy="923350"/>
            </a:xfrm>
            <a:custGeom>
              <a:avLst/>
              <a:gdLst/>
              <a:ahLst/>
              <a:cxnLst/>
              <a:rect l="l" t="t" r="r" b="b"/>
              <a:pathLst>
                <a:path w="22647" h="36934" extrusionOk="0">
                  <a:moveTo>
                    <a:pt x="3869" y="1"/>
                  </a:moveTo>
                  <a:cubicBezTo>
                    <a:pt x="3069" y="1"/>
                    <a:pt x="2269" y="304"/>
                    <a:pt x="1655" y="911"/>
                  </a:cubicBezTo>
                  <a:lnTo>
                    <a:pt x="1" y="2566"/>
                  </a:lnTo>
                  <a:lnTo>
                    <a:pt x="13693" y="16259"/>
                  </a:lnTo>
                  <a:cubicBezTo>
                    <a:pt x="14919" y="17485"/>
                    <a:pt x="14919" y="19461"/>
                    <a:pt x="13693" y="20676"/>
                  </a:cubicBezTo>
                  <a:lnTo>
                    <a:pt x="1" y="34368"/>
                  </a:lnTo>
                  <a:lnTo>
                    <a:pt x="1655" y="36023"/>
                  </a:lnTo>
                  <a:cubicBezTo>
                    <a:pt x="2269" y="36630"/>
                    <a:pt x="3069" y="36934"/>
                    <a:pt x="3869" y="36934"/>
                  </a:cubicBezTo>
                  <a:cubicBezTo>
                    <a:pt x="4668" y="36934"/>
                    <a:pt x="5465" y="36630"/>
                    <a:pt x="6073" y="36023"/>
                  </a:cubicBezTo>
                  <a:lnTo>
                    <a:pt x="21420" y="20676"/>
                  </a:lnTo>
                  <a:cubicBezTo>
                    <a:pt x="22646" y="19461"/>
                    <a:pt x="22646" y="17485"/>
                    <a:pt x="21420" y="16259"/>
                  </a:cubicBezTo>
                  <a:lnTo>
                    <a:pt x="6073" y="911"/>
                  </a:lnTo>
                  <a:cubicBezTo>
                    <a:pt x="5465" y="304"/>
                    <a:pt x="4668" y="1"/>
                    <a:pt x="3869" y="1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5" name="Google Shape;65;p15"/>
            <p:cNvSpPr/>
            <p:nvPr/>
          </p:nvSpPr>
          <p:spPr>
            <a:xfrm>
              <a:off x="3533650" y="3093100"/>
              <a:ext cx="171775" cy="298575"/>
            </a:xfrm>
            <a:custGeom>
              <a:avLst/>
              <a:gdLst/>
              <a:ahLst/>
              <a:cxnLst/>
              <a:rect l="l" t="t" r="r" b="b"/>
              <a:pathLst>
                <a:path w="6871" h="11943" extrusionOk="0">
                  <a:moveTo>
                    <a:pt x="1499" y="0"/>
                  </a:moveTo>
                  <a:cubicBezTo>
                    <a:pt x="736" y="0"/>
                    <a:pt x="0" y="595"/>
                    <a:pt x="0" y="1488"/>
                  </a:cubicBezTo>
                  <a:lnTo>
                    <a:pt x="0" y="10454"/>
                  </a:lnTo>
                  <a:cubicBezTo>
                    <a:pt x="0" y="11348"/>
                    <a:pt x="736" y="11942"/>
                    <a:pt x="1499" y="11942"/>
                  </a:cubicBezTo>
                  <a:cubicBezTo>
                    <a:pt x="1864" y="11942"/>
                    <a:pt x="2236" y="11806"/>
                    <a:pt x="2536" y="11502"/>
                  </a:cubicBezTo>
                  <a:lnTo>
                    <a:pt x="5382" y="8656"/>
                  </a:lnTo>
                  <a:cubicBezTo>
                    <a:pt x="6870" y="7180"/>
                    <a:pt x="6870" y="4775"/>
                    <a:pt x="5382" y="3286"/>
                  </a:cubicBezTo>
                  <a:lnTo>
                    <a:pt x="2536" y="441"/>
                  </a:lnTo>
                  <a:cubicBezTo>
                    <a:pt x="2236" y="136"/>
                    <a:pt x="1864" y="0"/>
                    <a:pt x="1499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6" name="Google Shape;66;p15"/>
            <p:cNvSpPr/>
            <p:nvPr/>
          </p:nvSpPr>
          <p:spPr>
            <a:xfrm>
              <a:off x="3680100" y="2865675"/>
              <a:ext cx="4181781" cy="822168"/>
            </a:xfrm>
            <a:custGeom>
              <a:avLst/>
              <a:gdLst/>
              <a:ahLst/>
              <a:cxnLst/>
              <a:rect l="l" t="t" r="r" b="b"/>
              <a:pathLst>
                <a:path w="114122" h="30136" extrusionOk="0">
                  <a:moveTo>
                    <a:pt x="0" y="1"/>
                  </a:moveTo>
                  <a:lnTo>
                    <a:pt x="12871" y="12860"/>
                  </a:lnTo>
                  <a:cubicBezTo>
                    <a:pt x="13478" y="13467"/>
                    <a:pt x="13788" y="14265"/>
                    <a:pt x="13788" y="15074"/>
                  </a:cubicBezTo>
                  <a:cubicBezTo>
                    <a:pt x="13788" y="15872"/>
                    <a:pt x="13478" y="16670"/>
                    <a:pt x="12871" y="17277"/>
                  </a:cubicBezTo>
                  <a:lnTo>
                    <a:pt x="12" y="30135"/>
                  </a:lnTo>
                  <a:lnTo>
                    <a:pt x="99286" y="30135"/>
                  </a:lnTo>
                  <a:lnTo>
                    <a:pt x="114122" y="15074"/>
                  </a:lnTo>
                  <a:lnTo>
                    <a:pt x="99286" y="1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548625" tIns="91425" rIns="5486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simvollar</a:t>
              </a: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, </a:t>
              </a: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timsollar</a:t>
              </a: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va</a:t>
              </a: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ramzlar</a:t>
              </a: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orqali</a:t>
              </a: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adabiy</a:t>
              </a: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uz-Latn-UZ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    </a:t>
              </a:r>
            </a:p>
            <a:p>
              <a:pPr algn="ctr">
                <a:buClr>
                  <a:schemeClr val="dk1"/>
                </a:buClr>
                <a:buSzPts val="1100"/>
              </a:pPr>
              <a:r>
                <a:rPr lang="uz-Latn-UZ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    </a:t>
              </a: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asarlarni</a:t>
              </a: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tahlil</a:t>
              </a: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qilish</a:t>
              </a:r>
              <a:r>
                <a:rPr lang="uz-Latn-UZ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(masalan, ko‘pincha qush ramziy  ma'noga ega bo'lib,ozodlikni, tabiiylik ramzini ifodalashi mumkin)</a:t>
              </a:r>
              <a:endParaRPr sz="2400" b="1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  <p:sp>
          <p:nvSpPr>
            <p:cNvPr id="67" name="Google Shape;67;p15"/>
            <p:cNvSpPr txBox="1"/>
            <p:nvPr/>
          </p:nvSpPr>
          <p:spPr>
            <a:xfrm>
              <a:off x="7745097" y="2998414"/>
              <a:ext cx="1359000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uz-Latn-UZ" sz="4000" b="1" dirty="0">
                  <a:solidFill>
                    <a:schemeClr val="accent5"/>
                  </a:solidFill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TIMSOLLI</a:t>
              </a:r>
              <a:endParaRPr sz="4000" b="1" dirty="0">
                <a:solidFill>
                  <a:schemeClr val="accent5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</p:grpSp>
      <p:grpSp>
        <p:nvGrpSpPr>
          <p:cNvPr id="4" name="Google Shape;68;p15"/>
          <p:cNvGrpSpPr/>
          <p:nvPr/>
        </p:nvGrpSpPr>
        <p:grpSpPr>
          <a:xfrm>
            <a:off x="-374651" y="8296275"/>
            <a:ext cx="13166539" cy="1939508"/>
            <a:chOff x="-219400" y="3683275"/>
            <a:chExt cx="6690125" cy="923575"/>
          </a:xfrm>
        </p:grpSpPr>
        <p:sp>
          <p:nvSpPr>
            <p:cNvPr id="69" name="Google Shape;69;p15"/>
            <p:cNvSpPr txBox="1"/>
            <p:nvPr/>
          </p:nvSpPr>
          <p:spPr>
            <a:xfrm>
              <a:off x="5682025" y="3904450"/>
              <a:ext cx="788700" cy="48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" sz="7100" dirty="0">
                  <a:solidFill>
                    <a:srgbClr val="0070C0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7100" dirty="0">
                <a:solidFill>
                  <a:srgbClr val="0070C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70" name="Google Shape;70;p15"/>
            <p:cNvSpPr/>
            <p:nvPr/>
          </p:nvSpPr>
          <p:spPr>
            <a:xfrm>
              <a:off x="5111825" y="3683275"/>
              <a:ext cx="565850" cy="923575"/>
            </a:xfrm>
            <a:custGeom>
              <a:avLst/>
              <a:gdLst/>
              <a:ahLst/>
              <a:cxnLst/>
              <a:rect l="l" t="t" r="r" b="b"/>
              <a:pathLst>
                <a:path w="22634" h="36943" extrusionOk="0">
                  <a:moveTo>
                    <a:pt x="18766" y="0"/>
                  </a:moveTo>
                  <a:cubicBezTo>
                    <a:pt x="17967" y="0"/>
                    <a:pt x="17169" y="307"/>
                    <a:pt x="16562" y="920"/>
                  </a:cubicBezTo>
                  <a:lnTo>
                    <a:pt x="1215" y="16267"/>
                  </a:lnTo>
                  <a:cubicBezTo>
                    <a:pt x="0" y="17482"/>
                    <a:pt x="0" y="19458"/>
                    <a:pt x="1215" y="20684"/>
                  </a:cubicBezTo>
                  <a:lnTo>
                    <a:pt x="16562" y="36031"/>
                  </a:lnTo>
                  <a:cubicBezTo>
                    <a:pt x="17169" y="36639"/>
                    <a:pt x="17967" y="36942"/>
                    <a:pt x="18766" y="36942"/>
                  </a:cubicBezTo>
                  <a:cubicBezTo>
                    <a:pt x="19565" y="36942"/>
                    <a:pt x="20366" y="36639"/>
                    <a:pt x="20979" y="36031"/>
                  </a:cubicBezTo>
                  <a:lnTo>
                    <a:pt x="22634" y="34377"/>
                  </a:lnTo>
                  <a:lnTo>
                    <a:pt x="8942" y="20684"/>
                  </a:lnTo>
                  <a:cubicBezTo>
                    <a:pt x="7716" y="19458"/>
                    <a:pt x="7716" y="17482"/>
                    <a:pt x="8942" y="16267"/>
                  </a:cubicBezTo>
                  <a:lnTo>
                    <a:pt x="22634" y="2563"/>
                  </a:lnTo>
                  <a:lnTo>
                    <a:pt x="20979" y="920"/>
                  </a:lnTo>
                  <a:cubicBezTo>
                    <a:pt x="20366" y="307"/>
                    <a:pt x="19565" y="0"/>
                    <a:pt x="18766" y="0"/>
                  </a:cubicBez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71" name="Google Shape;71;p15"/>
            <p:cNvSpPr/>
            <p:nvPr/>
          </p:nvSpPr>
          <p:spPr>
            <a:xfrm>
              <a:off x="5438650" y="3995875"/>
              <a:ext cx="171775" cy="298575"/>
            </a:xfrm>
            <a:custGeom>
              <a:avLst/>
              <a:gdLst/>
              <a:ahLst/>
              <a:cxnLst/>
              <a:rect l="l" t="t" r="r" b="b"/>
              <a:pathLst>
                <a:path w="6871" h="11943" extrusionOk="0">
                  <a:moveTo>
                    <a:pt x="5372" y="1"/>
                  </a:moveTo>
                  <a:cubicBezTo>
                    <a:pt x="5006" y="1"/>
                    <a:pt x="4635" y="137"/>
                    <a:pt x="4334" y="441"/>
                  </a:cubicBezTo>
                  <a:lnTo>
                    <a:pt x="1489" y="3287"/>
                  </a:lnTo>
                  <a:cubicBezTo>
                    <a:pt x="0" y="4763"/>
                    <a:pt x="0" y="7168"/>
                    <a:pt x="1489" y="8657"/>
                  </a:cubicBezTo>
                  <a:lnTo>
                    <a:pt x="4334" y="11502"/>
                  </a:lnTo>
                  <a:cubicBezTo>
                    <a:pt x="4635" y="11807"/>
                    <a:pt x="5006" y="11943"/>
                    <a:pt x="5372" y="11943"/>
                  </a:cubicBezTo>
                  <a:cubicBezTo>
                    <a:pt x="6135" y="11943"/>
                    <a:pt x="6870" y="11348"/>
                    <a:pt x="6870" y="10454"/>
                  </a:cubicBezTo>
                  <a:lnTo>
                    <a:pt x="6870" y="1489"/>
                  </a:lnTo>
                  <a:cubicBezTo>
                    <a:pt x="6870" y="595"/>
                    <a:pt x="6135" y="1"/>
                    <a:pt x="5372" y="1"/>
                  </a:cubicBez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72" name="Google Shape;72;p15"/>
            <p:cNvSpPr/>
            <p:nvPr/>
          </p:nvSpPr>
          <p:spPr>
            <a:xfrm>
              <a:off x="1097027" y="3768475"/>
              <a:ext cx="4366948" cy="785657"/>
            </a:xfrm>
            <a:custGeom>
              <a:avLst/>
              <a:gdLst/>
              <a:ahLst/>
              <a:cxnLst/>
              <a:rect l="l" t="t" r="r" b="b"/>
              <a:pathLst>
                <a:path w="114123" h="30136" extrusionOk="0">
                  <a:moveTo>
                    <a:pt x="14836" y="0"/>
                  </a:moveTo>
                  <a:lnTo>
                    <a:pt x="1" y="15062"/>
                  </a:lnTo>
                  <a:lnTo>
                    <a:pt x="14836" y="30135"/>
                  </a:lnTo>
                  <a:lnTo>
                    <a:pt x="114122" y="30135"/>
                  </a:lnTo>
                  <a:lnTo>
                    <a:pt x="101252" y="17276"/>
                  </a:lnTo>
                  <a:cubicBezTo>
                    <a:pt x="100644" y="16669"/>
                    <a:pt x="100335" y="15860"/>
                    <a:pt x="100335" y="15062"/>
                  </a:cubicBezTo>
                  <a:cubicBezTo>
                    <a:pt x="100335" y="14264"/>
                    <a:pt x="100644" y="13466"/>
                    <a:pt x="101252" y="12859"/>
                  </a:cubicBezTo>
                  <a:lnTo>
                    <a:pt x="11411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548625" tIns="91425" rIns="5486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o</a:t>
              </a:r>
              <a:r>
                <a:rPr lang="uz-Latn-UZ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‘quvchilarning tasavvuri kengayadi, kreativ fikrlashi rivojlanadi, matn va ma’lumotlarni     chuqurroq  tushunishiga yordam beradi.</a:t>
              </a:r>
              <a:endParaRPr sz="2400" b="1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  <p:sp>
          <p:nvSpPr>
            <p:cNvPr id="73" name="Google Shape;73;p15"/>
            <p:cNvSpPr txBox="1"/>
            <p:nvPr/>
          </p:nvSpPr>
          <p:spPr>
            <a:xfrm>
              <a:off x="-219400" y="3937275"/>
              <a:ext cx="1359000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r"/>
              <a:r>
                <a:rPr lang="uz-Latn-UZ" sz="4000" b="1" dirty="0">
                  <a:solidFill>
                    <a:srgbClr val="0070C0"/>
                  </a:solidFill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NATIJA</a:t>
              </a:r>
              <a:endParaRPr sz="4000" b="1" dirty="0">
                <a:solidFill>
                  <a:srgbClr val="0070C0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</p:grpSp>
      <p:grpSp>
        <p:nvGrpSpPr>
          <p:cNvPr id="5" name="Google Shape;74;p15"/>
          <p:cNvGrpSpPr/>
          <p:nvPr/>
        </p:nvGrpSpPr>
        <p:grpSpPr>
          <a:xfrm>
            <a:off x="5261844" y="2039416"/>
            <a:ext cx="12125694" cy="1939508"/>
            <a:chOff x="2673625" y="934650"/>
            <a:chExt cx="6161256" cy="923575"/>
          </a:xfrm>
        </p:grpSpPr>
        <p:sp>
          <p:nvSpPr>
            <p:cNvPr id="75" name="Google Shape;75;p15"/>
            <p:cNvSpPr txBox="1"/>
            <p:nvPr/>
          </p:nvSpPr>
          <p:spPr>
            <a:xfrm>
              <a:off x="2673625" y="1155725"/>
              <a:ext cx="788700" cy="48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r"/>
              <a:r>
                <a:rPr lang="en" sz="7100" dirty="0">
                  <a:solidFill>
                    <a:schemeClr val="accent6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7100" dirty="0">
                <a:solidFill>
                  <a:schemeClr val="accent6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76" name="Google Shape;76;p15"/>
            <p:cNvSpPr/>
            <p:nvPr/>
          </p:nvSpPr>
          <p:spPr>
            <a:xfrm>
              <a:off x="3466375" y="934650"/>
              <a:ext cx="566175" cy="923575"/>
            </a:xfrm>
            <a:custGeom>
              <a:avLst/>
              <a:gdLst/>
              <a:ahLst/>
              <a:cxnLst/>
              <a:rect l="l" t="t" r="r" b="b"/>
              <a:pathLst>
                <a:path w="22647" h="36943" extrusionOk="0">
                  <a:moveTo>
                    <a:pt x="3869" y="0"/>
                  </a:moveTo>
                  <a:cubicBezTo>
                    <a:pt x="3069" y="0"/>
                    <a:pt x="2269" y="304"/>
                    <a:pt x="1655" y="911"/>
                  </a:cubicBezTo>
                  <a:lnTo>
                    <a:pt x="1" y="2566"/>
                  </a:lnTo>
                  <a:lnTo>
                    <a:pt x="13693" y="16258"/>
                  </a:lnTo>
                  <a:cubicBezTo>
                    <a:pt x="14919" y="17484"/>
                    <a:pt x="14919" y="19461"/>
                    <a:pt x="13693" y="20675"/>
                  </a:cubicBezTo>
                  <a:lnTo>
                    <a:pt x="1" y="34379"/>
                  </a:lnTo>
                  <a:lnTo>
                    <a:pt x="1655" y="36022"/>
                  </a:lnTo>
                  <a:cubicBezTo>
                    <a:pt x="2269" y="36636"/>
                    <a:pt x="3069" y="36942"/>
                    <a:pt x="3869" y="36942"/>
                  </a:cubicBezTo>
                  <a:cubicBezTo>
                    <a:pt x="4668" y="36942"/>
                    <a:pt x="5465" y="36636"/>
                    <a:pt x="6073" y="36022"/>
                  </a:cubicBezTo>
                  <a:lnTo>
                    <a:pt x="21420" y="20675"/>
                  </a:lnTo>
                  <a:cubicBezTo>
                    <a:pt x="22646" y="19461"/>
                    <a:pt x="22646" y="17484"/>
                    <a:pt x="21420" y="16258"/>
                  </a:cubicBezTo>
                  <a:lnTo>
                    <a:pt x="6073" y="911"/>
                  </a:lnTo>
                  <a:cubicBezTo>
                    <a:pt x="5465" y="304"/>
                    <a:pt x="4668" y="0"/>
                    <a:pt x="3869" y="0"/>
                  </a:cubicBez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77" name="Google Shape;77;p15"/>
            <p:cNvSpPr/>
            <p:nvPr/>
          </p:nvSpPr>
          <p:spPr>
            <a:xfrm>
              <a:off x="3533650" y="1247050"/>
              <a:ext cx="171775" cy="298550"/>
            </a:xfrm>
            <a:custGeom>
              <a:avLst/>
              <a:gdLst/>
              <a:ahLst/>
              <a:cxnLst/>
              <a:rect l="l" t="t" r="r" b="b"/>
              <a:pathLst>
                <a:path w="6871" h="11942" extrusionOk="0">
                  <a:moveTo>
                    <a:pt x="1501" y="0"/>
                  </a:moveTo>
                  <a:cubicBezTo>
                    <a:pt x="737" y="0"/>
                    <a:pt x="0" y="597"/>
                    <a:pt x="0" y="1500"/>
                  </a:cubicBezTo>
                  <a:lnTo>
                    <a:pt x="0" y="10453"/>
                  </a:lnTo>
                  <a:cubicBezTo>
                    <a:pt x="0" y="11347"/>
                    <a:pt x="736" y="11942"/>
                    <a:pt x="1499" y="11942"/>
                  </a:cubicBezTo>
                  <a:cubicBezTo>
                    <a:pt x="1864" y="11942"/>
                    <a:pt x="2236" y="11806"/>
                    <a:pt x="2536" y="11501"/>
                  </a:cubicBezTo>
                  <a:lnTo>
                    <a:pt x="5382" y="8656"/>
                  </a:lnTo>
                  <a:cubicBezTo>
                    <a:pt x="6870" y="7179"/>
                    <a:pt x="6870" y="4774"/>
                    <a:pt x="5382" y="3286"/>
                  </a:cubicBezTo>
                  <a:lnTo>
                    <a:pt x="2536" y="440"/>
                  </a:lnTo>
                  <a:cubicBezTo>
                    <a:pt x="2236" y="136"/>
                    <a:pt x="1865" y="0"/>
                    <a:pt x="1501" y="0"/>
                  </a:cubicBez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78" name="Google Shape;78;p15"/>
            <p:cNvSpPr/>
            <p:nvPr/>
          </p:nvSpPr>
          <p:spPr>
            <a:xfrm>
              <a:off x="3680100" y="1019625"/>
              <a:ext cx="3834499" cy="789910"/>
            </a:xfrm>
            <a:custGeom>
              <a:avLst/>
              <a:gdLst/>
              <a:ahLst/>
              <a:cxnLst/>
              <a:rect l="l" t="t" r="r" b="b"/>
              <a:pathLst>
                <a:path w="114122" h="30136" extrusionOk="0">
                  <a:moveTo>
                    <a:pt x="0" y="0"/>
                  </a:moveTo>
                  <a:lnTo>
                    <a:pt x="12871" y="12859"/>
                  </a:lnTo>
                  <a:cubicBezTo>
                    <a:pt x="13478" y="13466"/>
                    <a:pt x="13788" y="14276"/>
                    <a:pt x="13788" y="15074"/>
                  </a:cubicBezTo>
                  <a:cubicBezTo>
                    <a:pt x="13788" y="15871"/>
                    <a:pt x="13478" y="16669"/>
                    <a:pt x="12871" y="17276"/>
                  </a:cubicBezTo>
                  <a:lnTo>
                    <a:pt x="12" y="30135"/>
                  </a:lnTo>
                  <a:lnTo>
                    <a:pt x="99286" y="30135"/>
                  </a:lnTo>
                  <a:lnTo>
                    <a:pt x="114122" y="15074"/>
                  </a:lnTo>
                  <a:lnTo>
                    <a:pt x="99286" y="0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548625" tIns="91425" rIns="5486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matnni</a:t>
              </a: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, </a:t>
              </a: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hikoya</a:t>
              </a: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yoki</a:t>
              </a: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she'rni</a:t>
              </a: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tasavvur</a:t>
              </a: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qilishda</a:t>
              </a: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yordam</a:t>
              </a: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berish</a:t>
              </a: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uchun</a:t>
              </a: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tasvirlar</a:t>
              </a: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, </a:t>
              </a: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vizual</a:t>
              </a: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vositalar</a:t>
              </a: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yoki</a:t>
              </a: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amaliy</a:t>
              </a: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tajribalar</a:t>
              </a:r>
              <a:r>
                <a:rPr lang="en-US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qo'llanil</a:t>
              </a:r>
              <a:r>
                <a:rPr lang="uz-Latn-UZ" sz="2400" b="1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ishi</a:t>
              </a:r>
              <a:endParaRPr sz="2400" b="1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  <p:sp>
          <p:nvSpPr>
            <p:cNvPr id="79" name="Google Shape;79;p15"/>
            <p:cNvSpPr txBox="1"/>
            <p:nvPr/>
          </p:nvSpPr>
          <p:spPr>
            <a:xfrm>
              <a:off x="7475881" y="1156392"/>
              <a:ext cx="1359000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uz-Latn-UZ" sz="4000" b="1" dirty="0">
                  <a:solidFill>
                    <a:srgbClr val="2CC8A1"/>
                  </a:solidFill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MODDIY</a:t>
              </a:r>
              <a:endParaRPr sz="4000" b="1" dirty="0">
                <a:solidFill>
                  <a:srgbClr val="2CC8A1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</p:grpSp>
      <p:pic>
        <p:nvPicPr>
          <p:cNvPr id="27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09" name="Полилиния: фигура 7308">
            <a:extLst>
              <a:ext uri="{FF2B5EF4-FFF2-40B4-BE49-F238E27FC236}">
                <a16:creationId xmlns:a16="http://schemas.microsoft.com/office/drawing/2014/main" id="{354E9DE8-CB88-4D2C-BC72-65094426E6AD}"/>
              </a:ext>
            </a:extLst>
          </p:cNvPr>
          <p:cNvSpPr/>
          <p:nvPr/>
        </p:nvSpPr>
        <p:spPr>
          <a:xfrm>
            <a:off x="-6397" y="-1467683"/>
            <a:ext cx="18004009" cy="10810592"/>
          </a:xfrm>
          <a:custGeom>
            <a:avLst/>
            <a:gdLst>
              <a:gd name="connsiteX0" fmla="*/ 7144 w 18297525"/>
              <a:gd name="connsiteY0" fmla="*/ 7144 h 10296525"/>
              <a:gd name="connsiteX1" fmla="*/ 18295144 w 18297525"/>
              <a:gd name="connsiteY1" fmla="*/ 7144 h 10296525"/>
              <a:gd name="connsiteX2" fmla="*/ 18295144 w 18297525"/>
              <a:gd name="connsiteY2" fmla="*/ 10294144 h 10296525"/>
              <a:gd name="connsiteX3" fmla="*/ 7144 w 18297525"/>
              <a:gd name="connsiteY3" fmla="*/ 10294144 h 10296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97525" h="10296525">
                <a:moveTo>
                  <a:pt x="7144" y="7144"/>
                </a:moveTo>
                <a:lnTo>
                  <a:pt x="18295144" y="7144"/>
                </a:lnTo>
                <a:lnTo>
                  <a:pt x="18295144" y="10294144"/>
                </a:lnTo>
                <a:lnTo>
                  <a:pt x="7144" y="10294144"/>
                </a:lnTo>
                <a:close/>
              </a:path>
            </a:pathLst>
          </a:custGeom>
          <a:noFill/>
          <a:ln w="9525" cap="flat">
            <a:noFill/>
            <a:prstDash val="solid"/>
            <a:miter/>
          </a:ln>
        </p:spPr>
        <p:txBody>
          <a:bodyPr lIns="138221" tIns="69110" rIns="138221" bIns="69110" rtlCol="0" anchor="ctr"/>
          <a:lstStyle/>
          <a:p>
            <a:endParaRPr lang="ru-RU" sz="1700" dirty="0"/>
          </a:p>
        </p:txBody>
      </p:sp>
      <p:pic>
        <p:nvPicPr>
          <p:cNvPr id="16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43" name="Google Shape;133;p14"/>
          <p:cNvSpPr/>
          <p:nvPr/>
        </p:nvSpPr>
        <p:spPr>
          <a:xfrm>
            <a:off x="463550" y="1743075"/>
            <a:ext cx="6324600" cy="1219200"/>
          </a:xfrm>
          <a:custGeom>
            <a:avLst/>
            <a:gdLst/>
            <a:ahLst/>
            <a:cxnLst/>
            <a:rect l="l" t="t" r="r" b="b"/>
            <a:pathLst>
              <a:path w="107169" h="16698" extrusionOk="0">
                <a:moveTo>
                  <a:pt x="1425" y="8716"/>
                </a:moveTo>
                <a:lnTo>
                  <a:pt x="1425" y="8716"/>
                </a:lnTo>
                <a:cubicBezTo>
                  <a:pt x="1520" y="9698"/>
                  <a:pt x="1394" y="10553"/>
                  <a:pt x="1520" y="11376"/>
                </a:cubicBezTo>
                <a:cubicBezTo>
                  <a:pt x="1647" y="12168"/>
                  <a:pt x="2090" y="12833"/>
                  <a:pt x="2502" y="13625"/>
                </a:cubicBezTo>
                <a:cubicBezTo>
                  <a:pt x="1109" y="12611"/>
                  <a:pt x="665" y="10774"/>
                  <a:pt x="1425" y="8716"/>
                </a:cubicBezTo>
                <a:close/>
                <a:moveTo>
                  <a:pt x="82687" y="1196"/>
                </a:moveTo>
                <a:cubicBezTo>
                  <a:pt x="82963" y="1196"/>
                  <a:pt x="83237" y="1200"/>
                  <a:pt x="83512" y="1210"/>
                </a:cubicBezTo>
                <a:cubicBezTo>
                  <a:pt x="86235" y="1337"/>
                  <a:pt x="88990" y="1432"/>
                  <a:pt x="91746" y="1495"/>
                </a:cubicBezTo>
                <a:cubicBezTo>
                  <a:pt x="94057" y="1559"/>
                  <a:pt x="96369" y="2034"/>
                  <a:pt x="98649" y="2477"/>
                </a:cubicBezTo>
                <a:cubicBezTo>
                  <a:pt x="98966" y="2540"/>
                  <a:pt x="99283" y="2572"/>
                  <a:pt x="99599" y="2604"/>
                </a:cubicBezTo>
                <a:cubicBezTo>
                  <a:pt x="102545" y="2762"/>
                  <a:pt x="104508" y="6214"/>
                  <a:pt x="103241" y="8811"/>
                </a:cubicBezTo>
                <a:cubicBezTo>
                  <a:pt x="102861" y="9634"/>
                  <a:pt x="102735" y="10553"/>
                  <a:pt x="102165" y="11281"/>
                </a:cubicBezTo>
                <a:cubicBezTo>
                  <a:pt x="100708" y="13181"/>
                  <a:pt x="98649" y="13783"/>
                  <a:pt x="96496" y="14036"/>
                </a:cubicBezTo>
                <a:cubicBezTo>
                  <a:pt x="87629" y="15050"/>
                  <a:pt x="32936" y="14828"/>
                  <a:pt x="24037" y="14891"/>
                </a:cubicBezTo>
                <a:cubicBezTo>
                  <a:pt x="19431" y="14891"/>
                  <a:pt x="14824" y="15022"/>
                  <a:pt x="10194" y="15022"/>
                </a:cubicBezTo>
                <a:cubicBezTo>
                  <a:pt x="9731" y="15022"/>
                  <a:pt x="9268" y="15021"/>
                  <a:pt x="8804" y="15018"/>
                </a:cubicBezTo>
                <a:cubicBezTo>
                  <a:pt x="7601" y="15018"/>
                  <a:pt x="6429" y="14955"/>
                  <a:pt x="5226" y="14701"/>
                </a:cubicBezTo>
                <a:cubicBezTo>
                  <a:pt x="3642" y="14353"/>
                  <a:pt x="2312" y="12801"/>
                  <a:pt x="2090" y="11091"/>
                </a:cubicBezTo>
                <a:cubicBezTo>
                  <a:pt x="1774" y="8526"/>
                  <a:pt x="2692" y="6341"/>
                  <a:pt x="4022" y="4314"/>
                </a:cubicBezTo>
                <a:cubicBezTo>
                  <a:pt x="4846" y="3079"/>
                  <a:pt x="6239" y="2794"/>
                  <a:pt x="7569" y="2572"/>
                </a:cubicBezTo>
                <a:cubicBezTo>
                  <a:pt x="8994" y="2319"/>
                  <a:pt x="10419" y="2224"/>
                  <a:pt x="11876" y="2097"/>
                </a:cubicBezTo>
                <a:lnTo>
                  <a:pt x="11876" y="2097"/>
                </a:lnTo>
                <a:cubicBezTo>
                  <a:pt x="11306" y="2509"/>
                  <a:pt x="10609" y="2509"/>
                  <a:pt x="10039" y="3015"/>
                </a:cubicBezTo>
                <a:cubicBezTo>
                  <a:pt x="10187" y="3180"/>
                  <a:pt x="10344" y="3233"/>
                  <a:pt x="10505" y="3233"/>
                </a:cubicBezTo>
                <a:cubicBezTo>
                  <a:pt x="10653" y="3233"/>
                  <a:pt x="10806" y="3188"/>
                  <a:pt x="10958" y="3142"/>
                </a:cubicBezTo>
                <a:cubicBezTo>
                  <a:pt x="15771" y="1654"/>
                  <a:pt x="20743" y="1590"/>
                  <a:pt x="25715" y="1274"/>
                </a:cubicBezTo>
                <a:cubicBezTo>
                  <a:pt x="26265" y="1242"/>
                  <a:pt x="28115" y="1228"/>
                  <a:pt x="30826" y="1228"/>
                </a:cubicBezTo>
                <a:cubicBezTo>
                  <a:pt x="44214" y="1228"/>
                  <a:pt x="78614" y="1570"/>
                  <a:pt x="81326" y="1780"/>
                </a:cubicBezTo>
                <a:cubicBezTo>
                  <a:pt x="81374" y="1792"/>
                  <a:pt x="81422" y="1804"/>
                  <a:pt x="81467" y="1804"/>
                </a:cubicBezTo>
                <a:cubicBezTo>
                  <a:pt x="81540" y="1804"/>
                  <a:pt x="81604" y="1772"/>
                  <a:pt x="81643" y="1654"/>
                </a:cubicBezTo>
                <a:cubicBezTo>
                  <a:pt x="81580" y="1337"/>
                  <a:pt x="81200" y="1527"/>
                  <a:pt x="81010" y="1210"/>
                </a:cubicBezTo>
                <a:cubicBezTo>
                  <a:pt x="81580" y="1210"/>
                  <a:pt x="82136" y="1196"/>
                  <a:pt x="82687" y="1196"/>
                </a:cubicBezTo>
                <a:close/>
                <a:moveTo>
                  <a:pt x="31034" y="0"/>
                </a:moveTo>
                <a:cubicBezTo>
                  <a:pt x="27143" y="0"/>
                  <a:pt x="23278" y="392"/>
                  <a:pt x="19413" y="894"/>
                </a:cubicBezTo>
                <a:cubicBezTo>
                  <a:pt x="15645" y="1400"/>
                  <a:pt x="11844" y="1369"/>
                  <a:pt x="8076" y="1844"/>
                </a:cubicBezTo>
                <a:cubicBezTo>
                  <a:pt x="6492" y="2065"/>
                  <a:pt x="4941" y="2414"/>
                  <a:pt x="3769" y="3617"/>
                </a:cubicBezTo>
                <a:cubicBezTo>
                  <a:pt x="3674" y="3712"/>
                  <a:pt x="3547" y="3807"/>
                  <a:pt x="3515" y="3807"/>
                </a:cubicBezTo>
                <a:cubicBezTo>
                  <a:pt x="3352" y="3683"/>
                  <a:pt x="3224" y="3633"/>
                  <a:pt x="3120" y="3633"/>
                </a:cubicBezTo>
                <a:cubicBezTo>
                  <a:pt x="2800" y="3633"/>
                  <a:pt x="2717" y="4107"/>
                  <a:pt x="2597" y="4346"/>
                </a:cubicBezTo>
                <a:cubicBezTo>
                  <a:pt x="1679" y="5897"/>
                  <a:pt x="1014" y="7576"/>
                  <a:pt x="602" y="9349"/>
                </a:cubicBezTo>
                <a:cubicBezTo>
                  <a:pt x="0" y="12104"/>
                  <a:pt x="1235" y="14226"/>
                  <a:pt x="3832" y="15081"/>
                </a:cubicBezTo>
                <a:cubicBezTo>
                  <a:pt x="4782" y="15398"/>
                  <a:pt x="5764" y="15588"/>
                  <a:pt x="6777" y="15588"/>
                </a:cubicBezTo>
                <a:cubicBezTo>
                  <a:pt x="12193" y="15588"/>
                  <a:pt x="17608" y="15588"/>
                  <a:pt x="23055" y="15461"/>
                </a:cubicBezTo>
                <a:cubicBezTo>
                  <a:pt x="23638" y="15449"/>
                  <a:pt x="24667" y="15443"/>
                  <a:pt x="26056" y="15443"/>
                </a:cubicBezTo>
                <a:cubicBezTo>
                  <a:pt x="34819" y="15443"/>
                  <a:pt x="57875" y="15659"/>
                  <a:pt x="73000" y="15659"/>
                </a:cubicBezTo>
                <a:cubicBezTo>
                  <a:pt x="79727" y="15659"/>
                  <a:pt x="84886" y="15616"/>
                  <a:pt x="86520" y="15493"/>
                </a:cubicBezTo>
                <a:cubicBezTo>
                  <a:pt x="90067" y="15208"/>
                  <a:pt x="93614" y="15113"/>
                  <a:pt x="97129" y="14543"/>
                </a:cubicBezTo>
                <a:cubicBezTo>
                  <a:pt x="101785" y="13751"/>
                  <a:pt x="104033" y="11218"/>
                  <a:pt x="104191" y="6404"/>
                </a:cubicBezTo>
                <a:cubicBezTo>
                  <a:pt x="104223" y="5739"/>
                  <a:pt x="103875" y="5169"/>
                  <a:pt x="103685" y="4567"/>
                </a:cubicBezTo>
                <a:lnTo>
                  <a:pt x="103685" y="4567"/>
                </a:lnTo>
                <a:cubicBezTo>
                  <a:pt x="103843" y="4694"/>
                  <a:pt x="103970" y="4821"/>
                  <a:pt x="104065" y="4947"/>
                </a:cubicBezTo>
                <a:cubicBezTo>
                  <a:pt x="104191" y="5106"/>
                  <a:pt x="104286" y="5264"/>
                  <a:pt x="104350" y="5422"/>
                </a:cubicBezTo>
                <a:cubicBezTo>
                  <a:pt x="105363" y="8178"/>
                  <a:pt x="105458" y="10869"/>
                  <a:pt x="103716" y="13403"/>
                </a:cubicBezTo>
                <a:cubicBezTo>
                  <a:pt x="102956" y="14480"/>
                  <a:pt x="101975" y="15145"/>
                  <a:pt x="100708" y="15240"/>
                </a:cubicBezTo>
                <a:cubicBezTo>
                  <a:pt x="98427" y="15453"/>
                  <a:pt x="96175" y="15812"/>
                  <a:pt x="93896" y="15812"/>
                </a:cubicBezTo>
                <a:cubicBezTo>
                  <a:pt x="93802" y="15812"/>
                  <a:pt x="93708" y="15811"/>
                  <a:pt x="93614" y="15810"/>
                </a:cubicBezTo>
                <a:cubicBezTo>
                  <a:pt x="93456" y="15808"/>
                  <a:pt x="93297" y="15808"/>
                  <a:pt x="93139" y="15808"/>
                </a:cubicBezTo>
                <a:cubicBezTo>
                  <a:pt x="89307" y="15808"/>
                  <a:pt x="85474" y="16164"/>
                  <a:pt x="81611" y="16316"/>
                </a:cubicBezTo>
                <a:cubicBezTo>
                  <a:pt x="80463" y="16373"/>
                  <a:pt x="76325" y="16397"/>
                  <a:pt x="70727" y="16397"/>
                </a:cubicBezTo>
                <a:cubicBezTo>
                  <a:pt x="54409" y="16397"/>
                  <a:pt x="25675" y="16196"/>
                  <a:pt x="22327" y="16031"/>
                </a:cubicBezTo>
                <a:cubicBezTo>
                  <a:pt x="19081" y="15899"/>
                  <a:pt x="15820" y="15843"/>
                  <a:pt x="12565" y="15843"/>
                </a:cubicBezTo>
                <a:cubicBezTo>
                  <a:pt x="11151" y="15843"/>
                  <a:pt x="9739" y="15854"/>
                  <a:pt x="8329" y="15873"/>
                </a:cubicBezTo>
                <a:cubicBezTo>
                  <a:pt x="8168" y="15873"/>
                  <a:pt x="8003" y="15864"/>
                  <a:pt x="7836" y="15864"/>
                </a:cubicBezTo>
                <a:cubicBezTo>
                  <a:pt x="7446" y="15864"/>
                  <a:pt x="7040" y="15911"/>
                  <a:pt x="6619" y="16221"/>
                </a:cubicBezTo>
                <a:cubicBezTo>
                  <a:pt x="6988" y="16365"/>
                  <a:pt x="7316" y="16402"/>
                  <a:pt x="7614" y="16402"/>
                </a:cubicBezTo>
                <a:cubicBezTo>
                  <a:pt x="7777" y="16402"/>
                  <a:pt x="7930" y="16391"/>
                  <a:pt x="8076" y="16380"/>
                </a:cubicBezTo>
                <a:cubicBezTo>
                  <a:pt x="8994" y="16373"/>
                  <a:pt x="9912" y="16369"/>
                  <a:pt x="10830" y="16369"/>
                </a:cubicBezTo>
                <a:cubicBezTo>
                  <a:pt x="13996" y="16369"/>
                  <a:pt x="17157" y="16415"/>
                  <a:pt x="20300" y="16538"/>
                </a:cubicBezTo>
                <a:cubicBezTo>
                  <a:pt x="22375" y="16641"/>
                  <a:pt x="24449" y="16697"/>
                  <a:pt x="26519" y="16697"/>
                </a:cubicBezTo>
                <a:cubicBezTo>
                  <a:pt x="28272" y="16697"/>
                  <a:pt x="30021" y="16657"/>
                  <a:pt x="31764" y="16570"/>
                </a:cubicBezTo>
                <a:cubicBezTo>
                  <a:pt x="33488" y="16489"/>
                  <a:pt x="41241" y="16467"/>
                  <a:pt x="50648" y="16467"/>
                </a:cubicBezTo>
                <a:cubicBezTo>
                  <a:pt x="62079" y="16467"/>
                  <a:pt x="75953" y="16500"/>
                  <a:pt x="84417" y="16500"/>
                </a:cubicBezTo>
                <a:cubicBezTo>
                  <a:pt x="88182" y="16500"/>
                  <a:pt x="90877" y="16493"/>
                  <a:pt x="91809" y="16475"/>
                </a:cubicBezTo>
                <a:cubicBezTo>
                  <a:pt x="94659" y="16411"/>
                  <a:pt x="97509" y="16190"/>
                  <a:pt x="100328" y="15905"/>
                </a:cubicBezTo>
                <a:cubicBezTo>
                  <a:pt x="101373" y="15810"/>
                  <a:pt x="102323" y="15588"/>
                  <a:pt x="103178" y="14891"/>
                </a:cubicBezTo>
                <a:cubicBezTo>
                  <a:pt x="106408" y="12231"/>
                  <a:pt x="107168" y="4504"/>
                  <a:pt x="101246" y="2382"/>
                </a:cubicBezTo>
                <a:cubicBezTo>
                  <a:pt x="100328" y="2034"/>
                  <a:pt x="99378" y="2034"/>
                  <a:pt x="98459" y="1812"/>
                </a:cubicBezTo>
                <a:cubicBezTo>
                  <a:pt x="96369" y="1337"/>
                  <a:pt x="94247" y="989"/>
                  <a:pt x="92157" y="894"/>
                </a:cubicBezTo>
                <a:cubicBezTo>
                  <a:pt x="87344" y="672"/>
                  <a:pt x="36705" y="102"/>
                  <a:pt x="31891" y="7"/>
                </a:cubicBezTo>
                <a:cubicBezTo>
                  <a:pt x="31605" y="3"/>
                  <a:pt x="31319" y="0"/>
                  <a:pt x="31034" y="0"/>
                </a:cubicBez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40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ONA TILI DARSLARIDA </a:t>
            </a:r>
            <a:endParaRPr sz="4000" b="1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graphicFrame>
        <p:nvGraphicFramePr>
          <p:cNvPr id="44" name="Таблица 43"/>
          <p:cNvGraphicFramePr>
            <a:graphicFrameLocks noGrp="1"/>
          </p:cNvGraphicFramePr>
          <p:nvPr/>
        </p:nvGraphicFramePr>
        <p:xfrm>
          <a:off x="9378950" y="3267073"/>
          <a:ext cx="7543800" cy="69342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4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0670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7583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7583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7583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5" name="TextBox 44"/>
          <p:cNvSpPr txBox="1"/>
          <p:nvPr/>
        </p:nvSpPr>
        <p:spPr>
          <a:xfrm>
            <a:off x="10064750" y="2505075"/>
            <a:ext cx="1368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Izoh</a:t>
            </a:r>
            <a:endParaRPr lang="ru-RU" sz="4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2426950" y="2505075"/>
            <a:ext cx="1752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uz-Latn-UZ" sz="4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bora</a:t>
            </a:r>
            <a:endParaRPr lang="ru-RU" sz="4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4560550" y="2505075"/>
            <a:ext cx="2514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Latn-UZ" sz="4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Muqobili</a:t>
            </a:r>
            <a:endParaRPr lang="ru-RU" sz="4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8" name="Picture 10" descr="Hayotlarida birinchi bor bo'layotgan ajoyib bolalarning qiziqarli  taasurotlari | Odam.uz - Odamlar uchun veb-say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64350" y="3419475"/>
            <a:ext cx="2296391" cy="1295400"/>
          </a:xfrm>
          <a:prstGeom prst="rect">
            <a:avLst/>
          </a:prstGeom>
          <a:noFill/>
        </p:spPr>
      </p:pic>
      <p:pic>
        <p:nvPicPr>
          <p:cNvPr id="49" name="Picture 12" descr="O'zbekiston musulmonlari idorasi Samarqand viloyati vakilligi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40550" y="5095875"/>
            <a:ext cx="2194560" cy="1371600"/>
          </a:xfrm>
          <a:prstGeom prst="rect">
            <a:avLst/>
          </a:prstGeom>
          <a:noFill/>
        </p:spPr>
      </p:pic>
      <p:pic>
        <p:nvPicPr>
          <p:cNvPr id="50" name="Picture 14" descr="SEVIN - Детские страхи: норма и патология. В каких случаях обращаться к  психологу? Многие родители обеспокоены проявлением страхов у детей. Детские  страхи свойственны определенному возрасту, уровню психического развития.  Для здорового, нормально ...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64350" y="6848475"/>
            <a:ext cx="2351313" cy="1371600"/>
          </a:xfrm>
          <a:prstGeom prst="rect">
            <a:avLst/>
          </a:prstGeom>
          <a:noFill/>
        </p:spPr>
      </p:pic>
      <p:pic>
        <p:nvPicPr>
          <p:cNvPr id="51" name="Picture 32" descr="куйлик 5 массив ховли - Продажа в Ташкент - OLX.uz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940550" y="8601075"/>
            <a:ext cx="2277792" cy="1386483"/>
          </a:xfrm>
          <a:prstGeom prst="rect">
            <a:avLst/>
          </a:prstGeom>
          <a:noFill/>
        </p:spPr>
      </p:pic>
      <p:sp>
        <p:nvSpPr>
          <p:cNvPr id="52" name="Прямоугольник 51"/>
          <p:cNvSpPr/>
          <p:nvPr/>
        </p:nvSpPr>
        <p:spPr>
          <a:xfrm>
            <a:off x="7321550" y="1743075"/>
            <a:ext cx="9296400" cy="769441"/>
          </a:xfrm>
          <a:prstGeom prst="rect">
            <a:avLst/>
          </a:prstGeom>
          <a:solidFill>
            <a:srgbClr val="DEFAF9"/>
          </a:solidFill>
        </p:spPr>
        <p:txBody>
          <a:bodyPr wrap="square">
            <a:spAutoFit/>
          </a:bodyPr>
          <a:lstStyle/>
          <a:p>
            <a:r>
              <a:rPr lang="uz-Latn-UZ" sz="4400" b="1" dirty="0">
                <a:latin typeface="Arial" pitchFamily="34" charset="0"/>
                <a:cs typeface="Arial" pitchFamily="34" charset="0"/>
              </a:rPr>
              <a:t>   “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Fikrla</a:t>
            </a:r>
            <a:r>
              <a:rPr lang="en-US" sz="44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izohla</a:t>
            </a:r>
            <a:r>
              <a:rPr lang="en-US" sz="44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taqqosla</a:t>
            </a:r>
            <a:r>
              <a:rPr lang="en-US" sz="4400" b="1" dirty="0">
                <a:latin typeface="Arial" pitchFamily="34" charset="0"/>
                <a:cs typeface="Arial" pitchFamily="34" charset="0"/>
              </a:rPr>
              <a:t> “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usuli</a:t>
            </a:r>
            <a:r>
              <a:rPr lang="en-US" sz="4400" b="1" dirty="0">
                <a:latin typeface="Arial" pitchFamily="34" charset="0"/>
                <a:cs typeface="Arial" pitchFamily="34" charset="0"/>
              </a:rPr>
              <a:t> </a:t>
            </a:r>
            <a:endParaRPr lang="ru-RU" sz="4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Google Shape;132;p14"/>
          <p:cNvSpPr/>
          <p:nvPr/>
        </p:nvSpPr>
        <p:spPr>
          <a:xfrm>
            <a:off x="387350" y="3419475"/>
            <a:ext cx="6019801" cy="6553200"/>
          </a:xfrm>
          <a:custGeom>
            <a:avLst/>
            <a:gdLst/>
            <a:ahLst/>
            <a:cxnLst/>
            <a:rect l="l" t="t" r="r" b="b"/>
            <a:pathLst>
              <a:path w="58652" h="39118" extrusionOk="0">
                <a:moveTo>
                  <a:pt x="43387" y="1269"/>
                </a:moveTo>
                <a:lnTo>
                  <a:pt x="43387" y="1269"/>
                </a:lnTo>
                <a:cubicBezTo>
                  <a:pt x="31416" y="1902"/>
                  <a:pt x="19445" y="2631"/>
                  <a:pt x="7443" y="3328"/>
                </a:cubicBezTo>
                <a:cubicBezTo>
                  <a:pt x="19414" y="2188"/>
                  <a:pt x="31385" y="1427"/>
                  <a:pt x="43387" y="1269"/>
                </a:cubicBezTo>
                <a:close/>
                <a:moveTo>
                  <a:pt x="54503" y="1016"/>
                </a:moveTo>
                <a:cubicBezTo>
                  <a:pt x="55200" y="7793"/>
                  <a:pt x="55326" y="14633"/>
                  <a:pt x="56023" y="21411"/>
                </a:cubicBezTo>
                <a:cubicBezTo>
                  <a:pt x="54915" y="14665"/>
                  <a:pt x="54788" y="7856"/>
                  <a:pt x="54503" y="1016"/>
                </a:cubicBezTo>
                <a:close/>
                <a:moveTo>
                  <a:pt x="56720" y="27206"/>
                </a:moveTo>
                <a:cubicBezTo>
                  <a:pt x="56878" y="28631"/>
                  <a:pt x="57036" y="30658"/>
                  <a:pt x="56720" y="32716"/>
                </a:cubicBezTo>
                <a:lnTo>
                  <a:pt x="56720" y="27206"/>
                </a:lnTo>
                <a:close/>
                <a:moveTo>
                  <a:pt x="52626" y="1651"/>
                </a:moveTo>
                <a:cubicBezTo>
                  <a:pt x="53161" y="1651"/>
                  <a:pt x="53464" y="1968"/>
                  <a:pt x="53490" y="2821"/>
                </a:cubicBezTo>
                <a:cubicBezTo>
                  <a:pt x="53901" y="10453"/>
                  <a:pt x="54408" y="18085"/>
                  <a:pt x="55485" y="25654"/>
                </a:cubicBezTo>
                <a:cubicBezTo>
                  <a:pt x="55833" y="28093"/>
                  <a:pt x="55833" y="30594"/>
                  <a:pt x="55738" y="33033"/>
                </a:cubicBezTo>
                <a:cubicBezTo>
                  <a:pt x="37718" y="34331"/>
                  <a:pt x="19794" y="34965"/>
                  <a:pt x="1996" y="37023"/>
                </a:cubicBezTo>
                <a:cubicBezTo>
                  <a:pt x="1806" y="36707"/>
                  <a:pt x="1774" y="36232"/>
                  <a:pt x="1901" y="36200"/>
                </a:cubicBezTo>
                <a:cubicBezTo>
                  <a:pt x="3547" y="35947"/>
                  <a:pt x="2661" y="34743"/>
                  <a:pt x="2566" y="34015"/>
                </a:cubicBezTo>
                <a:cubicBezTo>
                  <a:pt x="2027" y="29613"/>
                  <a:pt x="2186" y="25147"/>
                  <a:pt x="2154" y="20714"/>
                </a:cubicBezTo>
                <a:cubicBezTo>
                  <a:pt x="2122" y="15995"/>
                  <a:pt x="2154" y="11276"/>
                  <a:pt x="2154" y="6558"/>
                </a:cubicBezTo>
                <a:lnTo>
                  <a:pt x="2154" y="5259"/>
                </a:lnTo>
                <a:cubicBezTo>
                  <a:pt x="4688" y="4721"/>
                  <a:pt x="7158" y="4404"/>
                  <a:pt x="9628" y="4246"/>
                </a:cubicBezTo>
                <a:cubicBezTo>
                  <a:pt x="21599" y="3423"/>
                  <a:pt x="33601" y="2758"/>
                  <a:pt x="45572" y="2251"/>
                </a:cubicBezTo>
                <a:cubicBezTo>
                  <a:pt x="47757" y="2156"/>
                  <a:pt x="49974" y="2188"/>
                  <a:pt x="52159" y="1712"/>
                </a:cubicBezTo>
                <a:cubicBezTo>
                  <a:pt x="52330" y="1673"/>
                  <a:pt x="52486" y="1651"/>
                  <a:pt x="52626" y="1651"/>
                </a:cubicBezTo>
                <a:close/>
                <a:moveTo>
                  <a:pt x="54176" y="1"/>
                </a:moveTo>
                <a:cubicBezTo>
                  <a:pt x="54138" y="1"/>
                  <a:pt x="54099" y="1"/>
                  <a:pt x="54060" y="2"/>
                </a:cubicBezTo>
                <a:cubicBezTo>
                  <a:pt x="47979" y="129"/>
                  <a:pt x="41930" y="161"/>
                  <a:pt x="35882" y="414"/>
                </a:cubicBezTo>
                <a:cubicBezTo>
                  <a:pt x="28408" y="762"/>
                  <a:pt x="20934" y="1332"/>
                  <a:pt x="13460" y="1744"/>
                </a:cubicBezTo>
                <a:cubicBezTo>
                  <a:pt x="9501" y="1966"/>
                  <a:pt x="5606" y="2821"/>
                  <a:pt x="1616" y="2948"/>
                </a:cubicBezTo>
                <a:cubicBezTo>
                  <a:pt x="1331" y="2979"/>
                  <a:pt x="951" y="3011"/>
                  <a:pt x="982" y="3454"/>
                </a:cubicBezTo>
                <a:cubicBezTo>
                  <a:pt x="1014" y="3803"/>
                  <a:pt x="1299" y="3898"/>
                  <a:pt x="1584" y="3898"/>
                </a:cubicBezTo>
                <a:cubicBezTo>
                  <a:pt x="2059" y="3929"/>
                  <a:pt x="2534" y="3961"/>
                  <a:pt x="3009" y="3993"/>
                </a:cubicBezTo>
                <a:cubicBezTo>
                  <a:pt x="1457" y="4024"/>
                  <a:pt x="1141" y="4974"/>
                  <a:pt x="1299" y="6336"/>
                </a:cubicBezTo>
                <a:cubicBezTo>
                  <a:pt x="1331" y="6684"/>
                  <a:pt x="1426" y="7096"/>
                  <a:pt x="1077" y="7476"/>
                </a:cubicBezTo>
                <a:cubicBezTo>
                  <a:pt x="856" y="6716"/>
                  <a:pt x="951" y="5956"/>
                  <a:pt x="476" y="5101"/>
                </a:cubicBezTo>
                <a:cubicBezTo>
                  <a:pt x="1" y="5861"/>
                  <a:pt x="64" y="6526"/>
                  <a:pt x="127" y="7191"/>
                </a:cubicBezTo>
                <a:cubicBezTo>
                  <a:pt x="381" y="10390"/>
                  <a:pt x="729" y="13557"/>
                  <a:pt x="887" y="16755"/>
                </a:cubicBezTo>
                <a:cubicBezTo>
                  <a:pt x="1236" y="23247"/>
                  <a:pt x="1204" y="29708"/>
                  <a:pt x="919" y="36200"/>
                </a:cubicBezTo>
                <a:cubicBezTo>
                  <a:pt x="822" y="38466"/>
                  <a:pt x="1020" y="39117"/>
                  <a:pt x="2377" y="39117"/>
                </a:cubicBezTo>
                <a:cubicBezTo>
                  <a:pt x="2803" y="39117"/>
                  <a:pt x="3342" y="39053"/>
                  <a:pt x="4022" y="38955"/>
                </a:cubicBezTo>
                <a:cubicBezTo>
                  <a:pt x="9375" y="38163"/>
                  <a:pt x="14695" y="37245"/>
                  <a:pt x="20079" y="36707"/>
                </a:cubicBezTo>
                <a:cubicBezTo>
                  <a:pt x="28036" y="35875"/>
                  <a:pt x="36018" y="35140"/>
                  <a:pt x="44024" y="35140"/>
                </a:cubicBezTo>
                <a:cubicBezTo>
                  <a:pt x="45163" y="35140"/>
                  <a:pt x="46301" y="35155"/>
                  <a:pt x="47441" y="35186"/>
                </a:cubicBezTo>
                <a:cubicBezTo>
                  <a:pt x="47636" y="35192"/>
                  <a:pt x="47831" y="35194"/>
                  <a:pt x="48027" y="35194"/>
                </a:cubicBezTo>
                <a:cubicBezTo>
                  <a:pt x="49413" y="35194"/>
                  <a:pt x="50817" y="35073"/>
                  <a:pt x="52223" y="35073"/>
                </a:cubicBezTo>
                <a:cubicBezTo>
                  <a:pt x="54038" y="35073"/>
                  <a:pt x="55856" y="35275"/>
                  <a:pt x="57638" y="36200"/>
                </a:cubicBezTo>
                <a:cubicBezTo>
                  <a:pt x="57575" y="35313"/>
                  <a:pt x="58145" y="34933"/>
                  <a:pt x="58652" y="34395"/>
                </a:cubicBezTo>
                <a:cubicBezTo>
                  <a:pt x="57702" y="34015"/>
                  <a:pt x="57797" y="33255"/>
                  <a:pt x="57797" y="32495"/>
                </a:cubicBezTo>
                <a:cubicBezTo>
                  <a:pt x="57797" y="30626"/>
                  <a:pt x="57892" y="28726"/>
                  <a:pt x="57638" y="26858"/>
                </a:cubicBezTo>
                <a:cubicBezTo>
                  <a:pt x="56530" y="18497"/>
                  <a:pt x="56150" y="10073"/>
                  <a:pt x="55706" y="1649"/>
                </a:cubicBezTo>
                <a:cubicBezTo>
                  <a:pt x="55615" y="455"/>
                  <a:pt x="55286" y="1"/>
                  <a:pt x="54176" y="1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5" name="TextBox 54"/>
          <p:cNvSpPr txBox="1"/>
          <p:nvPr/>
        </p:nvSpPr>
        <p:spPr>
          <a:xfrm rot="21311769">
            <a:off x="816755" y="4164781"/>
            <a:ext cx="527117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Latn-UZ" sz="4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Rasmlarga mos so‘z birikmasi, qo‘shma so‘z, maqol, ibora va tasviriy ifodalar topish orqali o‘quvchilar bu birliklarni farqlaydi va eslab qoladi. </a:t>
            </a:r>
            <a:endParaRPr lang="ru-RU" sz="4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687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9" name="Google Shape;3419;p36"/>
          <p:cNvSpPr/>
          <p:nvPr/>
        </p:nvSpPr>
        <p:spPr>
          <a:xfrm>
            <a:off x="8809210" y="2276475"/>
            <a:ext cx="3160540" cy="3734467"/>
          </a:xfrm>
          <a:custGeom>
            <a:avLst/>
            <a:gdLst/>
            <a:ahLst/>
            <a:cxnLst/>
            <a:rect l="l" t="t" r="r" b="b"/>
            <a:pathLst>
              <a:path w="48739" h="54883" extrusionOk="0">
                <a:moveTo>
                  <a:pt x="46680" y="0"/>
                </a:moveTo>
                <a:lnTo>
                  <a:pt x="0" y="2122"/>
                </a:lnTo>
                <a:lnTo>
                  <a:pt x="2375" y="54883"/>
                </a:lnTo>
                <a:lnTo>
                  <a:pt x="32556" y="53521"/>
                </a:lnTo>
                <a:cubicBezTo>
                  <a:pt x="41677" y="53109"/>
                  <a:pt x="48739" y="45382"/>
                  <a:pt x="48327" y="36261"/>
                </a:cubicBezTo>
                <a:lnTo>
                  <a:pt x="46680" y="0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420" name="Google Shape;3420;p36"/>
          <p:cNvSpPr/>
          <p:nvPr/>
        </p:nvSpPr>
        <p:spPr>
          <a:xfrm>
            <a:off x="10797547" y="4854073"/>
            <a:ext cx="968037" cy="1068096"/>
          </a:xfrm>
          <a:custGeom>
            <a:avLst/>
            <a:gdLst/>
            <a:ahLst/>
            <a:cxnLst/>
            <a:rect l="l" t="t" r="r" b="b"/>
            <a:pathLst>
              <a:path w="15835" h="16374" extrusionOk="0">
                <a:moveTo>
                  <a:pt x="15835" y="1"/>
                </a:moveTo>
                <a:cubicBezTo>
                  <a:pt x="15537" y="2475"/>
                  <a:pt x="14158" y="3206"/>
                  <a:pt x="12633" y="3206"/>
                </a:cubicBezTo>
                <a:cubicBezTo>
                  <a:pt x="10429" y="3206"/>
                  <a:pt x="7918" y="1680"/>
                  <a:pt x="7918" y="1679"/>
                </a:cubicBezTo>
                <a:lnTo>
                  <a:pt x="7918" y="1679"/>
                </a:lnTo>
                <a:cubicBezTo>
                  <a:pt x="12256" y="14157"/>
                  <a:pt x="0" y="16374"/>
                  <a:pt x="0" y="16374"/>
                </a:cubicBezTo>
                <a:cubicBezTo>
                  <a:pt x="8836" y="15994"/>
                  <a:pt x="15740" y="8742"/>
                  <a:pt x="15835" y="1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421" name="Google Shape;3421;p36"/>
          <p:cNvSpPr/>
          <p:nvPr/>
        </p:nvSpPr>
        <p:spPr>
          <a:xfrm>
            <a:off x="8861480" y="5719715"/>
            <a:ext cx="3336869" cy="3795760"/>
          </a:xfrm>
          <a:custGeom>
            <a:avLst/>
            <a:gdLst/>
            <a:ahLst/>
            <a:cxnLst/>
            <a:rect l="l" t="t" r="r" b="b"/>
            <a:pathLst>
              <a:path w="51558" h="55471" extrusionOk="0">
                <a:moveTo>
                  <a:pt x="5036" y="0"/>
                </a:moveTo>
                <a:lnTo>
                  <a:pt x="0" y="52571"/>
                </a:lnTo>
                <a:lnTo>
                  <a:pt x="29389" y="55389"/>
                </a:lnTo>
                <a:cubicBezTo>
                  <a:pt x="29952" y="55444"/>
                  <a:pt x="30512" y="55471"/>
                  <a:pt x="31066" y="55471"/>
                </a:cubicBezTo>
                <a:cubicBezTo>
                  <a:pt x="39805" y="55471"/>
                  <a:pt x="47305" y="48807"/>
                  <a:pt x="48169" y="39903"/>
                </a:cubicBezTo>
                <a:lnTo>
                  <a:pt x="51558" y="4466"/>
                </a:lnTo>
                <a:lnTo>
                  <a:pt x="5036" y="0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422" name="Google Shape;3422;p36"/>
          <p:cNvSpPr/>
          <p:nvPr/>
        </p:nvSpPr>
        <p:spPr>
          <a:xfrm>
            <a:off x="10674350" y="8372475"/>
            <a:ext cx="1097760" cy="918326"/>
          </a:xfrm>
          <a:custGeom>
            <a:avLst/>
            <a:gdLst/>
            <a:ahLst/>
            <a:cxnLst/>
            <a:rect l="l" t="t" r="r" b="b"/>
            <a:pathLst>
              <a:path w="17957" h="14078" extrusionOk="0">
                <a:moveTo>
                  <a:pt x="17957" y="1"/>
                </a:moveTo>
                <a:cubicBezTo>
                  <a:pt x="17404" y="2100"/>
                  <a:pt x="16219" y="2775"/>
                  <a:pt x="14924" y="2775"/>
                </a:cubicBezTo>
                <a:cubicBezTo>
                  <a:pt x="12584" y="2775"/>
                  <a:pt x="9881" y="571"/>
                  <a:pt x="9881" y="571"/>
                </a:cubicBezTo>
                <a:lnTo>
                  <a:pt x="9881" y="571"/>
                </a:lnTo>
                <a:cubicBezTo>
                  <a:pt x="12415" y="13523"/>
                  <a:pt x="0" y="13998"/>
                  <a:pt x="0" y="13998"/>
                </a:cubicBezTo>
                <a:cubicBezTo>
                  <a:pt x="544" y="14051"/>
                  <a:pt x="1084" y="14077"/>
                  <a:pt x="1620" y="14077"/>
                </a:cubicBezTo>
                <a:cubicBezTo>
                  <a:pt x="9746" y="14077"/>
                  <a:pt x="16709" y="8112"/>
                  <a:pt x="17957" y="1"/>
                </a:cubicBez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423" name="Google Shape;3423;p36"/>
          <p:cNvSpPr/>
          <p:nvPr/>
        </p:nvSpPr>
        <p:spPr>
          <a:xfrm>
            <a:off x="5721350" y="5653571"/>
            <a:ext cx="3451829" cy="3938104"/>
          </a:xfrm>
          <a:custGeom>
            <a:avLst/>
            <a:gdLst/>
            <a:ahLst/>
            <a:cxnLst/>
            <a:rect l="l" t="t" r="r" b="b"/>
            <a:pathLst>
              <a:path w="51717" h="57987" extrusionOk="0">
                <a:moveTo>
                  <a:pt x="46396" y="1"/>
                </a:moveTo>
                <a:lnTo>
                  <a:pt x="0" y="5511"/>
                </a:lnTo>
                <a:lnTo>
                  <a:pt x="6239" y="57987"/>
                </a:lnTo>
                <a:lnTo>
                  <a:pt x="35533" y="54503"/>
                </a:lnTo>
                <a:cubicBezTo>
                  <a:pt x="44971" y="53363"/>
                  <a:pt x="51716" y="44812"/>
                  <a:pt x="50608" y="35375"/>
                </a:cubicBezTo>
                <a:lnTo>
                  <a:pt x="46396" y="1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424" name="Google Shape;3424;p36"/>
          <p:cNvSpPr/>
          <p:nvPr/>
        </p:nvSpPr>
        <p:spPr>
          <a:xfrm>
            <a:off x="8224520" y="8062369"/>
            <a:ext cx="925427" cy="1140374"/>
          </a:xfrm>
          <a:custGeom>
            <a:avLst/>
            <a:gdLst/>
            <a:ahLst/>
            <a:cxnLst/>
            <a:rect l="l" t="t" r="r" b="b"/>
            <a:pathLst>
              <a:path w="15138" h="17482" extrusionOk="0">
                <a:moveTo>
                  <a:pt x="14600" y="1"/>
                </a:moveTo>
                <a:lnTo>
                  <a:pt x="14600" y="1"/>
                </a:lnTo>
                <a:cubicBezTo>
                  <a:pt x="14474" y="2691"/>
                  <a:pt x="12934" y="3441"/>
                  <a:pt x="11257" y="3441"/>
                </a:cubicBezTo>
                <a:cubicBezTo>
                  <a:pt x="9143" y="3441"/>
                  <a:pt x="6809" y="2249"/>
                  <a:pt x="6809" y="2249"/>
                </a:cubicBezTo>
                <a:lnTo>
                  <a:pt x="6809" y="2249"/>
                </a:lnTo>
                <a:cubicBezTo>
                  <a:pt x="12066" y="14378"/>
                  <a:pt x="0" y="17482"/>
                  <a:pt x="0" y="17482"/>
                </a:cubicBezTo>
                <a:cubicBezTo>
                  <a:pt x="8773" y="16437"/>
                  <a:pt x="15138" y="8710"/>
                  <a:pt x="14600" y="1"/>
                </a:cubicBez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425" name="Google Shape;3425;p36"/>
          <p:cNvSpPr/>
          <p:nvPr/>
        </p:nvSpPr>
        <p:spPr>
          <a:xfrm>
            <a:off x="5645150" y="2428875"/>
            <a:ext cx="3258923" cy="3584352"/>
          </a:xfrm>
          <a:custGeom>
            <a:avLst/>
            <a:gdLst/>
            <a:ahLst/>
            <a:cxnLst/>
            <a:rect l="l" t="t" r="r" b="b"/>
            <a:pathLst>
              <a:path w="47790" h="53398" extrusionOk="0">
                <a:moveTo>
                  <a:pt x="1045" y="0"/>
                </a:moveTo>
                <a:lnTo>
                  <a:pt x="0" y="52793"/>
                </a:lnTo>
                <a:lnTo>
                  <a:pt x="29516" y="53394"/>
                </a:lnTo>
                <a:cubicBezTo>
                  <a:pt x="29633" y="53397"/>
                  <a:pt x="29749" y="53398"/>
                  <a:pt x="29866" y="53398"/>
                </a:cubicBezTo>
                <a:cubicBezTo>
                  <a:pt x="39209" y="53398"/>
                  <a:pt x="46873" y="45899"/>
                  <a:pt x="47061" y="36515"/>
                </a:cubicBezTo>
                <a:lnTo>
                  <a:pt x="47789" y="919"/>
                </a:lnTo>
                <a:lnTo>
                  <a:pt x="1045" y="0"/>
                </a:ln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426" name="Google Shape;3426;p36"/>
          <p:cNvSpPr/>
          <p:nvPr/>
        </p:nvSpPr>
        <p:spPr>
          <a:xfrm>
            <a:off x="7827637" y="5015263"/>
            <a:ext cx="1029964" cy="998103"/>
          </a:xfrm>
          <a:custGeom>
            <a:avLst/>
            <a:gdLst/>
            <a:ahLst/>
            <a:cxnLst/>
            <a:rect l="l" t="t" r="r" b="b"/>
            <a:pathLst>
              <a:path w="16848" h="15301" extrusionOk="0">
                <a:moveTo>
                  <a:pt x="16848" y="0"/>
                </a:moveTo>
                <a:cubicBezTo>
                  <a:pt x="16435" y="2284"/>
                  <a:pt x="15159" y="2988"/>
                  <a:pt x="13744" y="2988"/>
                </a:cubicBezTo>
                <a:cubicBezTo>
                  <a:pt x="11470" y="2988"/>
                  <a:pt x="8836" y="1172"/>
                  <a:pt x="8836" y="1172"/>
                </a:cubicBezTo>
                <a:lnTo>
                  <a:pt x="8836" y="1172"/>
                </a:lnTo>
                <a:cubicBezTo>
                  <a:pt x="12383" y="13871"/>
                  <a:pt x="0" y="15296"/>
                  <a:pt x="0" y="15296"/>
                </a:cubicBezTo>
                <a:cubicBezTo>
                  <a:pt x="121" y="15299"/>
                  <a:pt x="242" y="15300"/>
                  <a:pt x="362" y="15300"/>
                </a:cubicBezTo>
                <a:cubicBezTo>
                  <a:pt x="9037" y="15300"/>
                  <a:pt x="16223" y="8590"/>
                  <a:pt x="16848" y="0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grpSp>
        <p:nvGrpSpPr>
          <p:cNvPr id="2" name="Google Shape;3427;p36"/>
          <p:cNvGrpSpPr/>
          <p:nvPr/>
        </p:nvGrpSpPr>
        <p:grpSpPr>
          <a:xfrm>
            <a:off x="1377950" y="5248275"/>
            <a:ext cx="1313709" cy="1401784"/>
            <a:chOff x="3516003" y="3222182"/>
            <a:chExt cx="667516" cy="667516"/>
          </a:xfrm>
          <a:solidFill>
            <a:srgbClr val="DEFAF9"/>
          </a:solidFill>
        </p:grpSpPr>
        <p:sp>
          <p:nvSpPr>
            <p:cNvPr id="3428" name="Google Shape;3428;p36"/>
            <p:cNvSpPr/>
            <p:nvPr/>
          </p:nvSpPr>
          <p:spPr>
            <a:xfrm>
              <a:off x="3516003" y="3222182"/>
              <a:ext cx="667516" cy="667516"/>
            </a:xfrm>
            <a:custGeom>
              <a:avLst/>
              <a:gdLst/>
              <a:ahLst/>
              <a:cxnLst/>
              <a:rect l="l" t="t" r="r" b="b"/>
              <a:pathLst>
                <a:path w="19984" h="19984" extrusionOk="0">
                  <a:moveTo>
                    <a:pt x="18559" y="950"/>
                  </a:moveTo>
                  <a:cubicBezTo>
                    <a:pt x="18844" y="950"/>
                    <a:pt x="19034" y="1172"/>
                    <a:pt x="19034" y="1425"/>
                  </a:cubicBezTo>
                  <a:lnTo>
                    <a:pt x="19034" y="18558"/>
                  </a:lnTo>
                  <a:cubicBezTo>
                    <a:pt x="19034" y="18812"/>
                    <a:pt x="18844" y="19033"/>
                    <a:pt x="18559" y="19033"/>
                  </a:cubicBezTo>
                  <a:lnTo>
                    <a:pt x="1426" y="19033"/>
                  </a:lnTo>
                  <a:cubicBezTo>
                    <a:pt x="1172" y="19033"/>
                    <a:pt x="951" y="18812"/>
                    <a:pt x="951" y="18558"/>
                  </a:cubicBezTo>
                  <a:lnTo>
                    <a:pt x="951" y="1425"/>
                  </a:lnTo>
                  <a:cubicBezTo>
                    <a:pt x="951" y="1172"/>
                    <a:pt x="1172" y="950"/>
                    <a:pt x="1426" y="950"/>
                  </a:cubicBezTo>
                  <a:close/>
                  <a:moveTo>
                    <a:pt x="1426" y="0"/>
                  </a:moveTo>
                  <a:cubicBezTo>
                    <a:pt x="634" y="0"/>
                    <a:pt x="1" y="634"/>
                    <a:pt x="1" y="1425"/>
                  </a:cubicBezTo>
                  <a:lnTo>
                    <a:pt x="1" y="18558"/>
                  </a:lnTo>
                  <a:cubicBezTo>
                    <a:pt x="1" y="19350"/>
                    <a:pt x="634" y="19983"/>
                    <a:pt x="1426" y="19983"/>
                  </a:cubicBezTo>
                  <a:lnTo>
                    <a:pt x="18559" y="19983"/>
                  </a:lnTo>
                  <a:cubicBezTo>
                    <a:pt x="19350" y="19983"/>
                    <a:pt x="19984" y="19350"/>
                    <a:pt x="19984" y="18558"/>
                  </a:cubicBezTo>
                  <a:lnTo>
                    <a:pt x="19984" y="1425"/>
                  </a:lnTo>
                  <a:cubicBezTo>
                    <a:pt x="19984" y="634"/>
                    <a:pt x="19350" y="0"/>
                    <a:pt x="1855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429" name="Google Shape;3429;p36"/>
            <p:cNvSpPr/>
            <p:nvPr/>
          </p:nvSpPr>
          <p:spPr>
            <a:xfrm>
              <a:off x="3691602" y="3339460"/>
              <a:ext cx="316322" cy="337766"/>
            </a:xfrm>
            <a:custGeom>
              <a:avLst/>
              <a:gdLst/>
              <a:ahLst/>
              <a:cxnLst/>
              <a:rect l="l" t="t" r="r" b="b"/>
              <a:pathLst>
                <a:path w="9470" h="10112" extrusionOk="0">
                  <a:moveTo>
                    <a:pt x="1430" y="947"/>
                  </a:moveTo>
                  <a:cubicBezTo>
                    <a:pt x="1513" y="947"/>
                    <a:pt x="1600" y="970"/>
                    <a:pt x="1679" y="1018"/>
                  </a:cubicBezTo>
                  <a:lnTo>
                    <a:pt x="8266" y="4628"/>
                  </a:lnTo>
                  <a:cubicBezTo>
                    <a:pt x="8425" y="4723"/>
                    <a:pt x="8520" y="4882"/>
                    <a:pt x="8520" y="5040"/>
                  </a:cubicBezTo>
                  <a:cubicBezTo>
                    <a:pt x="8520" y="5230"/>
                    <a:pt x="8425" y="5388"/>
                    <a:pt x="8266" y="5452"/>
                  </a:cubicBezTo>
                  <a:lnTo>
                    <a:pt x="1679" y="9094"/>
                  </a:lnTo>
                  <a:cubicBezTo>
                    <a:pt x="1608" y="9136"/>
                    <a:pt x="1536" y="9153"/>
                    <a:pt x="1465" y="9153"/>
                  </a:cubicBezTo>
                  <a:cubicBezTo>
                    <a:pt x="1378" y="9153"/>
                    <a:pt x="1291" y="9128"/>
                    <a:pt x="1204" y="9094"/>
                  </a:cubicBezTo>
                  <a:cubicBezTo>
                    <a:pt x="1046" y="8998"/>
                    <a:pt x="982" y="8840"/>
                    <a:pt x="982" y="8682"/>
                  </a:cubicBezTo>
                  <a:lnTo>
                    <a:pt x="982" y="1430"/>
                  </a:lnTo>
                  <a:lnTo>
                    <a:pt x="951" y="1430"/>
                  </a:lnTo>
                  <a:cubicBezTo>
                    <a:pt x="951" y="1271"/>
                    <a:pt x="1046" y="1113"/>
                    <a:pt x="1204" y="1018"/>
                  </a:cubicBezTo>
                  <a:cubicBezTo>
                    <a:pt x="1267" y="970"/>
                    <a:pt x="1347" y="947"/>
                    <a:pt x="1430" y="947"/>
                  </a:cubicBezTo>
                  <a:close/>
                  <a:moveTo>
                    <a:pt x="1438" y="0"/>
                  </a:moveTo>
                  <a:cubicBezTo>
                    <a:pt x="1188" y="0"/>
                    <a:pt x="942" y="64"/>
                    <a:pt x="729" y="195"/>
                  </a:cubicBezTo>
                  <a:cubicBezTo>
                    <a:pt x="286" y="448"/>
                    <a:pt x="1" y="923"/>
                    <a:pt x="1" y="1430"/>
                  </a:cubicBezTo>
                  <a:lnTo>
                    <a:pt x="1" y="8682"/>
                  </a:lnTo>
                  <a:cubicBezTo>
                    <a:pt x="1" y="9189"/>
                    <a:pt x="286" y="9664"/>
                    <a:pt x="729" y="9917"/>
                  </a:cubicBezTo>
                  <a:cubicBezTo>
                    <a:pt x="942" y="10048"/>
                    <a:pt x="1188" y="10111"/>
                    <a:pt x="1438" y="10111"/>
                  </a:cubicBezTo>
                  <a:cubicBezTo>
                    <a:pt x="1672" y="10111"/>
                    <a:pt x="1908" y="10056"/>
                    <a:pt x="2122" y="9949"/>
                  </a:cubicBezTo>
                  <a:lnTo>
                    <a:pt x="8741" y="6307"/>
                  </a:lnTo>
                  <a:cubicBezTo>
                    <a:pt x="9185" y="6053"/>
                    <a:pt x="9470" y="5578"/>
                    <a:pt x="9470" y="5040"/>
                  </a:cubicBezTo>
                  <a:cubicBezTo>
                    <a:pt x="9470" y="4533"/>
                    <a:pt x="9185" y="4058"/>
                    <a:pt x="8741" y="3805"/>
                  </a:cubicBezTo>
                  <a:lnTo>
                    <a:pt x="2122" y="163"/>
                  </a:lnTo>
                  <a:cubicBezTo>
                    <a:pt x="1908" y="56"/>
                    <a:pt x="1672" y="0"/>
                    <a:pt x="143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430" name="Google Shape;3430;p36"/>
            <p:cNvSpPr/>
            <p:nvPr/>
          </p:nvSpPr>
          <p:spPr>
            <a:xfrm>
              <a:off x="3595335" y="3746875"/>
              <a:ext cx="508854" cy="63498"/>
            </a:xfrm>
            <a:custGeom>
              <a:avLst/>
              <a:gdLst/>
              <a:ahLst/>
              <a:cxnLst/>
              <a:rect l="l" t="t" r="r" b="b"/>
              <a:pathLst>
                <a:path w="15234" h="1901" extrusionOk="0">
                  <a:moveTo>
                    <a:pt x="10483" y="0"/>
                  </a:moveTo>
                  <a:cubicBezTo>
                    <a:pt x="10230" y="0"/>
                    <a:pt x="10008" y="222"/>
                    <a:pt x="10008" y="475"/>
                  </a:cubicBezTo>
                  <a:lnTo>
                    <a:pt x="476" y="475"/>
                  </a:lnTo>
                  <a:cubicBezTo>
                    <a:pt x="222" y="475"/>
                    <a:pt x="1" y="697"/>
                    <a:pt x="1" y="950"/>
                  </a:cubicBezTo>
                  <a:cubicBezTo>
                    <a:pt x="1" y="1203"/>
                    <a:pt x="222" y="1425"/>
                    <a:pt x="476" y="1425"/>
                  </a:cubicBezTo>
                  <a:lnTo>
                    <a:pt x="10008" y="1425"/>
                  </a:lnTo>
                  <a:cubicBezTo>
                    <a:pt x="10008" y="1679"/>
                    <a:pt x="10230" y="1900"/>
                    <a:pt x="10483" y="1900"/>
                  </a:cubicBezTo>
                  <a:cubicBezTo>
                    <a:pt x="10737" y="1900"/>
                    <a:pt x="10958" y="1679"/>
                    <a:pt x="10958" y="1425"/>
                  </a:cubicBezTo>
                  <a:lnTo>
                    <a:pt x="14759" y="1425"/>
                  </a:lnTo>
                  <a:cubicBezTo>
                    <a:pt x="15012" y="1425"/>
                    <a:pt x="15234" y="1203"/>
                    <a:pt x="15234" y="950"/>
                  </a:cubicBezTo>
                  <a:cubicBezTo>
                    <a:pt x="15234" y="697"/>
                    <a:pt x="15012" y="475"/>
                    <a:pt x="14759" y="475"/>
                  </a:cubicBezTo>
                  <a:lnTo>
                    <a:pt x="10958" y="475"/>
                  </a:lnTo>
                  <a:cubicBezTo>
                    <a:pt x="10958" y="222"/>
                    <a:pt x="10737" y="0"/>
                    <a:pt x="1048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4" name="Google Shape;3436;p36"/>
          <p:cNvGrpSpPr/>
          <p:nvPr/>
        </p:nvGrpSpPr>
        <p:grpSpPr>
          <a:xfrm>
            <a:off x="16008350" y="1819275"/>
            <a:ext cx="1467551" cy="1539132"/>
            <a:chOff x="4879336" y="1581047"/>
            <a:chExt cx="745686" cy="732920"/>
          </a:xfrm>
          <a:solidFill>
            <a:srgbClr val="DEFAF9"/>
          </a:solidFill>
        </p:grpSpPr>
        <p:sp>
          <p:nvSpPr>
            <p:cNvPr id="3437" name="Google Shape;3437;p36"/>
            <p:cNvSpPr/>
            <p:nvPr/>
          </p:nvSpPr>
          <p:spPr>
            <a:xfrm>
              <a:off x="4879336" y="1581047"/>
              <a:ext cx="745686" cy="732920"/>
            </a:xfrm>
            <a:custGeom>
              <a:avLst/>
              <a:gdLst/>
              <a:ahLst/>
              <a:cxnLst/>
              <a:rect l="l" t="t" r="r" b="b"/>
              <a:pathLst>
                <a:path w="24006" h="23595" extrusionOk="0">
                  <a:moveTo>
                    <a:pt x="15507" y="942"/>
                  </a:moveTo>
                  <a:cubicBezTo>
                    <a:pt x="16429" y="942"/>
                    <a:pt x="17358" y="1121"/>
                    <a:pt x="18242" y="1489"/>
                  </a:cubicBezTo>
                  <a:cubicBezTo>
                    <a:pt x="20934" y="2598"/>
                    <a:pt x="22675" y="5195"/>
                    <a:pt x="22675" y="8076"/>
                  </a:cubicBezTo>
                  <a:cubicBezTo>
                    <a:pt x="22644" y="12035"/>
                    <a:pt x="19477" y="15234"/>
                    <a:pt x="15518" y="15234"/>
                  </a:cubicBezTo>
                  <a:cubicBezTo>
                    <a:pt x="12636" y="15234"/>
                    <a:pt x="10039" y="13492"/>
                    <a:pt x="8931" y="10832"/>
                  </a:cubicBezTo>
                  <a:cubicBezTo>
                    <a:pt x="7823" y="8140"/>
                    <a:pt x="8424" y="5068"/>
                    <a:pt x="10483" y="3041"/>
                  </a:cubicBezTo>
                  <a:cubicBezTo>
                    <a:pt x="11836" y="1667"/>
                    <a:pt x="13656" y="942"/>
                    <a:pt x="15507" y="942"/>
                  </a:cubicBezTo>
                  <a:close/>
                  <a:moveTo>
                    <a:pt x="9121" y="13048"/>
                  </a:moveTo>
                  <a:cubicBezTo>
                    <a:pt x="9533" y="13587"/>
                    <a:pt x="10039" y="14062"/>
                    <a:pt x="10546" y="14474"/>
                  </a:cubicBezTo>
                  <a:lnTo>
                    <a:pt x="9533" y="15582"/>
                  </a:lnTo>
                  <a:lnTo>
                    <a:pt x="8044" y="14062"/>
                  </a:lnTo>
                  <a:lnTo>
                    <a:pt x="9121" y="13048"/>
                  </a:lnTo>
                  <a:close/>
                  <a:moveTo>
                    <a:pt x="7348" y="14727"/>
                  </a:moveTo>
                  <a:lnTo>
                    <a:pt x="8899" y="16279"/>
                  </a:lnTo>
                  <a:lnTo>
                    <a:pt x="3357" y="22201"/>
                  </a:lnTo>
                  <a:cubicBezTo>
                    <a:pt x="3104" y="22454"/>
                    <a:pt x="2724" y="22612"/>
                    <a:pt x="2375" y="22612"/>
                  </a:cubicBezTo>
                  <a:cubicBezTo>
                    <a:pt x="2343" y="22615"/>
                    <a:pt x="2311" y="22616"/>
                    <a:pt x="2279" y="22616"/>
                  </a:cubicBezTo>
                  <a:cubicBezTo>
                    <a:pt x="1937" y="22616"/>
                    <a:pt x="1626" y="22464"/>
                    <a:pt x="1394" y="22232"/>
                  </a:cubicBezTo>
                  <a:cubicBezTo>
                    <a:pt x="1109" y="21979"/>
                    <a:pt x="982" y="21599"/>
                    <a:pt x="982" y="21251"/>
                  </a:cubicBezTo>
                  <a:cubicBezTo>
                    <a:pt x="982" y="20871"/>
                    <a:pt x="1140" y="20522"/>
                    <a:pt x="1425" y="20269"/>
                  </a:cubicBezTo>
                  <a:lnTo>
                    <a:pt x="7348" y="14727"/>
                  </a:lnTo>
                  <a:close/>
                  <a:moveTo>
                    <a:pt x="15518" y="1"/>
                  </a:moveTo>
                  <a:cubicBezTo>
                    <a:pt x="12605" y="1"/>
                    <a:pt x="9913" y="1553"/>
                    <a:pt x="8456" y="4086"/>
                  </a:cubicBezTo>
                  <a:cubicBezTo>
                    <a:pt x="7031" y="6651"/>
                    <a:pt x="7094" y="9755"/>
                    <a:pt x="8583" y="12257"/>
                  </a:cubicBezTo>
                  <a:lnTo>
                    <a:pt x="760" y="19572"/>
                  </a:lnTo>
                  <a:cubicBezTo>
                    <a:pt x="285" y="19984"/>
                    <a:pt x="32" y="20586"/>
                    <a:pt x="32" y="21219"/>
                  </a:cubicBezTo>
                  <a:cubicBezTo>
                    <a:pt x="0" y="21852"/>
                    <a:pt x="254" y="22454"/>
                    <a:pt x="697" y="22897"/>
                  </a:cubicBezTo>
                  <a:cubicBezTo>
                    <a:pt x="1140" y="23341"/>
                    <a:pt x="1742" y="23594"/>
                    <a:pt x="2375" y="23594"/>
                  </a:cubicBezTo>
                  <a:cubicBezTo>
                    <a:pt x="3009" y="23563"/>
                    <a:pt x="3611" y="23309"/>
                    <a:pt x="4022" y="22834"/>
                  </a:cubicBezTo>
                  <a:lnTo>
                    <a:pt x="11338" y="15012"/>
                  </a:lnTo>
                  <a:cubicBezTo>
                    <a:pt x="12622" y="15775"/>
                    <a:pt x="14059" y="16166"/>
                    <a:pt x="15508" y="16166"/>
                  </a:cubicBezTo>
                  <a:cubicBezTo>
                    <a:pt x="16525" y="16166"/>
                    <a:pt x="17547" y="15974"/>
                    <a:pt x="18527" y="15582"/>
                  </a:cubicBezTo>
                  <a:cubicBezTo>
                    <a:pt x="20870" y="14664"/>
                    <a:pt x="22644" y="12668"/>
                    <a:pt x="23309" y="10230"/>
                  </a:cubicBezTo>
                  <a:cubicBezTo>
                    <a:pt x="24005" y="7791"/>
                    <a:pt x="23499" y="5195"/>
                    <a:pt x="21947" y="3168"/>
                  </a:cubicBezTo>
                  <a:cubicBezTo>
                    <a:pt x="20427" y="1173"/>
                    <a:pt x="18052" y="1"/>
                    <a:pt x="1551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438" name="Google Shape;3438;p36"/>
            <p:cNvSpPr/>
            <p:nvPr/>
          </p:nvSpPr>
          <p:spPr>
            <a:xfrm>
              <a:off x="5153781" y="1640099"/>
              <a:ext cx="400427" cy="384336"/>
            </a:xfrm>
            <a:custGeom>
              <a:avLst/>
              <a:gdLst/>
              <a:ahLst/>
              <a:cxnLst/>
              <a:rect l="l" t="t" r="r" b="b"/>
              <a:pathLst>
                <a:path w="12891" h="12373" extrusionOk="0">
                  <a:moveTo>
                    <a:pt x="6683" y="950"/>
                  </a:moveTo>
                  <a:cubicBezTo>
                    <a:pt x="8552" y="950"/>
                    <a:pt x="10262" y="1932"/>
                    <a:pt x="11180" y="3515"/>
                  </a:cubicBezTo>
                  <a:cubicBezTo>
                    <a:pt x="12130" y="5099"/>
                    <a:pt x="12162" y="7094"/>
                    <a:pt x="11275" y="8709"/>
                  </a:cubicBezTo>
                  <a:cubicBezTo>
                    <a:pt x="10103" y="7411"/>
                    <a:pt x="8425" y="6650"/>
                    <a:pt x="6683" y="6650"/>
                  </a:cubicBezTo>
                  <a:cubicBezTo>
                    <a:pt x="4941" y="6650"/>
                    <a:pt x="3263" y="7411"/>
                    <a:pt x="2091" y="8709"/>
                  </a:cubicBezTo>
                  <a:cubicBezTo>
                    <a:pt x="1204" y="7094"/>
                    <a:pt x="1236" y="5099"/>
                    <a:pt x="2186" y="3515"/>
                  </a:cubicBezTo>
                  <a:cubicBezTo>
                    <a:pt x="3105" y="1932"/>
                    <a:pt x="4846" y="950"/>
                    <a:pt x="6683" y="950"/>
                  </a:cubicBezTo>
                  <a:close/>
                  <a:moveTo>
                    <a:pt x="6683" y="7632"/>
                  </a:moveTo>
                  <a:cubicBezTo>
                    <a:pt x="8235" y="7632"/>
                    <a:pt x="9723" y="8329"/>
                    <a:pt x="10705" y="9532"/>
                  </a:cubicBezTo>
                  <a:cubicBezTo>
                    <a:pt x="9723" y="10736"/>
                    <a:pt x="8235" y="11432"/>
                    <a:pt x="6683" y="11432"/>
                  </a:cubicBezTo>
                  <a:cubicBezTo>
                    <a:pt x="5131" y="11432"/>
                    <a:pt x="3643" y="10736"/>
                    <a:pt x="2661" y="9532"/>
                  </a:cubicBezTo>
                  <a:cubicBezTo>
                    <a:pt x="3643" y="8329"/>
                    <a:pt x="5131" y="7632"/>
                    <a:pt x="6683" y="7632"/>
                  </a:cubicBezTo>
                  <a:close/>
                  <a:moveTo>
                    <a:pt x="6683" y="0"/>
                  </a:moveTo>
                  <a:cubicBezTo>
                    <a:pt x="4181" y="0"/>
                    <a:pt x="1933" y="1520"/>
                    <a:pt x="983" y="3832"/>
                  </a:cubicBezTo>
                  <a:cubicBezTo>
                    <a:pt x="1" y="6144"/>
                    <a:pt x="539" y="8804"/>
                    <a:pt x="2313" y="10577"/>
                  </a:cubicBezTo>
                  <a:cubicBezTo>
                    <a:pt x="3502" y="11745"/>
                    <a:pt x="5089" y="12372"/>
                    <a:pt x="6703" y="12372"/>
                  </a:cubicBezTo>
                  <a:cubicBezTo>
                    <a:pt x="7497" y="12372"/>
                    <a:pt x="8296" y="12221"/>
                    <a:pt x="9058" y="11908"/>
                  </a:cubicBezTo>
                  <a:cubicBezTo>
                    <a:pt x="11370" y="10957"/>
                    <a:pt x="12890" y="8677"/>
                    <a:pt x="12890" y="6175"/>
                  </a:cubicBezTo>
                  <a:cubicBezTo>
                    <a:pt x="12859" y="2755"/>
                    <a:pt x="10103" y="0"/>
                    <a:pt x="668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439" name="Google Shape;3439;p36"/>
            <p:cNvSpPr/>
            <p:nvPr/>
          </p:nvSpPr>
          <p:spPr>
            <a:xfrm>
              <a:off x="5302326" y="1699026"/>
              <a:ext cx="123007" cy="118162"/>
            </a:xfrm>
            <a:custGeom>
              <a:avLst/>
              <a:gdLst/>
              <a:ahLst/>
              <a:cxnLst/>
              <a:rect l="l" t="t" r="r" b="b"/>
              <a:pathLst>
                <a:path w="3960" h="3804" extrusionOk="0">
                  <a:moveTo>
                    <a:pt x="1901" y="953"/>
                  </a:moveTo>
                  <a:cubicBezTo>
                    <a:pt x="2281" y="953"/>
                    <a:pt x="2630" y="1207"/>
                    <a:pt x="2788" y="1555"/>
                  </a:cubicBezTo>
                  <a:cubicBezTo>
                    <a:pt x="2915" y="1903"/>
                    <a:pt x="2851" y="2315"/>
                    <a:pt x="2566" y="2568"/>
                  </a:cubicBezTo>
                  <a:cubicBezTo>
                    <a:pt x="2395" y="2761"/>
                    <a:pt x="2152" y="2852"/>
                    <a:pt x="1904" y="2852"/>
                  </a:cubicBezTo>
                  <a:cubicBezTo>
                    <a:pt x="1786" y="2852"/>
                    <a:pt x="1666" y="2831"/>
                    <a:pt x="1553" y="2790"/>
                  </a:cubicBezTo>
                  <a:cubicBezTo>
                    <a:pt x="1173" y="2632"/>
                    <a:pt x="951" y="2283"/>
                    <a:pt x="951" y="1903"/>
                  </a:cubicBezTo>
                  <a:cubicBezTo>
                    <a:pt x="951" y="1397"/>
                    <a:pt x="1363" y="953"/>
                    <a:pt x="1901" y="953"/>
                  </a:cubicBezTo>
                  <a:close/>
                  <a:moveTo>
                    <a:pt x="1929" y="1"/>
                  </a:moveTo>
                  <a:cubicBezTo>
                    <a:pt x="1677" y="1"/>
                    <a:pt x="1421" y="53"/>
                    <a:pt x="1173" y="161"/>
                  </a:cubicBezTo>
                  <a:cubicBezTo>
                    <a:pt x="476" y="447"/>
                    <a:pt x="1" y="1143"/>
                    <a:pt x="1" y="1903"/>
                  </a:cubicBezTo>
                  <a:cubicBezTo>
                    <a:pt x="1" y="2948"/>
                    <a:pt x="856" y="3803"/>
                    <a:pt x="1901" y="3803"/>
                  </a:cubicBezTo>
                  <a:cubicBezTo>
                    <a:pt x="2661" y="3803"/>
                    <a:pt x="3358" y="3360"/>
                    <a:pt x="3675" y="2632"/>
                  </a:cubicBezTo>
                  <a:cubicBezTo>
                    <a:pt x="3960" y="1935"/>
                    <a:pt x="3801" y="1112"/>
                    <a:pt x="3263" y="573"/>
                  </a:cubicBezTo>
                  <a:cubicBezTo>
                    <a:pt x="2887" y="198"/>
                    <a:pt x="2415" y="1"/>
                    <a:pt x="19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sp>
        <p:nvSpPr>
          <p:cNvPr id="3440" name="Google Shape;3440;p36"/>
          <p:cNvSpPr/>
          <p:nvPr/>
        </p:nvSpPr>
        <p:spPr>
          <a:xfrm>
            <a:off x="11893550" y="6848475"/>
            <a:ext cx="1069717" cy="1401784"/>
          </a:xfrm>
          <a:custGeom>
            <a:avLst/>
            <a:gdLst/>
            <a:ahLst/>
            <a:cxnLst/>
            <a:rect l="l" t="t" r="r" b="b"/>
            <a:pathLst>
              <a:path w="16184" h="19984" extrusionOk="0">
                <a:moveTo>
                  <a:pt x="12384" y="950"/>
                </a:moveTo>
                <a:lnTo>
                  <a:pt x="12384" y="4339"/>
                </a:lnTo>
                <a:lnTo>
                  <a:pt x="11687" y="3896"/>
                </a:lnTo>
                <a:cubicBezTo>
                  <a:pt x="11608" y="3832"/>
                  <a:pt x="11513" y="3801"/>
                  <a:pt x="11418" y="3801"/>
                </a:cubicBezTo>
                <a:cubicBezTo>
                  <a:pt x="11323" y="3801"/>
                  <a:pt x="11228" y="3832"/>
                  <a:pt x="11148" y="3896"/>
                </a:cubicBezTo>
                <a:lnTo>
                  <a:pt x="10483" y="4339"/>
                </a:lnTo>
                <a:lnTo>
                  <a:pt x="10483" y="950"/>
                </a:lnTo>
                <a:close/>
                <a:moveTo>
                  <a:pt x="2376" y="6651"/>
                </a:moveTo>
                <a:lnTo>
                  <a:pt x="2376" y="13333"/>
                </a:lnTo>
                <a:lnTo>
                  <a:pt x="951" y="13333"/>
                </a:lnTo>
                <a:lnTo>
                  <a:pt x="951" y="6651"/>
                </a:lnTo>
                <a:close/>
                <a:moveTo>
                  <a:pt x="14759" y="950"/>
                </a:moveTo>
                <a:cubicBezTo>
                  <a:pt x="15012" y="950"/>
                  <a:pt x="15234" y="1172"/>
                  <a:pt x="15234" y="1425"/>
                </a:cubicBezTo>
                <a:lnTo>
                  <a:pt x="15234" y="18558"/>
                </a:lnTo>
                <a:cubicBezTo>
                  <a:pt x="15234" y="18812"/>
                  <a:pt x="15012" y="19033"/>
                  <a:pt x="14759" y="19033"/>
                </a:cubicBezTo>
                <a:lnTo>
                  <a:pt x="1426" y="19033"/>
                </a:lnTo>
                <a:cubicBezTo>
                  <a:pt x="1173" y="19033"/>
                  <a:pt x="951" y="18812"/>
                  <a:pt x="951" y="18558"/>
                </a:cubicBezTo>
                <a:lnTo>
                  <a:pt x="951" y="14283"/>
                </a:lnTo>
                <a:lnTo>
                  <a:pt x="2376" y="14283"/>
                </a:lnTo>
                <a:lnTo>
                  <a:pt x="2376" y="17608"/>
                </a:lnTo>
                <a:cubicBezTo>
                  <a:pt x="2376" y="17862"/>
                  <a:pt x="2598" y="18083"/>
                  <a:pt x="2851" y="18083"/>
                </a:cubicBezTo>
                <a:cubicBezTo>
                  <a:pt x="3105" y="18083"/>
                  <a:pt x="3326" y="17862"/>
                  <a:pt x="3326" y="17608"/>
                </a:cubicBezTo>
                <a:lnTo>
                  <a:pt x="3326" y="2375"/>
                </a:lnTo>
                <a:cubicBezTo>
                  <a:pt x="3326" y="2122"/>
                  <a:pt x="3105" y="1900"/>
                  <a:pt x="2851" y="1900"/>
                </a:cubicBezTo>
                <a:cubicBezTo>
                  <a:pt x="2598" y="1900"/>
                  <a:pt x="2376" y="2122"/>
                  <a:pt x="2376" y="2375"/>
                </a:cubicBezTo>
                <a:lnTo>
                  <a:pt x="2376" y="5701"/>
                </a:lnTo>
                <a:lnTo>
                  <a:pt x="951" y="5701"/>
                </a:lnTo>
                <a:lnTo>
                  <a:pt x="951" y="1425"/>
                </a:lnTo>
                <a:cubicBezTo>
                  <a:pt x="951" y="1172"/>
                  <a:pt x="1173" y="950"/>
                  <a:pt x="1426" y="950"/>
                </a:cubicBezTo>
                <a:lnTo>
                  <a:pt x="9533" y="950"/>
                </a:lnTo>
                <a:lnTo>
                  <a:pt x="9533" y="5226"/>
                </a:lnTo>
                <a:cubicBezTo>
                  <a:pt x="9533" y="5416"/>
                  <a:pt x="9628" y="5574"/>
                  <a:pt x="9755" y="5669"/>
                </a:cubicBezTo>
                <a:cubicBezTo>
                  <a:pt x="9826" y="5697"/>
                  <a:pt x="9904" y="5713"/>
                  <a:pt x="9982" y="5713"/>
                </a:cubicBezTo>
                <a:cubicBezTo>
                  <a:pt x="10078" y="5713"/>
                  <a:pt x="10175" y="5690"/>
                  <a:pt x="10262" y="5637"/>
                </a:cubicBezTo>
                <a:lnTo>
                  <a:pt x="11433" y="4846"/>
                </a:lnTo>
                <a:lnTo>
                  <a:pt x="12574" y="5637"/>
                </a:lnTo>
                <a:cubicBezTo>
                  <a:pt x="12661" y="5690"/>
                  <a:pt x="12758" y="5713"/>
                  <a:pt x="12853" y="5713"/>
                </a:cubicBezTo>
                <a:cubicBezTo>
                  <a:pt x="12932" y="5713"/>
                  <a:pt x="13009" y="5697"/>
                  <a:pt x="13080" y="5669"/>
                </a:cubicBezTo>
                <a:cubicBezTo>
                  <a:pt x="13239" y="5574"/>
                  <a:pt x="13334" y="5416"/>
                  <a:pt x="13334" y="5226"/>
                </a:cubicBezTo>
                <a:lnTo>
                  <a:pt x="13334" y="950"/>
                </a:lnTo>
                <a:close/>
                <a:moveTo>
                  <a:pt x="1426" y="0"/>
                </a:moveTo>
                <a:cubicBezTo>
                  <a:pt x="634" y="0"/>
                  <a:pt x="1" y="634"/>
                  <a:pt x="1" y="1425"/>
                </a:cubicBezTo>
                <a:lnTo>
                  <a:pt x="1" y="18558"/>
                </a:lnTo>
                <a:cubicBezTo>
                  <a:pt x="1" y="19350"/>
                  <a:pt x="634" y="19983"/>
                  <a:pt x="1426" y="19983"/>
                </a:cubicBezTo>
                <a:lnTo>
                  <a:pt x="14759" y="19983"/>
                </a:lnTo>
                <a:cubicBezTo>
                  <a:pt x="15550" y="19983"/>
                  <a:pt x="16184" y="19350"/>
                  <a:pt x="16184" y="18558"/>
                </a:cubicBezTo>
                <a:lnTo>
                  <a:pt x="16184" y="1425"/>
                </a:lnTo>
                <a:cubicBezTo>
                  <a:pt x="16184" y="634"/>
                  <a:pt x="15550" y="0"/>
                  <a:pt x="1475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442" name="Google Shape;3442;p36"/>
          <p:cNvSpPr txBox="1"/>
          <p:nvPr/>
        </p:nvSpPr>
        <p:spPr>
          <a:xfrm>
            <a:off x="844550" y="7153275"/>
            <a:ext cx="44196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uz-Latn-UZ" sz="3600" b="1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“QAHRAMONLAR TASAVVURIMDA” (rasmlar chizish)</a:t>
            </a:r>
            <a:endParaRPr sz="3600" b="1" dirty="0">
              <a:solidFill>
                <a:srgbClr val="002060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3444" name="Google Shape;3444;p36"/>
          <p:cNvSpPr txBox="1"/>
          <p:nvPr/>
        </p:nvSpPr>
        <p:spPr>
          <a:xfrm>
            <a:off x="539750" y="3495675"/>
            <a:ext cx="4373579" cy="1318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uz-Latn-UZ" sz="3200" b="1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ASAR MAZMUNIGA MOS RASMLARDAN FOYDALANISH</a:t>
            </a:r>
            <a:endParaRPr sz="3200" b="1" dirty="0">
              <a:solidFill>
                <a:srgbClr val="002060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3446" name="Google Shape;3446;p36"/>
          <p:cNvSpPr txBox="1"/>
          <p:nvPr/>
        </p:nvSpPr>
        <p:spPr>
          <a:xfrm>
            <a:off x="12122150" y="2809875"/>
            <a:ext cx="5181600" cy="22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uz-Latn-UZ" sz="3600" b="1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“MEN YOZUVCHIMAN” </a:t>
            </a:r>
          </a:p>
          <a:p>
            <a:pPr algn="ctr"/>
            <a:r>
              <a:rPr lang="uz-Latn-UZ" sz="3600" b="1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(rasmlar asosida hikoya yozish)</a:t>
            </a:r>
            <a:endParaRPr sz="3600" b="1" dirty="0">
              <a:solidFill>
                <a:srgbClr val="002060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3448" name="Google Shape;3448;p36"/>
          <p:cNvSpPr txBox="1"/>
          <p:nvPr/>
        </p:nvSpPr>
        <p:spPr>
          <a:xfrm>
            <a:off x="12655550" y="6772275"/>
            <a:ext cx="4716150" cy="212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uz-Latn-UZ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ASAR VOQEALARI RIVOJINI GRAFIK USULDA QISQA TASVIRLASH</a:t>
            </a:r>
            <a:endParaRPr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Google Shape;134;p14"/>
          <p:cNvSpPr/>
          <p:nvPr/>
        </p:nvSpPr>
        <p:spPr>
          <a:xfrm>
            <a:off x="0" y="1819275"/>
            <a:ext cx="5721350" cy="914400"/>
          </a:xfrm>
          <a:custGeom>
            <a:avLst/>
            <a:gdLst/>
            <a:ahLst/>
            <a:cxnLst/>
            <a:rect l="l" t="t" r="r" b="b"/>
            <a:pathLst>
              <a:path w="64004" h="51615" extrusionOk="0">
                <a:moveTo>
                  <a:pt x="2882" y="7508"/>
                </a:moveTo>
                <a:cubicBezTo>
                  <a:pt x="3642" y="8616"/>
                  <a:pt x="3674" y="9630"/>
                  <a:pt x="3737" y="10643"/>
                </a:cubicBezTo>
                <a:cubicBezTo>
                  <a:pt x="3357" y="9693"/>
                  <a:pt x="3041" y="8711"/>
                  <a:pt x="2882" y="7508"/>
                </a:cubicBezTo>
                <a:close/>
                <a:moveTo>
                  <a:pt x="9347" y="1144"/>
                </a:moveTo>
                <a:cubicBezTo>
                  <a:pt x="9956" y="1144"/>
                  <a:pt x="10574" y="1174"/>
                  <a:pt x="11180" y="1174"/>
                </a:cubicBezTo>
                <a:cubicBezTo>
                  <a:pt x="11918" y="1168"/>
                  <a:pt x="13380" y="1166"/>
                  <a:pt x="15300" y="1166"/>
                </a:cubicBezTo>
                <a:cubicBezTo>
                  <a:pt x="23846" y="1166"/>
                  <a:pt x="41465" y="1217"/>
                  <a:pt x="44749" y="1269"/>
                </a:cubicBezTo>
                <a:cubicBezTo>
                  <a:pt x="45260" y="1274"/>
                  <a:pt x="45771" y="1276"/>
                  <a:pt x="46283" y="1276"/>
                </a:cubicBezTo>
                <a:cubicBezTo>
                  <a:pt x="49351" y="1276"/>
                  <a:pt x="52422" y="1206"/>
                  <a:pt x="55516" y="1206"/>
                </a:cubicBezTo>
                <a:cubicBezTo>
                  <a:pt x="58240" y="1206"/>
                  <a:pt x="60647" y="3328"/>
                  <a:pt x="60710" y="5291"/>
                </a:cubicBezTo>
                <a:cubicBezTo>
                  <a:pt x="60742" y="6146"/>
                  <a:pt x="60615" y="6938"/>
                  <a:pt x="60330" y="7761"/>
                </a:cubicBezTo>
                <a:cubicBezTo>
                  <a:pt x="59570" y="9883"/>
                  <a:pt x="59127" y="12100"/>
                  <a:pt x="58937" y="14317"/>
                </a:cubicBezTo>
                <a:cubicBezTo>
                  <a:pt x="58715" y="16692"/>
                  <a:pt x="58525" y="19067"/>
                  <a:pt x="59190" y="21442"/>
                </a:cubicBezTo>
                <a:cubicBezTo>
                  <a:pt x="59633" y="22994"/>
                  <a:pt x="60678" y="24229"/>
                  <a:pt x="62104" y="25306"/>
                </a:cubicBezTo>
                <a:cubicBezTo>
                  <a:pt x="61185" y="26699"/>
                  <a:pt x="60678" y="28061"/>
                  <a:pt x="60520" y="29550"/>
                </a:cubicBezTo>
                <a:cubicBezTo>
                  <a:pt x="60077" y="34300"/>
                  <a:pt x="60425" y="39082"/>
                  <a:pt x="60425" y="43832"/>
                </a:cubicBezTo>
                <a:cubicBezTo>
                  <a:pt x="60425" y="44371"/>
                  <a:pt x="60488" y="44877"/>
                  <a:pt x="60520" y="45384"/>
                </a:cubicBezTo>
                <a:cubicBezTo>
                  <a:pt x="60678" y="48456"/>
                  <a:pt x="58272" y="50134"/>
                  <a:pt x="54725" y="50419"/>
                </a:cubicBezTo>
                <a:cubicBezTo>
                  <a:pt x="53559" y="50521"/>
                  <a:pt x="52399" y="50551"/>
                  <a:pt x="51240" y="50551"/>
                </a:cubicBezTo>
                <a:cubicBezTo>
                  <a:pt x="49501" y="50551"/>
                  <a:pt x="47764" y="50483"/>
                  <a:pt x="46016" y="50483"/>
                </a:cubicBezTo>
                <a:cubicBezTo>
                  <a:pt x="41740" y="50483"/>
                  <a:pt x="15962" y="50546"/>
                  <a:pt x="11655" y="50546"/>
                </a:cubicBezTo>
                <a:cubicBezTo>
                  <a:pt x="9945" y="50546"/>
                  <a:pt x="8234" y="50419"/>
                  <a:pt x="6651" y="49786"/>
                </a:cubicBezTo>
                <a:cubicBezTo>
                  <a:pt x="4878" y="49089"/>
                  <a:pt x="3864" y="47886"/>
                  <a:pt x="3706" y="46366"/>
                </a:cubicBezTo>
                <a:cubicBezTo>
                  <a:pt x="3389" y="43009"/>
                  <a:pt x="3421" y="39652"/>
                  <a:pt x="3737" y="36263"/>
                </a:cubicBezTo>
                <a:cubicBezTo>
                  <a:pt x="4022" y="33350"/>
                  <a:pt x="4149" y="30436"/>
                  <a:pt x="3231" y="27554"/>
                </a:cubicBezTo>
                <a:cubicBezTo>
                  <a:pt x="3009" y="26794"/>
                  <a:pt x="2724" y="26034"/>
                  <a:pt x="2091" y="25338"/>
                </a:cubicBezTo>
                <a:cubicBezTo>
                  <a:pt x="4054" y="24007"/>
                  <a:pt x="5163" y="22234"/>
                  <a:pt x="5289" y="20207"/>
                </a:cubicBezTo>
                <a:cubicBezTo>
                  <a:pt x="5479" y="17515"/>
                  <a:pt x="5669" y="14823"/>
                  <a:pt x="4941" y="12163"/>
                </a:cubicBezTo>
                <a:cubicBezTo>
                  <a:pt x="4466" y="10358"/>
                  <a:pt x="4213" y="8553"/>
                  <a:pt x="3611" y="6748"/>
                </a:cubicBezTo>
                <a:cubicBezTo>
                  <a:pt x="2851" y="4499"/>
                  <a:pt x="4371" y="2314"/>
                  <a:pt x="7063" y="1428"/>
                </a:cubicBezTo>
                <a:cubicBezTo>
                  <a:pt x="7779" y="1195"/>
                  <a:pt x="8555" y="1144"/>
                  <a:pt x="9347" y="1144"/>
                </a:cubicBezTo>
                <a:close/>
                <a:moveTo>
                  <a:pt x="3104" y="47316"/>
                </a:moveTo>
                <a:lnTo>
                  <a:pt x="3104" y="47316"/>
                </a:lnTo>
                <a:cubicBezTo>
                  <a:pt x="3991" y="49089"/>
                  <a:pt x="5321" y="50198"/>
                  <a:pt x="7601" y="50768"/>
                </a:cubicBezTo>
                <a:cubicBezTo>
                  <a:pt x="4656" y="50704"/>
                  <a:pt x="3452" y="49786"/>
                  <a:pt x="3104" y="47316"/>
                </a:cubicBezTo>
                <a:close/>
                <a:moveTo>
                  <a:pt x="60267" y="49406"/>
                </a:moveTo>
                <a:lnTo>
                  <a:pt x="60267" y="49406"/>
                </a:lnTo>
                <a:cubicBezTo>
                  <a:pt x="59684" y="50485"/>
                  <a:pt x="58993" y="50839"/>
                  <a:pt x="57158" y="50839"/>
                </a:cubicBezTo>
                <a:cubicBezTo>
                  <a:pt x="56999" y="50839"/>
                  <a:pt x="56832" y="50836"/>
                  <a:pt x="56656" y="50831"/>
                </a:cubicBezTo>
                <a:cubicBezTo>
                  <a:pt x="57955" y="50324"/>
                  <a:pt x="59095" y="49881"/>
                  <a:pt x="60267" y="49406"/>
                </a:cubicBezTo>
                <a:close/>
                <a:moveTo>
                  <a:pt x="10638" y="1"/>
                </a:moveTo>
                <a:cubicBezTo>
                  <a:pt x="8479" y="1"/>
                  <a:pt x="6522" y="440"/>
                  <a:pt x="4624" y="1174"/>
                </a:cubicBezTo>
                <a:cubicBezTo>
                  <a:pt x="3959" y="1428"/>
                  <a:pt x="3231" y="1744"/>
                  <a:pt x="3357" y="2504"/>
                </a:cubicBezTo>
                <a:cubicBezTo>
                  <a:pt x="3357" y="2663"/>
                  <a:pt x="3167" y="2758"/>
                  <a:pt x="3041" y="2853"/>
                </a:cubicBezTo>
                <a:cubicBezTo>
                  <a:pt x="2597" y="3233"/>
                  <a:pt x="2376" y="3708"/>
                  <a:pt x="2281" y="4183"/>
                </a:cubicBezTo>
                <a:cubicBezTo>
                  <a:pt x="1869" y="5956"/>
                  <a:pt x="2027" y="7730"/>
                  <a:pt x="2502" y="9503"/>
                </a:cubicBezTo>
                <a:cubicBezTo>
                  <a:pt x="3072" y="11657"/>
                  <a:pt x="4118" y="13715"/>
                  <a:pt x="4308" y="15932"/>
                </a:cubicBezTo>
                <a:cubicBezTo>
                  <a:pt x="4656" y="19542"/>
                  <a:pt x="3864" y="22804"/>
                  <a:pt x="349" y="25338"/>
                </a:cubicBezTo>
                <a:cubicBezTo>
                  <a:pt x="1" y="25591"/>
                  <a:pt x="32" y="25844"/>
                  <a:pt x="444" y="26034"/>
                </a:cubicBezTo>
                <a:cubicBezTo>
                  <a:pt x="1426" y="26446"/>
                  <a:pt x="1742" y="27206"/>
                  <a:pt x="1901" y="28029"/>
                </a:cubicBezTo>
                <a:cubicBezTo>
                  <a:pt x="2566" y="31861"/>
                  <a:pt x="2597" y="35725"/>
                  <a:pt x="2376" y="39589"/>
                </a:cubicBezTo>
                <a:cubicBezTo>
                  <a:pt x="2249" y="42154"/>
                  <a:pt x="2091" y="44719"/>
                  <a:pt x="2249" y="47284"/>
                </a:cubicBezTo>
                <a:cubicBezTo>
                  <a:pt x="2439" y="49913"/>
                  <a:pt x="3959" y="51053"/>
                  <a:pt x="7126" y="51433"/>
                </a:cubicBezTo>
                <a:cubicBezTo>
                  <a:pt x="8282" y="51575"/>
                  <a:pt x="9438" y="51615"/>
                  <a:pt x="10590" y="51615"/>
                </a:cubicBezTo>
                <a:cubicBezTo>
                  <a:pt x="11742" y="51615"/>
                  <a:pt x="12890" y="51575"/>
                  <a:pt x="14030" y="51559"/>
                </a:cubicBezTo>
                <a:cubicBezTo>
                  <a:pt x="17544" y="51463"/>
                  <a:pt x="28967" y="51391"/>
                  <a:pt x="38706" y="51391"/>
                </a:cubicBezTo>
                <a:cubicBezTo>
                  <a:pt x="45027" y="51391"/>
                  <a:pt x="50639" y="51421"/>
                  <a:pt x="52920" y="51496"/>
                </a:cubicBezTo>
                <a:cubicBezTo>
                  <a:pt x="53411" y="51516"/>
                  <a:pt x="53902" y="51523"/>
                  <a:pt x="54393" y="51523"/>
                </a:cubicBezTo>
                <a:cubicBezTo>
                  <a:pt x="55485" y="51523"/>
                  <a:pt x="56577" y="51486"/>
                  <a:pt x="57670" y="51464"/>
                </a:cubicBezTo>
                <a:cubicBezTo>
                  <a:pt x="60298" y="51401"/>
                  <a:pt x="61312" y="49849"/>
                  <a:pt x="61375" y="48171"/>
                </a:cubicBezTo>
                <a:cubicBezTo>
                  <a:pt x="61407" y="47537"/>
                  <a:pt x="61375" y="46872"/>
                  <a:pt x="61375" y="46239"/>
                </a:cubicBezTo>
                <a:cubicBezTo>
                  <a:pt x="61375" y="42945"/>
                  <a:pt x="61534" y="39652"/>
                  <a:pt x="61280" y="36358"/>
                </a:cubicBezTo>
                <a:cubicBezTo>
                  <a:pt x="60995" y="32906"/>
                  <a:pt x="61027" y="29486"/>
                  <a:pt x="63275" y="26383"/>
                </a:cubicBezTo>
                <a:cubicBezTo>
                  <a:pt x="63370" y="26288"/>
                  <a:pt x="63465" y="26066"/>
                  <a:pt x="63402" y="26034"/>
                </a:cubicBezTo>
                <a:cubicBezTo>
                  <a:pt x="62515" y="25306"/>
                  <a:pt x="63497" y="25433"/>
                  <a:pt x="63909" y="25306"/>
                </a:cubicBezTo>
                <a:cubicBezTo>
                  <a:pt x="64004" y="25021"/>
                  <a:pt x="63845" y="24926"/>
                  <a:pt x="63719" y="24831"/>
                </a:cubicBezTo>
                <a:cubicBezTo>
                  <a:pt x="60995" y="22836"/>
                  <a:pt x="59855" y="20302"/>
                  <a:pt x="60108" y="17420"/>
                </a:cubicBezTo>
                <a:cubicBezTo>
                  <a:pt x="60330" y="14538"/>
                  <a:pt x="60742" y="11657"/>
                  <a:pt x="61439" y="8806"/>
                </a:cubicBezTo>
                <a:cubicBezTo>
                  <a:pt x="61882" y="7033"/>
                  <a:pt x="62294" y="5228"/>
                  <a:pt x="61565" y="3423"/>
                </a:cubicBezTo>
                <a:cubicBezTo>
                  <a:pt x="60932" y="1744"/>
                  <a:pt x="58937" y="287"/>
                  <a:pt x="56942" y="256"/>
                </a:cubicBezTo>
                <a:cubicBezTo>
                  <a:pt x="48739" y="161"/>
                  <a:pt x="19034" y="97"/>
                  <a:pt x="10863" y="2"/>
                </a:cubicBezTo>
                <a:cubicBezTo>
                  <a:pt x="10788" y="1"/>
                  <a:pt x="10713" y="1"/>
                  <a:pt x="10638" y="1"/>
                </a:cubicBez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615950" y="2047875"/>
            <a:ext cx="47206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z-Latn-UZ" sz="28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ADABIYOT  DARSLARIDA </a:t>
            </a:r>
          </a:p>
        </p:txBody>
      </p:sp>
      <p:pic>
        <p:nvPicPr>
          <p:cNvPr id="3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20482" name="AutoShape 2" descr="A symbolic illustration inspired by Odil Yoqubov's story 'Muzqaymoq.' The scene shows a small boy holding a melting ice cream in his hand, standing in the middle of a hot, sunlit street. His expression is a mix of joy and contemplation, reflecting the innocence of childhood and fleeting nature of happiness. The background includes a quiet village street with traditional Uzbek houses, some trees providing shade, and a serene atmosphere. The style is warm and nostalgic, emphasizing emotional depth and cultural context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84" name="AutoShape 4" descr="A symbolic illustration inspired by Odil Yoqubov's story 'Muzqaymoq.' The scene shows a small boy holding a melting ice cream in his hand, standing in the middle of a hot, sunlit street. His expression is a mix of joy and contemplation, reflecting the innocence of childhood and fleeting nature of happiness. The background includes a quiet village street with traditional Uzbek houses, some trees providing shade, and a serene atmosphere. The style is warm and nostalgic, emphasizing emotional depth and cultural context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86" name="AutoShape 6" descr="A symbolic illustration inspired by Odil Yoqubov's story 'Muzqaymoq.' The scene shows a small boy holding a melting ice cream in his hand, standing in the middle of a hot, sunlit street. His expression is a mix of joy and contemplation, reflecting the innocence of childhood and fleeting nature of happiness. The background includes a quiet village street with traditional Uzbek houses, some trees providing shade, and a serene atmosphere. The style is warm and nostalgic, emphasizing emotional depth and cultural context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88" name="AutoShape 8" descr="A symbolic illustration inspired by Odil Yoqubov's story 'Muzqaymoq.' The scene shows a small boy holding a melting ice cream in his hand, standing in the middle of a hot, sunlit street. His expression is a mix of joy and contemplation, reflecting the innocence of childhood and fleeting nature of happiness. The background includes a quiet village street with traditional Uzbek houses, some trees providing shade, and a serene atmosphere. The style is warm and nostalgic, emphasizing emotional depth and cultural context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9" name="Picture 9"/>
          <p:cNvPicPr>
            <a:picLocks noChangeAspect="1" noChangeArrowheads="1"/>
          </p:cNvPicPr>
          <p:nvPr/>
        </p:nvPicPr>
        <p:blipFill>
          <a:blip r:embed="rId7" cstate="print"/>
          <a:srcRect l="30674" t="22917" r="30673" b="9375"/>
          <a:stretch>
            <a:fillRect/>
          </a:stretch>
        </p:blipFill>
        <p:spPr bwMode="auto">
          <a:xfrm rot="20973407">
            <a:off x="6097755" y="6309425"/>
            <a:ext cx="2680908" cy="2417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0" name="Picture 10"/>
          <p:cNvPicPr>
            <a:picLocks noChangeAspect="1" noChangeArrowheads="1"/>
          </p:cNvPicPr>
          <p:nvPr/>
        </p:nvPicPr>
        <p:blipFill>
          <a:blip r:embed="rId8" cstate="print"/>
          <a:srcRect l="30673" t="22917" r="31259" b="9374"/>
          <a:stretch>
            <a:fillRect/>
          </a:stretch>
        </p:blipFill>
        <p:spPr bwMode="auto">
          <a:xfrm>
            <a:off x="9074150" y="2809875"/>
            <a:ext cx="25908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2" name="Picture 12" descr="Bolalik insonning asl holatidir. “Kichkina shahzoda” qissasi haqida — Daryo  Yangiliklari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52180">
            <a:off x="9171818" y="6358643"/>
            <a:ext cx="2604735" cy="1829399"/>
          </a:xfrm>
          <a:prstGeom prst="rect">
            <a:avLst/>
          </a:prstGeom>
          <a:noFill/>
        </p:spPr>
      </p:pic>
      <p:pic>
        <p:nvPicPr>
          <p:cNvPr id="20494" name="Picture 14" descr="O'zbekiston respublikasi oliy va o'rta maxsus ta'lim vazirligi termiz  davlat universiteti filologiya va tillarni o`qitish: O`zbek tili ta`lim  yo`nalishi - bet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73914" y="2733675"/>
            <a:ext cx="2995083" cy="228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3022;p42"/>
          <p:cNvSpPr/>
          <p:nvPr/>
        </p:nvSpPr>
        <p:spPr>
          <a:xfrm>
            <a:off x="5416550" y="5476875"/>
            <a:ext cx="5943600" cy="990600"/>
          </a:xfrm>
          <a:prstGeom prst="roundRect">
            <a:avLst>
              <a:gd name="adj" fmla="val 50000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137150" tIns="91425" rIns="137150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300" b="1" dirty="0">
              <a:solidFill>
                <a:srgbClr val="000000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9" name="Google Shape;133;p14"/>
          <p:cNvSpPr/>
          <p:nvPr/>
        </p:nvSpPr>
        <p:spPr>
          <a:xfrm>
            <a:off x="234950" y="1743075"/>
            <a:ext cx="6096000" cy="1295400"/>
          </a:xfrm>
          <a:custGeom>
            <a:avLst/>
            <a:gdLst/>
            <a:ahLst/>
            <a:cxnLst/>
            <a:rect l="l" t="t" r="r" b="b"/>
            <a:pathLst>
              <a:path w="107169" h="16698" extrusionOk="0">
                <a:moveTo>
                  <a:pt x="1425" y="8716"/>
                </a:moveTo>
                <a:lnTo>
                  <a:pt x="1425" y="8716"/>
                </a:lnTo>
                <a:cubicBezTo>
                  <a:pt x="1520" y="9698"/>
                  <a:pt x="1394" y="10553"/>
                  <a:pt x="1520" y="11376"/>
                </a:cubicBezTo>
                <a:cubicBezTo>
                  <a:pt x="1647" y="12168"/>
                  <a:pt x="2090" y="12833"/>
                  <a:pt x="2502" y="13625"/>
                </a:cubicBezTo>
                <a:cubicBezTo>
                  <a:pt x="1109" y="12611"/>
                  <a:pt x="665" y="10774"/>
                  <a:pt x="1425" y="8716"/>
                </a:cubicBezTo>
                <a:close/>
                <a:moveTo>
                  <a:pt x="82687" y="1196"/>
                </a:moveTo>
                <a:cubicBezTo>
                  <a:pt x="82963" y="1196"/>
                  <a:pt x="83237" y="1200"/>
                  <a:pt x="83512" y="1210"/>
                </a:cubicBezTo>
                <a:cubicBezTo>
                  <a:pt x="86235" y="1337"/>
                  <a:pt x="88990" y="1432"/>
                  <a:pt x="91746" y="1495"/>
                </a:cubicBezTo>
                <a:cubicBezTo>
                  <a:pt x="94057" y="1559"/>
                  <a:pt x="96369" y="2034"/>
                  <a:pt x="98649" y="2477"/>
                </a:cubicBezTo>
                <a:cubicBezTo>
                  <a:pt x="98966" y="2540"/>
                  <a:pt x="99283" y="2572"/>
                  <a:pt x="99599" y="2604"/>
                </a:cubicBezTo>
                <a:cubicBezTo>
                  <a:pt x="102545" y="2762"/>
                  <a:pt x="104508" y="6214"/>
                  <a:pt x="103241" y="8811"/>
                </a:cubicBezTo>
                <a:cubicBezTo>
                  <a:pt x="102861" y="9634"/>
                  <a:pt x="102735" y="10553"/>
                  <a:pt x="102165" y="11281"/>
                </a:cubicBezTo>
                <a:cubicBezTo>
                  <a:pt x="100708" y="13181"/>
                  <a:pt x="98649" y="13783"/>
                  <a:pt x="96496" y="14036"/>
                </a:cubicBezTo>
                <a:cubicBezTo>
                  <a:pt x="87629" y="15050"/>
                  <a:pt x="32936" y="14828"/>
                  <a:pt x="24037" y="14891"/>
                </a:cubicBezTo>
                <a:cubicBezTo>
                  <a:pt x="19431" y="14891"/>
                  <a:pt x="14824" y="15022"/>
                  <a:pt x="10194" y="15022"/>
                </a:cubicBezTo>
                <a:cubicBezTo>
                  <a:pt x="9731" y="15022"/>
                  <a:pt x="9268" y="15021"/>
                  <a:pt x="8804" y="15018"/>
                </a:cubicBezTo>
                <a:cubicBezTo>
                  <a:pt x="7601" y="15018"/>
                  <a:pt x="6429" y="14955"/>
                  <a:pt x="5226" y="14701"/>
                </a:cubicBezTo>
                <a:cubicBezTo>
                  <a:pt x="3642" y="14353"/>
                  <a:pt x="2312" y="12801"/>
                  <a:pt x="2090" y="11091"/>
                </a:cubicBezTo>
                <a:cubicBezTo>
                  <a:pt x="1774" y="8526"/>
                  <a:pt x="2692" y="6341"/>
                  <a:pt x="4022" y="4314"/>
                </a:cubicBezTo>
                <a:cubicBezTo>
                  <a:pt x="4846" y="3079"/>
                  <a:pt x="6239" y="2794"/>
                  <a:pt x="7569" y="2572"/>
                </a:cubicBezTo>
                <a:cubicBezTo>
                  <a:pt x="8994" y="2319"/>
                  <a:pt x="10419" y="2224"/>
                  <a:pt x="11876" y="2097"/>
                </a:cubicBezTo>
                <a:lnTo>
                  <a:pt x="11876" y="2097"/>
                </a:lnTo>
                <a:cubicBezTo>
                  <a:pt x="11306" y="2509"/>
                  <a:pt x="10609" y="2509"/>
                  <a:pt x="10039" y="3015"/>
                </a:cubicBezTo>
                <a:cubicBezTo>
                  <a:pt x="10187" y="3180"/>
                  <a:pt x="10344" y="3233"/>
                  <a:pt x="10505" y="3233"/>
                </a:cubicBezTo>
                <a:cubicBezTo>
                  <a:pt x="10653" y="3233"/>
                  <a:pt x="10806" y="3188"/>
                  <a:pt x="10958" y="3142"/>
                </a:cubicBezTo>
                <a:cubicBezTo>
                  <a:pt x="15771" y="1654"/>
                  <a:pt x="20743" y="1590"/>
                  <a:pt x="25715" y="1274"/>
                </a:cubicBezTo>
                <a:cubicBezTo>
                  <a:pt x="26265" y="1242"/>
                  <a:pt x="28115" y="1228"/>
                  <a:pt x="30826" y="1228"/>
                </a:cubicBezTo>
                <a:cubicBezTo>
                  <a:pt x="44214" y="1228"/>
                  <a:pt x="78614" y="1570"/>
                  <a:pt x="81326" y="1780"/>
                </a:cubicBezTo>
                <a:cubicBezTo>
                  <a:pt x="81374" y="1792"/>
                  <a:pt x="81422" y="1804"/>
                  <a:pt x="81467" y="1804"/>
                </a:cubicBezTo>
                <a:cubicBezTo>
                  <a:pt x="81540" y="1804"/>
                  <a:pt x="81604" y="1772"/>
                  <a:pt x="81643" y="1654"/>
                </a:cubicBezTo>
                <a:cubicBezTo>
                  <a:pt x="81580" y="1337"/>
                  <a:pt x="81200" y="1527"/>
                  <a:pt x="81010" y="1210"/>
                </a:cubicBezTo>
                <a:cubicBezTo>
                  <a:pt x="81580" y="1210"/>
                  <a:pt x="82136" y="1196"/>
                  <a:pt x="82687" y="1196"/>
                </a:cubicBezTo>
                <a:close/>
                <a:moveTo>
                  <a:pt x="31034" y="0"/>
                </a:moveTo>
                <a:cubicBezTo>
                  <a:pt x="27143" y="0"/>
                  <a:pt x="23278" y="392"/>
                  <a:pt x="19413" y="894"/>
                </a:cubicBezTo>
                <a:cubicBezTo>
                  <a:pt x="15645" y="1400"/>
                  <a:pt x="11844" y="1369"/>
                  <a:pt x="8076" y="1844"/>
                </a:cubicBezTo>
                <a:cubicBezTo>
                  <a:pt x="6492" y="2065"/>
                  <a:pt x="4941" y="2414"/>
                  <a:pt x="3769" y="3617"/>
                </a:cubicBezTo>
                <a:cubicBezTo>
                  <a:pt x="3674" y="3712"/>
                  <a:pt x="3547" y="3807"/>
                  <a:pt x="3515" y="3807"/>
                </a:cubicBezTo>
                <a:cubicBezTo>
                  <a:pt x="3352" y="3683"/>
                  <a:pt x="3224" y="3633"/>
                  <a:pt x="3120" y="3633"/>
                </a:cubicBezTo>
                <a:cubicBezTo>
                  <a:pt x="2800" y="3633"/>
                  <a:pt x="2717" y="4107"/>
                  <a:pt x="2597" y="4346"/>
                </a:cubicBezTo>
                <a:cubicBezTo>
                  <a:pt x="1679" y="5897"/>
                  <a:pt x="1014" y="7576"/>
                  <a:pt x="602" y="9349"/>
                </a:cubicBezTo>
                <a:cubicBezTo>
                  <a:pt x="0" y="12104"/>
                  <a:pt x="1235" y="14226"/>
                  <a:pt x="3832" y="15081"/>
                </a:cubicBezTo>
                <a:cubicBezTo>
                  <a:pt x="4782" y="15398"/>
                  <a:pt x="5764" y="15588"/>
                  <a:pt x="6777" y="15588"/>
                </a:cubicBezTo>
                <a:cubicBezTo>
                  <a:pt x="12193" y="15588"/>
                  <a:pt x="17608" y="15588"/>
                  <a:pt x="23055" y="15461"/>
                </a:cubicBezTo>
                <a:cubicBezTo>
                  <a:pt x="23638" y="15449"/>
                  <a:pt x="24667" y="15443"/>
                  <a:pt x="26056" y="15443"/>
                </a:cubicBezTo>
                <a:cubicBezTo>
                  <a:pt x="34819" y="15443"/>
                  <a:pt x="57875" y="15659"/>
                  <a:pt x="73000" y="15659"/>
                </a:cubicBezTo>
                <a:cubicBezTo>
                  <a:pt x="79727" y="15659"/>
                  <a:pt x="84886" y="15616"/>
                  <a:pt x="86520" y="15493"/>
                </a:cubicBezTo>
                <a:cubicBezTo>
                  <a:pt x="90067" y="15208"/>
                  <a:pt x="93614" y="15113"/>
                  <a:pt x="97129" y="14543"/>
                </a:cubicBezTo>
                <a:cubicBezTo>
                  <a:pt x="101785" y="13751"/>
                  <a:pt x="104033" y="11218"/>
                  <a:pt x="104191" y="6404"/>
                </a:cubicBezTo>
                <a:cubicBezTo>
                  <a:pt x="104223" y="5739"/>
                  <a:pt x="103875" y="5169"/>
                  <a:pt x="103685" y="4567"/>
                </a:cubicBezTo>
                <a:lnTo>
                  <a:pt x="103685" y="4567"/>
                </a:lnTo>
                <a:cubicBezTo>
                  <a:pt x="103843" y="4694"/>
                  <a:pt x="103970" y="4821"/>
                  <a:pt x="104065" y="4947"/>
                </a:cubicBezTo>
                <a:cubicBezTo>
                  <a:pt x="104191" y="5106"/>
                  <a:pt x="104286" y="5264"/>
                  <a:pt x="104350" y="5422"/>
                </a:cubicBezTo>
                <a:cubicBezTo>
                  <a:pt x="105363" y="8178"/>
                  <a:pt x="105458" y="10869"/>
                  <a:pt x="103716" y="13403"/>
                </a:cubicBezTo>
                <a:cubicBezTo>
                  <a:pt x="102956" y="14480"/>
                  <a:pt x="101975" y="15145"/>
                  <a:pt x="100708" y="15240"/>
                </a:cubicBezTo>
                <a:cubicBezTo>
                  <a:pt x="98427" y="15453"/>
                  <a:pt x="96175" y="15812"/>
                  <a:pt x="93896" y="15812"/>
                </a:cubicBezTo>
                <a:cubicBezTo>
                  <a:pt x="93802" y="15812"/>
                  <a:pt x="93708" y="15811"/>
                  <a:pt x="93614" y="15810"/>
                </a:cubicBezTo>
                <a:cubicBezTo>
                  <a:pt x="93456" y="15808"/>
                  <a:pt x="93297" y="15808"/>
                  <a:pt x="93139" y="15808"/>
                </a:cubicBezTo>
                <a:cubicBezTo>
                  <a:pt x="89307" y="15808"/>
                  <a:pt x="85474" y="16164"/>
                  <a:pt x="81611" y="16316"/>
                </a:cubicBezTo>
                <a:cubicBezTo>
                  <a:pt x="80463" y="16373"/>
                  <a:pt x="76325" y="16397"/>
                  <a:pt x="70727" y="16397"/>
                </a:cubicBezTo>
                <a:cubicBezTo>
                  <a:pt x="54409" y="16397"/>
                  <a:pt x="25675" y="16196"/>
                  <a:pt x="22327" y="16031"/>
                </a:cubicBezTo>
                <a:cubicBezTo>
                  <a:pt x="19081" y="15899"/>
                  <a:pt x="15820" y="15843"/>
                  <a:pt x="12565" y="15843"/>
                </a:cubicBezTo>
                <a:cubicBezTo>
                  <a:pt x="11151" y="15843"/>
                  <a:pt x="9739" y="15854"/>
                  <a:pt x="8329" y="15873"/>
                </a:cubicBezTo>
                <a:cubicBezTo>
                  <a:pt x="8168" y="15873"/>
                  <a:pt x="8003" y="15864"/>
                  <a:pt x="7836" y="15864"/>
                </a:cubicBezTo>
                <a:cubicBezTo>
                  <a:pt x="7446" y="15864"/>
                  <a:pt x="7040" y="15911"/>
                  <a:pt x="6619" y="16221"/>
                </a:cubicBezTo>
                <a:cubicBezTo>
                  <a:pt x="6988" y="16365"/>
                  <a:pt x="7316" y="16402"/>
                  <a:pt x="7614" y="16402"/>
                </a:cubicBezTo>
                <a:cubicBezTo>
                  <a:pt x="7777" y="16402"/>
                  <a:pt x="7930" y="16391"/>
                  <a:pt x="8076" y="16380"/>
                </a:cubicBezTo>
                <a:cubicBezTo>
                  <a:pt x="8994" y="16373"/>
                  <a:pt x="9912" y="16369"/>
                  <a:pt x="10830" y="16369"/>
                </a:cubicBezTo>
                <a:cubicBezTo>
                  <a:pt x="13996" y="16369"/>
                  <a:pt x="17157" y="16415"/>
                  <a:pt x="20300" y="16538"/>
                </a:cubicBezTo>
                <a:cubicBezTo>
                  <a:pt x="22375" y="16641"/>
                  <a:pt x="24449" y="16697"/>
                  <a:pt x="26519" y="16697"/>
                </a:cubicBezTo>
                <a:cubicBezTo>
                  <a:pt x="28272" y="16697"/>
                  <a:pt x="30021" y="16657"/>
                  <a:pt x="31764" y="16570"/>
                </a:cubicBezTo>
                <a:cubicBezTo>
                  <a:pt x="33488" y="16489"/>
                  <a:pt x="41241" y="16467"/>
                  <a:pt x="50648" y="16467"/>
                </a:cubicBezTo>
                <a:cubicBezTo>
                  <a:pt x="62079" y="16467"/>
                  <a:pt x="75953" y="16500"/>
                  <a:pt x="84417" y="16500"/>
                </a:cubicBezTo>
                <a:cubicBezTo>
                  <a:pt x="88182" y="16500"/>
                  <a:pt x="90877" y="16493"/>
                  <a:pt x="91809" y="16475"/>
                </a:cubicBezTo>
                <a:cubicBezTo>
                  <a:pt x="94659" y="16411"/>
                  <a:pt x="97509" y="16190"/>
                  <a:pt x="100328" y="15905"/>
                </a:cubicBezTo>
                <a:cubicBezTo>
                  <a:pt x="101373" y="15810"/>
                  <a:pt x="102323" y="15588"/>
                  <a:pt x="103178" y="14891"/>
                </a:cubicBezTo>
                <a:cubicBezTo>
                  <a:pt x="106408" y="12231"/>
                  <a:pt x="107168" y="4504"/>
                  <a:pt x="101246" y="2382"/>
                </a:cubicBezTo>
                <a:cubicBezTo>
                  <a:pt x="100328" y="2034"/>
                  <a:pt x="99378" y="2034"/>
                  <a:pt x="98459" y="1812"/>
                </a:cubicBezTo>
                <a:cubicBezTo>
                  <a:pt x="96369" y="1337"/>
                  <a:pt x="94247" y="989"/>
                  <a:pt x="92157" y="894"/>
                </a:cubicBezTo>
                <a:cubicBezTo>
                  <a:pt x="87344" y="672"/>
                  <a:pt x="36705" y="102"/>
                  <a:pt x="31891" y="7"/>
                </a:cubicBezTo>
                <a:cubicBezTo>
                  <a:pt x="31605" y="3"/>
                  <a:pt x="31319" y="0"/>
                  <a:pt x="31034" y="0"/>
                </a:cubicBez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00" dirty="0"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25895" y="2047875"/>
            <a:ext cx="54085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z-Latn-UZ" sz="36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TIMSOLLI YONDASHUV</a:t>
            </a:r>
          </a:p>
        </p:txBody>
      </p:sp>
      <p:pic>
        <p:nvPicPr>
          <p:cNvPr id="3074" name="Picture 2" descr="Asqad Muxtor. Chinor"/>
          <p:cNvPicPr>
            <a:picLocks noChangeAspect="1" noChangeArrowheads="1"/>
          </p:cNvPicPr>
          <p:nvPr/>
        </p:nvPicPr>
        <p:blipFill>
          <a:blip r:embed="rId6" cstate="print"/>
          <a:srcRect l="17000" t="8000" r="13000" b="21333"/>
          <a:stretch>
            <a:fillRect/>
          </a:stretch>
        </p:blipFill>
        <p:spPr bwMode="auto">
          <a:xfrm>
            <a:off x="1301750" y="3419475"/>
            <a:ext cx="3886200" cy="29424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5568950" y="5476875"/>
            <a:ext cx="576311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z-Latn-UZ" sz="54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Nimaning ramzi?</a:t>
            </a:r>
          </a:p>
        </p:txBody>
      </p:sp>
      <p:pic>
        <p:nvPicPr>
          <p:cNvPr id="3076" name="Picture 4" descr="Роза бархатная красная Эксплорер 50см классический вид роз"/>
          <p:cNvPicPr>
            <a:picLocks noChangeAspect="1" noChangeArrowheads="1"/>
          </p:cNvPicPr>
          <p:nvPr/>
        </p:nvPicPr>
        <p:blipFill>
          <a:blip r:embed="rId7" cstate="print"/>
          <a:srcRect b="18161"/>
          <a:stretch>
            <a:fillRect/>
          </a:stretch>
        </p:blipFill>
        <p:spPr bwMode="auto">
          <a:xfrm>
            <a:off x="6483350" y="2200275"/>
            <a:ext cx="2736351" cy="2590800"/>
          </a:xfrm>
          <a:prstGeom prst="rect">
            <a:avLst/>
          </a:prstGeom>
          <a:noFill/>
        </p:spPr>
      </p:pic>
      <p:pic>
        <p:nvPicPr>
          <p:cNvPr id="3078" name="Picture 6" descr="Yozda quyoshning zararli ultrabinafsha nurlaridan qanday himoyalanish  kerak? » Davlat va jamiyat o'rtasidagi ko'prik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064750" y="2276475"/>
            <a:ext cx="4648200" cy="26029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80" name="Picture 8" descr="Bolalarga kabutarni qanday qilib bosqichma-bosqich chiqarish kerak?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731750" y="5324475"/>
            <a:ext cx="4220661" cy="28194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82" name="Picture 10" descr="Foto: It va mushuklar o'rtasida do'stlik borligini isbotlovchi suratlar —  Daryo Yangiliklari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16150" y="6848475"/>
            <a:ext cx="4267200" cy="2667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84" name="AutoShape 12" descr="Istambulda ulkan qora bulut tufayli kuppa-kunduz kuni “qorong'u tushdi”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6" name="Picture 14" descr="Istambulda ulkan qora bulut tufayli kuppa-kunduz kuni “qorong'u tushdi”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397750" y="6848475"/>
            <a:ext cx="4953000" cy="3095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4" name="Google Shape;2994;p31"/>
          <p:cNvSpPr/>
          <p:nvPr/>
        </p:nvSpPr>
        <p:spPr>
          <a:xfrm>
            <a:off x="9698022" y="2366084"/>
            <a:ext cx="5663558" cy="1618350"/>
          </a:xfrm>
          <a:custGeom>
            <a:avLst/>
            <a:gdLst/>
            <a:ahLst/>
            <a:cxnLst/>
            <a:rect l="l" t="t" r="r" b="b"/>
            <a:pathLst>
              <a:path w="90353" h="24196" fill="none" extrusionOk="0">
                <a:moveTo>
                  <a:pt x="90352" y="23055"/>
                </a:moveTo>
                <a:cubicBezTo>
                  <a:pt x="90352" y="23689"/>
                  <a:pt x="89846" y="24195"/>
                  <a:pt x="89244" y="24195"/>
                </a:cubicBezTo>
                <a:lnTo>
                  <a:pt x="1109" y="24195"/>
                </a:lnTo>
                <a:cubicBezTo>
                  <a:pt x="476" y="24195"/>
                  <a:pt x="0" y="23689"/>
                  <a:pt x="0" y="23055"/>
                </a:cubicBezTo>
                <a:lnTo>
                  <a:pt x="0" y="1109"/>
                </a:lnTo>
                <a:cubicBezTo>
                  <a:pt x="0" y="475"/>
                  <a:pt x="476" y="0"/>
                  <a:pt x="1109" y="0"/>
                </a:cubicBezTo>
                <a:lnTo>
                  <a:pt x="89244" y="0"/>
                </a:lnTo>
                <a:cubicBezTo>
                  <a:pt x="89846" y="0"/>
                  <a:pt x="90352" y="475"/>
                  <a:pt x="90352" y="1109"/>
                </a:cubicBezTo>
                <a:close/>
              </a:path>
            </a:pathLst>
          </a:custGeom>
          <a:noFill/>
          <a:ln w="10300" cap="flat" cmpd="sng">
            <a:solidFill>
              <a:srgbClr val="2B76D9"/>
            </a:solidFill>
            <a:prstDash val="solid"/>
            <a:miter lim="31669"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995" name="Google Shape;2995;p31"/>
          <p:cNvSpPr/>
          <p:nvPr/>
        </p:nvSpPr>
        <p:spPr>
          <a:xfrm>
            <a:off x="15194600" y="2366084"/>
            <a:ext cx="166799" cy="1618350"/>
          </a:xfrm>
          <a:custGeom>
            <a:avLst/>
            <a:gdLst/>
            <a:ahLst/>
            <a:cxnLst/>
            <a:rect l="l" t="t" r="r" b="b"/>
            <a:pathLst>
              <a:path w="2661" h="24196" extrusionOk="0">
                <a:moveTo>
                  <a:pt x="0" y="0"/>
                </a:moveTo>
                <a:lnTo>
                  <a:pt x="0" y="24195"/>
                </a:lnTo>
                <a:lnTo>
                  <a:pt x="1552" y="24195"/>
                </a:lnTo>
                <a:cubicBezTo>
                  <a:pt x="2154" y="24195"/>
                  <a:pt x="2660" y="23689"/>
                  <a:pt x="2660" y="23087"/>
                </a:cubicBezTo>
                <a:lnTo>
                  <a:pt x="2660" y="1109"/>
                </a:lnTo>
                <a:cubicBezTo>
                  <a:pt x="2660" y="475"/>
                  <a:pt x="2154" y="0"/>
                  <a:pt x="1552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996" name="Google Shape;2996;p31"/>
          <p:cNvSpPr/>
          <p:nvPr/>
        </p:nvSpPr>
        <p:spPr>
          <a:xfrm>
            <a:off x="9698022" y="4276595"/>
            <a:ext cx="5663558" cy="1618350"/>
          </a:xfrm>
          <a:custGeom>
            <a:avLst/>
            <a:gdLst/>
            <a:ahLst/>
            <a:cxnLst/>
            <a:rect l="l" t="t" r="r" b="b"/>
            <a:pathLst>
              <a:path w="90353" h="24196" fill="none" extrusionOk="0">
                <a:moveTo>
                  <a:pt x="90352" y="23087"/>
                </a:moveTo>
                <a:cubicBezTo>
                  <a:pt x="90352" y="23689"/>
                  <a:pt x="89846" y="24196"/>
                  <a:pt x="89244" y="24196"/>
                </a:cubicBezTo>
                <a:lnTo>
                  <a:pt x="1109" y="24196"/>
                </a:lnTo>
                <a:cubicBezTo>
                  <a:pt x="476" y="24196"/>
                  <a:pt x="0" y="23689"/>
                  <a:pt x="0" y="23087"/>
                </a:cubicBezTo>
                <a:lnTo>
                  <a:pt x="0" y="1109"/>
                </a:lnTo>
                <a:cubicBezTo>
                  <a:pt x="0" y="507"/>
                  <a:pt x="476" y="1"/>
                  <a:pt x="1109" y="1"/>
                </a:cubicBezTo>
                <a:lnTo>
                  <a:pt x="89244" y="1"/>
                </a:lnTo>
                <a:cubicBezTo>
                  <a:pt x="89846" y="1"/>
                  <a:pt x="90352" y="507"/>
                  <a:pt x="90352" y="1109"/>
                </a:cubicBezTo>
                <a:close/>
              </a:path>
            </a:pathLst>
          </a:custGeom>
          <a:noFill/>
          <a:ln w="10300" cap="flat" cmpd="sng">
            <a:solidFill>
              <a:srgbClr val="ACE5F2"/>
            </a:solidFill>
            <a:prstDash val="solid"/>
            <a:miter lim="31669"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997" name="Google Shape;2997;p31"/>
          <p:cNvSpPr/>
          <p:nvPr/>
        </p:nvSpPr>
        <p:spPr>
          <a:xfrm>
            <a:off x="15194600" y="4276595"/>
            <a:ext cx="166799" cy="1618350"/>
          </a:xfrm>
          <a:custGeom>
            <a:avLst/>
            <a:gdLst/>
            <a:ahLst/>
            <a:cxnLst/>
            <a:rect l="l" t="t" r="r" b="b"/>
            <a:pathLst>
              <a:path w="2661" h="24196" extrusionOk="0">
                <a:moveTo>
                  <a:pt x="0" y="1"/>
                </a:moveTo>
                <a:lnTo>
                  <a:pt x="0" y="24196"/>
                </a:lnTo>
                <a:lnTo>
                  <a:pt x="1552" y="24196"/>
                </a:lnTo>
                <a:cubicBezTo>
                  <a:pt x="2154" y="24196"/>
                  <a:pt x="2660" y="23689"/>
                  <a:pt x="2660" y="23087"/>
                </a:cubicBezTo>
                <a:lnTo>
                  <a:pt x="2660" y="1109"/>
                </a:lnTo>
                <a:cubicBezTo>
                  <a:pt x="2660" y="507"/>
                  <a:pt x="2154" y="1"/>
                  <a:pt x="1552" y="1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998" name="Google Shape;2998;p31"/>
          <p:cNvSpPr/>
          <p:nvPr/>
        </p:nvSpPr>
        <p:spPr>
          <a:xfrm>
            <a:off x="9698022" y="6187172"/>
            <a:ext cx="5663558" cy="1618350"/>
          </a:xfrm>
          <a:custGeom>
            <a:avLst/>
            <a:gdLst/>
            <a:ahLst/>
            <a:cxnLst/>
            <a:rect l="l" t="t" r="r" b="b"/>
            <a:pathLst>
              <a:path w="90353" h="24196" fill="none" extrusionOk="0">
                <a:moveTo>
                  <a:pt x="90352" y="23087"/>
                </a:moveTo>
                <a:cubicBezTo>
                  <a:pt x="90352" y="23688"/>
                  <a:pt x="89846" y="24195"/>
                  <a:pt x="89244" y="24195"/>
                </a:cubicBezTo>
                <a:lnTo>
                  <a:pt x="1109" y="24195"/>
                </a:lnTo>
                <a:cubicBezTo>
                  <a:pt x="476" y="24195"/>
                  <a:pt x="0" y="23688"/>
                  <a:pt x="0" y="23087"/>
                </a:cubicBezTo>
                <a:lnTo>
                  <a:pt x="0" y="1108"/>
                </a:lnTo>
                <a:cubicBezTo>
                  <a:pt x="0" y="507"/>
                  <a:pt x="476" y="0"/>
                  <a:pt x="1109" y="0"/>
                </a:cubicBezTo>
                <a:lnTo>
                  <a:pt x="89244" y="0"/>
                </a:lnTo>
                <a:cubicBezTo>
                  <a:pt x="89846" y="0"/>
                  <a:pt x="90352" y="507"/>
                  <a:pt x="90352" y="1108"/>
                </a:cubicBezTo>
                <a:close/>
              </a:path>
            </a:pathLst>
          </a:custGeom>
          <a:noFill/>
          <a:ln w="10300" cap="flat" cmpd="sng">
            <a:solidFill>
              <a:srgbClr val="F25D07"/>
            </a:solidFill>
            <a:prstDash val="solid"/>
            <a:miter lim="31669"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999" name="Google Shape;2999;p31"/>
          <p:cNvSpPr/>
          <p:nvPr/>
        </p:nvSpPr>
        <p:spPr>
          <a:xfrm>
            <a:off x="15194600" y="6187172"/>
            <a:ext cx="166799" cy="1618350"/>
          </a:xfrm>
          <a:custGeom>
            <a:avLst/>
            <a:gdLst/>
            <a:ahLst/>
            <a:cxnLst/>
            <a:rect l="l" t="t" r="r" b="b"/>
            <a:pathLst>
              <a:path w="2661" h="24196" extrusionOk="0">
                <a:moveTo>
                  <a:pt x="0" y="0"/>
                </a:moveTo>
                <a:lnTo>
                  <a:pt x="0" y="24195"/>
                </a:lnTo>
                <a:lnTo>
                  <a:pt x="1552" y="24195"/>
                </a:lnTo>
                <a:cubicBezTo>
                  <a:pt x="2154" y="24195"/>
                  <a:pt x="2660" y="23688"/>
                  <a:pt x="2660" y="23087"/>
                </a:cubicBezTo>
                <a:lnTo>
                  <a:pt x="2660" y="1108"/>
                </a:lnTo>
                <a:cubicBezTo>
                  <a:pt x="2660" y="507"/>
                  <a:pt x="2154" y="0"/>
                  <a:pt x="1552" y="0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00" name="Google Shape;3000;p31"/>
          <p:cNvSpPr/>
          <p:nvPr/>
        </p:nvSpPr>
        <p:spPr>
          <a:xfrm>
            <a:off x="9698022" y="8097683"/>
            <a:ext cx="5663558" cy="1618350"/>
          </a:xfrm>
          <a:custGeom>
            <a:avLst/>
            <a:gdLst/>
            <a:ahLst/>
            <a:cxnLst/>
            <a:rect l="l" t="t" r="r" b="b"/>
            <a:pathLst>
              <a:path w="90353" h="24196" fill="none" extrusionOk="0">
                <a:moveTo>
                  <a:pt x="90352" y="23087"/>
                </a:moveTo>
                <a:cubicBezTo>
                  <a:pt x="90352" y="23689"/>
                  <a:pt x="89846" y="24195"/>
                  <a:pt x="89244" y="24195"/>
                </a:cubicBezTo>
                <a:lnTo>
                  <a:pt x="1109" y="24195"/>
                </a:lnTo>
                <a:cubicBezTo>
                  <a:pt x="476" y="24195"/>
                  <a:pt x="0" y="23689"/>
                  <a:pt x="0" y="23087"/>
                </a:cubicBezTo>
                <a:lnTo>
                  <a:pt x="0" y="1109"/>
                </a:lnTo>
                <a:cubicBezTo>
                  <a:pt x="0" y="507"/>
                  <a:pt x="476" y="0"/>
                  <a:pt x="1109" y="0"/>
                </a:cubicBezTo>
                <a:lnTo>
                  <a:pt x="89244" y="0"/>
                </a:lnTo>
                <a:cubicBezTo>
                  <a:pt x="89846" y="0"/>
                  <a:pt x="90352" y="507"/>
                  <a:pt x="90352" y="1109"/>
                </a:cubicBezTo>
                <a:close/>
              </a:path>
            </a:pathLst>
          </a:custGeom>
          <a:noFill/>
          <a:ln w="10300" cap="flat" cmpd="sng">
            <a:solidFill>
              <a:srgbClr val="BF3604"/>
            </a:solidFill>
            <a:prstDash val="solid"/>
            <a:miter lim="31669"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01" name="Google Shape;3001;p31"/>
          <p:cNvSpPr/>
          <p:nvPr/>
        </p:nvSpPr>
        <p:spPr>
          <a:xfrm>
            <a:off x="15194600" y="8097683"/>
            <a:ext cx="166799" cy="1618350"/>
          </a:xfrm>
          <a:custGeom>
            <a:avLst/>
            <a:gdLst/>
            <a:ahLst/>
            <a:cxnLst/>
            <a:rect l="l" t="t" r="r" b="b"/>
            <a:pathLst>
              <a:path w="2661" h="24196" extrusionOk="0">
                <a:moveTo>
                  <a:pt x="0" y="0"/>
                </a:moveTo>
                <a:lnTo>
                  <a:pt x="0" y="24195"/>
                </a:lnTo>
                <a:lnTo>
                  <a:pt x="1552" y="24195"/>
                </a:lnTo>
                <a:cubicBezTo>
                  <a:pt x="2154" y="24195"/>
                  <a:pt x="2660" y="23689"/>
                  <a:pt x="2660" y="23087"/>
                </a:cubicBezTo>
                <a:lnTo>
                  <a:pt x="2660" y="1109"/>
                </a:lnTo>
                <a:cubicBezTo>
                  <a:pt x="2660" y="507"/>
                  <a:pt x="2154" y="0"/>
                  <a:pt x="1552" y="0"/>
                </a:cubicBez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02" name="Google Shape;3002;p31"/>
          <p:cNvSpPr/>
          <p:nvPr/>
        </p:nvSpPr>
        <p:spPr>
          <a:xfrm>
            <a:off x="3496327" y="8586929"/>
            <a:ext cx="1224880" cy="1359973"/>
          </a:xfrm>
          <a:custGeom>
            <a:avLst/>
            <a:gdLst/>
            <a:ahLst/>
            <a:cxnLst/>
            <a:rect l="l" t="t" r="r" b="b"/>
            <a:pathLst>
              <a:path w="19541" h="20333" extrusionOk="0">
                <a:moveTo>
                  <a:pt x="0" y="1"/>
                </a:moveTo>
                <a:cubicBezTo>
                  <a:pt x="0" y="1"/>
                  <a:pt x="7379" y="19604"/>
                  <a:pt x="9786" y="20332"/>
                </a:cubicBezTo>
                <a:cubicBezTo>
                  <a:pt x="12161" y="19604"/>
                  <a:pt x="19540" y="1"/>
                  <a:pt x="19540" y="1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03" name="Google Shape;3003;p31"/>
          <p:cNvSpPr/>
          <p:nvPr/>
        </p:nvSpPr>
        <p:spPr>
          <a:xfrm>
            <a:off x="3802018" y="8586929"/>
            <a:ext cx="613411" cy="1359973"/>
          </a:xfrm>
          <a:custGeom>
            <a:avLst/>
            <a:gdLst/>
            <a:ahLst/>
            <a:cxnLst/>
            <a:rect l="l" t="t" r="r" b="b"/>
            <a:pathLst>
              <a:path w="9786" h="20333" extrusionOk="0">
                <a:moveTo>
                  <a:pt x="0" y="1"/>
                </a:moveTo>
                <a:lnTo>
                  <a:pt x="4909" y="20332"/>
                </a:lnTo>
                <a:lnTo>
                  <a:pt x="9786" y="1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04" name="Google Shape;3004;p31"/>
          <p:cNvSpPr/>
          <p:nvPr/>
        </p:nvSpPr>
        <p:spPr>
          <a:xfrm>
            <a:off x="3913152" y="9635453"/>
            <a:ext cx="391139" cy="311417"/>
          </a:xfrm>
          <a:custGeom>
            <a:avLst/>
            <a:gdLst/>
            <a:ahLst/>
            <a:cxnLst/>
            <a:rect l="l" t="t" r="r" b="b"/>
            <a:pathLst>
              <a:path w="6240" h="4656" extrusionOk="0">
                <a:moveTo>
                  <a:pt x="1" y="0"/>
                </a:moveTo>
                <a:cubicBezTo>
                  <a:pt x="1267" y="2534"/>
                  <a:pt x="2408" y="4434"/>
                  <a:pt x="3104" y="4655"/>
                </a:cubicBezTo>
                <a:cubicBezTo>
                  <a:pt x="3833" y="4434"/>
                  <a:pt x="4973" y="2534"/>
                  <a:pt x="6240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05" name="Google Shape;3005;p31"/>
          <p:cNvSpPr/>
          <p:nvPr/>
        </p:nvSpPr>
        <p:spPr>
          <a:xfrm>
            <a:off x="3802018" y="7388120"/>
            <a:ext cx="613411" cy="1198913"/>
          </a:xfrm>
          <a:custGeom>
            <a:avLst/>
            <a:gdLst/>
            <a:ahLst/>
            <a:cxnLst/>
            <a:rect l="l" t="t" r="r" b="b"/>
            <a:pathLst>
              <a:path w="9786" h="17925" extrusionOk="0">
                <a:moveTo>
                  <a:pt x="0" y="0"/>
                </a:moveTo>
                <a:lnTo>
                  <a:pt x="0" y="17925"/>
                </a:lnTo>
                <a:lnTo>
                  <a:pt x="9786" y="17925"/>
                </a:lnTo>
                <a:lnTo>
                  <a:pt x="9786" y="0"/>
                </a:ln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06" name="Google Shape;3006;p31"/>
          <p:cNvSpPr/>
          <p:nvPr/>
        </p:nvSpPr>
        <p:spPr>
          <a:xfrm>
            <a:off x="3496351" y="7388139"/>
            <a:ext cx="321679" cy="1198913"/>
          </a:xfrm>
          <a:custGeom>
            <a:avLst/>
            <a:gdLst/>
            <a:ahLst/>
            <a:cxnLst/>
            <a:rect l="l" t="t" r="r" b="b"/>
            <a:pathLst>
              <a:path w="4878" h="17925" extrusionOk="0">
                <a:moveTo>
                  <a:pt x="0" y="0"/>
                </a:moveTo>
                <a:lnTo>
                  <a:pt x="0" y="17925"/>
                </a:lnTo>
                <a:lnTo>
                  <a:pt x="4877" y="17925"/>
                </a:lnTo>
                <a:lnTo>
                  <a:pt x="4877" y="0"/>
                </a:lnTo>
                <a:close/>
              </a:path>
            </a:pathLst>
          </a:custGeom>
          <a:solidFill>
            <a:srgbClr val="BC462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07" name="Google Shape;3007;p31"/>
          <p:cNvSpPr/>
          <p:nvPr/>
        </p:nvSpPr>
        <p:spPr>
          <a:xfrm>
            <a:off x="4399490" y="7388139"/>
            <a:ext cx="321679" cy="1198913"/>
          </a:xfrm>
          <a:custGeom>
            <a:avLst/>
            <a:gdLst/>
            <a:ahLst/>
            <a:cxnLst/>
            <a:rect l="l" t="t" r="r" b="b"/>
            <a:pathLst>
              <a:path w="4878" h="17925" extrusionOk="0">
                <a:moveTo>
                  <a:pt x="0" y="0"/>
                </a:moveTo>
                <a:lnTo>
                  <a:pt x="0" y="17925"/>
                </a:lnTo>
                <a:lnTo>
                  <a:pt x="4877" y="17925"/>
                </a:lnTo>
                <a:lnTo>
                  <a:pt x="4877" y="0"/>
                </a:lnTo>
                <a:close/>
              </a:path>
            </a:pathLst>
          </a:custGeom>
          <a:solidFill>
            <a:srgbClr val="AA2C0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08" name="Google Shape;3008;p31"/>
          <p:cNvSpPr/>
          <p:nvPr/>
        </p:nvSpPr>
        <p:spPr>
          <a:xfrm>
            <a:off x="3802018" y="6191384"/>
            <a:ext cx="613411" cy="1196840"/>
          </a:xfrm>
          <a:custGeom>
            <a:avLst/>
            <a:gdLst/>
            <a:ahLst/>
            <a:cxnLst/>
            <a:rect l="l" t="t" r="r" b="b"/>
            <a:pathLst>
              <a:path w="9786" h="17894" extrusionOk="0">
                <a:moveTo>
                  <a:pt x="0" y="0"/>
                </a:moveTo>
                <a:lnTo>
                  <a:pt x="0" y="17893"/>
                </a:lnTo>
                <a:lnTo>
                  <a:pt x="9786" y="17893"/>
                </a:lnTo>
                <a:lnTo>
                  <a:pt x="9786" y="0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09" name="Google Shape;3009;p31"/>
          <p:cNvSpPr/>
          <p:nvPr/>
        </p:nvSpPr>
        <p:spPr>
          <a:xfrm>
            <a:off x="3496351" y="6191399"/>
            <a:ext cx="321679" cy="1196840"/>
          </a:xfrm>
          <a:custGeom>
            <a:avLst/>
            <a:gdLst/>
            <a:ahLst/>
            <a:cxnLst/>
            <a:rect l="l" t="t" r="r" b="b"/>
            <a:pathLst>
              <a:path w="4878" h="17894" extrusionOk="0">
                <a:moveTo>
                  <a:pt x="0" y="0"/>
                </a:moveTo>
                <a:lnTo>
                  <a:pt x="0" y="17893"/>
                </a:lnTo>
                <a:lnTo>
                  <a:pt x="4877" y="17893"/>
                </a:lnTo>
                <a:lnTo>
                  <a:pt x="4877" y="0"/>
                </a:lnTo>
                <a:close/>
              </a:path>
            </a:pathLst>
          </a:custGeom>
          <a:solidFill>
            <a:srgbClr val="E27C5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10" name="Google Shape;3010;p31"/>
          <p:cNvSpPr/>
          <p:nvPr/>
        </p:nvSpPr>
        <p:spPr>
          <a:xfrm>
            <a:off x="4399490" y="6191399"/>
            <a:ext cx="321679" cy="1196840"/>
          </a:xfrm>
          <a:custGeom>
            <a:avLst/>
            <a:gdLst/>
            <a:ahLst/>
            <a:cxnLst/>
            <a:rect l="l" t="t" r="r" b="b"/>
            <a:pathLst>
              <a:path w="4878" h="17894" extrusionOk="0">
                <a:moveTo>
                  <a:pt x="0" y="0"/>
                </a:moveTo>
                <a:lnTo>
                  <a:pt x="0" y="17893"/>
                </a:lnTo>
                <a:lnTo>
                  <a:pt x="4877" y="17893"/>
                </a:lnTo>
                <a:lnTo>
                  <a:pt x="4877" y="0"/>
                </a:ln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11" name="Google Shape;3011;p31"/>
          <p:cNvSpPr/>
          <p:nvPr/>
        </p:nvSpPr>
        <p:spPr>
          <a:xfrm>
            <a:off x="3802018" y="4992510"/>
            <a:ext cx="613411" cy="1198980"/>
          </a:xfrm>
          <a:custGeom>
            <a:avLst/>
            <a:gdLst/>
            <a:ahLst/>
            <a:cxnLst/>
            <a:rect l="l" t="t" r="r" b="b"/>
            <a:pathLst>
              <a:path w="9786" h="17926" extrusionOk="0">
                <a:moveTo>
                  <a:pt x="0" y="1"/>
                </a:moveTo>
                <a:lnTo>
                  <a:pt x="0" y="17925"/>
                </a:lnTo>
                <a:lnTo>
                  <a:pt x="9786" y="17925"/>
                </a:lnTo>
                <a:lnTo>
                  <a:pt x="9786" y="1"/>
                </a:ln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12" name="Google Shape;3012;p31"/>
          <p:cNvSpPr/>
          <p:nvPr/>
        </p:nvSpPr>
        <p:spPr>
          <a:xfrm>
            <a:off x="3496351" y="4992518"/>
            <a:ext cx="321679" cy="1198980"/>
          </a:xfrm>
          <a:custGeom>
            <a:avLst/>
            <a:gdLst/>
            <a:ahLst/>
            <a:cxnLst/>
            <a:rect l="l" t="t" r="r" b="b"/>
            <a:pathLst>
              <a:path w="4878" h="17926" extrusionOk="0">
                <a:moveTo>
                  <a:pt x="0" y="1"/>
                </a:moveTo>
                <a:lnTo>
                  <a:pt x="0" y="17925"/>
                </a:lnTo>
                <a:lnTo>
                  <a:pt x="4877" y="17925"/>
                </a:lnTo>
                <a:lnTo>
                  <a:pt x="4877" y="1"/>
                </a:lnTo>
                <a:close/>
              </a:path>
            </a:pathLst>
          </a:custGeom>
          <a:solidFill>
            <a:srgbClr val="C7E5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13" name="Google Shape;3013;p31"/>
          <p:cNvSpPr/>
          <p:nvPr/>
        </p:nvSpPr>
        <p:spPr>
          <a:xfrm>
            <a:off x="4399490" y="4992518"/>
            <a:ext cx="321679" cy="1198980"/>
          </a:xfrm>
          <a:custGeom>
            <a:avLst/>
            <a:gdLst/>
            <a:ahLst/>
            <a:cxnLst/>
            <a:rect l="l" t="t" r="r" b="b"/>
            <a:pathLst>
              <a:path w="4878" h="17926" extrusionOk="0">
                <a:moveTo>
                  <a:pt x="0" y="1"/>
                </a:moveTo>
                <a:lnTo>
                  <a:pt x="0" y="17925"/>
                </a:lnTo>
                <a:lnTo>
                  <a:pt x="4877" y="17925"/>
                </a:lnTo>
                <a:lnTo>
                  <a:pt x="4877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14" name="Google Shape;3014;p31"/>
          <p:cNvSpPr/>
          <p:nvPr/>
        </p:nvSpPr>
        <p:spPr>
          <a:xfrm>
            <a:off x="3802018" y="3793699"/>
            <a:ext cx="613411" cy="1198913"/>
          </a:xfrm>
          <a:custGeom>
            <a:avLst/>
            <a:gdLst/>
            <a:ahLst/>
            <a:cxnLst/>
            <a:rect l="l" t="t" r="r" b="b"/>
            <a:pathLst>
              <a:path w="9786" h="17925" extrusionOk="0">
                <a:moveTo>
                  <a:pt x="0" y="0"/>
                </a:moveTo>
                <a:lnTo>
                  <a:pt x="0" y="17925"/>
                </a:lnTo>
                <a:lnTo>
                  <a:pt x="9786" y="17925"/>
                </a:lnTo>
                <a:lnTo>
                  <a:pt x="9786" y="0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15" name="Google Shape;3015;p31"/>
          <p:cNvSpPr/>
          <p:nvPr/>
        </p:nvSpPr>
        <p:spPr>
          <a:xfrm>
            <a:off x="3496351" y="3793704"/>
            <a:ext cx="321679" cy="1198913"/>
          </a:xfrm>
          <a:custGeom>
            <a:avLst/>
            <a:gdLst/>
            <a:ahLst/>
            <a:cxnLst/>
            <a:rect l="l" t="t" r="r" b="b"/>
            <a:pathLst>
              <a:path w="4878" h="17925" extrusionOk="0">
                <a:moveTo>
                  <a:pt x="0" y="0"/>
                </a:moveTo>
                <a:lnTo>
                  <a:pt x="0" y="17925"/>
                </a:lnTo>
                <a:lnTo>
                  <a:pt x="4877" y="17925"/>
                </a:lnTo>
                <a:lnTo>
                  <a:pt x="4877" y="0"/>
                </a:lnTo>
                <a:close/>
              </a:path>
            </a:pathLst>
          </a:custGeom>
          <a:solidFill>
            <a:srgbClr val="458A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16" name="Google Shape;3016;p31"/>
          <p:cNvSpPr/>
          <p:nvPr/>
        </p:nvSpPr>
        <p:spPr>
          <a:xfrm>
            <a:off x="4399490" y="3793704"/>
            <a:ext cx="321679" cy="1198913"/>
          </a:xfrm>
          <a:custGeom>
            <a:avLst/>
            <a:gdLst/>
            <a:ahLst/>
            <a:cxnLst/>
            <a:rect l="l" t="t" r="r" b="b"/>
            <a:pathLst>
              <a:path w="4878" h="17925" extrusionOk="0">
                <a:moveTo>
                  <a:pt x="0" y="0"/>
                </a:moveTo>
                <a:lnTo>
                  <a:pt x="0" y="17925"/>
                </a:lnTo>
                <a:lnTo>
                  <a:pt x="4877" y="17925"/>
                </a:lnTo>
                <a:lnTo>
                  <a:pt x="4877" y="0"/>
                </a:ln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17" name="Google Shape;3017;p31"/>
          <p:cNvSpPr/>
          <p:nvPr/>
        </p:nvSpPr>
        <p:spPr>
          <a:xfrm>
            <a:off x="3788103" y="3105273"/>
            <a:ext cx="641244" cy="499966"/>
          </a:xfrm>
          <a:custGeom>
            <a:avLst/>
            <a:gdLst/>
            <a:ahLst/>
            <a:cxnLst/>
            <a:rect l="l" t="t" r="r" b="b"/>
            <a:pathLst>
              <a:path w="10230" h="7475" extrusionOk="0">
                <a:moveTo>
                  <a:pt x="1" y="1"/>
                </a:moveTo>
                <a:lnTo>
                  <a:pt x="1" y="7475"/>
                </a:lnTo>
                <a:lnTo>
                  <a:pt x="10230" y="7475"/>
                </a:lnTo>
                <a:lnTo>
                  <a:pt x="10230" y="1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18" name="Google Shape;3018;p31"/>
          <p:cNvSpPr/>
          <p:nvPr/>
        </p:nvSpPr>
        <p:spPr>
          <a:xfrm>
            <a:off x="3466553" y="3105273"/>
            <a:ext cx="321624" cy="499966"/>
          </a:xfrm>
          <a:custGeom>
            <a:avLst/>
            <a:gdLst/>
            <a:ahLst/>
            <a:cxnLst/>
            <a:rect l="l" t="t" r="r" b="b"/>
            <a:pathLst>
              <a:path w="5131" h="7475" extrusionOk="0">
                <a:moveTo>
                  <a:pt x="0" y="1"/>
                </a:moveTo>
                <a:lnTo>
                  <a:pt x="0" y="7475"/>
                </a:lnTo>
                <a:lnTo>
                  <a:pt x="5131" y="7475"/>
                </a:lnTo>
                <a:lnTo>
                  <a:pt x="5131" y="1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19" name="Google Shape;3019;p31"/>
          <p:cNvSpPr/>
          <p:nvPr/>
        </p:nvSpPr>
        <p:spPr>
          <a:xfrm>
            <a:off x="4429262" y="3105273"/>
            <a:ext cx="321687" cy="499966"/>
          </a:xfrm>
          <a:custGeom>
            <a:avLst/>
            <a:gdLst/>
            <a:ahLst/>
            <a:cxnLst/>
            <a:rect l="l" t="t" r="r" b="b"/>
            <a:pathLst>
              <a:path w="5132" h="7475" extrusionOk="0">
                <a:moveTo>
                  <a:pt x="1" y="1"/>
                </a:moveTo>
                <a:lnTo>
                  <a:pt x="1" y="7475"/>
                </a:lnTo>
                <a:lnTo>
                  <a:pt x="5131" y="7475"/>
                </a:lnTo>
                <a:lnTo>
                  <a:pt x="5131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20" name="Google Shape;3020;p31"/>
          <p:cNvSpPr/>
          <p:nvPr/>
        </p:nvSpPr>
        <p:spPr>
          <a:xfrm>
            <a:off x="3466553" y="3338292"/>
            <a:ext cx="1284428" cy="33978"/>
          </a:xfrm>
          <a:custGeom>
            <a:avLst/>
            <a:gdLst/>
            <a:ahLst/>
            <a:cxnLst/>
            <a:rect l="l" t="t" r="r" b="b"/>
            <a:pathLst>
              <a:path w="20491" h="508" extrusionOk="0">
                <a:moveTo>
                  <a:pt x="0" y="0"/>
                </a:moveTo>
                <a:lnTo>
                  <a:pt x="0" y="507"/>
                </a:lnTo>
                <a:lnTo>
                  <a:pt x="20490" y="507"/>
                </a:lnTo>
                <a:lnTo>
                  <a:pt x="20490" y="0"/>
                </a:ln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21" name="Google Shape;3021;p31"/>
          <p:cNvSpPr/>
          <p:nvPr/>
        </p:nvSpPr>
        <p:spPr>
          <a:xfrm>
            <a:off x="3466553" y="3204860"/>
            <a:ext cx="1284428" cy="33911"/>
          </a:xfrm>
          <a:custGeom>
            <a:avLst/>
            <a:gdLst/>
            <a:ahLst/>
            <a:cxnLst/>
            <a:rect l="l" t="t" r="r" b="b"/>
            <a:pathLst>
              <a:path w="20491" h="507" extrusionOk="0">
                <a:moveTo>
                  <a:pt x="0" y="0"/>
                </a:moveTo>
                <a:lnTo>
                  <a:pt x="0" y="507"/>
                </a:lnTo>
                <a:lnTo>
                  <a:pt x="20490" y="507"/>
                </a:lnTo>
                <a:lnTo>
                  <a:pt x="20490" y="0"/>
                </a:ln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22" name="Google Shape;3022;p31"/>
          <p:cNvSpPr/>
          <p:nvPr/>
        </p:nvSpPr>
        <p:spPr>
          <a:xfrm>
            <a:off x="3466553" y="3469584"/>
            <a:ext cx="1284428" cy="33978"/>
          </a:xfrm>
          <a:custGeom>
            <a:avLst/>
            <a:gdLst/>
            <a:ahLst/>
            <a:cxnLst/>
            <a:rect l="l" t="t" r="r" b="b"/>
            <a:pathLst>
              <a:path w="20491" h="508" extrusionOk="0">
                <a:moveTo>
                  <a:pt x="0" y="1"/>
                </a:moveTo>
                <a:lnTo>
                  <a:pt x="0" y="508"/>
                </a:lnTo>
                <a:lnTo>
                  <a:pt x="20490" y="508"/>
                </a:lnTo>
                <a:lnTo>
                  <a:pt x="20490" y="1"/>
                </a:ln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23" name="Google Shape;3023;p31"/>
          <p:cNvSpPr/>
          <p:nvPr/>
        </p:nvSpPr>
        <p:spPr>
          <a:xfrm>
            <a:off x="3754381" y="2916798"/>
            <a:ext cx="708752" cy="188549"/>
          </a:xfrm>
          <a:custGeom>
            <a:avLst/>
            <a:gdLst/>
            <a:ahLst/>
            <a:cxnLst/>
            <a:rect l="l" t="t" r="r" b="b"/>
            <a:pathLst>
              <a:path w="11307" h="2819" extrusionOk="0">
                <a:moveTo>
                  <a:pt x="0" y="0"/>
                </a:moveTo>
                <a:lnTo>
                  <a:pt x="0" y="2819"/>
                </a:lnTo>
                <a:lnTo>
                  <a:pt x="11306" y="2819"/>
                </a:lnTo>
                <a:lnTo>
                  <a:pt x="11306" y="0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24" name="Google Shape;3024;p31"/>
          <p:cNvSpPr/>
          <p:nvPr/>
        </p:nvSpPr>
        <p:spPr>
          <a:xfrm>
            <a:off x="3399045" y="2916798"/>
            <a:ext cx="355411" cy="188549"/>
          </a:xfrm>
          <a:custGeom>
            <a:avLst/>
            <a:gdLst/>
            <a:ahLst/>
            <a:cxnLst/>
            <a:rect l="l" t="t" r="r" b="b"/>
            <a:pathLst>
              <a:path w="5670" h="2819" extrusionOk="0">
                <a:moveTo>
                  <a:pt x="0" y="0"/>
                </a:moveTo>
                <a:lnTo>
                  <a:pt x="0" y="2819"/>
                </a:lnTo>
                <a:lnTo>
                  <a:pt x="5669" y="2819"/>
                </a:lnTo>
                <a:lnTo>
                  <a:pt x="5669" y="0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25" name="Google Shape;3025;p31"/>
          <p:cNvSpPr/>
          <p:nvPr/>
        </p:nvSpPr>
        <p:spPr>
          <a:xfrm>
            <a:off x="4463048" y="2916798"/>
            <a:ext cx="353404" cy="188549"/>
          </a:xfrm>
          <a:custGeom>
            <a:avLst/>
            <a:gdLst/>
            <a:ahLst/>
            <a:cxnLst/>
            <a:rect l="l" t="t" r="r" b="b"/>
            <a:pathLst>
              <a:path w="5638" h="2819" extrusionOk="0">
                <a:moveTo>
                  <a:pt x="0" y="0"/>
                </a:moveTo>
                <a:lnTo>
                  <a:pt x="0" y="2819"/>
                </a:lnTo>
                <a:lnTo>
                  <a:pt x="5637" y="2819"/>
                </a:lnTo>
                <a:lnTo>
                  <a:pt x="5637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26" name="Google Shape;3026;p31"/>
          <p:cNvSpPr/>
          <p:nvPr/>
        </p:nvSpPr>
        <p:spPr>
          <a:xfrm>
            <a:off x="3754381" y="3605157"/>
            <a:ext cx="708752" cy="188616"/>
          </a:xfrm>
          <a:custGeom>
            <a:avLst/>
            <a:gdLst/>
            <a:ahLst/>
            <a:cxnLst/>
            <a:rect l="l" t="t" r="r" b="b"/>
            <a:pathLst>
              <a:path w="11307" h="2820" extrusionOk="0">
                <a:moveTo>
                  <a:pt x="0" y="1"/>
                </a:moveTo>
                <a:lnTo>
                  <a:pt x="0" y="2819"/>
                </a:lnTo>
                <a:lnTo>
                  <a:pt x="11306" y="2819"/>
                </a:lnTo>
                <a:lnTo>
                  <a:pt x="11306" y="1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27" name="Google Shape;3027;p31"/>
          <p:cNvSpPr/>
          <p:nvPr/>
        </p:nvSpPr>
        <p:spPr>
          <a:xfrm>
            <a:off x="3399045" y="3605157"/>
            <a:ext cx="355411" cy="188616"/>
          </a:xfrm>
          <a:custGeom>
            <a:avLst/>
            <a:gdLst/>
            <a:ahLst/>
            <a:cxnLst/>
            <a:rect l="l" t="t" r="r" b="b"/>
            <a:pathLst>
              <a:path w="5670" h="2820" extrusionOk="0">
                <a:moveTo>
                  <a:pt x="0" y="1"/>
                </a:moveTo>
                <a:lnTo>
                  <a:pt x="0" y="2819"/>
                </a:lnTo>
                <a:lnTo>
                  <a:pt x="5669" y="2819"/>
                </a:lnTo>
                <a:lnTo>
                  <a:pt x="5669" y="1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28" name="Google Shape;3028;p31"/>
          <p:cNvSpPr/>
          <p:nvPr/>
        </p:nvSpPr>
        <p:spPr>
          <a:xfrm>
            <a:off x="4463048" y="3605157"/>
            <a:ext cx="353404" cy="188616"/>
          </a:xfrm>
          <a:custGeom>
            <a:avLst/>
            <a:gdLst/>
            <a:ahLst/>
            <a:cxnLst/>
            <a:rect l="l" t="t" r="r" b="b"/>
            <a:pathLst>
              <a:path w="5638" h="2820" extrusionOk="0">
                <a:moveTo>
                  <a:pt x="0" y="1"/>
                </a:moveTo>
                <a:lnTo>
                  <a:pt x="0" y="2819"/>
                </a:lnTo>
                <a:lnTo>
                  <a:pt x="5637" y="2819"/>
                </a:lnTo>
                <a:lnTo>
                  <a:pt x="5637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29" name="Google Shape;3029;p31"/>
          <p:cNvSpPr/>
          <p:nvPr/>
        </p:nvSpPr>
        <p:spPr>
          <a:xfrm>
            <a:off x="3496325" y="2175467"/>
            <a:ext cx="305765" cy="741420"/>
          </a:xfrm>
          <a:custGeom>
            <a:avLst/>
            <a:gdLst/>
            <a:ahLst/>
            <a:cxnLst/>
            <a:rect l="l" t="t" r="r" b="b"/>
            <a:pathLst>
              <a:path w="4878" h="11085" extrusionOk="0">
                <a:moveTo>
                  <a:pt x="1742" y="0"/>
                </a:moveTo>
                <a:cubicBezTo>
                  <a:pt x="792" y="0"/>
                  <a:pt x="0" y="792"/>
                  <a:pt x="0" y="1774"/>
                </a:cubicBezTo>
                <a:lnTo>
                  <a:pt x="0" y="11084"/>
                </a:lnTo>
                <a:lnTo>
                  <a:pt x="4877" y="11084"/>
                </a:lnTo>
                <a:lnTo>
                  <a:pt x="4877" y="0"/>
                </a:lnTo>
                <a:close/>
              </a:path>
            </a:pathLst>
          </a:custGeom>
          <a:solidFill>
            <a:srgbClr val="78212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30" name="Google Shape;3030;p31"/>
          <p:cNvSpPr/>
          <p:nvPr/>
        </p:nvSpPr>
        <p:spPr>
          <a:xfrm>
            <a:off x="3802018" y="2175467"/>
            <a:ext cx="613411" cy="741420"/>
          </a:xfrm>
          <a:custGeom>
            <a:avLst/>
            <a:gdLst/>
            <a:ahLst/>
            <a:cxnLst/>
            <a:rect l="l" t="t" r="r" b="b"/>
            <a:pathLst>
              <a:path w="9786" h="11085" extrusionOk="0">
                <a:moveTo>
                  <a:pt x="0" y="0"/>
                </a:moveTo>
                <a:lnTo>
                  <a:pt x="0" y="11084"/>
                </a:lnTo>
                <a:lnTo>
                  <a:pt x="9786" y="11084"/>
                </a:lnTo>
                <a:lnTo>
                  <a:pt x="9786" y="0"/>
                </a:lnTo>
                <a:close/>
              </a:path>
            </a:pathLst>
          </a:custGeom>
          <a:solidFill>
            <a:srgbClr val="63160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31" name="Google Shape;3031;p31"/>
          <p:cNvSpPr/>
          <p:nvPr/>
        </p:nvSpPr>
        <p:spPr>
          <a:xfrm>
            <a:off x="4415409" y="2175467"/>
            <a:ext cx="305765" cy="741420"/>
          </a:xfrm>
          <a:custGeom>
            <a:avLst/>
            <a:gdLst/>
            <a:ahLst/>
            <a:cxnLst/>
            <a:rect l="l" t="t" r="r" b="b"/>
            <a:pathLst>
              <a:path w="4878" h="11085" extrusionOk="0">
                <a:moveTo>
                  <a:pt x="0" y="0"/>
                </a:moveTo>
                <a:lnTo>
                  <a:pt x="0" y="11084"/>
                </a:lnTo>
                <a:lnTo>
                  <a:pt x="4877" y="11084"/>
                </a:lnTo>
                <a:lnTo>
                  <a:pt x="4877" y="1774"/>
                </a:lnTo>
                <a:cubicBezTo>
                  <a:pt x="4877" y="792"/>
                  <a:pt x="4085" y="0"/>
                  <a:pt x="3104" y="0"/>
                </a:cubicBezTo>
                <a:close/>
              </a:path>
            </a:pathLst>
          </a:custGeom>
          <a:solidFill>
            <a:srgbClr val="5B120E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32" name="Google Shape;3032;p31"/>
          <p:cNvSpPr/>
          <p:nvPr/>
        </p:nvSpPr>
        <p:spPr>
          <a:xfrm>
            <a:off x="3627327" y="2308898"/>
            <a:ext cx="962804" cy="57254"/>
          </a:xfrm>
          <a:custGeom>
            <a:avLst/>
            <a:gdLst/>
            <a:ahLst/>
            <a:cxnLst/>
            <a:rect l="l" t="t" r="r" b="b"/>
            <a:pathLst>
              <a:path w="15360" h="856" extrusionOk="0">
                <a:moveTo>
                  <a:pt x="412" y="0"/>
                </a:moveTo>
                <a:cubicBezTo>
                  <a:pt x="190" y="0"/>
                  <a:pt x="0" y="190"/>
                  <a:pt x="0" y="444"/>
                </a:cubicBezTo>
                <a:cubicBezTo>
                  <a:pt x="0" y="665"/>
                  <a:pt x="190" y="855"/>
                  <a:pt x="412" y="855"/>
                </a:cubicBezTo>
                <a:lnTo>
                  <a:pt x="14948" y="855"/>
                </a:lnTo>
                <a:cubicBezTo>
                  <a:pt x="15170" y="855"/>
                  <a:pt x="15360" y="665"/>
                  <a:pt x="15360" y="444"/>
                </a:cubicBezTo>
                <a:cubicBezTo>
                  <a:pt x="15360" y="190"/>
                  <a:pt x="15170" y="0"/>
                  <a:pt x="1494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33" name="Google Shape;3033;p31"/>
          <p:cNvSpPr/>
          <p:nvPr/>
        </p:nvSpPr>
        <p:spPr>
          <a:xfrm>
            <a:off x="3802018" y="8436579"/>
            <a:ext cx="613411" cy="684233"/>
          </a:xfrm>
          <a:custGeom>
            <a:avLst/>
            <a:gdLst/>
            <a:ahLst/>
            <a:cxnLst/>
            <a:rect l="l" t="t" r="r" b="b"/>
            <a:pathLst>
              <a:path w="9786" h="10230" extrusionOk="0">
                <a:moveTo>
                  <a:pt x="4877" y="0"/>
                </a:moveTo>
                <a:lnTo>
                  <a:pt x="0" y="2249"/>
                </a:lnTo>
                <a:lnTo>
                  <a:pt x="4877" y="10229"/>
                </a:lnTo>
                <a:lnTo>
                  <a:pt x="9786" y="2249"/>
                </a:lnTo>
                <a:lnTo>
                  <a:pt x="4877" y="0"/>
                </a:ln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34" name="Google Shape;3034;p31"/>
          <p:cNvSpPr/>
          <p:nvPr/>
        </p:nvSpPr>
        <p:spPr>
          <a:xfrm>
            <a:off x="4415409" y="8436578"/>
            <a:ext cx="305765" cy="457561"/>
          </a:xfrm>
          <a:custGeom>
            <a:avLst/>
            <a:gdLst/>
            <a:ahLst/>
            <a:cxnLst/>
            <a:rect l="l" t="t" r="r" b="b"/>
            <a:pathLst>
              <a:path w="4878" h="6841" extrusionOk="0">
                <a:moveTo>
                  <a:pt x="2470" y="0"/>
                </a:moveTo>
                <a:lnTo>
                  <a:pt x="0" y="2249"/>
                </a:lnTo>
                <a:lnTo>
                  <a:pt x="3104" y="6841"/>
                </a:lnTo>
                <a:lnTo>
                  <a:pt x="4877" y="2249"/>
                </a:lnTo>
                <a:lnTo>
                  <a:pt x="2470" y="0"/>
                </a:lnTo>
                <a:close/>
              </a:path>
            </a:pathLst>
          </a:custGeom>
          <a:solidFill>
            <a:srgbClr val="AA2C0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35" name="Google Shape;3035;p31"/>
          <p:cNvSpPr/>
          <p:nvPr/>
        </p:nvSpPr>
        <p:spPr>
          <a:xfrm>
            <a:off x="3496325" y="8436578"/>
            <a:ext cx="305765" cy="457561"/>
          </a:xfrm>
          <a:custGeom>
            <a:avLst/>
            <a:gdLst/>
            <a:ahLst/>
            <a:cxnLst/>
            <a:rect l="l" t="t" r="r" b="b"/>
            <a:pathLst>
              <a:path w="4878" h="6841" extrusionOk="0">
                <a:moveTo>
                  <a:pt x="2502" y="0"/>
                </a:moveTo>
                <a:lnTo>
                  <a:pt x="0" y="2249"/>
                </a:lnTo>
                <a:lnTo>
                  <a:pt x="1774" y="6841"/>
                </a:lnTo>
                <a:lnTo>
                  <a:pt x="4877" y="2249"/>
                </a:lnTo>
                <a:lnTo>
                  <a:pt x="2502" y="0"/>
                </a:lnTo>
                <a:close/>
              </a:path>
            </a:pathLst>
          </a:custGeom>
          <a:solidFill>
            <a:srgbClr val="BC462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36" name="Google Shape;3036;p31"/>
          <p:cNvSpPr/>
          <p:nvPr/>
        </p:nvSpPr>
        <p:spPr>
          <a:xfrm>
            <a:off x="3383189" y="2385145"/>
            <a:ext cx="1463074" cy="720218"/>
          </a:xfrm>
          <a:custGeom>
            <a:avLst/>
            <a:gdLst/>
            <a:ahLst/>
            <a:cxnLst/>
            <a:rect l="l" t="t" r="r" b="b"/>
            <a:pathLst>
              <a:path w="23341" h="10768" extrusionOk="0">
                <a:moveTo>
                  <a:pt x="23309" y="0"/>
                </a:moveTo>
                <a:lnTo>
                  <a:pt x="0" y="64"/>
                </a:lnTo>
                <a:lnTo>
                  <a:pt x="0" y="10768"/>
                </a:lnTo>
                <a:lnTo>
                  <a:pt x="23340" y="10768"/>
                </a:lnTo>
                <a:lnTo>
                  <a:pt x="23309" y="0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37" name="Google Shape;3037;p31"/>
          <p:cNvSpPr/>
          <p:nvPr/>
        </p:nvSpPr>
        <p:spPr>
          <a:xfrm>
            <a:off x="3383188" y="2385146"/>
            <a:ext cx="1461069" cy="538089"/>
          </a:xfrm>
          <a:custGeom>
            <a:avLst/>
            <a:gdLst/>
            <a:ahLst/>
            <a:cxnLst/>
            <a:rect l="l" t="t" r="r" b="b"/>
            <a:pathLst>
              <a:path w="23309" h="8045" extrusionOk="0">
                <a:moveTo>
                  <a:pt x="23309" y="0"/>
                </a:moveTo>
                <a:lnTo>
                  <a:pt x="0" y="64"/>
                </a:lnTo>
                <a:lnTo>
                  <a:pt x="0" y="4624"/>
                </a:lnTo>
                <a:lnTo>
                  <a:pt x="11591" y="8044"/>
                </a:lnTo>
                <a:lnTo>
                  <a:pt x="23309" y="4529"/>
                </a:lnTo>
                <a:lnTo>
                  <a:pt x="23309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38" name="Google Shape;3038;p31"/>
          <p:cNvSpPr/>
          <p:nvPr/>
        </p:nvSpPr>
        <p:spPr>
          <a:xfrm>
            <a:off x="2839245" y="1999630"/>
            <a:ext cx="2539020" cy="800747"/>
          </a:xfrm>
          <a:custGeom>
            <a:avLst/>
            <a:gdLst/>
            <a:ahLst/>
            <a:cxnLst/>
            <a:rect l="l" t="t" r="r" b="b"/>
            <a:pathLst>
              <a:path w="40506" h="11972" extrusionOk="0">
                <a:moveTo>
                  <a:pt x="20237" y="1"/>
                </a:moveTo>
                <a:lnTo>
                  <a:pt x="1" y="6018"/>
                </a:lnTo>
                <a:lnTo>
                  <a:pt x="20269" y="11972"/>
                </a:lnTo>
                <a:lnTo>
                  <a:pt x="40506" y="5954"/>
                </a:lnTo>
                <a:lnTo>
                  <a:pt x="20237" y="1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39" name="Google Shape;3039;p31"/>
          <p:cNvSpPr/>
          <p:nvPr/>
        </p:nvSpPr>
        <p:spPr>
          <a:xfrm>
            <a:off x="2839245" y="2344881"/>
            <a:ext cx="2539020" cy="57254"/>
          </a:xfrm>
          <a:custGeom>
            <a:avLst/>
            <a:gdLst/>
            <a:ahLst/>
            <a:cxnLst/>
            <a:rect l="l" t="t" r="r" b="b"/>
            <a:pathLst>
              <a:path w="40506" h="856" extrusionOk="0">
                <a:moveTo>
                  <a:pt x="40506" y="1"/>
                </a:moveTo>
                <a:lnTo>
                  <a:pt x="1" y="96"/>
                </a:lnTo>
                <a:lnTo>
                  <a:pt x="1" y="856"/>
                </a:lnTo>
                <a:lnTo>
                  <a:pt x="40506" y="792"/>
                </a:lnTo>
                <a:lnTo>
                  <a:pt x="40506" y="1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40" name="Google Shape;3040;p31"/>
          <p:cNvSpPr/>
          <p:nvPr/>
        </p:nvSpPr>
        <p:spPr>
          <a:xfrm>
            <a:off x="2839245" y="1948800"/>
            <a:ext cx="2539020" cy="800747"/>
          </a:xfrm>
          <a:custGeom>
            <a:avLst/>
            <a:gdLst/>
            <a:ahLst/>
            <a:cxnLst/>
            <a:rect l="l" t="t" r="r" b="b"/>
            <a:pathLst>
              <a:path w="40506" h="11972" extrusionOk="0">
                <a:moveTo>
                  <a:pt x="20237" y="1"/>
                </a:moveTo>
                <a:lnTo>
                  <a:pt x="1" y="6018"/>
                </a:lnTo>
                <a:lnTo>
                  <a:pt x="20269" y="11971"/>
                </a:lnTo>
                <a:lnTo>
                  <a:pt x="40506" y="5923"/>
                </a:lnTo>
                <a:lnTo>
                  <a:pt x="20237" y="1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41" name="Google Shape;3041;p31"/>
          <p:cNvSpPr/>
          <p:nvPr/>
        </p:nvSpPr>
        <p:spPr>
          <a:xfrm>
            <a:off x="4107712" y="2311038"/>
            <a:ext cx="889404" cy="167347"/>
          </a:xfrm>
          <a:custGeom>
            <a:avLst/>
            <a:gdLst/>
            <a:ahLst/>
            <a:cxnLst/>
            <a:rect l="l" t="t" r="r" b="b"/>
            <a:pathLst>
              <a:path w="14189" h="2502" extrusionOk="0">
                <a:moveTo>
                  <a:pt x="285" y="0"/>
                </a:moveTo>
                <a:cubicBezTo>
                  <a:pt x="159" y="0"/>
                  <a:pt x="32" y="63"/>
                  <a:pt x="0" y="190"/>
                </a:cubicBezTo>
                <a:cubicBezTo>
                  <a:pt x="0" y="317"/>
                  <a:pt x="95" y="443"/>
                  <a:pt x="222" y="475"/>
                </a:cubicBezTo>
                <a:lnTo>
                  <a:pt x="13650" y="2502"/>
                </a:lnTo>
                <a:lnTo>
                  <a:pt x="14188" y="2344"/>
                </a:lnTo>
                <a:lnTo>
                  <a:pt x="14188" y="2312"/>
                </a:lnTo>
                <a:cubicBezTo>
                  <a:pt x="14188" y="2185"/>
                  <a:pt x="14093" y="2090"/>
                  <a:pt x="13966" y="2090"/>
                </a:cubicBezTo>
                <a:lnTo>
                  <a:pt x="285" y="0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42" name="Google Shape;3042;p31"/>
          <p:cNvSpPr/>
          <p:nvPr/>
        </p:nvSpPr>
        <p:spPr>
          <a:xfrm>
            <a:off x="4899742" y="2984148"/>
            <a:ext cx="260822" cy="312018"/>
          </a:xfrm>
          <a:custGeom>
            <a:avLst/>
            <a:gdLst/>
            <a:ahLst/>
            <a:cxnLst/>
            <a:rect l="l" t="t" r="r" b="b"/>
            <a:pathLst>
              <a:path w="4161" h="4665" extrusionOk="0">
                <a:moveTo>
                  <a:pt x="2081" y="1"/>
                </a:moveTo>
                <a:cubicBezTo>
                  <a:pt x="1845" y="1"/>
                  <a:pt x="1584" y="42"/>
                  <a:pt x="1299" y="133"/>
                </a:cubicBezTo>
                <a:cubicBezTo>
                  <a:pt x="1299" y="133"/>
                  <a:pt x="0" y="545"/>
                  <a:pt x="665" y="1844"/>
                </a:cubicBezTo>
                <a:cubicBezTo>
                  <a:pt x="1299" y="3174"/>
                  <a:pt x="1932" y="4029"/>
                  <a:pt x="475" y="4662"/>
                </a:cubicBezTo>
                <a:cubicBezTo>
                  <a:pt x="475" y="4662"/>
                  <a:pt x="517" y="4665"/>
                  <a:pt x="591" y="4665"/>
                </a:cubicBezTo>
                <a:cubicBezTo>
                  <a:pt x="1024" y="4665"/>
                  <a:pt x="2572" y="4572"/>
                  <a:pt x="3357" y="3300"/>
                </a:cubicBezTo>
                <a:cubicBezTo>
                  <a:pt x="4161" y="2026"/>
                  <a:pt x="3728" y="1"/>
                  <a:pt x="2081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43" name="Google Shape;3043;p31"/>
          <p:cNvSpPr/>
          <p:nvPr/>
        </p:nvSpPr>
        <p:spPr>
          <a:xfrm>
            <a:off x="4929516" y="3003611"/>
            <a:ext cx="218385" cy="292555"/>
          </a:xfrm>
          <a:custGeom>
            <a:avLst/>
            <a:gdLst/>
            <a:ahLst/>
            <a:cxnLst/>
            <a:rect l="l" t="t" r="r" b="b"/>
            <a:pathLst>
              <a:path w="3484" h="4374" extrusionOk="0">
                <a:moveTo>
                  <a:pt x="2534" y="1"/>
                </a:moveTo>
                <a:cubicBezTo>
                  <a:pt x="2882" y="697"/>
                  <a:pt x="2851" y="1679"/>
                  <a:pt x="2375" y="2439"/>
                </a:cubicBezTo>
                <a:cubicBezTo>
                  <a:pt x="1995" y="3041"/>
                  <a:pt x="1394" y="3389"/>
                  <a:pt x="855" y="3579"/>
                </a:cubicBezTo>
                <a:cubicBezTo>
                  <a:pt x="792" y="3896"/>
                  <a:pt x="539" y="4149"/>
                  <a:pt x="0" y="4371"/>
                </a:cubicBezTo>
                <a:cubicBezTo>
                  <a:pt x="0" y="4371"/>
                  <a:pt x="42" y="4374"/>
                  <a:pt x="116" y="4374"/>
                </a:cubicBezTo>
                <a:cubicBezTo>
                  <a:pt x="549" y="4374"/>
                  <a:pt x="2097" y="4281"/>
                  <a:pt x="2882" y="3009"/>
                </a:cubicBezTo>
                <a:cubicBezTo>
                  <a:pt x="3484" y="2028"/>
                  <a:pt x="3389" y="602"/>
                  <a:pt x="2534" y="1"/>
                </a:cubicBez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44" name="Google Shape;3044;p31"/>
          <p:cNvSpPr/>
          <p:nvPr/>
        </p:nvSpPr>
        <p:spPr>
          <a:xfrm>
            <a:off x="4089848" y="2293648"/>
            <a:ext cx="937042" cy="688916"/>
          </a:xfrm>
          <a:custGeom>
            <a:avLst/>
            <a:gdLst/>
            <a:ahLst/>
            <a:cxnLst/>
            <a:rect l="l" t="t" r="r" b="b"/>
            <a:pathLst>
              <a:path w="14949" h="10300" extrusionOk="0">
                <a:moveTo>
                  <a:pt x="267" y="1"/>
                </a:moveTo>
                <a:cubicBezTo>
                  <a:pt x="159" y="1"/>
                  <a:pt x="59" y="87"/>
                  <a:pt x="32" y="197"/>
                </a:cubicBezTo>
                <a:cubicBezTo>
                  <a:pt x="0" y="323"/>
                  <a:pt x="95" y="450"/>
                  <a:pt x="222" y="450"/>
                </a:cubicBezTo>
                <a:lnTo>
                  <a:pt x="14441" y="2604"/>
                </a:lnTo>
                <a:lnTo>
                  <a:pt x="14473" y="10077"/>
                </a:lnTo>
                <a:cubicBezTo>
                  <a:pt x="14473" y="10204"/>
                  <a:pt x="14568" y="10299"/>
                  <a:pt x="14726" y="10299"/>
                </a:cubicBezTo>
                <a:cubicBezTo>
                  <a:pt x="14853" y="10299"/>
                  <a:pt x="14948" y="10172"/>
                  <a:pt x="14948" y="10077"/>
                </a:cubicBezTo>
                <a:lnTo>
                  <a:pt x="14948" y="2414"/>
                </a:lnTo>
                <a:cubicBezTo>
                  <a:pt x="14948" y="2318"/>
                  <a:pt x="14853" y="2223"/>
                  <a:pt x="14726" y="2192"/>
                </a:cubicBezTo>
                <a:lnTo>
                  <a:pt x="317" y="7"/>
                </a:lnTo>
                <a:cubicBezTo>
                  <a:pt x="300" y="3"/>
                  <a:pt x="284" y="1"/>
                  <a:pt x="267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45" name="Google Shape;3045;p31"/>
          <p:cNvSpPr/>
          <p:nvPr/>
        </p:nvSpPr>
        <p:spPr>
          <a:xfrm>
            <a:off x="4997024" y="2876534"/>
            <a:ext cx="29838" cy="106012"/>
          </a:xfrm>
          <a:custGeom>
            <a:avLst/>
            <a:gdLst/>
            <a:ahLst/>
            <a:cxnLst/>
            <a:rect l="l" t="t" r="r" b="b"/>
            <a:pathLst>
              <a:path w="476" h="1585" extrusionOk="0">
                <a:moveTo>
                  <a:pt x="222" y="1"/>
                </a:moveTo>
                <a:cubicBezTo>
                  <a:pt x="158" y="1"/>
                  <a:pt x="63" y="32"/>
                  <a:pt x="0" y="32"/>
                </a:cubicBezTo>
                <a:lnTo>
                  <a:pt x="0" y="1362"/>
                </a:lnTo>
                <a:cubicBezTo>
                  <a:pt x="0" y="1489"/>
                  <a:pt x="95" y="1584"/>
                  <a:pt x="253" y="1584"/>
                </a:cubicBezTo>
                <a:cubicBezTo>
                  <a:pt x="380" y="1584"/>
                  <a:pt x="475" y="1489"/>
                  <a:pt x="475" y="1362"/>
                </a:cubicBezTo>
                <a:lnTo>
                  <a:pt x="475" y="32"/>
                </a:lnTo>
                <a:cubicBezTo>
                  <a:pt x="412" y="32"/>
                  <a:pt x="317" y="1"/>
                  <a:pt x="222" y="1"/>
                </a:cubicBez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46" name="Google Shape;3046;p31"/>
          <p:cNvSpPr/>
          <p:nvPr/>
        </p:nvSpPr>
        <p:spPr>
          <a:xfrm>
            <a:off x="4947380" y="2914658"/>
            <a:ext cx="129063" cy="125074"/>
          </a:xfrm>
          <a:custGeom>
            <a:avLst/>
            <a:gdLst/>
            <a:ahLst/>
            <a:cxnLst/>
            <a:rect l="l" t="t" r="r" b="b"/>
            <a:pathLst>
              <a:path w="2059" h="1870" extrusionOk="0">
                <a:moveTo>
                  <a:pt x="1045" y="1"/>
                </a:moveTo>
                <a:cubicBezTo>
                  <a:pt x="475" y="1"/>
                  <a:pt x="0" y="412"/>
                  <a:pt x="0" y="951"/>
                </a:cubicBezTo>
                <a:cubicBezTo>
                  <a:pt x="0" y="1457"/>
                  <a:pt x="475" y="1869"/>
                  <a:pt x="1045" y="1869"/>
                </a:cubicBezTo>
                <a:cubicBezTo>
                  <a:pt x="1615" y="1869"/>
                  <a:pt x="2059" y="1457"/>
                  <a:pt x="2059" y="951"/>
                </a:cubicBezTo>
                <a:cubicBezTo>
                  <a:pt x="2059" y="412"/>
                  <a:pt x="1584" y="1"/>
                  <a:pt x="1045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47" name="Google Shape;3047;p31"/>
          <p:cNvSpPr/>
          <p:nvPr/>
        </p:nvSpPr>
        <p:spPr>
          <a:xfrm>
            <a:off x="4947380" y="2950706"/>
            <a:ext cx="129063" cy="91098"/>
          </a:xfrm>
          <a:custGeom>
            <a:avLst/>
            <a:gdLst/>
            <a:ahLst/>
            <a:cxnLst/>
            <a:rect l="l" t="t" r="r" b="b"/>
            <a:pathLst>
              <a:path w="2059" h="1362" extrusionOk="0">
                <a:moveTo>
                  <a:pt x="1932" y="0"/>
                </a:moveTo>
                <a:cubicBezTo>
                  <a:pt x="1900" y="475"/>
                  <a:pt x="1457" y="823"/>
                  <a:pt x="919" y="823"/>
                </a:cubicBezTo>
                <a:cubicBezTo>
                  <a:pt x="539" y="823"/>
                  <a:pt x="190" y="633"/>
                  <a:pt x="0" y="317"/>
                </a:cubicBezTo>
                <a:cubicBezTo>
                  <a:pt x="0" y="348"/>
                  <a:pt x="0" y="380"/>
                  <a:pt x="0" y="412"/>
                </a:cubicBezTo>
                <a:cubicBezTo>
                  <a:pt x="0" y="918"/>
                  <a:pt x="475" y="1362"/>
                  <a:pt x="1045" y="1362"/>
                </a:cubicBezTo>
                <a:cubicBezTo>
                  <a:pt x="1615" y="1362"/>
                  <a:pt x="2059" y="918"/>
                  <a:pt x="2059" y="412"/>
                </a:cubicBezTo>
                <a:cubicBezTo>
                  <a:pt x="2059" y="253"/>
                  <a:pt x="2027" y="127"/>
                  <a:pt x="1932" y="0"/>
                </a:cubicBez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48" name="Google Shape;3048;p31"/>
          <p:cNvSpPr/>
          <p:nvPr/>
        </p:nvSpPr>
        <p:spPr>
          <a:xfrm>
            <a:off x="4625765" y="7888004"/>
            <a:ext cx="190681" cy="201258"/>
          </a:xfrm>
          <a:custGeom>
            <a:avLst/>
            <a:gdLst/>
            <a:ahLst/>
            <a:cxnLst/>
            <a:rect l="l" t="t" r="r" b="b"/>
            <a:pathLst>
              <a:path w="3042" h="3009" extrusionOk="0">
                <a:moveTo>
                  <a:pt x="1521" y="0"/>
                </a:moveTo>
                <a:cubicBezTo>
                  <a:pt x="698" y="0"/>
                  <a:pt x="1" y="665"/>
                  <a:pt x="1" y="1489"/>
                </a:cubicBezTo>
                <a:cubicBezTo>
                  <a:pt x="1" y="2344"/>
                  <a:pt x="698" y="3009"/>
                  <a:pt x="1521" y="3009"/>
                </a:cubicBezTo>
                <a:cubicBezTo>
                  <a:pt x="2344" y="3009"/>
                  <a:pt x="3041" y="2344"/>
                  <a:pt x="3041" y="1489"/>
                </a:cubicBezTo>
                <a:cubicBezTo>
                  <a:pt x="3041" y="665"/>
                  <a:pt x="2344" y="0"/>
                  <a:pt x="1521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49" name="Google Shape;3049;p31"/>
          <p:cNvSpPr/>
          <p:nvPr/>
        </p:nvSpPr>
        <p:spPr>
          <a:xfrm>
            <a:off x="4625765" y="6697620"/>
            <a:ext cx="190681" cy="203398"/>
          </a:xfrm>
          <a:custGeom>
            <a:avLst/>
            <a:gdLst/>
            <a:ahLst/>
            <a:cxnLst/>
            <a:rect l="l" t="t" r="r" b="b"/>
            <a:pathLst>
              <a:path w="3042" h="3041" extrusionOk="0">
                <a:moveTo>
                  <a:pt x="1521" y="0"/>
                </a:moveTo>
                <a:cubicBezTo>
                  <a:pt x="698" y="0"/>
                  <a:pt x="1" y="697"/>
                  <a:pt x="1" y="1520"/>
                </a:cubicBezTo>
                <a:cubicBezTo>
                  <a:pt x="1" y="2344"/>
                  <a:pt x="698" y="3041"/>
                  <a:pt x="1521" y="3041"/>
                </a:cubicBezTo>
                <a:cubicBezTo>
                  <a:pt x="2344" y="3041"/>
                  <a:pt x="3041" y="2344"/>
                  <a:pt x="3041" y="1520"/>
                </a:cubicBezTo>
                <a:cubicBezTo>
                  <a:pt x="3041" y="697"/>
                  <a:pt x="2344" y="0"/>
                  <a:pt x="1521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50" name="Google Shape;3050;p31"/>
          <p:cNvSpPr/>
          <p:nvPr/>
        </p:nvSpPr>
        <p:spPr>
          <a:xfrm>
            <a:off x="4625765" y="5490318"/>
            <a:ext cx="190681" cy="203398"/>
          </a:xfrm>
          <a:custGeom>
            <a:avLst/>
            <a:gdLst/>
            <a:ahLst/>
            <a:cxnLst/>
            <a:rect l="l" t="t" r="r" b="b"/>
            <a:pathLst>
              <a:path w="3042" h="3041" extrusionOk="0">
                <a:moveTo>
                  <a:pt x="1521" y="0"/>
                </a:moveTo>
                <a:cubicBezTo>
                  <a:pt x="698" y="0"/>
                  <a:pt x="1" y="665"/>
                  <a:pt x="1" y="1520"/>
                </a:cubicBezTo>
                <a:cubicBezTo>
                  <a:pt x="1" y="2344"/>
                  <a:pt x="698" y="3040"/>
                  <a:pt x="1521" y="3040"/>
                </a:cubicBezTo>
                <a:cubicBezTo>
                  <a:pt x="2344" y="3040"/>
                  <a:pt x="3041" y="2344"/>
                  <a:pt x="3041" y="1520"/>
                </a:cubicBezTo>
                <a:cubicBezTo>
                  <a:pt x="3041" y="665"/>
                  <a:pt x="2344" y="0"/>
                  <a:pt x="1521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51" name="Google Shape;3051;p31"/>
          <p:cNvSpPr/>
          <p:nvPr/>
        </p:nvSpPr>
        <p:spPr>
          <a:xfrm>
            <a:off x="4625765" y="4306289"/>
            <a:ext cx="190681" cy="203398"/>
          </a:xfrm>
          <a:custGeom>
            <a:avLst/>
            <a:gdLst/>
            <a:ahLst/>
            <a:cxnLst/>
            <a:rect l="l" t="t" r="r" b="b"/>
            <a:pathLst>
              <a:path w="3042" h="3041" extrusionOk="0">
                <a:moveTo>
                  <a:pt x="1521" y="0"/>
                </a:moveTo>
                <a:cubicBezTo>
                  <a:pt x="698" y="0"/>
                  <a:pt x="1" y="665"/>
                  <a:pt x="1" y="1520"/>
                </a:cubicBezTo>
                <a:cubicBezTo>
                  <a:pt x="1" y="2344"/>
                  <a:pt x="698" y="3040"/>
                  <a:pt x="1521" y="3040"/>
                </a:cubicBezTo>
                <a:cubicBezTo>
                  <a:pt x="2344" y="3040"/>
                  <a:pt x="3041" y="2344"/>
                  <a:pt x="3041" y="1520"/>
                </a:cubicBezTo>
                <a:cubicBezTo>
                  <a:pt x="3041" y="665"/>
                  <a:pt x="2344" y="0"/>
                  <a:pt x="1521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52" name="Google Shape;3052;p31"/>
          <p:cNvSpPr/>
          <p:nvPr/>
        </p:nvSpPr>
        <p:spPr>
          <a:xfrm>
            <a:off x="7404833" y="3073503"/>
            <a:ext cx="190618" cy="201323"/>
          </a:xfrm>
          <a:custGeom>
            <a:avLst/>
            <a:gdLst/>
            <a:ahLst/>
            <a:cxnLst/>
            <a:rect l="l" t="t" r="r" b="b"/>
            <a:pathLst>
              <a:path w="3041" h="3010" extrusionOk="0">
                <a:moveTo>
                  <a:pt x="1521" y="1"/>
                </a:moveTo>
                <a:cubicBezTo>
                  <a:pt x="666" y="1"/>
                  <a:pt x="1" y="666"/>
                  <a:pt x="1" y="1521"/>
                </a:cubicBezTo>
                <a:cubicBezTo>
                  <a:pt x="1" y="2344"/>
                  <a:pt x="666" y="3009"/>
                  <a:pt x="1521" y="3009"/>
                </a:cubicBezTo>
                <a:cubicBezTo>
                  <a:pt x="2344" y="3009"/>
                  <a:pt x="3041" y="2344"/>
                  <a:pt x="3041" y="1521"/>
                </a:cubicBezTo>
                <a:cubicBezTo>
                  <a:pt x="3041" y="666"/>
                  <a:pt x="2344" y="1"/>
                  <a:pt x="1521" y="1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53" name="Google Shape;3053;p31"/>
          <p:cNvSpPr/>
          <p:nvPr/>
        </p:nvSpPr>
        <p:spPr>
          <a:xfrm>
            <a:off x="7404833" y="4984081"/>
            <a:ext cx="190618" cy="203398"/>
          </a:xfrm>
          <a:custGeom>
            <a:avLst/>
            <a:gdLst/>
            <a:ahLst/>
            <a:cxnLst/>
            <a:rect l="l" t="t" r="r" b="b"/>
            <a:pathLst>
              <a:path w="3041" h="3041" extrusionOk="0">
                <a:moveTo>
                  <a:pt x="1521" y="0"/>
                </a:moveTo>
                <a:cubicBezTo>
                  <a:pt x="666" y="0"/>
                  <a:pt x="1" y="665"/>
                  <a:pt x="1" y="1520"/>
                </a:cubicBezTo>
                <a:cubicBezTo>
                  <a:pt x="1" y="2344"/>
                  <a:pt x="666" y="3040"/>
                  <a:pt x="1521" y="3040"/>
                </a:cubicBezTo>
                <a:cubicBezTo>
                  <a:pt x="2344" y="3040"/>
                  <a:pt x="3041" y="2344"/>
                  <a:pt x="3041" y="1520"/>
                </a:cubicBezTo>
                <a:cubicBezTo>
                  <a:pt x="3041" y="665"/>
                  <a:pt x="2344" y="0"/>
                  <a:pt x="1521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54" name="Google Shape;3054;p31"/>
          <p:cNvSpPr/>
          <p:nvPr/>
        </p:nvSpPr>
        <p:spPr>
          <a:xfrm>
            <a:off x="7404833" y="6894592"/>
            <a:ext cx="190618" cy="203398"/>
          </a:xfrm>
          <a:custGeom>
            <a:avLst/>
            <a:gdLst/>
            <a:ahLst/>
            <a:cxnLst/>
            <a:rect l="l" t="t" r="r" b="b"/>
            <a:pathLst>
              <a:path w="3041" h="3041" extrusionOk="0">
                <a:moveTo>
                  <a:pt x="1521" y="0"/>
                </a:moveTo>
                <a:cubicBezTo>
                  <a:pt x="666" y="0"/>
                  <a:pt x="1" y="666"/>
                  <a:pt x="1" y="1521"/>
                </a:cubicBezTo>
                <a:cubicBezTo>
                  <a:pt x="1" y="2344"/>
                  <a:pt x="666" y="3041"/>
                  <a:pt x="1521" y="3041"/>
                </a:cubicBezTo>
                <a:cubicBezTo>
                  <a:pt x="2344" y="3041"/>
                  <a:pt x="3041" y="2344"/>
                  <a:pt x="3041" y="1521"/>
                </a:cubicBezTo>
                <a:cubicBezTo>
                  <a:pt x="3041" y="697"/>
                  <a:pt x="2344" y="0"/>
                  <a:pt x="1521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55" name="Google Shape;3055;p31"/>
          <p:cNvSpPr/>
          <p:nvPr/>
        </p:nvSpPr>
        <p:spPr>
          <a:xfrm>
            <a:off x="7404833" y="8805103"/>
            <a:ext cx="190618" cy="203465"/>
          </a:xfrm>
          <a:custGeom>
            <a:avLst/>
            <a:gdLst/>
            <a:ahLst/>
            <a:cxnLst/>
            <a:rect l="l" t="t" r="r" b="b"/>
            <a:pathLst>
              <a:path w="3041" h="3042" extrusionOk="0">
                <a:moveTo>
                  <a:pt x="1521" y="1"/>
                </a:moveTo>
                <a:cubicBezTo>
                  <a:pt x="666" y="1"/>
                  <a:pt x="1" y="698"/>
                  <a:pt x="1" y="1521"/>
                </a:cubicBezTo>
                <a:cubicBezTo>
                  <a:pt x="1" y="2344"/>
                  <a:pt x="666" y="3041"/>
                  <a:pt x="1521" y="3041"/>
                </a:cubicBezTo>
                <a:cubicBezTo>
                  <a:pt x="2344" y="3041"/>
                  <a:pt x="3041" y="2376"/>
                  <a:pt x="3041" y="1521"/>
                </a:cubicBezTo>
                <a:cubicBezTo>
                  <a:pt x="3041" y="698"/>
                  <a:pt x="2344" y="1"/>
                  <a:pt x="1521" y="1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56" name="Google Shape;3056;p31"/>
          <p:cNvSpPr/>
          <p:nvPr/>
        </p:nvSpPr>
        <p:spPr>
          <a:xfrm>
            <a:off x="4715148" y="4365547"/>
            <a:ext cx="79419" cy="55180"/>
          </a:xfrm>
          <a:custGeom>
            <a:avLst/>
            <a:gdLst/>
            <a:ahLst/>
            <a:cxnLst/>
            <a:rect l="l" t="t" r="r" b="b"/>
            <a:pathLst>
              <a:path w="1267" h="825" extrusionOk="0">
                <a:moveTo>
                  <a:pt x="1108" y="1"/>
                </a:moveTo>
                <a:lnTo>
                  <a:pt x="0" y="444"/>
                </a:lnTo>
                <a:lnTo>
                  <a:pt x="158" y="824"/>
                </a:lnTo>
                <a:lnTo>
                  <a:pt x="1267" y="349"/>
                </a:lnTo>
                <a:lnTo>
                  <a:pt x="1108" y="1"/>
                </a:ln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57" name="Google Shape;3057;p31"/>
          <p:cNvSpPr/>
          <p:nvPr/>
        </p:nvSpPr>
        <p:spPr>
          <a:xfrm>
            <a:off x="4923561" y="3253552"/>
            <a:ext cx="2374227" cy="1073972"/>
          </a:xfrm>
          <a:custGeom>
            <a:avLst/>
            <a:gdLst/>
            <a:ahLst/>
            <a:cxnLst/>
            <a:rect l="l" t="t" r="r" b="b"/>
            <a:pathLst>
              <a:path w="37877" h="16057" extrusionOk="0">
                <a:moveTo>
                  <a:pt x="37718" y="1"/>
                </a:moveTo>
                <a:lnTo>
                  <a:pt x="35501" y="951"/>
                </a:lnTo>
                <a:lnTo>
                  <a:pt x="35628" y="1299"/>
                </a:lnTo>
                <a:lnTo>
                  <a:pt x="37876" y="381"/>
                </a:lnTo>
                <a:lnTo>
                  <a:pt x="37718" y="1"/>
                </a:lnTo>
                <a:close/>
                <a:moveTo>
                  <a:pt x="33284" y="1869"/>
                </a:moveTo>
                <a:lnTo>
                  <a:pt x="31068" y="2788"/>
                </a:lnTo>
                <a:lnTo>
                  <a:pt x="31194" y="3136"/>
                </a:lnTo>
                <a:lnTo>
                  <a:pt x="33411" y="2217"/>
                </a:lnTo>
                <a:lnTo>
                  <a:pt x="33284" y="1869"/>
                </a:lnTo>
                <a:close/>
                <a:moveTo>
                  <a:pt x="28851" y="3706"/>
                </a:moveTo>
                <a:lnTo>
                  <a:pt x="26634" y="4624"/>
                </a:lnTo>
                <a:lnTo>
                  <a:pt x="26761" y="5004"/>
                </a:lnTo>
                <a:lnTo>
                  <a:pt x="28977" y="4054"/>
                </a:lnTo>
                <a:lnTo>
                  <a:pt x="28851" y="3706"/>
                </a:lnTo>
                <a:close/>
                <a:moveTo>
                  <a:pt x="24417" y="5543"/>
                </a:moveTo>
                <a:lnTo>
                  <a:pt x="22200" y="6461"/>
                </a:lnTo>
                <a:lnTo>
                  <a:pt x="22327" y="6841"/>
                </a:lnTo>
                <a:lnTo>
                  <a:pt x="24544" y="5923"/>
                </a:lnTo>
                <a:lnTo>
                  <a:pt x="24417" y="5543"/>
                </a:lnTo>
                <a:close/>
                <a:moveTo>
                  <a:pt x="19983" y="7380"/>
                </a:moveTo>
                <a:lnTo>
                  <a:pt x="17767" y="8330"/>
                </a:lnTo>
                <a:lnTo>
                  <a:pt x="17893" y="8678"/>
                </a:lnTo>
                <a:lnTo>
                  <a:pt x="20110" y="7760"/>
                </a:lnTo>
                <a:lnTo>
                  <a:pt x="19983" y="7380"/>
                </a:lnTo>
                <a:close/>
                <a:moveTo>
                  <a:pt x="15518" y="9248"/>
                </a:moveTo>
                <a:lnTo>
                  <a:pt x="13301" y="10166"/>
                </a:lnTo>
                <a:lnTo>
                  <a:pt x="13460" y="10515"/>
                </a:lnTo>
                <a:lnTo>
                  <a:pt x="15676" y="9596"/>
                </a:lnTo>
                <a:lnTo>
                  <a:pt x="15518" y="9248"/>
                </a:lnTo>
                <a:close/>
                <a:moveTo>
                  <a:pt x="11084" y="11085"/>
                </a:moveTo>
                <a:lnTo>
                  <a:pt x="8868" y="12003"/>
                </a:lnTo>
                <a:lnTo>
                  <a:pt x="9026" y="12383"/>
                </a:lnTo>
                <a:lnTo>
                  <a:pt x="11243" y="11433"/>
                </a:lnTo>
                <a:lnTo>
                  <a:pt x="11084" y="11085"/>
                </a:lnTo>
                <a:close/>
                <a:moveTo>
                  <a:pt x="6651" y="12922"/>
                </a:moveTo>
                <a:lnTo>
                  <a:pt x="4434" y="13840"/>
                </a:lnTo>
                <a:lnTo>
                  <a:pt x="4592" y="14220"/>
                </a:lnTo>
                <a:lnTo>
                  <a:pt x="6809" y="13302"/>
                </a:lnTo>
                <a:lnTo>
                  <a:pt x="6651" y="12922"/>
                </a:lnTo>
                <a:close/>
                <a:moveTo>
                  <a:pt x="2217" y="14758"/>
                </a:moveTo>
                <a:lnTo>
                  <a:pt x="0" y="15708"/>
                </a:lnTo>
                <a:lnTo>
                  <a:pt x="159" y="16057"/>
                </a:lnTo>
                <a:lnTo>
                  <a:pt x="2375" y="15138"/>
                </a:lnTo>
                <a:lnTo>
                  <a:pt x="2217" y="14758"/>
                </a:ln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58" name="Google Shape;3058;p31"/>
          <p:cNvSpPr/>
          <p:nvPr/>
        </p:nvSpPr>
        <p:spPr>
          <a:xfrm>
            <a:off x="7426645" y="3162457"/>
            <a:ext cx="77537" cy="55180"/>
          </a:xfrm>
          <a:custGeom>
            <a:avLst/>
            <a:gdLst/>
            <a:ahLst/>
            <a:cxnLst/>
            <a:rect l="l" t="t" r="r" b="b"/>
            <a:pathLst>
              <a:path w="1237" h="825" extrusionOk="0">
                <a:moveTo>
                  <a:pt x="1078" y="1"/>
                </a:moveTo>
                <a:lnTo>
                  <a:pt x="1" y="444"/>
                </a:lnTo>
                <a:lnTo>
                  <a:pt x="159" y="824"/>
                </a:lnTo>
                <a:lnTo>
                  <a:pt x="1236" y="349"/>
                </a:lnTo>
                <a:lnTo>
                  <a:pt x="1078" y="1"/>
                </a:ln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59" name="Google Shape;3059;p31"/>
          <p:cNvSpPr/>
          <p:nvPr/>
        </p:nvSpPr>
        <p:spPr>
          <a:xfrm>
            <a:off x="4719098" y="5073035"/>
            <a:ext cx="2783169" cy="531737"/>
          </a:xfrm>
          <a:custGeom>
            <a:avLst/>
            <a:gdLst/>
            <a:ahLst/>
            <a:cxnLst/>
            <a:rect l="l" t="t" r="r" b="b"/>
            <a:pathLst>
              <a:path w="44401" h="7950" extrusionOk="0">
                <a:moveTo>
                  <a:pt x="44337" y="0"/>
                </a:moveTo>
                <a:lnTo>
                  <a:pt x="42152" y="349"/>
                </a:lnTo>
                <a:lnTo>
                  <a:pt x="42215" y="760"/>
                </a:lnTo>
                <a:lnTo>
                  <a:pt x="44400" y="380"/>
                </a:lnTo>
                <a:lnTo>
                  <a:pt x="44337" y="0"/>
                </a:lnTo>
                <a:close/>
                <a:moveTo>
                  <a:pt x="39808" y="760"/>
                </a:moveTo>
                <a:lnTo>
                  <a:pt x="37465" y="1172"/>
                </a:lnTo>
                <a:lnTo>
                  <a:pt x="37528" y="1552"/>
                </a:lnTo>
                <a:lnTo>
                  <a:pt x="39872" y="1140"/>
                </a:lnTo>
                <a:lnTo>
                  <a:pt x="39808" y="760"/>
                </a:lnTo>
                <a:close/>
                <a:moveTo>
                  <a:pt x="35121" y="1552"/>
                </a:moveTo>
                <a:lnTo>
                  <a:pt x="32778" y="1964"/>
                </a:lnTo>
                <a:lnTo>
                  <a:pt x="32841" y="2344"/>
                </a:lnTo>
                <a:lnTo>
                  <a:pt x="35185" y="1964"/>
                </a:lnTo>
                <a:lnTo>
                  <a:pt x="35121" y="1552"/>
                </a:lnTo>
                <a:close/>
                <a:moveTo>
                  <a:pt x="30434" y="2375"/>
                </a:moveTo>
                <a:lnTo>
                  <a:pt x="28091" y="2755"/>
                </a:lnTo>
                <a:lnTo>
                  <a:pt x="28154" y="3167"/>
                </a:lnTo>
                <a:lnTo>
                  <a:pt x="30498" y="2755"/>
                </a:lnTo>
                <a:lnTo>
                  <a:pt x="30434" y="2375"/>
                </a:lnTo>
                <a:close/>
                <a:moveTo>
                  <a:pt x="25747" y="3167"/>
                </a:moveTo>
                <a:lnTo>
                  <a:pt x="23404" y="3547"/>
                </a:lnTo>
                <a:lnTo>
                  <a:pt x="23467" y="3959"/>
                </a:lnTo>
                <a:lnTo>
                  <a:pt x="25811" y="3547"/>
                </a:lnTo>
                <a:lnTo>
                  <a:pt x="25747" y="3167"/>
                </a:lnTo>
                <a:close/>
                <a:moveTo>
                  <a:pt x="21060" y="3959"/>
                </a:moveTo>
                <a:lnTo>
                  <a:pt x="18717" y="4371"/>
                </a:lnTo>
                <a:lnTo>
                  <a:pt x="18780" y="4751"/>
                </a:lnTo>
                <a:lnTo>
                  <a:pt x="21124" y="4339"/>
                </a:lnTo>
                <a:lnTo>
                  <a:pt x="21060" y="3959"/>
                </a:lnTo>
                <a:close/>
                <a:moveTo>
                  <a:pt x="16373" y="4751"/>
                </a:moveTo>
                <a:lnTo>
                  <a:pt x="14030" y="5162"/>
                </a:lnTo>
                <a:lnTo>
                  <a:pt x="14125" y="5542"/>
                </a:lnTo>
                <a:lnTo>
                  <a:pt x="16437" y="5162"/>
                </a:lnTo>
                <a:lnTo>
                  <a:pt x="16373" y="4751"/>
                </a:lnTo>
                <a:close/>
                <a:moveTo>
                  <a:pt x="11686" y="5542"/>
                </a:moveTo>
                <a:lnTo>
                  <a:pt x="9374" y="5954"/>
                </a:lnTo>
                <a:lnTo>
                  <a:pt x="9438" y="6334"/>
                </a:lnTo>
                <a:lnTo>
                  <a:pt x="11781" y="5954"/>
                </a:lnTo>
                <a:lnTo>
                  <a:pt x="11686" y="5542"/>
                </a:lnTo>
                <a:close/>
                <a:moveTo>
                  <a:pt x="7031" y="6366"/>
                </a:moveTo>
                <a:lnTo>
                  <a:pt x="4687" y="6746"/>
                </a:lnTo>
                <a:lnTo>
                  <a:pt x="4751" y="7157"/>
                </a:lnTo>
                <a:lnTo>
                  <a:pt x="7094" y="6746"/>
                </a:lnTo>
                <a:lnTo>
                  <a:pt x="7031" y="6366"/>
                </a:lnTo>
                <a:close/>
                <a:moveTo>
                  <a:pt x="2344" y="7157"/>
                </a:moveTo>
                <a:lnTo>
                  <a:pt x="0" y="7537"/>
                </a:lnTo>
                <a:lnTo>
                  <a:pt x="64" y="7949"/>
                </a:lnTo>
                <a:lnTo>
                  <a:pt x="2407" y="7537"/>
                </a:lnTo>
                <a:lnTo>
                  <a:pt x="2344" y="7157"/>
                </a:ln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60" name="Google Shape;3060;p31"/>
          <p:cNvSpPr/>
          <p:nvPr/>
        </p:nvSpPr>
        <p:spPr>
          <a:xfrm>
            <a:off x="4719099" y="6786575"/>
            <a:ext cx="2781164" cy="222459"/>
          </a:xfrm>
          <a:custGeom>
            <a:avLst/>
            <a:gdLst/>
            <a:ahLst/>
            <a:cxnLst/>
            <a:rect l="l" t="t" r="r" b="b"/>
            <a:pathLst>
              <a:path w="44369" h="3326" extrusionOk="0">
                <a:moveTo>
                  <a:pt x="32" y="0"/>
                </a:moveTo>
                <a:lnTo>
                  <a:pt x="0" y="380"/>
                </a:lnTo>
                <a:lnTo>
                  <a:pt x="2376" y="539"/>
                </a:lnTo>
                <a:lnTo>
                  <a:pt x="2407" y="159"/>
                </a:lnTo>
                <a:lnTo>
                  <a:pt x="32" y="0"/>
                </a:lnTo>
                <a:close/>
                <a:moveTo>
                  <a:pt x="4782" y="317"/>
                </a:moveTo>
                <a:lnTo>
                  <a:pt x="4751" y="697"/>
                </a:lnTo>
                <a:lnTo>
                  <a:pt x="7126" y="855"/>
                </a:lnTo>
                <a:lnTo>
                  <a:pt x="7158" y="475"/>
                </a:lnTo>
                <a:lnTo>
                  <a:pt x="4782" y="317"/>
                </a:lnTo>
                <a:close/>
                <a:moveTo>
                  <a:pt x="9533" y="634"/>
                </a:moveTo>
                <a:lnTo>
                  <a:pt x="9501" y="1014"/>
                </a:lnTo>
                <a:lnTo>
                  <a:pt x="11876" y="1172"/>
                </a:lnTo>
                <a:lnTo>
                  <a:pt x="11908" y="792"/>
                </a:lnTo>
                <a:lnTo>
                  <a:pt x="9533" y="634"/>
                </a:lnTo>
                <a:close/>
                <a:moveTo>
                  <a:pt x="14251" y="950"/>
                </a:moveTo>
                <a:lnTo>
                  <a:pt x="14251" y="1330"/>
                </a:lnTo>
                <a:lnTo>
                  <a:pt x="16595" y="1489"/>
                </a:lnTo>
                <a:lnTo>
                  <a:pt x="16627" y="1109"/>
                </a:lnTo>
                <a:lnTo>
                  <a:pt x="14251" y="950"/>
                </a:lnTo>
                <a:close/>
                <a:moveTo>
                  <a:pt x="19002" y="1267"/>
                </a:moveTo>
                <a:lnTo>
                  <a:pt x="18970" y="1647"/>
                </a:lnTo>
                <a:lnTo>
                  <a:pt x="21345" y="1806"/>
                </a:lnTo>
                <a:lnTo>
                  <a:pt x="21377" y="1425"/>
                </a:lnTo>
                <a:lnTo>
                  <a:pt x="19002" y="1267"/>
                </a:lnTo>
                <a:close/>
                <a:moveTo>
                  <a:pt x="23752" y="1552"/>
                </a:moveTo>
                <a:lnTo>
                  <a:pt x="23721" y="1964"/>
                </a:lnTo>
                <a:lnTo>
                  <a:pt x="26096" y="2122"/>
                </a:lnTo>
                <a:lnTo>
                  <a:pt x="26127" y="1711"/>
                </a:lnTo>
                <a:lnTo>
                  <a:pt x="23752" y="1552"/>
                </a:lnTo>
                <a:close/>
                <a:moveTo>
                  <a:pt x="28471" y="1869"/>
                </a:moveTo>
                <a:lnTo>
                  <a:pt x="28471" y="2281"/>
                </a:lnTo>
                <a:lnTo>
                  <a:pt x="30814" y="2439"/>
                </a:lnTo>
                <a:lnTo>
                  <a:pt x="30846" y="2027"/>
                </a:lnTo>
                <a:lnTo>
                  <a:pt x="28471" y="1869"/>
                </a:lnTo>
                <a:close/>
                <a:moveTo>
                  <a:pt x="33221" y="2186"/>
                </a:moveTo>
                <a:lnTo>
                  <a:pt x="33190" y="2597"/>
                </a:lnTo>
                <a:lnTo>
                  <a:pt x="35565" y="2756"/>
                </a:lnTo>
                <a:lnTo>
                  <a:pt x="35596" y="2344"/>
                </a:lnTo>
                <a:lnTo>
                  <a:pt x="33221" y="2186"/>
                </a:lnTo>
                <a:close/>
                <a:moveTo>
                  <a:pt x="37972" y="2502"/>
                </a:moveTo>
                <a:lnTo>
                  <a:pt x="37940" y="2914"/>
                </a:lnTo>
                <a:lnTo>
                  <a:pt x="40315" y="3072"/>
                </a:lnTo>
                <a:lnTo>
                  <a:pt x="40347" y="2661"/>
                </a:lnTo>
                <a:lnTo>
                  <a:pt x="37972" y="2502"/>
                </a:lnTo>
                <a:close/>
                <a:moveTo>
                  <a:pt x="42690" y="2819"/>
                </a:moveTo>
                <a:lnTo>
                  <a:pt x="42659" y="3231"/>
                </a:lnTo>
                <a:lnTo>
                  <a:pt x="44337" y="3326"/>
                </a:lnTo>
                <a:lnTo>
                  <a:pt x="44369" y="2946"/>
                </a:lnTo>
                <a:lnTo>
                  <a:pt x="42690" y="2819"/>
                </a:ln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061" name="Google Shape;3061;p31"/>
          <p:cNvSpPr/>
          <p:nvPr/>
        </p:nvSpPr>
        <p:spPr>
          <a:xfrm>
            <a:off x="4717091" y="7974817"/>
            <a:ext cx="2709705" cy="919334"/>
          </a:xfrm>
          <a:custGeom>
            <a:avLst/>
            <a:gdLst/>
            <a:ahLst/>
            <a:cxnLst/>
            <a:rect l="l" t="t" r="r" b="b"/>
            <a:pathLst>
              <a:path w="43229" h="13745" extrusionOk="0">
                <a:moveTo>
                  <a:pt x="127" y="1"/>
                </a:moveTo>
                <a:lnTo>
                  <a:pt x="1" y="381"/>
                </a:lnTo>
                <a:lnTo>
                  <a:pt x="2281" y="1109"/>
                </a:lnTo>
                <a:lnTo>
                  <a:pt x="2376" y="729"/>
                </a:lnTo>
                <a:lnTo>
                  <a:pt x="127" y="1"/>
                </a:lnTo>
                <a:close/>
                <a:moveTo>
                  <a:pt x="4656" y="1426"/>
                </a:moveTo>
                <a:lnTo>
                  <a:pt x="4529" y="1806"/>
                </a:lnTo>
                <a:lnTo>
                  <a:pt x="6810" y="2502"/>
                </a:lnTo>
                <a:lnTo>
                  <a:pt x="6936" y="2122"/>
                </a:lnTo>
                <a:lnTo>
                  <a:pt x="4656" y="1426"/>
                </a:lnTo>
                <a:close/>
                <a:moveTo>
                  <a:pt x="9185" y="2819"/>
                </a:moveTo>
                <a:lnTo>
                  <a:pt x="9090" y="3199"/>
                </a:lnTo>
                <a:lnTo>
                  <a:pt x="11338" y="3896"/>
                </a:lnTo>
                <a:lnTo>
                  <a:pt x="11465" y="3516"/>
                </a:lnTo>
                <a:lnTo>
                  <a:pt x="9185" y="2819"/>
                </a:lnTo>
                <a:close/>
                <a:moveTo>
                  <a:pt x="13745" y="4244"/>
                </a:moveTo>
                <a:lnTo>
                  <a:pt x="13618" y="4624"/>
                </a:lnTo>
                <a:lnTo>
                  <a:pt x="15899" y="5321"/>
                </a:lnTo>
                <a:lnTo>
                  <a:pt x="15994" y="4941"/>
                </a:lnTo>
                <a:lnTo>
                  <a:pt x="13745" y="4244"/>
                </a:lnTo>
                <a:close/>
                <a:moveTo>
                  <a:pt x="18274" y="5638"/>
                </a:moveTo>
                <a:lnTo>
                  <a:pt x="18147" y="6018"/>
                </a:lnTo>
                <a:lnTo>
                  <a:pt x="20427" y="6714"/>
                </a:lnTo>
                <a:lnTo>
                  <a:pt x="20554" y="6334"/>
                </a:lnTo>
                <a:lnTo>
                  <a:pt x="18274" y="5638"/>
                </a:lnTo>
                <a:close/>
                <a:moveTo>
                  <a:pt x="22802" y="7031"/>
                </a:moveTo>
                <a:lnTo>
                  <a:pt x="22707" y="7411"/>
                </a:lnTo>
                <a:lnTo>
                  <a:pt x="24956" y="8140"/>
                </a:lnTo>
                <a:lnTo>
                  <a:pt x="25083" y="7760"/>
                </a:lnTo>
                <a:lnTo>
                  <a:pt x="22802" y="7031"/>
                </a:lnTo>
                <a:close/>
                <a:moveTo>
                  <a:pt x="27363" y="8456"/>
                </a:moveTo>
                <a:lnTo>
                  <a:pt x="27236" y="8836"/>
                </a:lnTo>
                <a:lnTo>
                  <a:pt x="29485" y="9533"/>
                </a:lnTo>
                <a:lnTo>
                  <a:pt x="29611" y="9153"/>
                </a:lnTo>
                <a:lnTo>
                  <a:pt x="27363" y="8456"/>
                </a:lnTo>
                <a:close/>
                <a:moveTo>
                  <a:pt x="31891" y="9850"/>
                </a:moveTo>
                <a:lnTo>
                  <a:pt x="31765" y="10230"/>
                </a:lnTo>
                <a:lnTo>
                  <a:pt x="34045" y="10926"/>
                </a:lnTo>
                <a:lnTo>
                  <a:pt x="34140" y="10546"/>
                </a:lnTo>
                <a:lnTo>
                  <a:pt x="31891" y="9850"/>
                </a:lnTo>
                <a:close/>
                <a:moveTo>
                  <a:pt x="36420" y="11243"/>
                </a:moveTo>
                <a:lnTo>
                  <a:pt x="36293" y="11623"/>
                </a:lnTo>
                <a:lnTo>
                  <a:pt x="38574" y="12351"/>
                </a:lnTo>
                <a:lnTo>
                  <a:pt x="38700" y="11971"/>
                </a:lnTo>
                <a:lnTo>
                  <a:pt x="36420" y="11243"/>
                </a:lnTo>
                <a:close/>
                <a:moveTo>
                  <a:pt x="40949" y="12668"/>
                </a:moveTo>
                <a:lnTo>
                  <a:pt x="40854" y="13048"/>
                </a:lnTo>
                <a:lnTo>
                  <a:pt x="43102" y="13745"/>
                </a:lnTo>
                <a:lnTo>
                  <a:pt x="43229" y="13365"/>
                </a:lnTo>
                <a:lnTo>
                  <a:pt x="40949" y="12668"/>
                </a:ln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grpSp>
        <p:nvGrpSpPr>
          <p:cNvPr id="2" name="Google Shape;3062;p31"/>
          <p:cNvGrpSpPr/>
          <p:nvPr/>
        </p:nvGrpSpPr>
        <p:grpSpPr>
          <a:xfrm>
            <a:off x="8004329" y="2431747"/>
            <a:ext cx="1355406" cy="1446367"/>
            <a:chOff x="4067125" y="1157975"/>
            <a:chExt cx="688703" cy="688746"/>
          </a:xfrm>
        </p:grpSpPr>
        <p:sp>
          <p:nvSpPr>
            <p:cNvPr id="3063" name="Google Shape;3063;p31"/>
            <p:cNvSpPr/>
            <p:nvPr/>
          </p:nvSpPr>
          <p:spPr>
            <a:xfrm>
              <a:off x="4067125" y="1157975"/>
              <a:ext cx="688703" cy="688746"/>
            </a:xfrm>
            <a:custGeom>
              <a:avLst/>
              <a:gdLst/>
              <a:ahLst/>
              <a:cxnLst/>
              <a:rect l="l" t="t" r="r" b="b"/>
              <a:pathLst>
                <a:path w="16881" h="16880" extrusionOk="0">
                  <a:moveTo>
                    <a:pt x="8456" y="1140"/>
                  </a:moveTo>
                  <a:cubicBezTo>
                    <a:pt x="12478" y="1140"/>
                    <a:pt x="15740" y="4402"/>
                    <a:pt x="15740" y="8456"/>
                  </a:cubicBezTo>
                  <a:cubicBezTo>
                    <a:pt x="15740" y="12478"/>
                    <a:pt x="12478" y="15740"/>
                    <a:pt x="8456" y="15740"/>
                  </a:cubicBezTo>
                  <a:cubicBezTo>
                    <a:pt x="4434" y="15740"/>
                    <a:pt x="1141" y="12478"/>
                    <a:pt x="1141" y="8456"/>
                  </a:cubicBezTo>
                  <a:cubicBezTo>
                    <a:pt x="1141" y="4402"/>
                    <a:pt x="4434" y="1140"/>
                    <a:pt x="8456" y="1140"/>
                  </a:cubicBezTo>
                  <a:close/>
                  <a:moveTo>
                    <a:pt x="8456" y="0"/>
                  </a:moveTo>
                  <a:cubicBezTo>
                    <a:pt x="3801" y="0"/>
                    <a:pt x="1" y="3801"/>
                    <a:pt x="1" y="8456"/>
                  </a:cubicBezTo>
                  <a:cubicBezTo>
                    <a:pt x="1" y="13111"/>
                    <a:pt x="3801" y="16880"/>
                    <a:pt x="8456" y="16880"/>
                  </a:cubicBezTo>
                  <a:cubicBezTo>
                    <a:pt x="13112" y="16880"/>
                    <a:pt x="16880" y="13111"/>
                    <a:pt x="16880" y="8456"/>
                  </a:cubicBezTo>
                  <a:cubicBezTo>
                    <a:pt x="16880" y="3769"/>
                    <a:pt x="13112" y="0"/>
                    <a:pt x="8456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64" name="Google Shape;3064;p31"/>
            <p:cNvSpPr/>
            <p:nvPr/>
          </p:nvSpPr>
          <p:spPr>
            <a:xfrm>
              <a:off x="4271444" y="1285246"/>
              <a:ext cx="50250" cy="228889"/>
            </a:xfrm>
            <a:custGeom>
              <a:avLst/>
              <a:gdLst/>
              <a:ahLst/>
              <a:cxnLst/>
              <a:rect l="l" t="t" r="r" b="b"/>
              <a:pathLst>
                <a:path w="1363" h="6208" extrusionOk="0">
                  <a:moveTo>
                    <a:pt x="729" y="0"/>
                  </a:moveTo>
                  <a:cubicBezTo>
                    <a:pt x="349" y="0"/>
                    <a:pt x="32" y="317"/>
                    <a:pt x="1" y="697"/>
                  </a:cubicBezTo>
                  <a:lnTo>
                    <a:pt x="1" y="6207"/>
                  </a:lnTo>
                  <a:lnTo>
                    <a:pt x="634" y="5099"/>
                  </a:lnTo>
                  <a:lnTo>
                    <a:pt x="634" y="697"/>
                  </a:lnTo>
                  <a:cubicBezTo>
                    <a:pt x="666" y="317"/>
                    <a:pt x="983" y="0"/>
                    <a:pt x="1363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65" name="Google Shape;3065;p31"/>
            <p:cNvSpPr/>
            <p:nvPr/>
          </p:nvSpPr>
          <p:spPr>
            <a:xfrm>
              <a:off x="4288088" y="1293635"/>
              <a:ext cx="237768" cy="275294"/>
            </a:xfrm>
            <a:custGeom>
              <a:avLst/>
              <a:gdLst/>
              <a:ahLst/>
              <a:cxnLst/>
              <a:rect l="l" t="t" r="r" b="b"/>
              <a:pathLst>
                <a:path w="5828" h="6747" extrusionOk="0">
                  <a:moveTo>
                    <a:pt x="3990" y="412"/>
                  </a:moveTo>
                  <a:lnTo>
                    <a:pt x="5384" y="1806"/>
                  </a:lnTo>
                  <a:lnTo>
                    <a:pt x="4592" y="1806"/>
                  </a:lnTo>
                  <a:cubicBezTo>
                    <a:pt x="4275" y="1806"/>
                    <a:pt x="3990" y="1521"/>
                    <a:pt x="3990" y="1204"/>
                  </a:cubicBezTo>
                  <a:lnTo>
                    <a:pt x="3990" y="412"/>
                  </a:lnTo>
                  <a:close/>
                  <a:moveTo>
                    <a:pt x="855" y="1"/>
                  </a:moveTo>
                  <a:cubicBezTo>
                    <a:pt x="380" y="1"/>
                    <a:pt x="0" y="381"/>
                    <a:pt x="0" y="824"/>
                  </a:cubicBezTo>
                  <a:lnTo>
                    <a:pt x="0" y="6746"/>
                  </a:lnTo>
                  <a:lnTo>
                    <a:pt x="253" y="6746"/>
                  </a:lnTo>
                  <a:lnTo>
                    <a:pt x="253" y="824"/>
                  </a:lnTo>
                  <a:cubicBezTo>
                    <a:pt x="253" y="507"/>
                    <a:pt x="538" y="254"/>
                    <a:pt x="855" y="254"/>
                  </a:cubicBezTo>
                  <a:lnTo>
                    <a:pt x="3737" y="254"/>
                  </a:lnTo>
                  <a:lnTo>
                    <a:pt x="3737" y="1204"/>
                  </a:lnTo>
                  <a:cubicBezTo>
                    <a:pt x="3737" y="1679"/>
                    <a:pt x="4117" y="2059"/>
                    <a:pt x="4592" y="2059"/>
                  </a:cubicBezTo>
                  <a:lnTo>
                    <a:pt x="5574" y="2059"/>
                  </a:lnTo>
                  <a:lnTo>
                    <a:pt x="5574" y="6683"/>
                  </a:lnTo>
                  <a:lnTo>
                    <a:pt x="5827" y="6683"/>
                  </a:lnTo>
                  <a:lnTo>
                    <a:pt x="5827" y="1932"/>
                  </a:lnTo>
                  <a:cubicBezTo>
                    <a:pt x="5827" y="1901"/>
                    <a:pt x="5827" y="1869"/>
                    <a:pt x="5796" y="1837"/>
                  </a:cubicBezTo>
                  <a:lnTo>
                    <a:pt x="3959" y="32"/>
                  </a:lnTo>
                  <a:cubicBezTo>
                    <a:pt x="3927" y="1"/>
                    <a:pt x="3895" y="1"/>
                    <a:pt x="3864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66" name="Google Shape;3066;p31"/>
            <p:cNvSpPr/>
            <p:nvPr/>
          </p:nvSpPr>
          <p:spPr>
            <a:xfrm>
              <a:off x="4387060" y="1310353"/>
              <a:ext cx="10544" cy="8775"/>
            </a:xfrm>
            <a:custGeom>
              <a:avLst/>
              <a:gdLst/>
              <a:ahLst/>
              <a:cxnLst/>
              <a:rect l="l" t="t" r="r" b="b"/>
              <a:pathLst>
                <a:path w="286" h="238" extrusionOk="0">
                  <a:moveTo>
                    <a:pt x="168" y="1"/>
                  </a:moveTo>
                  <a:cubicBezTo>
                    <a:pt x="133" y="1"/>
                    <a:pt x="96" y="15"/>
                    <a:pt x="63" y="48"/>
                  </a:cubicBezTo>
                  <a:cubicBezTo>
                    <a:pt x="0" y="111"/>
                    <a:pt x="32" y="238"/>
                    <a:pt x="158" y="238"/>
                  </a:cubicBezTo>
                  <a:cubicBezTo>
                    <a:pt x="222" y="238"/>
                    <a:pt x="285" y="206"/>
                    <a:pt x="285" y="111"/>
                  </a:cubicBezTo>
                  <a:cubicBezTo>
                    <a:pt x="285" y="49"/>
                    <a:pt x="231" y="1"/>
                    <a:pt x="16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67" name="Google Shape;3067;p31"/>
            <p:cNvSpPr/>
            <p:nvPr/>
          </p:nvSpPr>
          <p:spPr>
            <a:xfrm>
              <a:off x="4340349" y="1309763"/>
              <a:ext cx="39706" cy="9365"/>
            </a:xfrm>
            <a:custGeom>
              <a:avLst/>
              <a:gdLst/>
              <a:ahLst/>
              <a:cxnLst/>
              <a:rect l="l" t="t" r="r" b="b"/>
              <a:pathLst>
                <a:path w="1077" h="254" extrusionOk="0">
                  <a:moveTo>
                    <a:pt x="159" y="0"/>
                  </a:moveTo>
                  <a:cubicBezTo>
                    <a:pt x="0" y="0"/>
                    <a:pt x="0" y="254"/>
                    <a:pt x="159" y="254"/>
                  </a:cubicBezTo>
                  <a:lnTo>
                    <a:pt x="919" y="254"/>
                  </a:lnTo>
                  <a:cubicBezTo>
                    <a:pt x="1077" y="254"/>
                    <a:pt x="1077" y="0"/>
                    <a:pt x="919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68" name="Google Shape;3068;p31"/>
            <p:cNvSpPr/>
            <p:nvPr/>
          </p:nvSpPr>
          <p:spPr>
            <a:xfrm>
              <a:off x="4292459" y="1309763"/>
              <a:ext cx="36241" cy="9365"/>
            </a:xfrm>
            <a:custGeom>
              <a:avLst/>
              <a:gdLst/>
              <a:ahLst/>
              <a:cxnLst/>
              <a:rect l="l" t="t" r="r" b="b"/>
              <a:pathLst>
                <a:path w="983" h="254" extrusionOk="0">
                  <a:moveTo>
                    <a:pt x="191" y="0"/>
                  </a:moveTo>
                  <a:cubicBezTo>
                    <a:pt x="1" y="0"/>
                    <a:pt x="1" y="254"/>
                    <a:pt x="191" y="254"/>
                  </a:cubicBezTo>
                  <a:lnTo>
                    <a:pt x="824" y="254"/>
                  </a:lnTo>
                  <a:cubicBezTo>
                    <a:pt x="983" y="254"/>
                    <a:pt x="983" y="0"/>
                    <a:pt x="824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69" name="Google Shape;3069;p31"/>
            <p:cNvSpPr/>
            <p:nvPr/>
          </p:nvSpPr>
          <p:spPr>
            <a:xfrm>
              <a:off x="4325160" y="1349469"/>
              <a:ext cx="73588" cy="9365"/>
            </a:xfrm>
            <a:custGeom>
              <a:avLst/>
              <a:gdLst/>
              <a:ahLst/>
              <a:cxnLst/>
              <a:rect l="l" t="t" r="r" b="b"/>
              <a:pathLst>
                <a:path w="1996" h="254" extrusionOk="0">
                  <a:moveTo>
                    <a:pt x="127" y="0"/>
                  </a:moveTo>
                  <a:cubicBezTo>
                    <a:pt x="64" y="0"/>
                    <a:pt x="1" y="63"/>
                    <a:pt x="1" y="127"/>
                  </a:cubicBezTo>
                  <a:cubicBezTo>
                    <a:pt x="1" y="190"/>
                    <a:pt x="64" y="253"/>
                    <a:pt x="127" y="253"/>
                  </a:cubicBezTo>
                  <a:lnTo>
                    <a:pt x="1837" y="253"/>
                  </a:lnTo>
                  <a:cubicBezTo>
                    <a:pt x="1996" y="253"/>
                    <a:pt x="1996" y="0"/>
                    <a:pt x="1837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70" name="Google Shape;3070;p31"/>
            <p:cNvSpPr/>
            <p:nvPr/>
          </p:nvSpPr>
          <p:spPr>
            <a:xfrm>
              <a:off x="4292459" y="1349469"/>
              <a:ext cx="26913" cy="9365"/>
            </a:xfrm>
            <a:custGeom>
              <a:avLst/>
              <a:gdLst/>
              <a:ahLst/>
              <a:cxnLst/>
              <a:rect l="l" t="t" r="r" b="b"/>
              <a:pathLst>
                <a:path w="730" h="254" extrusionOk="0">
                  <a:moveTo>
                    <a:pt x="159" y="0"/>
                  </a:moveTo>
                  <a:cubicBezTo>
                    <a:pt x="1" y="0"/>
                    <a:pt x="1" y="253"/>
                    <a:pt x="159" y="253"/>
                  </a:cubicBezTo>
                  <a:lnTo>
                    <a:pt x="539" y="253"/>
                  </a:lnTo>
                  <a:cubicBezTo>
                    <a:pt x="729" y="253"/>
                    <a:pt x="729" y="0"/>
                    <a:pt x="539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71" name="Google Shape;3071;p31"/>
            <p:cNvSpPr/>
            <p:nvPr/>
          </p:nvSpPr>
          <p:spPr>
            <a:xfrm>
              <a:off x="4371871" y="1389139"/>
              <a:ext cx="73588" cy="9402"/>
            </a:xfrm>
            <a:custGeom>
              <a:avLst/>
              <a:gdLst/>
              <a:ahLst/>
              <a:cxnLst/>
              <a:rect l="l" t="t" r="r" b="b"/>
              <a:pathLst>
                <a:path w="1996" h="255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1837" y="254"/>
                  </a:lnTo>
                  <a:cubicBezTo>
                    <a:pt x="1995" y="254"/>
                    <a:pt x="1995" y="1"/>
                    <a:pt x="1837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72" name="Google Shape;3072;p31"/>
            <p:cNvSpPr/>
            <p:nvPr/>
          </p:nvSpPr>
          <p:spPr>
            <a:xfrm>
              <a:off x="4346174" y="1389139"/>
              <a:ext cx="21051" cy="9402"/>
            </a:xfrm>
            <a:custGeom>
              <a:avLst/>
              <a:gdLst/>
              <a:ahLst/>
              <a:cxnLst/>
              <a:rect l="l" t="t" r="r" b="b"/>
              <a:pathLst>
                <a:path w="571" h="255" extrusionOk="0">
                  <a:moveTo>
                    <a:pt x="159" y="1"/>
                  </a:moveTo>
                  <a:cubicBezTo>
                    <a:pt x="1" y="1"/>
                    <a:pt x="1" y="254"/>
                    <a:pt x="159" y="254"/>
                  </a:cubicBezTo>
                  <a:lnTo>
                    <a:pt x="412" y="254"/>
                  </a:lnTo>
                  <a:cubicBezTo>
                    <a:pt x="571" y="254"/>
                    <a:pt x="571" y="1"/>
                    <a:pt x="412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73" name="Google Shape;3073;p31"/>
            <p:cNvSpPr/>
            <p:nvPr/>
          </p:nvSpPr>
          <p:spPr>
            <a:xfrm>
              <a:off x="4292459" y="1389139"/>
              <a:ext cx="49071" cy="9402"/>
            </a:xfrm>
            <a:custGeom>
              <a:avLst/>
              <a:gdLst/>
              <a:ahLst/>
              <a:cxnLst/>
              <a:rect l="l" t="t" r="r" b="b"/>
              <a:pathLst>
                <a:path w="1331" h="255" extrusionOk="0">
                  <a:moveTo>
                    <a:pt x="191" y="1"/>
                  </a:moveTo>
                  <a:cubicBezTo>
                    <a:pt x="1" y="1"/>
                    <a:pt x="1" y="254"/>
                    <a:pt x="191" y="254"/>
                  </a:cubicBezTo>
                  <a:lnTo>
                    <a:pt x="1141" y="254"/>
                  </a:lnTo>
                  <a:cubicBezTo>
                    <a:pt x="1331" y="254"/>
                    <a:pt x="1331" y="1"/>
                    <a:pt x="114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74" name="Google Shape;3074;p31"/>
            <p:cNvSpPr/>
            <p:nvPr/>
          </p:nvSpPr>
          <p:spPr>
            <a:xfrm>
              <a:off x="4409217" y="1427666"/>
              <a:ext cx="36241" cy="9402"/>
            </a:xfrm>
            <a:custGeom>
              <a:avLst/>
              <a:gdLst/>
              <a:ahLst/>
              <a:cxnLst/>
              <a:rect l="l" t="t" r="r" b="b"/>
              <a:pathLst>
                <a:path w="983" h="255" extrusionOk="0">
                  <a:moveTo>
                    <a:pt x="191" y="1"/>
                  </a:moveTo>
                  <a:cubicBezTo>
                    <a:pt x="1" y="1"/>
                    <a:pt x="1" y="254"/>
                    <a:pt x="191" y="254"/>
                  </a:cubicBezTo>
                  <a:lnTo>
                    <a:pt x="824" y="254"/>
                  </a:lnTo>
                  <a:cubicBezTo>
                    <a:pt x="982" y="254"/>
                    <a:pt x="982" y="1"/>
                    <a:pt x="824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75" name="Google Shape;3075;p31"/>
            <p:cNvSpPr/>
            <p:nvPr/>
          </p:nvSpPr>
          <p:spPr>
            <a:xfrm>
              <a:off x="4339169" y="1427666"/>
              <a:ext cx="65440" cy="9402"/>
            </a:xfrm>
            <a:custGeom>
              <a:avLst/>
              <a:gdLst/>
              <a:ahLst/>
              <a:cxnLst/>
              <a:rect l="l" t="t" r="r" b="b"/>
              <a:pathLst>
                <a:path w="1775" h="255" extrusionOk="0">
                  <a:moveTo>
                    <a:pt x="191" y="1"/>
                  </a:moveTo>
                  <a:cubicBezTo>
                    <a:pt x="1" y="1"/>
                    <a:pt x="1" y="254"/>
                    <a:pt x="191" y="254"/>
                  </a:cubicBezTo>
                  <a:lnTo>
                    <a:pt x="1616" y="254"/>
                  </a:lnTo>
                  <a:cubicBezTo>
                    <a:pt x="1774" y="254"/>
                    <a:pt x="1774" y="1"/>
                    <a:pt x="1616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76" name="Google Shape;3076;p31"/>
            <p:cNvSpPr/>
            <p:nvPr/>
          </p:nvSpPr>
          <p:spPr>
            <a:xfrm>
              <a:off x="4292459" y="1427666"/>
              <a:ext cx="42066" cy="9402"/>
            </a:xfrm>
            <a:custGeom>
              <a:avLst/>
              <a:gdLst/>
              <a:ahLst/>
              <a:cxnLst/>
              <a:rect l="l" t="t" r="r" b="b"/>
              <a:pathLst>
                <a:path w="1141" h="255" extrusionOk="0">
                  <a:moveTo>
                    <a:pt x="159" y="1"/>
                  </a:moveTo>
                  <a:cubicBezTo>
                    <a:pt x="1" y="1"/>
                    <a:pt x="1" y="254"/>
                    <a:pt x="159" y="254"/>
                  </a:cubicBezTo>
                  <a:lnTo>
                    <a:pt x="951" y="254"/>
                  </a:lnTo>
                  <a:cubicBezTo>
                    <a:pt x="1141" y="254"/>
                    <a:pt x="1141" y="1"/>
                    <a:pt x="95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77" name="Google Shape;3077;p31"/>
            <p:cNvSpPr/>
            <p:nvPr/>
          </p:nvSpPr>
          <p:spPr>
            <a:xfrm>
              <a:off x="4246719" y="1476461"/>
              <a:ext cx="329521" cy="235879"/>
            </a:xfrm>
            <a:custGeom>
              <a:avLst/>
              <a:gdLst/>
              <a:ahLst/>
              <a:cxnLst/>
              <a:rect l="l" t="t" r="r" b="b"/>
              <a:pathLst>
                <a:path w="8077" h="5781" extrusionOk="0">
                  <a:moveTo>
                    <a:pt x="3238" y="242"/>
                  </a:moveTo>
                  <a:cubicBezTo>
                    <a:pt x="3791" y="242"/>
                    <a:pt x="4327" y="485"/>
                    <a:pt x="4688" y="935"/>
                  </a:cubicBezTo>
                  <a:cubicBezTo>
                    <a:pt x="4710" y="957"/>
                    <a:pt x="4748" y="980"/>
                    <a:pt x="4780" y="980"/>
                  </a:cubicBezTo>
                  <a:cubicBezTo>
                    <a:pt x="4793" y="980"/>
                    <a:pt x="4805" y="976"/>
                    <a:pt x="4814" y="967"/>
                  </a:cubicBezTo>
                  <a:cubicBezTo>
                    <a:pt x="4940" y="928"/>
                    <a:pt x="5066" y="910"/>
                    <a:pt x="5190" y="910"/>
                  </a:cubicBezTo>
                  <a:cubicBezTo>
                    <a:pt x="5472" y="910"/>
                    <a:pt x="5744" y="1003"/>
                    <a:pt x="5986" y="1157"/>
                  </a:cubicBezTo>
                  <a:cubicBezTo>
                    <a:pt x="6334" y="1410"/>
                    <a:pt x="6525" y="1790"/>
                    <a:pt x="6556" y="2202"/>
                  </a:cubicBezTo>
                  <a:cubicBezTo>
                    <a:pt x="6556" y="2265"/>
                    <a:pt x="6588" y="2297"/>
                    <a:pt x="6651" y="2328"/>
                  </a:cubicBezTo>
                  <a:cubicBezTo>
                    <a:pt x="7126" y="2423"/>
                    <a:pt x="7506" y="2772"/>
                    <a:pt x="7665" y="3247"/>
                  </a:cubicBezTo>
                  <a:cubicBezTo>
                    <a:pt x="7823" y="3722"/>
                    <a:pt x="7696" y="4229"/>
                    <a:pt x="7348" y="4577"/>
                  </a:cubicBezTo>
                  <a:cubicBezTo>
                    <a:pt x="7095" y="4830"/>
                    <a:pt x="6746" y="4957"/>
                    <a:pt x="6398" y="4957"/>
                  </a:cubicBezTo>
                  <a:lnTo>
                    <a:pt x="4498" y="4957"/>
                  </a:lnTo>
                  <a:lnTo>
                    <a:pt x="4498" y="3912"/>
                  </a:lnTo>
                  <a:lnTo>
                    <a:pt x="5099" y="3912"/>
                  </a:lnTo>
                  <a:cubicBezTo>
                    <a:pt x="5226" y="3912"/>
                    <a:pt x="5289" y="3785"/>
                    <a:pt x="5194" y="3690"/>
                  </a:cubicBezTo>
                  <a:lnTo>
                    <a:pt x="4308" y="2360"/>
                  </a:lnTo>
                  <a:cubicBezTo>
                    <a:pt x="4244" y="2297"/>
                    <a:pt x="4181" y="2265"/>
                    <a:pt x="4086" y="2265"/>
                  </a:cubicBezTo>
                  <a:cubicBezTo>
                    <a:pt x="3991" y="2265"/>
                    <a:pt x="3928" y="2297"/>
                    <a:pt x="3864" y="2360"/>
                  </a:cubicBezTo>
                  <a:lnTo>
                    <a:pt x="2914" y="3658"/>
                  </a:lnTo>
                  <a:cubicBezTo>
                    <a:pt x="2851" y="3753"/>
                    <a:pt x="2914" y="3880"/>
                    <a:pt x="3009" y="3880"/>
                  </a:cubicBezTo>
                  <a:lnTo>
                    <a:pt x="3611" y="3880"/>
                  </a:lnTo>
                  <a:lnTo>
                    <a:pt x="3611" y="4957"/>
                  </a:lnTo>
                  <a:lnTo>
                    <a:pt x="1679" y="4957"/>
                  </a:lnTo>
                  <a:cubicBezTo>
                    <a:pt x="1046" y="4957"/>
                    <a:pt x="507" y="4514"/>
                    <a:pt x="381" y="3880"/>
                  </a:cubicBezTo>
                  <a:cubicBezTo>
                    <a:pt x="254" y="3247"/>
                    <a:pt x="602" y="2613"/>
                    <a:pt x="1204" y="2392"/>
                  </a:cubicBezTo>
                  <a:cubicBezTo>
                    <a:pt x="1267" y="2360"/>
                    <a:pt x="1299" y="2297"/>
                    <a:pt x="1299" y="2265"/>
                  </a:cubicBezTo>
                  <a:cubicBezTo>
                    <a:pt x="1299" y="2233"/>
                    <a:pt x="1299" y="2202"/>
                    <a:pt x="1299" y="2170"/>
                  </a:cubicBezTo>
                  <a:cubicBezTo>
                    <a:pt x="1299" y="1347"/>
                    <a:pt x="1806" y="618"/>
                    <a:pt x="2566" y="365"/>
                  </a:cubicBezTo>
                  <a:cubicBezTo>
                    <a:pt x="2786" y="283"/>
                    <a:pt x="3013" y="242"/>
                    <a:pt x="3238" y="242"/>
                  </a:cubicBezTo>
                  <a:close/>
                  <a:moveTo>
                    <a:pt x="4118" y="2518"/>
                  </a:moveTo>
                  <a:lnTo>
                    <a:pt x="4878" y="3658"/>
                  </a:lnTo>
                  <a:lnTo>
                    <a:pt x="4498" y="3658"/>
                  </a:lnTo>
                  <a:cubicBezTo>
                    <a:pt x="4403" y="3658"/>
                    <a:pt x="4371" y="3690"/>
                    <a:pt x="4308" y="3722"/>
                  </a:cubicBezTo>
                  <a:cubicBezTo>
                    <a:pt x="4276" y="3753"/>
                    <a:pt x="4244" y="3817"/>
                    <a:pt x="4244" y="3880"/>
                  </a:cubicBezTo>
                  <a:lnTo>
                    <a:pt x="4244" y="5527"/>
                  </a:lnTo>
                  <a:lnTo>
                    <a:pt x="3864" y="5527"/>
                  </a:lnTo>
                  <a:lnTo>
                    <a:pt x="3864" y="3880"/>
                  </a:lnTo>
                  <a:cubicBezTo>
                    <a:pt x="3864" y="3817"/>
                    <a:pt x="3864" y="3753"/>
                    <a:pt x="3801" y="3722"/>
                  </a:cubicBezTo>
                  <a:cubicBezTo>
                    <a:pt x="3769" y="3658"/>
                    <a:pt x="3706" y="3658"/>
                    <a:pt x="3643" y="3658"/>
                  </a:cubicBezTo>
                  <a:lnTo>
                    <a:pt x="3263" y="3627"/>
                  </a:lnTo>
                  <a:lnTo>
                    <a:pt x="4054" y="2518"/>
                  </a:lnTo>
                  <a:close/>
                  <a:moveTo>
                    <a:pt x="3228" y="1"/>
                  </a:moveTo>
                  <a:cubicBezTo>
                    <a:pt x="2965" y="1"/>
                    <a:pt x="2698" y="48"/>
                    <a:pt x="2439" y="143"/>
                  </a:cubicBezTo>
                  <a:cubicBezTo>
                    <a:pt x="1616" y="460"/>
                    <a:pt x="1046" y="1252"/>
                    <a:pt x="1046" y="2170"/>
                  </a:cubicBezTo>
                  <a:cubicBezTo>
                    <a:pt x="381" y="2487"/>
                    <a:pt x="1" y="3215"/>
                    <a:pt x="159" y="3975"/>
                  </a:cubicBezTo>
                  <a:cubicBezTo>
                    <a:pt x="317" y="4704"/>
                    <a:pt x="951" y="5210"/>
                    <a:pt x="1711" y="5210"/>
                  </a:cubicBezTo>
                  <a:lnTo>
                    <a:pt x="3611" y="5210"/>
                  </a:lnTo>
                  <a:lnTo>
                    <a:pt x="3611" y="5622"/>
                  </a:lnTo>
                  <a:cubicBezTo>
                    <a:pt x="3611" y="5685"/>
                    <a:pt x="3674" y="5749"/>
                    <a:pt x="3738" y="5749"/>
                  </a:cubicBezTo>
                  <a:lnTo>
                    <a:pt x="4371" y="5780"/>
                  </a:lnTo>
                  <a:cubicBezTo>
                    <a:pt x="4466" y="5780"/>
                    <a:pt x="4498" y="5717"/>
                    <a:pt x="4498" y="5654"/>
                  </a:cubicBezTo>
                  <a:lnTo>
                    <a:pt x="4498" y="5210"/>
                  </a:lnTo>
                  <a:lnTo>
                    <a:pt x="6398" y="5210"/>
                  </a:lnTo>
                  <a:cubicBezTo>
                    <a:pt x="7190" y="5210"/>
                    <a:pt x="7855" y="4640"/>
                    <a:pt x="7950" y="3848"/>
                  </a:cubicBezTo>
                  <a:cubicBezTo>
                    <a:pt x="8076" y="3057"/>
                    <a:pt x="7570" y="2297"/>
                    <a:pt x="6810" y="2107"/>
                  </a:cubicBezTo>
                  <a:cubicBezTo>
                    <a:pt x="6746" y="1632"/>
                    <a:pt x="6525" y="1220"/>
                    <a:pt x="6144" y="967"/>
                  </a:cubicBezTo>
                  <a:cubicBezTo>
                    <a:pt x="5875" y="765"/>
                    <a:pt x="5559" y="658"/>
                    <a:pt x="5239" y="658"/>
                  </a:cubicBezTo>
                  <a:cubicBezTo>
                    <a:pt x="5107" y="658"/>
                    <a:pt x="4975" y="676"/>
                    <a:pt x="4846" y="713"/>
                  </a:cubicBezTo>
                  <a:cubicBezTo>
                    <a:pt x="4426" y="249"/>
                    <a:pt x="3837" y="1"/>
                    <a:pt x="3228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3" name="Google Shape;3078;p31"/>
          <p:cNvGrpSpPr/>
          <p:nvPr/>
        </p:nvGrpSpPr>
        <p:grpSpPr>
          <a:xfrm>
            <a:off x="8004333" y="4278699"/>
            <a:ext cx="1349675" cy="1440161"/>
            <a:chOff x="4067127" y="2037475"/>
            <a:chExt cx="685791" cy="685791"/>
          </a:xfrm>
        </p:grpSpPr>
        <p:sp>
          <p:nvSpPr>
            <p:cNvPr id="3079" name="Google Shape;3079;p31"/>
            <p:cNvSpPr/>
            <p:nvPr/>
          </p:nvSpPr>
          <p:spPr>
            <a:xfrm>
              <a:off x="4067127" y="2037475"/>
              <a:ext cx="685791" cy="685791"/>
            </a:xfrm>
            <a:custGeom>
              <a:avLst/>
              <a:gdLst/>
              <a:ahLst/>
              <a:cxnLst/>
              <a:rect l="l" t="t" r="r" b="b"/>
              <a:pathLst>
                <a:path w="16881" h="16881" extrusionOk="0">
                  <a:moveTo>
                    <a:pt x="8456" y="1141"/>
                  </a:moveTo>
                  <a:cubicBezTo>
                    <a:pt x="12478" y="1141"/>
                    <a:pt x="15740" y="4434"/>
                    <a:pt x="15740" y="8456"/>
                  </a:cubicBezTo>
                  <a:cubicBezTo>
                    <a:pt x="15740" y="12478"/>
                    <a:pt x="12478" y="15772"/>
                    <a:pt x="8456" y="15772"/>
                  </a:cubicBezTo>
                  <a:cubicBezTo>
                    <a:pt x="4434" y="15772"/>
                    <a:pt x="1141" y="12478"/>
                    <a:pt x="1141" y="8456"/>
                  </a:cubicBezTo>
                  <a:cubicBezTo>
                    <a:pt x="1141" y="4434"/>
                    <a:pt x="4434" y="1141"/>
                    <a:pt x="8456" y="1141"/>
                  </a:cubicBezTo>
                  <a:close/>
                  <a:moveTo>
                    <a:pt x="8456" y="1"/>
                  </a:moveTo>
                  <a:cubicBezTo>
                    <a:pt x="3801" y="1"/>
                    <a:pt x="1" y="3801"/>
                    <a:pt x="1" y="8456"/>
                  </a:cubicBezTo>
                  <a:cubicBezTo>
                    <a:pt x="1" y="13112"/>
                    <a:pt x="3801" y="16880"/>
                    <a:pt x="8456" y="16880"/>
                  </a:cubicBezTo>
                  <a:cubicBezTo>
                    <a:pt x="13112" y="16880"/>
                    <a:pt x="16880" y="13112"/>
                    <a:pt x="16880" y="8456"/>
                  </a:cubicBezTo>
                  <a:cubicBezTo>
                    <a:pt x="16880" y="3801"/>
                    <a:pt x="13112" y="1"/>
                    <a:pt x="8456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80" name="Google Shape;3080;p31"/>
            <p:cNvSpPr/>
            <p:nvPr/>
          </p:nvSpPr>
          <p:spPr>
            <a:xfrm>
              <a:off x="4247296" y="2457191"/>
              <a:ext cx="31828" cy="140999"/>
            </a:xfrm>
            <a:custGeom>
              <a:avLst/>
              <a:gdLst/>
              <a:ahLst/>
              <a:cxnLst/>
              <a:rect l="l" t="t" r="r" b="b"/>
              <a:pathLst>
                <a:path w="951" h="4213" extrusionOk="0">
                  <a:moveTo>
                    <a:pt x="317" y="0"/>
                  </a:moveTo>
                  <a:cubicBezTo>
                    <a:pt x="159" y="0"/>
                    <a:pt x="0" y="159"/>
                    <a:pt x="0" y="317"/>
                  </a:cubicBezTo>
                  <a:lnTo>
                    <a:pt x="0" y="3896"/>
                  </a:lnTo>
                  <a:cubicBezTo>
                    <a:pt x="0" y="3991"/>
                    <a:pt x="32" y="4054"/>
                    <a:pt x="95" y="4117"/>
                  </a:cubicBezTo>
                  <a:cubicBezTo>
                    <a:pt x="159" y="4181"/>
                    <a:pt x="254" y="4212"/>
                    <a:pt x="317" y="4212"/>
                  </a:cubicBezTo>
                  <a:lnTo>
                    <a:pt x="950" y="4212"/>
                  </a:lnTo>
                  <a:cubicBezTo>
                    <a:pt x="855" y="4212"/>
                    <a:pt x="792" y="4181"/>
                    <a:pt x="729" y="4117"/>
                  </a:cubicBezTo>
                  <a:cubicBezTo>
                    <a:pt x="665" y="4054"/>
                    <a:pt x="634" y="3991"/>
                    <a:pt x="634" y="3896"/>
                  </a:cubicBezTo>
                  <a:lnTo>
                    <a:pt x="634" y="317"/>
                  </a:lnTo>
                  <a:cubicBezTo>
                    <a:pt x="634" y="159"/>
                    <a:pt x="760" y="0"/>
                    <a:pt x="950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81" name="Google Shape;3081;p31"/>
            <p:cNvSpPr/>
            <p:nvPr/>
          </p:nvSpPr>
          <p:spPr>
            <a:xfrm>
              <a:off x="4315131" y="2477338"/>
              <a:ext cx="22289" cy="8501"/>
            </a:xfrm>
            <a:custGeom>
              <a:avLst/>
              <a:gdLst/>
              <a:ahLst/>
              <a:cxnLst/>
              <a:rect l="l" t="t" r="r" b="b"/>
              <a:pathLst>
                <a:path w="666" h="254" extrusionOk="0">
                  <a:moveTo>
                    <a:pt x="159" y="0"/>
                  </a:moveTo>
                  <a:cubicBezTo>
                    <a:pt x="0" y="0"/>
                    <a:pt x="0" y="253"/>
                    <a:pt x="159" y="253"/>
                  </a:cubicBezTo>
                  <a:lnTo>
                    <a:pt x="507" y="253"/>
                  </a:lnTo>
                  <a:cubicBezTo>
                    <a:pt x="665" y="253"/>
                    <a:pt x="665" y="0"/>
                    <a:pt x="507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82" name="Google Shape;3082;p31"/>
            <p:cNvSpPr/>
            <p:nvPr/>
          </p:nvSpPr>
          <p:spPr>
            <a:xfrm>
              <a:off x="4262121" y="2477338"/>
              <a:ext cx="48796" cy="8501"/>
            </a:xfrm>
            <a:custGeom>
              <a:avLst/>
              <a:gdLst/>
              <a:ahLst/>
              <a:cxnLst/>
              <a:rect l="l" t="t" r="r" b="b"/>
              <a:pathLst>
                <a:path w="1458" h="254" extrusionOk="0">
                  <a:moveTo>
                    <a:pt x="159" y="0"/>
                  </a:moveTo>
                  <a:cubicBezTo>
                    <a:pt x="1" y="0"/>
                    <a:pt x="1" y="253"/>
                    <a:pt x="159" y="253"/>
                  </a:cubicBezTo>
                  <a:lnTo>
                    <a:pt x="1299" y="253"/>
                  </a:lnTo>
                  <a:cubicBezTo>
                    <a:pt x="1458" y="253"/>
                    <a:pt x="1458" y="0"/>
                    <a:pt x="1299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83" name="Google Shape;3083;p31"/>
            <p:cNvSpPr/>
            <p:nvPr/>
          </p:nvSpPr>
          <p:spPr>
            <a:xfrm>
              <a:off x="4288626" y="2506989"/>
              <a:ext cx="48796" cy="8534"/>
            </a:xfrm>
            <a:custGeom>
              <a:avLst/>
              <a:gdLst/>
              <a:ahLst/>
              <a:cxnLst/>
              <a:rect l="l" t="t" r="r" b="b"/>
              <a:pathLst>
                <a:path w="1458" h="255" extrusionOk="0">
                  <a:moveTo>
                    <a:pt x="159" y="1"/>
                  </a:moveTo>
                  <a:cubicBezTo>
                    <a:pt x="1" y="1"/>
                    <a:pt x="1" y="254"/>
                    <a:pt x="159" y="254"/>
                  </a:cubicBezTo>
                  <a:lnTo>
                    <a:pt x="1299" y="254"/>
                  </a:lnTo>
                  <a:cubicBezTo>
                    <a:pt x="1457" y="254"/>
                    <a:pt x="1457" y="1"/>
                    <a:pt x="1299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84" name="Google Shape;3084;p31"/>
            <p:cNvSpPr/>
            <p:nvPr/>
          </p:nvSpPr>
          <p:spPr>
            <a:xfrm>
              <a:off x="4262121" y="2506989"/>
              <a:ext cx="22289" cy="8534"/>
            </a:xfrm>
            <a:custGeom>
              <a:avLst/>
              <a:gdLst/>
              <a:ahLst/>
              <a:cxnLst/>
              <a:rect l="l" t="t" r="r" b="b"/>
              <a:pathLst>
                <a:path w="666" h="255" extrusionOk="0">
                  <a:moveTo>
                    <a:pt x="159" y="1"/>
                  </a:moveTo>
                  <a:cubicBezTo>
                    <a:pt x="1" y="1"/>
                    <a:pt x="1" y="254"/>
                    <a:pt x="159" y="254"/>
                  </a:cubicBezTo>
                  <a:lnTo>
                    <a:pt x="476" y="254"/>
                  </a:lnTo>
                  <a:cubicBezTo>
                    <a:pt x="666" y="254"/>
                    <a:pt x="666" y="1"/>
                    <a:pt x="476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85" name="Google Shape;3085;p31"/>
            <p:cNvSpPr/>
            <p:nvPr/>
          </p:nvSpPr>
          <p:spPr>
            <a:xfrm>
              <a:off x="4294985" y="2536674"/>
              <a:ext cx="42437" cy="8501"/>
            </a:xfrm>
            <a:custGeom>
              <a:avLst/>
              <a:gdLst/>
              <a:ahLst/>
              <a:cxnLst/>
              <a:rect l="l" t="t" r="r" b="b"/>
              <a:pathLst>
                <a:path w="1268" h="254" extrusionOk="0">
                  <a:moveTo>
                    <a:pt x="159" y="0"/>
                  </a:moveTo>
                  <a:cubicBezTo>
                    <a:pt x="1" y="0"/>
                    <a:pt x="1" y="254"/>
                    <a:pt x="159" y="254"/>
                  </a:cubicBezTo>
                  <a:lnTo>
                    <a:pt x="1109" y="254"/>
                  </a:lnTo>
                  <a:cubicBezTo>
                    <a:pt x="1267" y="254"/>
                    <a:pt x="1267" y="0"/>
                    <a:pt x="1109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86" name="Google Shape;3086;p31"/>
            <p:cNvSpPr/>
            <p:nvPr/>
          </p:nvSpPr>
          <p:spPr>
            <a:xfrm>
              <a:off x="4262121" y="2536674"/>
              <a:ext cx="28648" cy="8501"/>
            </a:xfrm>
            <a:custGeom>
              <a:avLst/>
              <a:gdLst/>
              <a:ahLst/>
              <a:cxnLst/>
              <a:rect l="l" t="t" r="r" b="b"/>
              <a:pathLst>
                <a:path w="856" h="254" extrusionOk="0">
                  <a:moveTo>
                    <a:pt x="159" y="0"/>
                  </a:moveTo>
                  <a:cubicBezTo>
                    <a:pt x="1" y="0"/>
                    <a:pt x="1" y="254"/>
                    <a:pt x="159" y="254"/>
                  </a:cubicBezTo>
                  <a:lnTo>
                    <a:pt x="698" y="254"/>
                  </a:lnTo>
                  <a:cubicBezTo>
                    <a:pt x="856" y="254"/>
                    <a:pt x="856" y="0"/>
                    <a:pt x="69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87" name="Google Shape;3087;p31"/>
            <p:cNvSpPr/>
            <p:nvPr/>
          </p:nvSpPr>
          <p:spPr>
            <a:xfrm>
              <a:off x="4312990" y="2567395"/>
              <a:ext cx="24431" cy="8534"/>
            </a:xfrm>
            <a:custGeom>
              <a:avLst/>
              <a:gdLst/>
              <a:ahLst/>
              <a:cxnLst/>
              <a:rect l="l" t="t" r="r" b="b"/>
              <a:pathLst>
                <a:path w="730" h="255" extrusionOk="0">
                  <a:moveTo>
                    <a:pt x="191" y="1"/>
                  </a:moveTo>
                  <a:cubicBezTo>
                    <a:pt x="1" y="1"/>
                    <a:pt x="1" y="254"/>
                    <a:pt x="191" y="254"/>
                  </a:cubicBezTo>
                  <a:lnTo>
                    <a:pt x="571" y="254"/>
                  </a:lnTo>
                  <a:cubicBezTo>
                    <a:pt x="729" y="254"/>
                    <a:pt x="729" y="1"/>
                    <a:pt x="57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88" name="Google Shape;3088;p31"/>
            <p:cNvSpPr/>
            <p:nvPr/>
          </p:nvSpPr>
          <p:spPr>
            <a:xfrm>
              <a:off x="4262121" y="2567395"/>
              <a:ext cx="47725" cy="8534"/>
            </a:xfrm>
            <a:custGeom>
              <a:avLst/>
              <a:gdLst/>
              <a:ahLst/>
              <a:cxnLst/>
              <a:rect l="l" t="t" r="r" b="b"/>
              <a:pathLst>
                <a:path w="1426" h="255" extrusionOk="0">
                  <a:moveTo>
                    <a:pt x="159" y="1"/>
                  </a:moveTo>
                  <a:cubicBezTo>
                    <a:pt x="1" y="1"/>
                    <a:pt x="1" y="254"/>
                    <a:pt x="159" y="254"/>
                  </a:cubicBezTo>
                  <a:lnTo>
                    <a:pt x="1236" y="254"/>
                  </a:lnTo>
                  <a:cubicBezTo>
                    <a:pt x="1426" y="254"/>
                    <a:pt x="1426" y="1"/>
                    <a:pt x="1236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89" name="Google Shape;3089;p31"/>
            <p:cNvSpPr/>
            <p:nvPr/>
          </p:nvSpPr>
          <p:spPr>
            <a:xfrm>
              <a:off x="4471087" y="2424739"/>
              <a:ext cx="57931" cy="10319"/>
            </a:xfrm>
            <a:custGeom>
              <a:avLst/>
              <a:gdLst/>
              <a:ahLst/>
              <a:cxnLst/>
              <a:rect l="l" t="t" r="r" b="b"/>
              <a:pathLst>
                <a:path w="1426" h="254" extrusionOk="0">
                  <a:moveTo>
                    <a:pt x="159" y="0"/>
                  </a:moveTo>
                  <a:cubicBezTo>
                    <a:pt x="1" y="0"/>
                    <a:pt x="1" y="253"/>
                    <a:pt x="159" y="253"/>
                  </a:cubicBezTo>
                  <a:lnTo>
                    <a:pt x="1268" y="253"/>
                  </a:lnTo>
                  <a:cubicBezTo>
                    <a:pt x="1426" y="253"/>
                    <a:pt x="1426" y="0"/>
                    <a:pt x="126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90" name="Google Shape;3090;p31"/>
            <p:cNvSpPr/>
            <p:nvPr/>
          </p:nvSpPr>
          <p:spPr>
            <a:xfrm>
              <a:off x="4437654" y="2424739"/>
              <a:ext cx="28356" cy="10319"/>
            </a:xfrm>
            <a:custGeom>
              <a:avLst/>
              <a:gdLst/>
              <a:ahLst/>
              <a:cxnLst/>
              <a:rect l="l" t="t" r="r" b="b"/>
              <a:pathLst>
                <a:path w="698" h="254" extrusionOk="0">
                  <a:moveTo>
                    <a:pt x="159" y="0"/>
                  </a:moveTo>
                  <a:cubicBezTo>
                    <a:pt x="0" y="0"/>
                    <a:pt x="0" y="253"/>
                    <a:pt x="159" y="253"/>
                  </a:cubicBezTo>
                  <a:lnTo>
                    <a:pt x="539" y="253"/>
                  </a:lnTo>
                  <a:cubicBezTo>
                    <a:pt x="697" y="253"/>
                    <a:pt x="697" y="0"/>
                    <a:pt x="539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91" name="Google Shape;3091;p31"/>
            <p:cNvSpPr/>
            <p:nvPr/>
          </p:nvSpPr>
          <p:spPr>
            <a:xfrm>
              <a:off x="4495543" y="2460732"/>
              <a:ext cx="33475" cy="10359"/>
            </a:xfrm>
            <a:custGeom>
              <a:avLst/>
              <a:gdLst/>
              <a:ahLst/>
              <a:cxnLst/>
              <a:rect l="l" t="t" r="r" b="b"/>
              <a:pathLst>
                <a:path w="824" h="255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666" y="254"/>
                  </a:lnTo>
                  <a:cubicBezTo>
                    <a:pt x="824" y="254"/>
                    <a:pt x="824" y="1"/>
                    <a:pt x="666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92" name="Google Shape;3092;p31"/>
            <p:cNvSpPr/>
            <p:nvPr/>
          </p:nvSpPr>
          <p:spPr>
            <a:xfrm>
              <a:off x="4437654" y="2460732"/>
              <a:ext cx="52772" cy="10359"/>
            </a:xfrm>
            <a:custGeom>
              <a:avLst/>
              <a:gdLst/>
              <a:ahLst/>
              <a:cxnLst/>
              <a:rect l="l" t="t" r="r" b="b"/>
              <a:pathLst>
                <a:path w="1299" h="255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1140" y="254"/>
                  </a:lnTo>
                  <a:cubicBezTo>
                    <a:pt x="1299" y="254"/>
                    <a:pt x="1299" y="1"/>
                    <a:pt x="1140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93" name="Google Shape;3093;p31"/>
            <p:cNvSpPr/>
            <p:nvPr/>
          </p:nvSpPr>
          <p:spPr>
            <a:xfrm>
              <a:off x="4496843" y="2496765"/>
              <a:ext cx="32175" cy="10319"/>
            </a:xfrm>
            <a:custGeom>
              <a:avLst/>
              <a:gdLst/>
              <a:ahLst/>
              <a:cxnLst/>
              <a:rect l="l" t="t" r="r" b="b"/>
              <a:pathLst>
                <a:path w="792" h="254" extrusionOk="0">
                  <a:moveTo>
                    <a:pt x="190" y="0"/>
                  </a:moveTo>
                  <a:cubicBezTo>
                    <a:pt x="0" y="0"/>
                    <a:pt x="0" y="254"/>
                    <a:pt x="190" y="254"/>
                  </a:cubicBezTo>
                  <a:lnTo>
                    <a:pt x="634" y="254"/>
                  </a:lnTo>
                  <a:cubicBezTo>
                    <a:pt x="792" y="254"/>
                    <a:pt x="792" y="0"/>
                    <a:pt x="634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94" name="Google Shape;3094;p31"/>
            <p:cNvSpPr/>
            <p:nvPr/>
          </p:nvSpPr>
          <p:spPr>
            <a:xfrm>
              <a:off x="4437654" y="2496765"/>
              <a:ext cx="55372" cy="10319"/>
            </a:xfrm>
            <a:custGeom>
              <a:avLst/>
              <a:gdLst/>
              <a:ahLst/>
              <a:cxnLst/>
              <a:rect l="l" t="t" r="r" b="b"/>
              <a:pathLst>
                <a:path w="1363" h="254" extrusionOk="0">
                  <a:moveTo>
                    <a:pt x="159" y="0"/>
                  </a:moveTo>
                  <a:cubicBezTo>
                    <a:pt x="0" y="0"/>
                    <a:pt x="0" y="254"/>
                    <a:pt x="159" y="254"/>
                  </a:cubicBezTo>
                  <a:lnTo>
                    <a:pt x="1204" y="254"/>
                  </a:lnTo>
                  <a:cubicBezTo>
                    <a:pt x="1362" y="254"/>
                    <a:pt x="1362" y="0"/>
                    <a:pt x="1204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95" name="Google Shape;3095;p31"/>
            <p:cNvSpPr/>
            <p:nvPr/>
          </p:nvSpPr>
          <p:spPr>
            <a:xfrm>
              <a:off x="4471087" y="2534057"/>
              <a:ext cx="57931" cy="10359"/>
            </a:xfrm>
            <a:custGeom>
              <a:avLst/>
              <a:gdLst/>
              <a:ahLst/>
              <a:cxnLst/>
              <a:rect l="l" t="t" r="r" b="b"/>
              <a:pathLst>
                <a:path w="1426" h="255" extrusionOk="0">
                  <a:moveTo>
                    <a:pt x="159" y="1"/>
                  </a:moveTo>
                  <a:cubicBezTo>
                    <a:pt x="1" y="1"/>
                    <a:pt x="1" y="254"/>
                    <a:pt x="159" y="254"/>
                  </a:cubicBezTo>
                  <a:lnTo>
                    <a:pt x="1268" y="254"/>
                  </a:lnTo>
                  <a:cubicBezTo>
                    <a:pt x="1426" y="254"/>
                    <a:pt x="1426" y="1"/>
                    <a:pt x="126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96" name="Google Shape;3096;p31"/>
            <p:cNvSpPr/>
            <p:nvPr/>
          </p:nvSpPr>
          <p:spPr>
            <a:xfrm>
              <a:off x="4437654" y="2534057"/>
              <a:ext cx="27056" cy="10359"/>
            </a:xfrm>
            <a:custGeom>
              <a:avLst/>
              <a:gdLst/>
              <a:ahLst/>
              <a:cxnLst/>
              <a:rect l="l" t="t" r="r" b="b"/>
              <a:pathLst>
                <a:path w="666" h="255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507" y="254"/>
                  </a:lnTo>
                  <a:cubicBezTo>
                    <a:pt x="665" y="254"/>
                    <a:pt x="665" y="1"/>
                    <a:pt x="507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97" name="Google Shape;3097;p31"/>
            <p:cNvSpPr/>
            <p:nvPr/>
          </p:nvSpPr>
          <p:spPr>
            <a:xfrm>
              <a:off x="4245952" y="2172548"/>
              <a:ext cx="329388" cy="268938"/>
            </a:xfrm>
            <a:custGeom>
              <a:avLst/>
              <a:gdLst/>
              <a:ahLst/>
              <a:cxnLst/>
              <a:rect l="l" t="t" r="r" b="b"/>
              <a:pathLst>
                <a:path w="8108" h="6620" extrusionOk="0">
                  <a:moveTo>
                    <a:pt x="6461" y="1109"/>
                  </a:moveTo>
                  <a:cubicBezTo>
                    <a:pt x="6556" y="1173"/>
                    <a:pt x="6620" y="1236"/>
                    <a:pt x="6715" y="1331"/>
                  </a:cubicBezTo>
                  <a:cubicBezTo>
                    <a:pt x="7443" y="2028"/>
                    <a:pt x="7855" y="3041"/>
                    <a:pt x="7855" y="4055"/>
                  </a:cubicBezTo>
                  <a:cubicBezTo>
                    <a:pt x="7855" y="4086"/>
                    <a:pt x="7855" y="4086"/>
                    <a:pt x="7855" y="4086"/>
                  </a:cubicBezTo>
                  <a:lnTo>
                    <a:pt x="7696" y="4118"/>
                  </a:lnTo>
                  <a:lnTo>
                    <a:pt x="7601" y="4118"/>
                  </a:lnTo>
                  <a:cubicBezTo>
                    <a:pt x="7411" y="4118"/>
                    <a:pt x="7253" y="4245"/>
                    <a:pt x="7190" y="4403"/>
                  </a:cubicBezTo>
                  <a:lnTo>
                    <a:pt x="7158" y="4435"/>
                  </a:lnTo>
                  <a:cubicBezTo>
                    <a:pt x="7095" y="4625"/>
                    <a:pt x="6936" y="4720"/>
                    <a:pt x="6746" y="4720"/>
                  </a:cubicBezTo>
                  <a:lnTo>
                    <a:pt x="6430" y="4720"/>
                  </a:lnTo>
                  <a:cubicBezTo>
                    <a:pt x="6334" y="4720"/>
                    <a:pt x="6271" y="4625"/>
                    <a:pt x="6239" y="4561"/>
                  </a:cubicBezTo>
                  <a:lnTo>
                    <a:pt x="6239" y="4435"/>
                  </a:lnTo>
                  <a:cubicBezTo>
                    <a:pt x="6239" y="4276"/>
                    <a:pt x="6144" y="4150"/>
                    <a:pt x="6018" y="4055"/>
                  </a:cubicBezTo>
                  <a:cubicBezTo>
                    <a:pt x="5954" y="4023"/>
                    <a:pt x="5923" y="3960"/>
                    <a:pt x="5923" y="3865"/>
                  </a:cubicBezTo>
                  <a:lnTo>
                    <a:pt x="5923" y="3738"/>
                  </a:lnTo>
                  <a:cubicBezTo>
                    <a:pt x="5923" y="3674"/>
                    <a:pt x="5954" y="3579"/>
                    <a:pt x="6018" y="3548"/>
                  </a:cubicBezTo>
                  <a:lnTo>
                    <a:pt x="6556" y="3041"/>
                  </a:lnTo>
                  <a:cubicBezTo>
                    <a:pt x="6715" y="2914"/>
                    <a:pt x="6778" y="2724"/>
                    <a:pt x="6715" y="2534"/>
                  </a:cubicBezTo>
                  <a:cubicBezTo>
                    <a:pt x="6651" y="2344"/>
                    <a:pt x="6493" y="2186"/>
                    <a:pt x="6271" y="2154"/>
                  </a:cubicBezTo>
                  <a:lnTo>
                    <a:pt x="6239" y="2154"/>
                  </a:lnTo>
                  <a:cubicBezTo>
                    <a:pt x="6144" y="2154"/>
                    <a:pt x="6081" y="2123"/>
                    <a:pt x="6049" y="2059"/>
                  </a:cubicBezTo>
                  <a:cubicBezTo>
                    <a:pt x="5986" y="1996"/>
                    <a:pt x="5986" y="1901"/>
                    <a:pt x="6018" y="1838"/>
                  </a:cubicBezTo>
                  <a:lnTo>
                    <a:pt x="6461" y="1109"/>
                  </a:lnTo>
                  <a:close/>
                  <a:moveTo>
                    <a:pt x="4054" y="1"/>
                  </a:moveTo>
                  <a:cubicBezTo>
                    <a:pt x="1806" y="1"/>
                    <a:pt x="1" y="1838"/>
                    <a:pt x="1" y="4055"/>
                  </a:cubicBezTo>
                  <a:cubicBezTo>
                    <a:pt x="1" y="5036"/>
                    <a:pt x="286" y="5891"/>
                    <a:pt x="887" y="6620"/>
                  </a:cubicBezTo>
                  <a:lnTo>
                    <a:pt x="1077" y="6461"/>
                  </a:lnTo>
                  <a:cubicBezTo>
                    <a:pt x="507" y="5765"/>
                    <a:pt x="222" y="4973"/>
                    <a:pt x="222" y="4055"/>
                  </a:cubicBezTo>
                  <a:cubicBezTo>
                    <a:pt x="222" y="3801"/>
                    <a:pt x="254" y="3548"/>
                    <a:pt x="317" y="3263"/>
                  </a:cubicBezTo>
                  <a:lnTo>
                    <a:pt x="507" y="3231"/>
                  </a:lnTo>
                  <a:cubicBezTo>
                    <a:pt x="532" y="3227"/>
                    <a:pt x="556" y="3225"/>
                    <a:pt x="581" y="3225"/>
                  </a:cubicBezTo>
                  <a:cubicBezTo>
                    <a:pt x="745" y="3225"/>
                    <a:pt x="900" y="3315"/>
                    <a:pt x="982" y="3453"/>
                  </a:cubicBezTo>
                  <a:cubicBezTo>
                    <a:pt x="1014" y="3516"/>
                    <a:pt x="1077" y="3579"/>
                    <a:pt x="1141" y="3643"/>
                  </a:cubicBezTo>
                  <a:lnTo>
                    <a:pt x="1457" y="3928"/>
                  </a:lnTo>
                  <a:cubicBezTo>
                    <a:pt x="1552" y="4023"/>
                    <a:pt x="1647" y="4086"/>
                    <a:pt x="1742" y="4086"/>
                  </a:cubicBezTo>
                  <a:lnTo>
                    <a:pt x="1774" y="4118"/>
                  </a:lnTo>
                  <a:cubicBezTo>
                    <a:pt x="1901" y="4150"/>
                    <a:pt x="1996" y="4245"/>
                    <a:pt x="2059" y="4371"/>
                  </a:cubicBezTo>
                  <a:lnTo>
                    <a:pt x="2218" y="4973"/>
                  </a:lnTo>
                  <a:cubicBezTo>
                    <a:pt x="2249" y="5068"/>
                    <a:pt x="2281" y="5163"/>
                    <a:pt x="2344" y="5226"/>
                  </a:cubicBezTo>
                  <a:lnTo>
                    <a:pt x="2693" y="5670"/>
                  </a:lnTo>
                  <a:lnTo>
                    <a:pt x="2883" y="5543"/>
                  </a:lnTo>
                  <a:lnTo>
                    <a:pt x="2534" y="5100"/>
                  </a:lnTo>
                  <a:cubicBezTo>
                    <a:pt x="2503" y="5036"/>
                    <a:pt x="2471" y="4973"/>
                    <a:pt x="2439" y="4910"/>
                  </a:cubicBezTo>
                  <a:lnTo>
                    <a:pt x="2281" y="4308"/>
                  </a:lnTo>
                  <a:cubicBezTo>
                    <a:pt x="2218" y="4086"/>
                    <a:pt x="2059" y="3928"/>
                    <a:pt x="1837" y="3865"/>
                  </a:cubicBezTo>
                  <a:lnTo>
                    <a:pt x="1806" y="3865"/>
                  </a:lnTo>
                  <a:cubicBezTo>
                    <a:pt x="1742" y="3833"/>
                    <a:pt x="1679" y="3801"/>
                    <a:pt x="1616" y="3770"/>
                  </a:cubicBezTo>
                  <a:lnTo>
                    <a:pt x="1331" y="3484"/>
                  </a:lnTo>
                  <a:cubicBezTo>
                    <a:pt x="1267" y="3421"/>
                    <a:pt x="1236" y="3389"/>
                    <a:pt x="1204" y="3326"/>
                  </a:cubicBezTo>
                  <a:cubicBezTo>
                    <a:pt x="1062" y="3098"/>
                    <a:pt x="817" y="2973"/>
                    <a:pt x="562" y="2973"/>
                  </a:cubicBezTo>
                  <a:cubicBezTo>
                    <a:pt x="533" y="2973"/>
                    <a:pt x="505" y="2975"/>
                    <a:pt x="476" y="2978"/>
                  </a:cubicBezTo>
                  <a:lnTo>
                    <a:pt x="381" y="3009"/>
                  </a:lnTo>
                  <a:cubicBezTo>
                    <a:pt x="824" y="1553"/>
                    <a:pt x="2059" y="476"/>
                    <a:pt x="3579" y="286"/>
                  </a:cubicBezTo>
                  <a:lnTo>
                    <a:pt x="4023" y="919"/>
                  </a:lnTo>
                  <a:cubicBezTo>
                    <a:pt x="4149" y="1078"/>
                    <a:pt x="4118" y="1299"/>
                    <a:pt x="4023" y="1458"/>
                  </a:cubicBezTo>
                  <a:lnTo>
                    <a:pt x="3864" y="1616"/>
                  </a:lnTo>
                  <a:cubicBezTo>
                    <a:pt x="3801" y="1711"/>
                    <a:pt x="3706" y="1743"/>
                    <a:pt x="3611" y="1743"/>
                  </a:cubicBezTo>
                  <a:lnTo>
                    <a:pt x="3453" y="1711"/>
                  </a:lnTo>
                  <a:cubicBezTo>
                    <a:pt x="3430" y="1708"/>
                    <a:pt x="3407" y="1706"/>
                    <a:pt x="3384" y="1706"/>
                  </a:cubicBezTo>
                  <a:cubicBezTo>
                    <a:pt x="3186" y="1706"/>
                    <a:pt x="2996" y="1826"/>
                    <a:pt x="2883" y="1996"/>
                  </a:cubicBezTo>
                  <a:cubicBezTo>
                    <a:pt x="2819" y="2091"/>
                    <a:pt x="2724" y="2154"/>
                    <a:pt x="2598" y="2154"/>
                  </a:cubicBezTo>
                  <a:lnTo>
                    <a:pt x="2249" y="2091"/>
                  </a:lnTo>
                  <a:cubicBezTo>
                    <a:pt x="2221" y="2087"/>
                    <a:pt x="2193" y="2085"/>
                    <a:pt x="2165" y="2085"/>
                  </a:cubicBezTo>
                  <a:cubicBezTo>
                    <a:pt x="1973" y="2085"/>
                    <a:pt x="1790" y="2179"/>
                    <a:pt x="1679" y="2344"/>
                  </a:cubicBezTo>
                  <a:cubicBezTo>
                    <a:pt x="1584" y="2534"/>
                    <a:pt x="1552" y="2756"/>
                    <a:pt x="1679" y="2914"/>
                  </a:cubicBezTo>
                  <a:lnTo>
                    <a:pt x="1901" y="3294"/>
                  </a:lnTo>
                  <a:cubicBezTo>
                    <a:pt x="2005" y="3440"/>
                    <a:pt x="2150" y="3517"/>
                    <a:pt x="2300" y="3517"/>
                  </a:cubicBezTo>
                  <a:cubicBezTo>
                    <a:pt x="2378" y="3517"/>
                    <a:pt x="2458" y="3496"/>
                    <a:pt x="2534" y="3453"/>
                  </a:cubicBezTo>
                  <a:lnTo>
                    <a:pt x="2788" y="3326"/>
                  </a:lnTo>
                  <a:cubicBezTo>
                    <a:pt x="2851" y="3294"/>
                    <a:pt x="2922" y="3279"/>
                    <a:pt x="2993" y="3279"/>
                  </a:cubicBezTo>
                  <a:cubicBezTo>
                    <a:pt x="3065" y="3279"/>
                    <a:pt x="3136" y="3294"/>
                    <a:pt x="3199" y="3326"/>
                  </a:cubicBezTo>
                  <a:lnTo>
                    <a:pt x="3674" y="3611"/>
                  </a:lnTo>
                  <a:cubicBezTo>
                    <a:pt x="3674" y="3611"/>
                    <a:pt x="3706" y="3643"/>
                    <a:pt x="3738" y="3643"/>
                  </a:cubicBezTo>
                  <a:cubicBezTo>
                    <a:pt x="3928" y="3643"/>
                    <a:pt x="4118" y="3738"/>
                    <a:pt x="4244" y="3896"/>
                  </a:cubicBezTo>
                  <a:lnTo>
                    <a:pt x="4466" y="4213"/>
                  </a:lnTo>
                  <a:cubicBezTo>
                    <a:pt x="4498" y="4245"/>
                    <a:pt x="4498" y="4245"/>
                    <a:pt x="4529" y="4276"/>
                  </a:cubicBezTo>
                  <a:lnTo>
                    <a:pt x="4814" y="4625"/>
                  </a:lnTo>
                  <a:cubicBezTo>
                    <a:pt x="4878" y="4688"/>
                    <a:pt x="4846" y="4783"/>
                    <a:pt x="4783" y="4815"/>
                  </a:cubicBezTo>
                  <a:lnTo>
                    <a:pt x="4371" y="5163"/>
                  </a:lnTo>
                  <a:cubicBezTo>
                    <a:pt x="4244" y="5258"/>
                    <a:pt x="4149" y="5385"/>
                    <a:pt x="4118" y="5511"/>
                  </a:cubicBezTo>
                  <a:lnTo>
                    <a:pt x="4023" y="5796"/>
                  </a:lnTo>
                  <a:lnTo>
                    <a:pt x="4276" y="5860"/>
                  </a:lnTo>
                  <a:lnTo>
                    <a:pt x="4339" y="5606"/>
                  </a:lnTo>
                  <a:cubicBezTo>
                    <a:pt x="4371" y="5511"/>
                    <a:pt x="4434" y="5416"/>
                    <a:pt x="4529" y="5353"/>
                  </a:cubicBezTo>
                  <a:lnTo>
                    <a:pt x="4941" y="5005"/>
                  </a:lnTo>
                  <a:cubicBezTo>
                    <a:pt x="5036" y="4941"/>
                    <a:pt x="5099" y="4846"/>
                    <a:pt x="5099" y="4751"/>
                  </a:cubicBezTo>
                  <a:cubicBezTo>
                    <a:pt x="5131" y="4656"/>
                    <a:pt x="5099" y="4530"/>
                    <a:pt x="5004" y="4466"/>
                  </a:cubicBezTo>
                  <a:lnTo>
                    <a:pt x="4719" y="4118"/>
                  </a:lnTo>
                  <a:cubicBezTo>
                    <a:pt x="4719" y="4086"/>
                    <a:pt x="4688" y="4086"/>
                    <a:pt x="4688" y="4055"/>
                  </a:cubicBezTo>
                  <a:lnTo>
                    <a:pt x="4466" y="3738"/>
                  </a:lnTo>
                  <a:cubicBezTo>
                    <a:pt x="4308" y="3516"/>
                    <a:pt x="4054" y="3389"/>
                    <a:pt x="3769" y="3389"/>
                  </a:cubicBezTo>
                  <a:lnTo>
                    <a:pt x="3358" y="3136"/>
                  </a:lnTo>
                  <a:cubicBezTo>
                    <a:pt x="3239" y="3068"/>
                    <a:pt x="3111" y="3037"/>
                    <a:pt x="2984" y="3037"/>
                  </a:cubicBezTo>
                  <a:cubicBezTo>
                    <a:pt x="2873" y="3037"/>
                    <a:pt x="2764" y="3060"/>
                    <a:pt x="2661" y="3104"/>
                  </a:cubicBezTo>
                  <a:lnTo>
                    <a:pt x="2439" y="3231"/>
                  </a:lnTo>
                  <a:cubicBezTo>
                    <a:pt x="2394" y="3254"/>
                    <a:pt x="2349" y="3264"/>
                    <a:pt x="2307" y="3264"/>
                  </a:cubicBezTo>
                  <a:cubicBezTo>
                    <a:pt x="2231" y="3264"/>
                    <a:pt x="2163" y="3229"/>
                    <a:pt x="2123" y="3168"/>
                  </a:cubicBezTo>
                  <a:lnTo>
                    <a:pt x="1901" y="2788"/>
                  </a:lnTo>
                  <a:cubicBezTo>
                    <a:pt x="1837" y="2693"/>
                    <a:pt x="1837" y="2566"/>
                    <a:pt x="1901" y="2503"/>
                  </a:cubicBezTo>
                  <a:cubicBezTo>
                    <a:pt x="1953" y="2398"/>
                    <a:pt x="2049" y="2336"/>
                    <a:pt x="2153" y="2336"/>
                  </a:cubicBezTo>
                  <a:cubicBezTo>
                    <a:pt x="2174" y="2336"/>
                    <a:pt x="2196" y="2339"/>
                    <a:pt x="2218" y="2344"/>
                  </a:cubicBezTo>
                  <a:lnTo>
                    <a:pt x="2566" y="2376"/>
                  </a:lnTo>
                  <a:cubicBezTo>
                    <a:pt x="2594" y="2380"/>
                    <a:pt x="2622" y="2382"/>
                    <a:pt x="2650" y="2382"/>
                  </a:cubicBezTo>
                  <a:cubicBezTo>
                    <a:pt x="2842" y="2382"/>
                    <a:pt x="3021" y="2289"/>
                    <a:pt x="3104" y="2123"/>
                  </a:cubicBezTo>
                  <a:cubicBezTo>
                    <a:pt x="3157" y="2018"/>
                    <a:pt x="3253" y="1956"/>
                    <a:pt x="3356" y="1956"/>
                  </a:cubicBezTo>
                  <a:cubicBezTo>
                    <a:pt x="3377" y="1956"/>
                    <a:pt x="3399" y="1959"/>
                    <a:pt x="3421" y="1964"/>
                  </a:cubicBezTo>
                  <a:lnTo>
                    <a:pt x="3579" y="1996"/>
                  </a:lnTo>
                  <a:cubicBezTo>
                    <a:pt x="3769" y="1996"/>
                    <a:pt x="3959" y="1933"/>
                    <a:pt x="4086" y="1774"/>
                  </a:cubicBezTo>
                  <a:lnTo>
                    <a:pt x="4213" y="1584"/>
                  </a:lnTo>
                  <a:cubicBezTo>
                    <a:pt x="4403" y="1363"/>
                    <a:pt x="4403" y="1014"/>
                    <a:pt x="4244" y="793"/>
                  </a:cubicBezTo>
                  <a:lnTo>
                    <a:pt x="3864" y="254"/>
                  </a:lnTo>
                  <a:cubicBezTo>
                    <a:pt x="3928" y="223"/>
                    <a:pt x="3991" y="223"/>
                    <a:pt x="4054" y="223"/>
                  </a:cubicBezTo>
                  <a:cubicBezTo>
                    <a:pt x="4719" y="223"/>
                    <a:pt x="5384" y="413"/>
                    <a:pt x="5954" y="761"/>
                  </a:cubicBezTo>
                  <a:cubicBezTo>
                    <a:pt x="6081" y="793"/>
                    <a:pt x="6176" y="888"/>
                    <a:pt x="6271" y="951"/>
                  </a:cubicBezTo>
                  <a:lnTo>
                    <a:pt x="5796" y="1711"/>
                  </a:lnTo>
                  <a:cubicBezTo>
                    <a:pt x="5701" y="1869"/>
                    <a:pt x="5733" y="2059"/>
                    <a:pt x="5859" y="2218"/>
                  </a:cubicBezTo>
                  <a:cubicBezTo>
                    <a:pt x="5954" y="2313"/>
                    <a:pt x="6081" y="2376"/>
                    <a:pt x="6208" y="2408"/>
                  </a:cubicBezTo>
                  <a:lnTo>
                    <a:pt x="6271" y="2408"/>
                  </a:lnTo>
                  <a:cubicBezTo>
                    <a:pt x="6366" y="2408"/>
                    <a:pt x="6461" y="2503"/>
                    <a:pt x="6493" y="2598"/>
                  </a:cubicBezTo>
                  <a:cubicBezTo>
                    <a:pt x="6493" y="2693"/>
                    <a:pt x="6493" y="2788"/>
                    <a:pt x="6398" y="2851"/>
                  </a:cubicBezTo>
                  <a:lnTo>
                    <a:pt x="5859" y="3326"/>
                  </a:lnTo>
                  <a:cubicBezTo>
                    <a:pt x="5733" y="3453"/>
                    <a:pt x="5669" y="3579"/>
                    <a:pt x="5669" y="3738"/>
                  </a:cubicBezTo>
                  <a:lnTo>
                    <a:pt x="5669" y="3865"/>
                  </a:lnTo>
                  <a:cubicBezTo>
                    <a:pt x="5669" y="4023"/>
                    <a:pt x="5764" y="4181"/>
                    <a:pt x="5891" y="4245"/>
                  </a:cubicBezTo>
                  <a:cubicBezTo>
                    <a:pt x="5954" y="4308"/>
                    <a:pt x="5986" y="4371"/>
                    <a:pt x="5986" y="4435"/>
                  </a:cubicBezTo>
                  <a:lnTo>
                    <a:pt x="6018" y="4561"/>
                  </a:lnTo>
                  <a:cubicBezTo>
                    <a:pt x="6018" y="4783"/>
                    <a:pt x="6208" y="4941"/>
                    <a:pt x="6430" y="4941"/>
                  </a:cubicBezTo>
                  <a:lnTo>
                    <a:pt x="6746" y="4941"/>
                  </a:lnTo>
                  <a:cubicBezTo>
                    <a:pt x="7031" y="4941"/>
                    <a:pt x="7285" y="4783"/>
                    <a:pt x="7411" y="4530"/>
                  </a:cubicBezTo>
                  <a:lnTo>
                    <a:pt x="7411" y="4498"/>
                  </a:lnTo>
                  <a:cubicBezTo>
                    <a:pt x="7443" y="4403"/>
                    <a:pt x="7538" y="4340"/>
                    <a:pt x="7633" y="4340"/>
                  </a:cubicBezTo>
                  <a:lnTo>
                    <a:pt x="7855" y="4340"/>
                  </a:lnTo>
                  <a:cubicBezTo>
                    <a:pt x="7791" y="4910"/>
                    <a:pt x="7633" y="5480"/>
                    <a:pt x="7348" y="5986"/>
                  </a:cubicBezTo>
                  <a:lnTo>
                    <a:pt x="7570" y="6113"/>
                  </a:lnTo>
                  <a:cubicBezTo>
                    <a:pt x="7918" y="5480"/>
                    <a:pt x="8108" y="4783"/>
                    <a:pt x="8108" y="4055"/>
                  </a:cubicBezTo>
                  <a:cubicBezTo>
                    <a:pt x="8108" y="2978"/>
                    <a:pt x="7665" y="1901"/>
                    <a:pt x="6873" y="1141"/>
                  </a:cubicBezTo>
                  <a:cubicBezTo>
                    <a:pt x="6651" y="919"/>
                    <a:pt x="6366" y="698"/>
                    <a:pt x="6081" y="539"/>
                  </a:cubicBezTo>
                  <a:cubicBezTo>
                    <a:pt x="5448" y="191"/>
                    <a:pt x="4751" y="1"/>
                    <a:pt x="4054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098" name="Google Shape;3098;p31"/>
            <p:cNvSpPr/>
            <p:nvPr/>
          </p:nvSpPr>
          <p:spPr>
            <a:xfrm>
              <a:off x="4280685" y="2395124"/>
              <a:ext cx="272797" cy="193659"/>
            </a:xfrm>
            <a:custGeom>
              <a:avLst/>
              <a:gdLst/>
              <a:ahLst/>
              <a:cxnLst/>
              <a:rect l="l" t="t" r="r" b="b"/>
              <a:pathLst>
                <a:path w="6715" h="4767" extrusionOk="0">
                  <a:moveTo>
                    <a:pt x="2883" y="254"/>
                  </a:moveTo>
                  <a:cubicBezTo>
                    <a:pt x="3073" y="254"/>
                    <a:pt x="3199" y="381"/>
                    <a:pt x="3199" y="571"/>
                  </a:cubicBezTo>
                  <a:lnTo>
                    <a:pt x="3263" y="4371"/>
                  </a:lnTo>
                  <a:lnTo>
                    <a:pt x="3136" y="4276"/>
                  </a:lnTo>
                  <a:cubicBezTo>
                    <a:pt x="3104" y="4244"/>
                    <a:pt x="3073" y="4213"/>
                    <a:pt x="3009" y="4213"/>
                  </a:cubicBezTo>
                  <a:lnTo>
                    <a:pt x="444" y="4213"/>
                  </a:lnTo>
                  <a:cubicBezTo>
                    <a:pt x="349" y="4213"/>
                    <a:pt x="254" y="4118"/>
                    <a:pt x="254" y="4023"/>
                  </a:cubicBezTo>
                  <a:lnTo>
                    <a:pt x="254" y="444"/>
                  </a:lnTo>
                  <a:cubicBezTo>
                    <a:pt x="254" y="349"/>
                    <a:pt x="349" y="254"/>
                    <a:pt x="444" y="254"/>
                  </a:cubicBezTo>
                  <a:close/>
                  <a:moveTo>
                    <a:pt x="6271" y="254"/>
                  </a:moveTo>
                  <a:cubicBezTo>
                    <a:pt x="6398" y="254"/>
                    <a:pt x="6461" y="349"/>
                    <a:pt x="6461" y="444"/>
                  </a:cubicBezTo>
                  <a:lnTo>
                    <a:pt x="6461" y="4023"/>
                  </a:lnTo>
                  <a:cubicBezTo>
                    <a:pt x="6461" y="4118"/>
                    <a:pt x="6366" y="4213"/>
                    <a:pt x="6271" y="4213"/>
                  </a:cubicBezTo>
                  <a:lnTo>
                    <a:pt x="3738" y="4213"/>
                  </a:lnTo>
                  <a:cubicBezTo>
                    <a:pt x="3674" y="4213"/>
                    <a:pt x="3643" y="4244"/>
                    <a:pt x="3611" y="4276"/>
                  </a:cubicBezTo>
                  <a:lnTo>
                    <a:pt x="3484" y="4371"/>
                  </a:lnTo>
                  <a:lnTo>
                    <a:pt x="3453" y="571"/>
                  </a:lnTo>
                  <a:cubicBezTo>
                    <a:pt x="3453" y="381"/>
                    <a:pt x="3611" y="254"/>
                    <a:pt x="3769" y="254"/>
                  </a:cubicBezTo>
                  <a:close/>
                  <a:moveTo>
                    <a:pt x="444" y="1"/>
                  </a:moveTo>
                  <a:cubicBezTo>
                    <a:pt x="191" y="1"/>
                    <a:pt x="1" y="191"/>
                    <a:pt x="1" y="444"/>
                  </a:cubicBezTo>
                  <a:lnTo>
                    <a:pt x="1" y="4023"/>
                  </a:lnTo>
                  <a:cubicBezTo>
                    <a:pt x="1" y="4276"/>
                    <a:pt x="191" y="4466"/>
                    <a:pt x="444" y="4466"/>
                  </a:cubicBezTo>
                  <a:lnTo>
                    <a:pt x="3009" y="4466"/>
                  </a:lnTo>
                  <a:lnTo>
                    <a:pt x="3263" y="4719"/>
                  </a:lnTo>
                  <a:cubicBezTo>
                    <a:pt x="3294" y="4751"/>
                    <a:pt x="3334" y="4767"/>
                    <a:pt x="3377" y="4767"/>
                  </a:cubicBezTo>
                  <a:cubicBezTo>
                    <a:pt x="3421" y="4767"/>
                    <a:pt x="3469" y="4751"/>
                    <a:pt x="3516" y="4719"/>
                  </a:cubicBezTo>
                  <a:lnTo>
                    <a:pt x="3769" y="4466"/>
                  </a:lnTo>
                  <a:lnTo>
                    <a:pt x="6271" y="4466"/>
                  </a:lnTo>
                  <a:cubicBezTo>
                    <a:pt x="6525" y="4466"/>
                    <a:pt x="6715" y="4276"/>
                    <a:pt x="6715" y="4023"/>
                  </a:cubicBezTo>
                  <a:lnTo>
                    <a:pt x="6715" y="444"/>
                  </a:lnTo>
                  <a:cubicBezTo>
                    <a:pt x="6715" y="191"/>
                    <a:pt x="6525" y="1"/>
                    <a:pt x="6271" y="1"/>
                  </a:cubicBezTo>
                  <a:lnTo>
                    <a:pt x="3769" y="1"/>
                  </a:lnTo>
                  <a:cubicBezTo>
                    <a:pt x="3611" y="1"/>
                    <a:pt x="3453" y="64"/>
                    <a:pt x="3326" y="222"/>
                  </a:cubicBezTo>
                  <a:cubicBezTo>
                    <a:pt x="3231" y="64"/>
                    <a:pt x="3073" y="1"/>
                    <a:pt x="2883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4" name="Google Shape;3099;p31"/>
          <p:cNvGrpSpPr/>
          <p:nvPr/>
        </p:nvGrpSpPr>
        <p:grpSpPr>
          <a:xfrm>
            <a:off x="8004309" y="6430759"/>
            <a:ext cx="1349675" cy="1440163"/>
            <a:chOff x="4067115" y="3062266"/>
            <a:chExt cx="685791" cy="685792"/>
          </a:xfrm>
        </p:grpSpPr>
        <p:sp>
          <p:nvSpPr>
            <p:cNvPr id="3100" name="Google Shape;3100;p31"/>
            <p:cNvSpPr/>
            <p:nvPr/>
          </p:nvSpPr>
          <p:spPr>
            <a:xfrm>
              <a:off x="4067115" y="3062266"/>
              <a:ext cx="685791" cy="685792"/>
            </a:xfrm>
            <a:custGeom>
              <a:avLst/>
              <a:gdLst/>
              <a:ahLst/>
              <a:cxnLst/>
              <a:rect l="l" t="t" r="r" b="b"/>
              <a:pathLst>
                <a:path w="16881" h="16880" extrusionOk="0">
                  <a:moveTo>
                    <a:pt x="8456" y="1140"/>
                  </a:moveTo>
                  <a:cubicBezTo>
                    <a:pt x="12478" y="1140"/>
                    <a:pt x="15740" y="4434"/>
                    <a:pt x="15740" y="8456"/>
                  </a:cubicBezTo>
                  <a:cubicBezTo>
                    <a:pt x="15740" y="12478"/>
                    <a:pt x="12478" y="15771"/>
                    <a:pt x="8456" y="15771"/>
                  </a:cubicBezTo>
                  <a:cubicBezTo>
                    <a:pt x="4434" y="15771"/>
                    <a:pt x="1141" y="12478"/>
                    <a:pt x="1141" y="8456"/>
                  </a:cubicBezTo>
                  <a:cubicBezTo>
                    <a:pt x="1141" y="4434"/>
                    <a:pt x="4434" y="1140"/>
                    <a:pt x="8456" y="1140"/>
                  </a:cubicBezTo>
                  <a:close/>
                  <a:moveTo>
                    <a:pt x="8456" y="0"/>
                  </a:moveTo>
                  <a:cubicBezTo>
                    <a:pt x="3801" y="0"/>
                    <a:pt x="1" y="3800"/>
                    <a:pt x="1" y="8456"/>
                  </a:cubicBezTo>
                  <a:cubicBezTo>
                    <a:pt x="1" y="13111"/>
                    <a:pt x="3801" y="16880"/>
                    <a:pt x="8456" y="16880"/>
                  </a:cubicBezTo>
                  <a:cubicBezTo>
                    <a:pt x="13112" y="16880"/>
                    <a:pt x="16880" y="13111"/>
                    <a:pt x="16880" y="8456"/>
                  </a:cubicBezTo>
                  <a:cubicBezTo>
                    <a:pt x="16880" y="3800"/>
                    <a:pt x="13112" y="0"/>
                    <a:pt x="8456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101" name="Google Shape;3101;p31"/>
            <p:cNvSpPr/>
            <p:nvPr/>
          </p:nvSpPr>
          <p:spPr>
            <a:xfrm>
              <a:off x="4216367" y="3210185"/>
              <a:ext cx="42494" cy="328148"/>
            </a:xfrm>
            <a:custGeom>
              <a:avLst/>
              <a:gdLst/>
              <a:ahLst/>
              <a:cxnLst/>
              <a:rect l="l" t="t" r="r" b="b"/>
              <a:pathLst>
                <a:path w="1046" h="8077" extrusionOk="0">
                  <a:moveTo>
                    <a:pt x="444" y="1"/>
                  </a:moveTo>
                  <a:cubicBezTo>
                    <a:pt x="317" y="1"/>
                    <a:pt x="222" y="33"/>
                    <a:pt x="127" y="128"/>
                  </a:cubicBezTo>
                  <a:cubicBezTo>
                    <a:pt x="32" y="191"/>
                    <a:pt x="0" y="318"/>
                    <a:pt x="0" y="444"/>
                  </a:cubicBezTo>
                  <a:lnTo>
                    <a:pt x="0" y="7633"/>
                  </a:lnTo>
                  <a:cubicBezTo>
                    <a:pt x="0" y="7855"/>
                    <a:pt x="190" y="8076"/>
                    <a:pt x="444" y="8076"/>
                  </a:cubicBezTo>
                  <a:lnTo>
                    <a:pt x="1045" y="8076"/>
                  </a:lnTo>
                  <a:cubicBezTo>
                    <a:pt x="792" y="8076"/>
                    <a:pt x="602" y="7855"/>
                    <a:pt x="602" y="7633"/>
                  </a:cubicBezTo>
                  <a:lnTo>
                    <a:pt x="602" y="444"/>
                  </a:lnTo>
                  <a:cubicBezTo>
                    <a:pt x="602" y="318"/>
                    <a:pt x="634" y="191"/>
                    <a:pt x="729" y="128"/>
                  </a:cubicBezTo>
                  <a:cubicBezTo>
                    <a:pt x="792" y="33"/>
                    <a:pt x="919" y="1"/>
                    <a:pt x="1045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102" name="Google Shape;3102;p31"/>
            <p:cNvSpPr/>
            <p:nvPr/>
          </p:nvSpPr>
          <p:spPr>
            <a:xfrm>
              <a:off x="4260119" y="3326010"/>
              <a:ext cx="60491" cy="60494"/>
            </a:xfrm>
            <a:custGeom>
              <a:avLst/>
              <a:gdLst/>
              <a:ahLst/>
              <a:cxnLst/>
              <a:rect l="l" t="t" r="r" b="b"/>
              <a:pathLst>
                <a:path w="1489" h="1489" extrusionOk="0">
                  <a:moveTo>
                    <a:pt x="158" y="0"/>
                  </a:moveTo>
                  <a:cubicBezTo>
                    <a:pt x="63" y="0"/>
                    <a:pt x="0" y="95"/>
                    <a:pt x="0" y="190"/>
                  </a:cubicBezTo>
                  <a:lnTo>
                    <a:pt x="0" y="1330"/>
                  </a:lnTo>
                  <a:cubicBezTo>
                    <a:pt x="0" y="1425"/>
                    <a:pt x="63" y="1489"/>
                    <a:pt x="158" y="1489"/>
                  </a:cubicBezTo>
                  <a:lnTo>
                    <a:pt x="1330" y="1489"/>
                  </a:lnTo>
                  <a:cubicBezTo>
                    <a:pt x="1425" y="1489"/>
                    <a:pt x="1488" y="1425"/>
                    <a:pt x="1488" y="1330"/>
                  </a:cubicBezTo>
                  <a:lnTo>
                    <a:pt x="1488" y="950"/>
                  </a:lnTo>
                  <a:cubicBezTo>
                    <a:pt x="1488" y="871"/>
                    <a:pt x="1433" y="831"/>
                    <a:pt x="1378" y="831"/>
                  </a:cubicBezTo>
                  <a:cubicBezTo>
                    <a:pt x="1322" y="831"/>
                    <a:pt x="1267" y="871"/>
                    <a:pt x="1267" y="950"/>
                  </a:cubicBezTo>
                  <a:lnTo>
                    <a:pt x="1267" y="1267"/>
                  </a:lnTo>
                  <a:lnTo>
                    <a:pt x="222" y="1267"/>
                  </a:lnTo>
                  <a:lnTo>
                    <a:pt x="222" y="253"/>
                  </a:lnTo>
                  <a:lnTo>
                    <a:pt x="728" y="253"/>
                  </a:lnTo>
                  <a:cubicBezTo>
                    <a:pt x="918" y="253"/>
                    <a:pt x="918" y="0"/>
                    <a:pt x="72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103" name="Google Shape;3103;p31"/>
            <p:cNvSpPr/>
            <p:nvPr/>
          </p:nvSpPr>
          <p:spPr>
            <a:xfrm>
              <a:off x="4278116" y="3321948"/>
              <a:ext cx="48913" cy="40749"/>
            </a:xfrm>
            <a:custGeom>
              <a:avLst/>
              <a:gdLst/>
              <a:ahLst/>
              <a:cxnLst/>
              <a:rect l="l" t="t" r="r" b="b"/>
              <a:pathLst>
                <a:path w="1204" h="1003" extrusionOk="0">
                  <a:moveTo>
                    <a:pt x="1076" y="0"/>
                  </a:moveTo>
                  <a:cubicBezTo>
                    <a:pt x="1040" y="0"/>
                    <a:pt x="1000" y="19"/>
                    <a:pt x="982" y="37"/>
                  </a:cubicBezTo>
                  <a:lnTo>
                    <a:pt x="412" y="734"/>
                  </a:lnTo>
                  <a:lnTo>
                    <a:pt x="222" y="575"/>
                  </a:lnTo>
                  <a:cubicBezTo>
                    <a:pt x="196" y="562"/>
                    <a:pt x="170" y="554"/>
                    <a:pt x="146" y="554"/>
                  </a:cubicBezTo>
                  <a:cubicBezTo>
                    <a:pt x="112" y="554"/>
                    <a:pt x="82" y="570"/>
                    <a:pt x="64" y="607"/>
                  </a:cubicBezTo>
                  <a:cubicBezTo>
                    <a:pt x="0" y="670"/>
                    <a:pt x="32" y="734"/>
                    <a:pt x="64" y="765"/>
                  </a:cubicBezTo>
                  <a:lnTo>
                    <a:pt x="285" y="955"/>
                  </a:lnTo>
                  <a:cubicBezTo>
                    <a:pt x="333" y="987"/>
                    <a:pt x="380" y="1003"/>
                    <a:pt x="424" y="1003"/>
                  </a:cubicBezTo>
                  <a:cubicBezTo>
                    <a:pt x="468" y="1003"/>
                    <a:pt x="507" y="987"/>
                    <a:pt x="539" y="955"/>
                  </a:cubicBezTo>
                  <a:lnTo>
                    <a:pt x="539" y="924"/>
                  </a:lnTo>
                  <a:lnTo>
                    <a:pt x="1172" y="195"/>
                  </a:lnTo>
                  <a:cubicBezTo>
                    <a:pt x="1204" y="163"/>
                    <a:pt x="1204" y="68"/>
                    <a:pt x="1140" y="37"/>
                  </a:cubicBezTo>
                  <a:cubicBezTo>
                    <a:pt x="1127" y="10"/>
                    <a:pt x="1102" y="0"/>
                    <a:pt x="1076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104" name="Google Shape;3104;p31"/>
            <p:cNvSpPr/>
            <p:nvPr/>
          </p:nvSpPr>
          <p:spPr>
            <a:xfrm>
              <a:off x="4260119" y="3430216"/>
              <a:ext cx="60491" cy="60494"/>
            </a:xfrm>
            <a:custGeom>
              <a:avLst/>
              <a:gdLst/>
              <a:ahLst/>
              <a:cxnLst/>
              <a:rect l="l" t="t" r="r" b="b"/>
              <a:pathLst>
                <a:path w="1489" h="1489" extrusionOk="0">
                  <a:moveTo>
                    <a:pt x="158" y="0"/>
                  </a:moveTo>
                  <a:cubicBezTo>
                    <a:pt x="63" y="0"/>
                    <a:pt x="0" y="64"/>
                    <a:pt x="0" y="159"/>
                  </a:cubicBezTo>
                  <a:lnTo>
                    <a:pt x="0" y="1330"/>
                  </a:lnTo>
                  <a:cubicBezTo>
                    <a:pt x="0" y="1425"/>
                    <a:pt x="63" y="1489"/>
                    <a:pt x="158" y="1489"/>
                  </a:cubicBezTo>
                  <a:lnTo>
                    <a:pt x="1330" y="1489"/>
                  </a:lnTo>
                  <a:cubicBezTo>
                    <a:pt x="1425" y="1489"/>
                    <a:pt x="1488" y="1425"/>
                    <a:pt x="1488" y="1330"/>
                  </a:cubicBezTo>
                  <a:lnTo>
                    <a:pt x="1488" y="919"/>
                  </a:lnTo>
                  <a:cubicBezTo>
                    <a:pt x="1488" y="840"/>
                    <a:pt x="1433" y="800"/>
                    <a:pt x="1378" y="800"/>
                  </a:cubicBezTo>
                  <a:cubicBezTo>
                    <a:pt x="1322" y="800"/>
                    <a:pt x="1267" y="840"/>
                    <a:pt x="1267" y="919"/>
                  </a:cubicBezTo>
                  <a:lnTo>
                    <a:pt x="1267" y="1267"/>
                  </a:lnTo>
                  <a:lnTo>
                    <a:pt x="222" y="1267"/>
                  </a:lnTo>
                  <a:lnTo>
                    <a:pt x="222" y="222"/>
                  </a:lnTo>
                  <a:lnTo>
                    <a:pt x="728" y="222"/>
                  </a:lnTo>
                  <a:cubicBezTo>
                    <a:pt x="918" y="222"/>
                    <a:pt x="918" y="0"/>
                    <a:pt x="72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105" name="Google Shape;3105;p31"/>
            <p:cNvSpPr/>
            <p:nvPr/>
          </p:nvSpPr>
          <p:spPr>
            <a:xfrm>
              <a:off x="4278116" y="3425504"/>
              <a:ext cx="48913" cy="40871"/>
            </a:xfrm>
            <a:custGeom>
              <a:avLst/>
              <a:gdLst/>
              <a:ahLst/>
              <a:cxnLst/>
              <a:rect l="l" t="t" r="r" b="b"/>
              <a:pathLst>
                <a:path w="1204" h="1006" extrusionOk="0">
                  <a:moveTo>
                    <a:pt x="1078" y="1"/>
                  </a:moveTo>
                  <a:cubicBezTo>
                    <a:pt x="1041" y="1"/>
                    <a:pt x="1001" y="16"/>
                    <a:pt x="982" y="53"/>
                  </a:cubicBezTo>
                  <a:lnTo>
                    <a:pt x="412" y="750"/>
                  </a:lnTo>
                  <a:lnTo>
                    <a:pt x="222" y="591"/>
                  </a:lnTo>
                  <a:cubicBezTo>
                    <a:pt x="196" y="578"/>
                    <a:pt x="170" y="571"/>
                    <a:pt x="146" y="571"/>
                  </a:cubicBezTo>
                  <a:cubicBezTo>
                    <a:pt x="112" y="571"/>
                    <a:pt x="82" y="586"/>
                    <a:pt x="64" y="623"/>
                  </a:cubicBezTo>
                  <a:cubicBezTo>
                    <a:pt x="0" y="655"/>
                    <a:pt x="32" y="750"/>
                    <a:pt x="64" y="781"/>
                  </a:cubicBezTo>
                  <a:lnTo>
                    <a:pt x="285" y="971"/>
                  </a:lnTo>
                  <a:cubicBezTo>
                    <a:pt x="322" y="996"/>
                    <a:pt x="358" y="1006"/>
                    <a:pt x="393" y="1006"/>
                  </a:cubicBezTo>
                  <a:cubicBezTo>
                    <a:pt x="448" y="1006"/>
                    <a:pt x="500" y="979"/>
                    <a:pt x="539" y="940"/>
                  </a:cubicBezTo>
                  <a:lnTo>
                    <a:pt x="1172" y="211"/>
                  </a:lnTo>
                  <a:cubicBezTo>
                    <a:pt x="1204" y="148"/>
                    <a:pt x="1204" y="85"/>
                    <a:pt x="1140" y="21"/>
                  </a:cubicBezTo>
                  <a:cubicBezTo>
                    <a:pt x="1127" y="8"/>
                    <a:pt x="1103" y="1"/>
                    <a:pt x="107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106" name="Google Shape;3106;p31"/>
            <p:cNvSpPr/>
            <p:nvPr/>
          </p:nvSpPr>
          <p:spPr>
            <a:xfrm>
              <a:off x="4211208" y="3205066"/>
              <a:ext cx="397597" cy="338427"/>
            </a:xfrm>
            <a:custGeom>
              <a:avLst/>
              <a:gdLst/>
              <a:ahLst/>
              <a:cxnLst/>
              <a:rect l="l" t="t" r="r" b="b"/>
              <a:pathLst>
                <a:path w="9787" h="8330" extrusionOk="0">
                  <a:moveTo>
                    <a:pt x="9248" y="254"/>
                  </a:moveTo>
                  <a:cubicBezTo>
                    <a:pt x="9406" y="254"/>
                    <a:pt x="9565" y="380"/>
                    <a:pt x="9565" y="570"/>
                  </a:cubicBezTo>
                  <a:lnTo>
                    <a:pt x="9565" y="1774"/>
                  </a:lnTo>
                  <a:lnTo>
                    <a:pt x="254" y="1774"/>
                  </a:lnTo>
                  <a:lnTo>
                    <a:pt x="254" y="570"/>
                  </a:lnTo>
                  <a:cubicBezTo>
                    <a:pt x="254" y="380"/>
                    <a:pt x="381" y="254"/>
                    <a:pt x="571" y="254"/>
                  </a:cubicBezTo>
                  <a:close/>
                  <a:moveTo>
                    <a:pt x="571" y="0"/>
                  </a:moveTo>
                  <a:cubicBezTo>
                    <a:pt x="254" y="0"/>
                    <a:pt x="1" y="254"/>
                    <a:pt x="1" y="570"/>
                  </a:cubicBezTo>
                  <a:lnTo>
                    <a:pt x="1" y="7759"/>
                  </a:lnTo>
                  <a:cubicBezTo>
                    <a:pt x="1" y="8044"/>
                    <a:pt x="254" y="8298"/>
                    <a:pt x="571" y="8298"/>
                  </a:cubicBezTo>
                  <a:lnTo>
                    <a:pt x="5258" y="8329"/>
                  </a:lnTo>
                  <a:lnTo>
                    <a:pt x="5258" y="8107"/>
                  </a:lnTo>
                  <a:lnTo>
                    <a:pt x="571" y="8076"/>
                  </a:lnTo>
                  <a:cubicBezTo>
                    <a:pt x="381" y="8076"/>
                    <a:pt x="254" y="7917"/>
                    <a:pt x="254" y="7759"/>
                  </a:cubicBezTo>
                  <a:lnTo>
                    <a:pt x="254" y="2027"/>
                  </a:lnTo>
                  <a:lnTo>
                    <a:pt x="9565" y="2027"/>
                  </a:lnTo>
                  <a:lnTo>
                    <a:pt x="9565" y="7759"/>
                  </a:lnTo>
                  <a:cubicBezTo>
                    <a:pt x="9565" y="7917"/>
                    <a:pt x="9406" y="8076"/>
                    <a:pt x="9248" y="8076"/>
                  </a:cubicBezTo>
                  <a:lnTo>
                    <a:pt x="8646" y="8107"/>
                  </a:lnTo>
                  <a:lnTo>
                    <a:pt x="8646" y="8329"/>
                  </a:lnTo>
                  <a:lnTo>
                    <a:pt x="9248" y="8298"/>
                  </a:lnTo>
                  <a:cubicBezTo>
                    <a:pt x="9565" y="8298"/>
                    <a:pt x="9786" y="8044"/>
                    <a:pt x="9786" y="7759"/>
                  </a:cubicBezTo>
                  <a:lnTo>
                    <a:pt x="9786" y="570"/>
                  </a:lnTo>
                  <a:cubicBezTo>
                    <a:pt x="9786" y="254"/>
                    <a:pt x="9565" y="0"/>
                    <a:pt x="924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107" name="Google Shape;3107;p31"/>
            <p:cNvSpPr/>
            <p:nvPr/>
          </p:nvSpPr>
          <p:spPr>
            <a:xfrm>
              <a:off x="4231804" y="3226923"/>
              <a:ext cx="39934" cy="37377"/>
            </a:xfrm>
            <a:custGeom>
              <a:avLst/>
              <a:gdLst/>
              <a:ahLst/>
              <a:cxnLst/>
              <a:rect l="l" t="t" r="r" b="b"/>
              <a:pathLst>
                <a:path w="983" h="920" extrusionOk="0">
                  <a:moveTo>
                    <a:pt x="526" y="242"/>
                  </a:moveTo>
                  <a:cubicBezTo>
                    <a:pt x="551" y="242"/>
                    <a:pt x="577" y="245"/>
                    <a:pt x="602" y="254"/>
                  </a:cubicBezTo>
                  <a:cubicBezTo>
                    <a:pt x="665" y="286"/>
                    <a:pt x="729" y="381"/>
                    <a:pt x="729" y="476"/>
                  </a:cubicBezTo>
                  <a:cubicBezTo>
                    <a:pt x="729" y="571"/>
                    <a:pt x="634" y="666"/>
                    <a:pt x="507" y="666"/>
                  </a:cubicBezTo>
                  <a:cubicBezTo>
                    <a:pt x="412" y="666"/>
                    <a:pt x="317" y="634"/>
                    <a:pt x="285" y="539"/>
                  </a:cubicBezTo>
                  <a:cubicBezTo>
                    <a:pt x="254" y="476"/>
                    <a:pt x="285" y="381"/>
                    <a:pt x="349" y="317"/>
                  </a:cubicBezTo>
                  <a:cubicBezTo>
                    <a:pt x="395" y="271"/>
                    <a:pt x="458" y="242"/>
                    <a:pt x="526" y="242"/>
                  </a:cubicBezTo>
                  <a:close/>
                  <a:moveTo>
                    <a:pt x="507" y="1"/>
                  </a:moveTo>
                  <a:cubicBezTo>
                    <a:pt x="317" y="1"/>
                    <a:pt x="159" y="96"/>
                    <a:pt x="64" y="286"/>
                  </a:cubicBezTo>
                  <a:cubicBezTo>
                    <a:pt x="0" y="444"/>
                    <a:pt x="32" y="666"/>
                    <a:pt x="190" y="792"/>
                  </a:cubicBezTo>
                  <a:cubicBezTo>
                    <a:pt x="275" y="877"/>
                    <a:pt x="387" y="919"/>
                    <a:pt x="500" y="919"/>
                  </a:cubicBezTo>
                  <a:cubicBezTo>
                    <a:pt x="556" y="919"/>
                    <a:pt x="613" y="908"/>
                    <a:pt x="665" y="887"/>
                  </a:cubicBezTo>
                  <a:cubicBezTo>
                    <a:pt x="855" y="824"/>
                    <a:pt x="950" y="634"/>
                    <a:pt x="950" y="444"/>
                  </a:cubicBezTo>
                  <a:cubicBezTo>
                    <a:pt x="982" y="191"/>
                    <a:pt x="760" y="1"/>
                    <a:pt x="507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108" name="Google Shape;3108;p31"/>
            <p:cNvSpPr/>
            <p:nvPr/>
          </p:nvSpPr>
          <p:spPr>
            <a:xfrm>
              <a:off x="4281975" y="3226923"/>
              <a:ext cx="38634" cy="37377"/>
            </a:xfrm>
            <a:custGeom>
              <a:avLst/>
              <a:gdLst/>
              <a:ahLst/>
              <a:cxnLst/>
              <a:rect l="l" t="t" r="r" b="b"/>
              <a:pathLst>
                <a:path w="951" h="920" extrusionOk="0">
                  <a:moveTo>
                    <a:pt x="495" y="242"/>
                  </a:moveTo>
                  <a:cubicBezTo>
                    <a:pt x="520" y="242"/>
                    <a:pt x="545" y="245"/>
                    <a:pt x="570" y="254"/>
                  </a:cubicBezTo>
                  <a:cubicBezTo>
                    <a:pt x="665" y="286"/>
                    <a:pt x="697" y="381"/>
                    <a:pt x="697" y="476"/>
                  </a:cubicBezTo>
                  <a:cubicBezTo>
                    <a:pt x="697" y="571"/>
                    <a:pt x="602" y="666"/>
                    <a:pt x="475" y="666"/>
                  </a:cubicBezTo>
                  <a:cubicBezTo>
                    <a:pt x="412" y="666"/>
                    <a:pt x="317" y="634"/>
                    <a:pt x="285" y="539"/>
                  </a:cubicBezTo>
                  <a:cubicBezTo>
                    <a:pt x="254" y="476"/>
                    <a:pt x="254" y="381"/>
                    <a:pt x="317" y="317"/>
                  </a:cubicBezTo>
                  <a:cubicBezTo>
                    <a:pt x="363" y="271"/>
                    <a:pt x="427" y="242"/>
                    <a:pt x="495" y="242"/>
                  </a:cubicBezTo>
                  <a:close/>
                  <a:moveTo>
                    <a:pt x="475" y="1"/>
                  </a:moveTo>
                  <a:cubicBezTo>
                    <a:pt x="317" y="1"/>
                    <a:pt x="127" y="96"/>
                    <a:pt x="64" y="286"/>
                  </a:cubicBezTo>
                  <a:cubicBezTo>
                    <a:pt x="0" y="444"/>
                    <a:pt x="32" y="666"/>
                    <a:pt x="159" y="792"/>
                  </a:cubicBezTo>
                  <a:cubicBezTo>
                    <a:pt x="243" y="877"/>
                    <a:pt x="370" y="919"/>
                    <a:pt x="492" y="919"/>
                  </a:cubicBezTo>
                  <a:cubicBezTo>
                    <a:pt x="553" y="919"/>
                    <a:pt x="613" y="908"/>
                    <a:pt x="665" y="887"/>
                  </a:cubicBezTo>
                  <a:cubicBezTo>
                    <a:pt x="824" y="824"/>
                    <a:pt x="950" y="634"/>
                    <a:pt x="950" y="444"/>
                  </a:cubicBezTo>
                  <a:cubicBezTo>
                    <a:pt x="950" y="191"/>
                    <a:pt x="729" y="1"/>
                    <a:pt x="475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109" name="Google Shape;3109;p31"/>
            <p:cNvSpPr/>
            <p:nvPr/>
          </p:nvSpPr>
          <p:spPr>
            <a:xfrm>
              <a:off x="4330845" y="3226923"/>
              <a:ext cx="38634" cy="37377"/>
            </a:xfrm>
            <a:custGeom>
              <a:avLst/>
              <a:gdLst/>
              <a:ahLst/>
              <a:cxnLst/>
              <a:rect l="l" t="t" r="r" b="b"/>
              <a:pathLst>
                <a:path w="951" h="920" extrusionOk="0">
                  <a:moveTo>
                    <a:pt x="514" y="242"/>
                  </a:moveTo>
                  <a:cubicBezTo>
                    <a:pt x="535" y="242"/>
                    <a:pt x="554" y="245"/>
                    <a:pt x="571" y="254"/>
                  </a:cubicBezTo>
                  <a:cubicBezTo>
                    <a:pt x="666" y="286"/>
                    <a:pt x="729" y="381"/>
                    <a:pt x="729" y="476"/>
                  </a:cubicBezTo>
                  <a:cubicBezTo>
                    <a:pt x="729" y="571"/>
                    <a:pt x="634" y="666"/>
                    <a:pt x="508" y="666"/>
                  </a:cubicBezTo>
                  <a:cubicBezTo>
                    <a:pt x="413" y="666"/>
                    <a:pt x="318" y="634"/>
                    <a:pt x="286" y="539"/>
                  </a:cubicBezTo>
                  <a:cubicBezTo>
                    <a:pt x="254" y="476"/>
                    <a:pt x="286" y="381"/>
                    <a:pt x="349" y="317"/>
                  </a:cubicBezTo>
                  <a:cubicBezTo>
                    <a:pt x="396" y="271"/>
                    <a:pt x="459" y="242"/>
                    <a:pt x="514" y="242"/>
                  </a:cubicBezTo>
                  <a:close/>
                  <a:moveTo>
                    <a:pt x="508" y="1"/>
                  </a:moveTo>
                  <a:cubicBezTo>
                    <a:pt x="318" y="1"/>
                    <a:pt x="159" y="96"/>
                    <a:pt x="64" y="286"/>
                  </a:cubicBezTo>
                  <a:cubicBezTo>
                    <a:pt x="1" y="444"/>
                    <a:pt x="33" y="666"/>
                    <a:pt x="159" y="792"/>
                  </a:cubicBezTo>
                  <a:cubicBezTo>
                    <a:pt x="265" y="877"/>
                    <a:pt x="384" y="919"/>
                    <a:pt x="499" y="919"/>
                  </a:cubicBezTo>
                  <a:cubicBezTo>
                    <a:pt x="557" y="919"/>
                    <a:pt x="613" y="908"/>
                    <a:pt x="666" y="887"/>
                  </a:cubicBezTo>
                  <a:cubicBezTo>
                    <a:pt x="856" y="824"/>
                    <a:pt x="951" y="634"/>
                    <a:pt x="951" y="444"/>
                  </a:cubicBezTo>
                  <a:cubicBezTo>
                    <a:pt x="951" y="191"/>
                    <a:pt x="761" y="1"/>
                    <a:pt x="50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110" name="Google Shape;3110;p31"/>
            <p:cNvSpPr/>
            <p:nvPr/>
          </p:nvSpPr>
          <p:spPr>
            <a:xfrm>
              <a:off x="4417049" y="3239802"/>
              <a:ext cx="172453" cy="10319"/>
            </a:xfrm>
            <a:custGeom>
              <a:avLst/>
              <a:gdLst/>
              <a:ahLst/>
              <a:cxnLst/>
              <a:rect l="l" t="t" r="r" b="b"/>
              <a:pathLst>
                <a:path w="4245" h="254" extrusionOk="0">
                  <a:moveTo>
                    <a:pt x="191" y="0"/>
                  </a:moveTo>
                  <a:cubicBezTo>
                    <a:pt x="1" y="0"/>
                    <a:pt x="1" y="254"/>
                    <a:pt x="191" y="254"/>
                  </a:cubicBezTo>
                  <a:lnTo>
                    <a:pt x="4086" y="254"/>
                  </a:lnTo>
                  <a:cubicBezTo>
                    <a:pt x="4244" y="222"/>
                    <a:pt x="4244" y="0"/>
                    <a:pt x="4086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111" name="Google Shape;3111;p31"/>
            <p:cNvSpPr/>
            <p:nvPr/>
          </p:nvSpPr>
          <p:spPr>
            <a:xfrm>
              <a:off x="4364319" y="3329870"/>
              <a:ext cx="204588" cy="9019"/>
            </a:xfrm>
            <a:custGeom>
              <a:avLst/>
              <a:gdLst/>
              <a:ahLst/>
              <a:cxnLst/>
              <a:rect l="l" t="t" r="r" b="b"/>
              <a:pathLst>
                <a:path w="5036" h="222" extrusionOk="0">
                  <a:moveTo>
                    <a:pt x="159" y="0"/>
                  </a:moveTo>
                  <a:cubicBezTo>
                    <a:pt x="0" y="0"/>
                    <a:pt x="0" y="222"/>
                    <a:pt x="159" y="222"/>
                  </a:cubicBezTo>
                  <a:lnTo>
                    <a:pt x="4877" y="222"/>
                  </a:lnTo>
                  <a:cubicBezTo>
                    <a:pt x="5036" y="222"/>
                    <a:pt x="5036" y="0"/>
                    <a:pt x="4877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112" name="Google Shape;3112;p31"/>
            <p:cNvSpPr/>
            <p:nvPr/>
          </p:nvSpPr>
          <p:spPr>
            <a:xfrm>
              <a:off x="4364319" y="3369724"/>
              <a:ext cx="204588" cy="10360"/>
            </a:xfrm>
            <a:custGeom>
              <a:avLst/>
              <a:gdLst/>
              <a:ahLst/>
              <a:cxnLst/>
              <a:rect l="l" t="t" r="r" b="b"/>
              <a:pathLst>
                <a:path w="5036" h="255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4877" y="254"/>
                  </a:lnTo>
                  <a:cubicBezTo>
                    <a:pt x="5036" y="254"/>
                    <a:pt x="5036" y="1"/>
                    <a:pt x="4877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113" name="Google Shape;3113;p31"/>
            <p:cNvSpPr/>
            <p:nvPr/>
          </p:nvSpPr>
          <p:spPr>
            <a:xfrm>
              <a:off x="4516131" y="3432776"/>
              <a:ext cx="52772" cy="10319"/>
            </a:xfrm>
            <a:custGeom>
              <a:avLst/>
              <a:gdLst/>
              <a:ahLst/>
              <a:cxnLst/>
              <a:rect l="l" t="t" r="r" b="b"/>
              <a:pathLst>
                <a:path w="1299" h="254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1140" y="254"/>
                  </a:lnTo>
                  <a:cubicBezTo>
                    <a:pt x="1299" y="254"/>
                    <a:pt x="1299" y="1"/>
                    <a:pt x="114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114" name="Google Shape;3114;p31"/>
            <p:cNvSpPr/>
            <p:nvPr/>
          </p:nvSpPr>
          <p:spPr>
            <a:xfrm>
              <a:off x="4364319" y="3432776"/>
              <a:ext cx="75928" cy="10319"/>
            </a:xfrm>
            <a:custGeom>
              <a:avLst/>
              <a:gdLst/>
              <a:ahLst/>
              <a:cxnLst/>
              <a:rect l="l" t="t" r="r" b="b"/>
              <a:pathLst>
                <a:path w="1869" h="254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1710" y="254"/>
                  </a:lnTo>
                  <a:cubicBezTo>
                    <a:pt x="1869" y="254"/>
                    <a:pt x="1869" y="1"/>
                    <a:pt x="171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115" name="Google Shape;3115;p31"/>
            <p:cNvSpPr/>
            <p:nvPr/>
          </p:nvSpPr>
          <p:spPr>
            <a:xfrm>
              <a:off x="4364319" y="3473971"/>
              <a:ext cx="29616" cy="9019"/>
            </a:xfrm>
            <a:custGeom>
              <a:avLst/>
              <a:gdLst/>
              <a:ahLst/>
              <a:cxnLst/>
              <a:rect l="l" t="t" r="r" b="b"/>
              <a:pathLst>
                <a:path w="729" h="222" extrusionOk="0">
                  <a:moveTo>
                    <a:pt x="159" y="0"/>
                  </a:moveTo>
                  <a:cubicBezTo>
                    <a:pt x="0" y="0"/>
                    <a:pt x="0" y="222"/>
                    <a:pt x="159" y="222"/>
                  </a:cubicBezTo>
                  <a:lnTo>
                    <a:pt x="570" y="222"/>
                  </a:lnTo>
                  <a:cubicBezTo>
                    <a:pt x="729" y="222"/>
                    <a:pt x="729" y="0"/>
                    <a:pt x="570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116" name="Google Shape;3116;p31"/>
            <p:cNvSpPr/>
            <p:nvPr/>
          </p:nvSpPr>
          <p:spPr>
            <a:xfrm>
              <a:off x="4408031" y="3400600"/>
              <a:ext cx="159575" cy="205900"/>
            </a:xfrm>
            <a:custGeom>
              <a:avLst/>
              <a:gdLst/>
              <a:ahLst/>
              <a:cxnLst/>
              <a:rect l="l" t="t" r="r" b="b"/>
              <a:pathLst>
                <a:path w="3928" h="5068" extrusionOk="0">
                  <a:moveTo>
                    <a:pt x="1584" y="223"/>
                  </a:moveTo>
                  <a:cubicBezTo>
                    <a:pt x="1711" y="223"/>
                    <a:pt x="1806" y="349"/>
                    <a:pt x="1806" y="476"/>
                  </a:cubicBezTo>
                  <a:lnTo>
                    <a:pt x="1806" y="2598"/>
                  </a:lnTo>
                  <a:cubicBezTo>
                    <a:pt x="1806" y="2598"/>
                    <a:pt x="1806" y="2629"/>
                    <a:pt x="1806" y="2629"/>
                  </a:cubicBezTo>
                  <a:lnTo>
                    <a:pt x="1806" y="3136"/>
                  </a:lnTo>
                  <a:cubicBezTo>
                    <a:pt x="1806" y="3215"/>
                    <a:pt x="1869" y="3255"/>
                    <a:pt x="1933" y="3255"/>
                  </a:cubicBezTo>
                  <a:cubicBezTo>
                    <a:pt x="1996" y="3255"/>
                    <a:pt x="2059" y="3215"/>
                    <a:pt x="2059" y="3136"/>
                  </a:cubicBezTo>
                  <a:lnTo>
                    <a:pt x="2059" y="2439"/>
                  </a:lnTo>
                  <a:cubicBezTo>
                    <a:pt x="2059" y="2408"/>
                    <a:pt x="2091" y="2344"/>
                    <a:pt x="2123" y="2313"/>
                  </a:cubicBezTo>
                  <a:cubicBezTo>
                    <a:pt x="2154" y="2281"/>
                    <a:pt x="2186" y="2281"/>
                    <a:pt x="2249" y="2281"/>
                  </a:cubicBezTo>
                  <a:cubicBezTo>
                    <a:pt x="2281" y="2281"/>
                    <a:pt x="2344" y="2281"/>
                    <a:pt x="2376" y="2313"/>
                  </a:cubicBezTo>
                  <a:cubicBezTo>
                    <a:pt x="2408" y="2344"/>
                    <a:pt x="2408" y="2408"/>
                    <a:pt x="2408" y="2439"/>
                  </a:cubicBezTo>
                  <a:lnTo>
                    <a:pt x="2408" y="2598"/>
                  </a:lnTo>
                  <a:cubicBezTo>
                    <a:pt x="2408" y="2598"/>
                    <a:pt x="2408" y="2629"/>
                    <a:pt x="2408" y="2661"/>
                  </a:cubicBezTo>
                  <a:lnTo>
                    <a:pt x="2408" y="3136"/>
                  </a:lnTo>
                  <a:cubicBezTo>
                    <a:pt x="2408" y="3199"/>
                    <a:pt x="2471" y="3231"/>
                    <a:pt x="2535" y="3231"/>
                  </a:cubicBezTo>
                  <a:cubicBezTo>
                    <a:pt x="2598" y="3231"/>
                    <a:pt x="2661" y="3199"/>
                    <a:pt x="2661" y="3136"/>
                  </a:cubicBezTo>
                  <a:lnTo>
                    <a:pt x="2661" y="2598"/>
                  </a:lnTo>
                  <a:cubicBezTo>
                    <a:pt x="2661" y="2503"/>
                    <a:pt x="2756" y="2439"/>
                    <a:pt x="2851" y="2439"/>
                  </a:cubicBezTo>
                  <a:cubicBezTo>
                    <a:pt x="2978" y="2471"/>
                    <a:pt x="3041" y="2566"/>
                    <a:pt x="3041" y="2661"/>
                  </a:cubicBezTo>
                  <a:lnTo>
                    <a:pt x="3041" y="3231"/>
                  </a:lnTo>
                  <a:cubicBezTo>
                    <a:pt x="3041" y="3326"/>
                    <a:pt x="3097" y="3374"/>
                    <a:pt x="3152" y="3374"/>
                  </a:cubicBezTo>
                  <a:cubicBezTo>
                    <a:pt x="3207" y="3374"/>
                    <a:pt x="3263" y="3326"/>
                    <a:pt x="3263" y="3231"/>
                  </a:cubicBezTo>
                  <a:lnTo>
                    <a:pt x="3263" y="2851"/>
                  </a:lnTo>
                  <a:cubicBezTo>
                    <a:pt x="3263" y="2788"/>
                    <a:pt x="3295" y="2724"/>
                    <a:pt x="3326" y="2693"/>
                  </a:cubicBezTo>
                  <a:cubicBezTo>
                    <a:pt x="3358" y="2661"/>
                    <a:pt x="3421" y="2629"/>
                    <a:pt x="3485" y="2629"/>
                  </a:cubicBezTo>
                  <a:cubicBezTo>
                    <a:pt x="3516" y="2629"/>
                    <a:pt x="3580" y="2661"/>
                    <a:pt x="3611" y="2693"/>
                  </a:cubicBezTo>
                  <a:cubicBezTo>
                    <a:pt x="3643" y="2724"/>
                    <a:pt x="3675" y="2788"/>
                    <a:pt x="3675" y="2851"/>
                  </a:cubicBezTo>
                  <a:lnTo>
                    <a:pt x="3675" y="4213"/>
                  </a:lnTo>
                  <a:cubicBezTo>
                    <a:pt x="3675" y="4530"/>
                    <a:pt x="3390" y="4815"/>
                    <a:pt x="3041" y="4815"/>
                  </a:cubicBezTo>
                  <a:lnTo>
                    <a:pt x="1363" y="4815"/>
                  </a:lnTo>
                  <a:cubicBezTo>
                    <a:pt x="1078" y="4815"/>
                    <a:pt x="856" y="4656"/>
                    <a:pt x="761" y="4371"/>
                  </a:cubicBezTo>
                  <a:lnTo>
                    <a:pt x="508" y="3389"/>
                  </a:lnTo>
                  <a:cubicBezTo>
                    <a:pt x="444" y="3136"/>
                    <a:pt x="381" y="2914"/>
                    <a:pt x="254" y="2693"/>
                  </a:cubicBezTo>
                  <a:lnTo>
                    <a:pt x="254" y="2629"/>
                  </a:lnTo>
                  <a:cubicBezTo>
                    <a:pt x="508" y="2629"/>
                    <a:pt x="761" y="2756"/>
                    <a:pt x="888" y="2978"/>
                  </a:cubicBezTo>
                  <a:lnTo>
                    <a:pt x="1109" y="3294"/>
                  </a:lnTo>
                  <a:lnTo>
                    <a:pt x="1109" y="3738"/>
                  </a:lnTo>
                  <a:cubicBezTo>
                    <a:pt x="1109" y="3817"/>
                    <a:pt x="1173" y="3857"/>
                    <a:pt x="1236" y="3857"/>
                  </a:cubicBezTo>
                  <a:cubicBezTo>
                    <a:pt x="1299" y="3857"/>
                    <a:pt x="1363" y="3817"/>
                    <a:pt x="1363" y="3738"/>
                  </a:cubicBezTo>
                  <a:lnTo>
                    <a:pt x="1363" y="476"/>
                  </a:lnTo>
                  <a:cubicBezTo>
                    <a:pt x="1363" y="349"/>
                    <a:pt x="1458" y="223"/>
                    <a:pt x="1584" y="223"/>
                  </a:cubicBezTo>
                  <a:close/>
                  <a:moveTo>
                    <a:pt x="1584" y="1"/>
                  </a:moveTo>
                  <a:cubicBezTo>
                    <a:pt x="1331" y="1"/>
                    <a:pt x="1109" y="191"/>
                    <a:pt x="1109" y="476"/>
                  </a:cubicBezTo>
                  <a:lnTo>
                    <a:pt x="1109" y="2851"/>
                  </a:lnTo>
                  <a:cubicBezTo>
                    <a:pt x="919" y="2566"/>
                    <a:pt x="603" y="2408"/>
                    <a:pt x="254" y="2408"/>
                  </a:cubicBezTo>
                  <a:cubicBezTo>
                    <a:pt x="191" y="2408"/>
                    <a:pt x="96" y="2439"/>
                    <a:pt x="64" y="2503"/>
                  </a:cubicBezTo>
                  <a:cubicBezTo>
                    <a:pt x="1" y="2598"/>
                    <a:pt x="1" y="2661"/>
                    <a:pt x="33" y="2756"/>
                  </a:cubicBezTo>
                  <a:lnTo>
                    <a:pt x="64" y="2788"/>
                  </a:lnTo>
                  <a:cubicBezTo>
                    <a:pt x="159" y="3009"/>
                    <a:pt x="223" y="3231"/>
                    <a:pt x="286" y="3453"/>
                  </a:cubicBezTo>
                  <a:lnTo>
                    <a:pt x="539" y="4435"/>
                  </a:lnTo>
                  <a:cubicBezTo>
                    <a:pt x="634" y="4815"/>
                    <a:pt x="983" y="5068"/>
                    <a:pt x="1363" y="5068"/>
                  </a:cubicBezTo>
                  <a:lnTo>
                    <a:pt x="3041" y="5068"/>
                  </a:lnTo>
                  <a:cubicBezTo>
                    <a:pt x="3516" y="5068"/>
                    <a:pt x="3928" y="4688"/>
                    <a:pt x="3928" y="4213"/>
                  </a:cubicBezTo>
                  <a:lnTo>
                    <a:pt x="3928" y="2851"/>
                  </a:lnTo>
                  <a:cubicBezTo>
                    <a:pt x="3928" y="2693"/>
                    <a:pt x="3833" y="2534"/>
                    <a:pt x="3675" y="2439"/>
                  </a:cubicBezTo>
                  <a:cubicBezTo>
                    <a:pt x="3618" y="2411"/>
                    <a:pt x="3554" y="2395"/>
                    <a:pt x="3487" y="2395"/>
                  </a:cubicBezTo>
                  <a:cubicBezTo>
                    <a:pt x="3406" y="2395"/>
                    <a:pt x="3318" y="2419"/>
                    <a:pt x="3231" y="2471"/>
                  </a:cubicBezTo>
                  <a:cubicBezTo>
                    <a:pt x="3200" y="2344"/>
                    <a:pt x="3105" y="2281"/>
                    <a:pt x="2978" y="2218"/>
                  </a:cubicBezTo>
                  <a:cubicBezTo>
                    <a:pt x="2944" y="2209"/>
                    <a:pt x="2910" y="2205"/>
                    <a:pt x="2877" y="2205"/>
                  </a:cubicBezTo>
                  <a:cubicBezTo>
                    <a:pt x="2786" y="2205"/>
                    <a:pt x="2699" y="2235"/>
                    <a:pt x="2630" y="2281"/>
                  </a:cubicBezTo>
                  <a:cubicBezTo>
                    <a:pt x="2566" y="2186"/>
                    <a:pt x="2503" y="2091"/>
                    <a:pt x="2376" y="2059"/>
                  </a:cubicBezTo>
                  <a:cubicBezTo>
                    <a:pt x="2336" y="2033"/>
                    <a:pt x="2290" y="2023"/>
                    <a:pt x="2244" y="2023"/>
                  </a:cubicBezTo>
                  <a:cubicBezTo>
                    <a:pt x="2180" y="2023"/>
                    <a:pt x="2114" y="2041"/>
                    <a:pt x="2059" y="2059"/>
                  </a:cubicBezTo>
                  <a:lnTo>
                    <a:pt x="2059" y="444"/>
                  </a:lnTo>
                  <a:cubicBezTo>
                    <a:pt x="2059" y="191"/>
                    <a:pt x="1838" y="1"/>
                    <a:pt x="1584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5" name="Google Shape;3117;p31"/>
          <p:cNvGrpSpPr/>
          <p:nvPr/>
        </p:nvGrpSpPr>
        <p:grpSpPr>
          <a:xfrm>
            <a:off x="8004309" y="8343409"/>
            <a:ext cx="1349675" cy="1440163"/>
            <a:chOff x="4067115" y="3973052"/>
            <a:chExt cx="685791" cy="685792"/>
          </a:xfrm>
        </p:grpSpPr>
        <p:sp>
          <p:nvSpPr>
            <p:cNvPr id="3118" name="Google Shape;3118;p31"/>
            <p:cNvSpPr/>
            <p:nvPr/>
          </p:nvSpPr>
          <p:spPr>
            <a:xfrm>
              <a:off x="4067115" y="3973052"/>
              <a:ext cx="685791" cy="685792"/>
            </a:xfrm>
            <a:custGeom>
              <a:avLst/>
              <a:gdLst/>
              <a:ahLst/>
              <a:cxnLst/>
              <a:rect l="l" t="t" r="r" b="b"/>
              <a:pathLst>
                <a:path w="16881" h="16880" extrusionOk="0">
                  <a:moveTo>
                    <a:pt x="8456" y="1108"/>
                  </a:moveTo>
                  <a:cubicBezTo>
                    <a:pt x="12478" y="1108"/>
                    <a:pt x="15740" y="4402"/>
                    <a:pt x="15740" y="8424"/>
                  </a:cubicBezTo>
                  <a:cubicBezTo>
                    <a:pt x="15740" y="12446"/>
                    <a:pt x="12478" y="15739"/>
                    <a:pt x="8456" y="15739"/>
                  </a:cubicBezTo>
                  <a:cubicBezTo>
                    <a:pt x="4434" y="15739"/>
                    <a:pt x="1141" y="12446"/>
                    <a:pt x="1141" y="8424"/>
                  </a:cubicBezTo>
                  <a:cubicBezTo>
                    <a:pt x="1141" y="4402"/>
                    <a:pt x="4434" y="1108"/>
                    <a:pt x="8456" y="1108"/>
                  </a:cubicBezTo>
                  <a:close/>
                  <a:moveTo>
                    <a:pt x="8456" y="0"/>
                  </a:moveTo>
                  <a:cubicBezTo>
                    <a:pt x="3801" y="0"/>
                    <a:pt x="1" y="3769"/>
                    <a:pt x="1" y="8424"/>
                  </a:cubicBezTo>
                  <a:cubicBezTo>
                    <a:pt x="1" y="13079"/>
                    <a:pt x="3801" y="16880"/>
                    <a:pt x="8456" y="16880"/>
                  </a:cubicBezTo>
                  <a:cubicBezTo>
                    <a:pt x="13112" y="16880"/>
                    <a:pt x="16880" y="13079"/>
                    <a:pt x="16880" y="8424"/>
                  </a:cubicBezTo>
                  <a:cubicBezTo>
                    <a:pt x="16880" y="3769"/>
                    <a:pt x="13112" y="0"/>
                    <a:pt x="8456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119" name="Google Shape;3119;p31"/>
            <p:cNvSpPr/>
            <p:nvPr/>
          </p:nvSpPr>
          <p:spPr>
            <a:xfrm>
              <a:off x="4231804" y="4198202"/>
              <a:ext cx="50213" cy="249615"/>
            </a:xfrm>
            <a:custGeom>
              <a:avLst/>
              <a:gdLst/>
              <a:ahLst/>
              <a:cxnLst/>
              <a:rect l="l" t="t" r="r" b="b"/>
              <a:pathLst>
                <a:path w="1236" h="6144" extrusionOk="0">
                  <a:moveTo>
                    <a:pt x="602" y="0"/>
                  </a:moveTo>
                  <a:cubicBezTo>
                    <a:pt x="285" y="0"/>
                    <a:pt x="0" y="253"/>
                    <a:pt x="0" y="602"/>
                  </a:cubicBezTo>
                  <a:lnTo>
                    <a:pt x="0" y="5542"/>
                  </a:lnTo>
                  <a:cubicBezTo>
                    <a:pt x="0" y="5859"/>
                    <a:pt x="285" y="6144"/>
                    <a:pt x="602" y="6144"/>
                  </a:cubicBezTo>
                  <a:lnTo>
                    <a:pt x="1235" y="6144"/>
                  </a:lnTo>
                  <a:cubicBezTo>
                    <a:pt x="887" y="6144"/>
                    <a:pt x="634" y="5859"/>
                    <a:pt x="634" y="5542"/>
                  </a:cubicBezTo>
                  <a:lnTo>
                    <a:pt x="634" y="602"/>
                  </a:lnTo>
                  <a:cubicBezTo>
                    <a:pt x="634" y="253"/>
                    <a:pt x="919" y="0"/>
                    <a:pt x="1235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120" name="Google Shape;3120;p31"/>
            <p:cNvSpPr/>
            <p:nvPr/>
          </p:nvSpPr>
          <p:spPr>
            <a:xfrm>
              <a:off x="4226645" y="4193042"/>
              <a:ext cx="366722" cy="330708"/>
            </a:xfrm>
            <a:custGeom>
              <a:avLst/>
              <a:gdLst/>
              <a:ahLst/>
              <a:cxnLst/>
              <a:rect l="l" t="t" r="r" b="b"/>
              <a:pathLst>
                <a:path w="9027" h="8140" extrusionOk="0">
                  <a:moveTo>
                    <a:pt x="8805" y="5226"/>
                  </a:moveTo>
                  <a:lnTo>
                    <a:pt x="8805" y="5637"/>
                  </a:lnTo>
                  <a:cubicBezTo>
                    <a:pt x="8773" y="5922"/>
                    <a:pt x="8583" y="6144"/>
                    <a:pt x="8298" y="6144"/>
                  </a:cubicBezTo>
                  <a:lnTo>
                    <a:pt x="729" y="6144"/>
                  </a:lnTo>
                  <a:cubicBezTo>
                    <a:pt x="476" y="6144"/>
                    <a:pt x="254" y="5922"/>
                    <a:pt x="254" y="5637"/>
                  </a:cubicBezTo>
                  <a:lnTo>
                    <a:pt x="254" y="5226"/>
                  </a:lnTo>
                  <a:close/>
                  <a:moveTo>
                    <a:pt x="5543" y="6398"/>
                  </a:moveTo>
                  <a:lnTo>
                    <a:pt x="5543" y="7886"/>
                  </a:lnTo>
                  <a:lnTo>
                    <a:pt x="3484" y="7886"/>
                  </a:lnTo>
                  <a:lnTo>
                    <a:pt x="3484" y="6398"/>
                  </a:lnTo>
                  <a:close/>
                  <a:moveTo>
                    <a:pt x="729" y="0"/>
                  </a:moveTo>
                  <a:cubicBezTo>
                    <a:pt x="349" y="0"/>
                    <a:pt x="1" y="317"/>
                    <a:pt x="1" y="729"/>
                  </a:cubicBezTo>
                  <a:lnTo>
                    <a:pt x="1" y="5669"/>
                  </a:lnTo>
                  <a:cubicBezTo>
                    <a:pt x="1" y="6049"/>
                    <a:pt x="349" y="6398"/>
                    <a:pt x="729" y="6398"/>
                  </a:cubicBezTo>
                  <a:lnTo>
                    <a:pt x="3231" y="6398"/>
                  </a:lnTo>
                  <a:lnTo>
                    <a:pt x="3231" y="7886"/>
                  </a:lnTo>
                  <a:lnTo>
                    <a:pt x="2661" y="7886"/>
                  </a:lnTo>
                  <a:cubicBezTo>
                    <a:pt x="2503" y="7886"/>
                    <a:pt x="2503" y="8139"/>
                    <a:pt x="2661" y="8139"/>
                  </a:cubicBezTo>
                  <a:lnTo>
                    <a:pt x="6398" y="8139"/>
                  </a:lnTo>
                  <a:cubicBezTo>
                    <a:pt x="6556" y="8139"/>
                    <a:pt x="6556" y="7886"/>
                    <a:pt x="6398" y="7886"/>
                  </a:cubicBezTo>
                  <a:lnTo>
                    <a:pt x="5796" y="7886"/>
                  </a:lnTo>
                  <a:lnTo>
                    <a:pt x="5796" y="6398"/>
                  </a:lnTo>
                  <a:lnTo>
                    <a:pt x="8298" y="6398"/>
                  </a:lnTo>
                  <a:cubicBezTo>
                    <a:pt x="8710" y="6398"/>
                    <a:pt x="9026" y="6049"/>
                    <a:pt x="9026" y="5669"/>
                  </a:cubicBezTo>
                  <a:lnTo>
                    <a:pt x="9026" y="729"/>
                  </a:lnTo>
                  <a:cubicBezTo>
                    <a:pt x="9026" y="317"/>
                    <a:pt x="8710" y="0"/>
                    <a:pt x="8298" y="0"/>
                  </a:cubicBezTo>
                  <a:lnTo>
                    <a:pt x="6778" y="0"/>
                  </a:lnTo>
                  <a:lnTo>
                    <a:pt x="6778" y="254"/>
                  </a:lnTo>
                  <a:lnTo>
                    <a:pt x="8298" y="222"/>
                  </a:lnTo>
                  <a:cubicBezTo>
                    <a:pt x="8583" y="222"/>
                    <a:pt x="8805" y="444"/>
                    <a:pt x="8805" y="729"/>
                  </a:cubicBezTo>
                  <a:lnTo>
                    <a:pt x="8805" y="4972"/>
                  </a:lnTo>
                  <a:lnTo>
                    <a:pt x="254" y="4972"/>
                  </a:lnTo>
                  <a:lnTo>
                    <a:pt x="254" y="729"/>
                  </a:lnTo>
                  <a:cubicBezTo>
                    <a:pt x="254" y="444"/>
                    <a:pt x="476" y="222"/>
                    <a:pt x="729" y="222"/>
                  </a:cubicBezTo>
                  <a:lnTo>
                    <a:pt x="2312" y="222"/>
                  </a:lnTo>
                  <a:lnTo>
                    <a:pt x="2312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121" name="Google Shape;3121;p31"/>
            <p:cNvSpPr/>
            <p:nvPr/>
          </p:nvSpPr>
          <p:spPr>
            <a:xfrm>
              <a:off x="4284534" y="4107484"/>
              <a:ext cx="257359" cy="277486"/>
            </a:xfrm>
            <a:custGeom>
              <a:avLst/>
              <a:gdLst/>
              <a:ahLst/>
              <a:cxnLst/>
              <a:rect l="l" t="t" r="r" b="b"/>
              <a:pathLst>
                <a:path w="6335" h="6830" extrusionOk="0">
                  <a:moveTo>
                    <a:pt x="911" y="246"/>
                  </a:moveTo>
                  <a:cubicBezTo>
                    <a:pt x="1149" y="246"/>
                    <a:pt x="1458" y="301"/>
                    <a:pt x="1806" y="428"/>
                  </a:cubicBezTo>
                  <a:cubicBezTo>
                    <a:pt x="1331" y="745"/>
                    <a:pt x="982" y="1220"/>
                    <a:pt x="824" y="1790"/>
                  </a:cubicBezTo>
                  <a:cubicBezTo>
                    <a:pt x="792" y="1726"/>
                    <a:pt x="761" y="1663"/>
                    <a:pt x="697" y="1600"/>
                  </a:cubicBezTo>
                  <a:cubicBezTo>
                    <a:pt x="349" y="1061"/>
                    <a:pt x="254" y="618"/>
                    <a:pt x="444" y="396"/>
                  </a:cubicBezTo>
                  <a:cubicBezTo>
                    <a:pt x="507" y="301"/>
                    <a:pt x="674" y="246"/>
                    <a:pt x="911" y="246"/>
                  </a:cubicBezTo>
                  <a:close/>
                  <a:moveTo>
                    <a:pt x="3136" y="301"/>
                  </a:moveTo>
                  <a:cubicBezTo>
                    <a:pt x="4308" y="333"/>
                    <a:pt x="5226" y="1283"/>
                    <a:pt x="5226" y="2423"/>
                  </a:cubicBezTo>
                  <a:cubicBezTo>
                    <a:pt x="5226" y="3151"/>
                    <a:pt x="4878" y="3848"/>
                    <a:pt x="4244" y="4228"/>
                  </a:cubicBezTo>
                  <a:cubicBezTo>
                    <a:pt x="4181" y="4292"/>
                    <a:pt x="4118" y="4355"/>
                    <a:pt x="4086" y="4418"/>
                  </a:cubicBezTo>
                  <a:cubicBezTo>
                    <a:pt x="3548" y="4165"/>
                    <a:pt x="2978" y="3817"/>
                    <a:pt x="2439" y="3405"/>
                  </a:cubicBezTo>
                  <a:cubicBezTo>
                    <a:pt x="1869" y="2961"/>
                    <a:pt x="1394" y="2518"/>
                    <a:pt x="1046" y="2043"/>
                  </a:cubicBezTo>
                  <a:cubicBezTo>
                    <a:pt x="1204" y="1030"/>
                    <a:pt x="2091" y="301"/>
                    <a:pt x="3104" y="301"/>
                  </a:cubicBezTo>
                  <a:close/>
                  <a:moveTo>
                    <a:pt x="5258" y="3405"/>
                  </a:moveTo>
                  <a:cubicBezTo>
                    <a:pt x="5765" y="4007"/>
                    <a:pt x="5923" y="4482"/>
                    <a:pt x="5828" y="4608"/>
                  </a:cubicBezTo>
                  <a:cubicBezTo>
                    <a:pt x="5765" y="4672"/>
                    <a:pt x="5638" y="4735"/>
                    <a:pt x="5511" y="4767"/>
                  </a:cubicBezTo>
                  <a:lnTo>
                    <a:pt x="5226" y="4767"/>
                  </a:lnTo>
                  <a:cubicBezTo>
                    <a:pt x="5131" y="4767"/>
                    <a:pt x="5036" y="4735"/>
                    <a:pt x="4941" y="4703"/>
                  </a:cubicBezTo>
                  <a:cubicBezTo>
                    <a:pt x="4814" y="4703"/>
                    <a:pt x="4656" y="4640"/>
                    <a:pt x="4529" y="4608"/>
                  </a:cubicBezTo>
                  <a:cubicBezTo>
                    <a:pt x="4434" y="4577"/>
                    <a:pt x="4371" y="4545"/>
                    <a:pt x="4308" y="4513"/>
                  </a:cubicBezTo>
                  <a:cubicBezTo>
                    <a:pt x="4339" y="4482"/>
                    <a:pt x="4339" y="4450"/>
                    <a:pt x="4371" y="4450"/>
                  </a:cubicBezTo>
                  <a:cubicBezTo>
                    <a:pt x="4783" y="4197"/>
                    <a:pt x="5068" y="3848"/>
                    <a:pt x="5258" y="3405"/>
                  </a:cubicBezTo>
                  <a:close/>
                  <a:moveTo>
                    <a:pt x="1014" y="2391"/>
                  </a:moveTo>
                  <a:cubicBezTo>
                    <a:pt x="1363" y="2803"/>
                    <a:pt x="1774" y="3215"/>
                    <a:pt x="2281" y="3595"/>
                  </a:cubicBezTo>
                  <a:cubicBezTo>
                    <a:pt x="2851" y="4038"/>
                    <a:pt x="3453" y="4418"/>
                    <a:pt x="4023" y="4672"/>
                  </a:cubicBezTo>
                  <a:lnTo>
                    <a:pt x="4023" y="4957"/>
                  </a:lnTo>
                  <a:lnTo>
                    <a:pt x="3199" y="4957"/>
                  </a:lnTo>
                  <a:cubicBezTo>
                    <a:pt x="3041" y="4957"/>
                    <a:pt x="3041" y="5178"/>
                    <a:pt x="3199" y="5178"/>
                  </a:cubicBezTo>
                  <a:lnTo>
                    <a:pt x="4023" y="5178"/>
                  </a:lnTo>
                  <a:lnTo>
                    <a:pt x="4023" y="5527"/>
                  </a:lnTo>
                  <a:lnTo>
                    <a:pt x="2218" y="5527"/>
                  </a:lnTo>
                  <a:lnTo>
                    <a:pt x="2218" y="5178"/>
                  </a:lnTo>
                  <a:lnTo>
                    <a:pt x="2281" y="5178"/>
                  </a:lnTo>
                  <a:cubicBezTo>
                    <a:pt x="2439" y="5178"/>
                    <a:pt x="2439" y="4957"/>
                    <a:pt x="2281" y="4957"/>
                  </a:cubicBezTo>
                  <a:lnTo>
                    <a:pt x="2218" y="4957"/>
                  </a:lnTo>
                  <a:lnTo>
                    <a:pt x="2218" y="4640"/>
                  </a:lnTo>
                  <a:cubicBezTo>
                    <a:pt x="2218" y="4482"/>
                    <a:pt x="2123" y="4323"/>
                    <a:pt x="1996" y="4228"/>
                  </a:cubicBezTo>
                  <a:cubicBezTo>
                    <a:pt x="1363" y="3848"/>
                    <a:pt x="982" y="3151"/>
                    <a:pt x="1014" y="2423"/>
                  </a:cubicBezTo>
                  <a:lnTo>
                    <a:pt x="1014" y="2391"/>
                  </a:lnTo>
                  <a:close/>
                  <a:moveTo>
                    <a:pt x="4023" y="5748"/>
                  </a:moveTo>
                  <a:lnTo>
                    <a:pt x="4023" y="5938"/>
                  </a:lnTo>
                  <a:cubicBezTo>
                    <a:pt x="4023" y="6002"/>
                    <a:pt x="3959" y="6065"/>
                    <a:pt x="3896" y="6065"/>
                  </a:cubicBezTo>
                  <a:lnTo>
                    <a:pt x="2344" y="6065"/>
                  </a:lnTo>
                  <a:cubicBezTo>
                    <a:pt x="2281" y="6065"/>
                    <a:pt x="2218" y="6002"/>
                    <a:pt x="2218" y="5938"/>
                  </a:cubicBezTo>
                  <a:lnTo>
                    <a:pt x="2218" y="5748"/>
                  </a:lnTo>
                  <a:close/>
                  <a:moveTo>
                    <a:pt x="888" y="1"/>
                  </a:moveTo>
                  <a:cubicBezTo>
                    <a:pt x="602" y="1"/>
                    <a:pt x="362" y="70"/>
                    <a:pt x="222" y="238"/>
                  </a:cubicBezTo>
                  <a:cubicBezTo>
                    <a:pt x="1" y="555"/>
                    <a:pt x="96" y="1093"/>
                    <a:pt x="507" y="1726"/>
                  </a:cubicBezTo>
                  <a:cubicBezTo>
                    <a:pt x="571" y="1853"/>
                    <a:pt x="666" y="1980"/>
                    <a:pt x="761" y="2106"/>
                  </a:cubicBezTo>
                  <a:cubicBezTo>
                    <a:pt x="761" y="2201"/>
                    <a:pt x="761" y="2328"/>
                    <a:pt x="761" y="2423"/>
                  </a:cubicBezTo>
                  <a:cubicBezTo>
                    <a:pt x="761" y="3246"/>
                    <a:pt x="1173" y="4007"/>
                    <a:pt x="1869" y="4450"/>
                  </a:cubicBezTo>
                  <a:cubicBezTo>
                    <a:pt x="1933" y="4482"/>
                    <a:pt x="1964" y="4577"/>
                    <a:pt x="1964" y="4640"/>
                  </a:cubicBezTo>
                  <a:lnTo>
                    <a:pt x="1964" y="5495"/>
                  </a:lnTo>
                  <a:lnTo>
                    <a:pt x="1806" y="5495"/>
                  </a:lnTo>
                  <a:cubicBezTo>
                    <a:pt x="1616" y="5495"/>
                    <a:pt x="1616" y="5748"/>
                    <a:pt x="1806" y="5748"/>
                  </a:cubicBezTo>
                  <a:lnTo>
                    <a:pt x="1964" y="5748"/>
                  </a:lnTo>
                  <a:lnTo>
                    <a:pt x="1964" y="5938"/>
                  </a:lnTo>
                  <a:cubicBezTo>
                    <a:pt x="1964" y="6128"/>
                    <a:pt x="2154" y="6287"/>
                    <a:pt x="2344" y="6287"/>
                  </a:cubicBezTo>
                  <a:lnTo>
                    <a:pt x="2534" y="6287"/>
                  </a:lnTo>
                  <a:cubicBezTo>
                    <a:pt x="2566" y="6572"/>
                    <a:pt x="2788" y="6762"/>
                    <a:pt x="3041" y="6825"/>
                  </a:cubicBezTo>
                  <a:cubicBezTo>
                    <a:pt x="3067" y="6828"/>
                    <a:pt x="3093" y="6830"/>
                    <a:pt x="3119" y="6830"/>
                  </a:cubicBezTo>
                  <a:cubicBezTo>
                    <a:pt x="3351" y="6830"/>
                    <a:pt x="3592" y="6707"/>
                    <a:pt x="3706" y="6508"/>
                  </a:cubicBezTo>
                  <a:cubicBezTo>
                    <a:pt x="3773" y="6420"/>
                    <a:pt x="3684" y="6315"/>
                    <a:pt x="3592" y="6315"/>
                  </a:cubicBezTo>
                  <a:cubicBezTo>
                    <a:pt x="3553" y="6315"/>
                    <a:pt x="3513" y="6334"/>
                    <a:pt x="3484" y="6382"/>
                  </a:cubicBezTo>
                  <a:cubicBezTo>
                    <a:pt x="3421" y="6508"/>
                    <a:pt x="3263" y="6572"/>
                    <a:pt x="3104" y="6572"/>
                  </a:cubicBezTo>
                  <a:cubicBezTo>
                    <a:pt x="2946" y="6540"/>
                    <a:pt x="2819" y="6445"/>
                    <a:pt x="2788" y="6287"/>
                  </a:cubicBezTo>
                  <a:lnTo>
                    <a:pt x="3896" y="6287"/>
                  </a:lnTo>
                  <a:cubicBezTo>
                    <a:pt x="4086" y="6287"/>
                    <a:pt x="4276" y="6128"/>
                    <a:pt x="4276" y="5907"/>
                  </a:cubicBezTo>
                  <a:lnTo>
                    <a:pt x="4276" y="5748"/>
                  </a:lnTo>
                  <a:lnTo>
                    <a:pt x="4498" y="5748"/>
                  </a:lnTo>
                  <a:cubicBezTo>
                    <a:pt x="4656" y="5748"/>
                    <a:pt x="4656" y="5495"/>
                    <a:pt x="4498" y="5495"/>
                  </a:cubicBezTo>
                  <a:lnTo>
                    <a:pt x="4276" y="5495"/>
                  </a:lnTo>
                  <a:lnTo>
                    <a:pt x="4276" y="4767"/>
                  </a:lnTo>
                  <a:cubicBezTo>
                    <a:pt x="4339" y="4798"/>
                    <a:pt x="4403" y="4798"/>
                    <a:pt x="4434" y="4830"/>
                  </a:cubicBezTo>
                  <a:cubicBezTo>
                    <a:pt x="4593" y="4893"/>
                    <a:pt x="4751" y="4925"/>
                    <a:pt x="4909" y="4957"/>
                  </a:cubicBezTo>
                  <a:cubicBezTo>
                    <a:pt x="5004" y="4988"/>
                    <a:pt x="5099" y="4988"/>
                    <a:pt x="5194" y="5020"/>
                  </a:cubicBezTo>
                  <a:lnTo>
                    <a:pt x="5353" y="5020"/>
                  </a:lnTo>
                  <a:cubicBezTo>
                    <a:pt x="5416" y="5020"/>
                    <a:pt x="5480" y="5020"/>
                    <a:pt x="5543" y="4988"/>
                  </a:cubicBezTo>
                  <a:cubicBezTo>
                    <a:pt x="5765" y="4957"/>
                    <a:pt x="5923" y="4893"/>
                    <a:pt x="6018" y="4735"/>
                  </a:cubicBezTo>
                  <a:cubicBezTo>
                    <a:pt x="6335" y="4355"/>
                    <a:pt x="5670" y="3500"/>
                    <a:pt x="5384" y="3151"/>
                  </a:cubicBezTo>
                  <a:cubicBezTo>
                    <a:pt x="5448" y="2930"/>
                    <a:pt x="5480" y="2676"/>
                    <a:pt x="5480" y="2423"/>
                  </a:cubicBezTo>
                  <a:cubicBezTo>
                    <a:pt x="5480" y="1631"/>
                    <a:pt x="5068" y="871"/>
                    <a:pt x="4371" y="428"/>
                  </a:cubicBezTo>
                  <a:cubicBezTo>
                    <a:pt x="3992" y="175"/>
                    <a:pt x="3551" y="46"/>
                    <a:pt x="3102" y="46"/>
                  </a:cubicBezTo>
                  <a:cubicBezTo>
                    <a:pt x="2762" y="46"/>
                    <a:pt x="2418" y="120"/>
                    <a:pt x="2091" y="270"/>
                  </a:cubicBezTo>
                  <a:cubicBezTo>
                    <a:pt x="1685" y="111"/>
                    <a:pt x="1249" y="1"/>
                    <a:pt x="888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122" name="Google Shape;3122;p31"/>
            <p:cNvSpPr/>
            <p:nvPr/>
          </p:nvSpPr>
          <p:spPr>
            <a:xfrm>
              <a:off x="4388734" y="4308826"/>
              <a:ext cx="14219" cy="9060"/>
            </a:xfrm>
            <a:custGeom>
              <a:avLst/>
              <a:gdLst/>
              <a:ahLst/>
              <a:cxnLst/>
              <a:rect l="l" t="t" r="r" b="b"/>
              <a:pathLst>
                <a:path w="350" h="223" extrusionOk="0">
                  <a:moveTo>
                    <a:pt x="191" y="1"/>
                  </a:moveTo>
                  <a:cubicBezTo>
                    <a:pt x="1" y="1"/>
                    <a:pt x="1" y="222"/>
                    <a:pt x="191" y="222"/>
                  </a:cubicBezTo>
                  <a:cubicBezTo>
                    <a:pt x="349" y="222"/>
                    <a:pt x="349" y="1"/>
                    <a:pt x="191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123" name="Google Shape;3123;p31"/>
            <p:cNvSpPr/>
            <p:nvPr/>
          </p:nvSpPr>
          <p:spPr>
            <a:xfrm>
              <a:off x="4377157" y="4141569"/>
              <a:ext cx="87547" cy="115504"/>
            </a:xfrm>
            <a:custGeom>
              <a:avLst/>
              <a:gdLst/>
              <a:ahLst/>
              <a:cxnLst/>
              <a:rect l="l" t="t" r="r" b="b"/>
              <a:pathLst>
                <a:path w="2155" h="2843" extrusionOk="0">
                  <a:moveTo>
                    <a:pt x="413" y="254"/>
                  </a:moveTo>
                  <a:cubicBezTo>
                    <a:pt x="508" y="254"/>
                    <a:pt x="571" y="381"/>
                    <a:pt x="508" y="444"/>
                  </a:cubicBezTo>
                  <a:cubicBezTo>
                    <a:pt x="475" y="477"/>
                    <a:pt x="438" y="491"/>
                    <a:pt x="403" y="491"/>
                  </a:cubicBezTo>
                  <a:cubicBezTo>
                    <a:pt x="340" y="491"/>
                    <a:pt x="286" y="443"/>
                    <a:pt x="286" y="381"/>
                  </a:cubicBezTo>
                  <a:cubicBezTo>
                    <a:pt x="286" y="317"/>
                    <a:pt x="349" y="254"/>
                    <a:pt x="413" y="254"/>
                  </a:cubicBezTo>
                  <a:close/>
                  <a:moveTo>
                    <a:pt x="1743" y="539"/>
                  </a:moveTo>
                  <a:cubicBezTo>
                    <a:pt x="1869" y="539"/>
                    <a:pt x="1933" y="666"/>
                    <a:pt x="1838" y="761"/>
                  </a:cubicBezTo>
                  <a:cubicBezTo>
                    <a:pt x="1820" y="778"/>
                    <a:pt x="1795" y="786"/>
                    <a:pt x="1768" y="786"/>
                  </a:cubicBezTo>
                  <a:cubicBezTo>
                    <a:pt x="1698" y="786"/>
                    <a:pt x="1616" y="734"/>
                    <a:pt x="1616" y="666"/>
                  </a:cubicBezTo>
                  <a:cubicBezTo>
                    <a:pt x="1616" y="602"/>
                    <a:pt x="1679" y="539"/>
                    <a:pt x="1743" y="539"/>
                  </a:cubicBezTo>
                  <a:close/>
                  <a:moveTo>
                    <a:pt x="983" y="1109"/>
                  </a:moveTo>
                  <a:cubicBezTo>
                    <a:pt x="1078" y="1141"/>
                    <a:pt x="1173" y="1204"/>
                    <a:pt x="1173" y="1331"/>
                  </a:cubicBezTo>
                  <a:cubicBezTo>
                    <a:pt x="1173" y="1394"/>
                    <a:pt x="1141" y="1457"/>
                    <a:pt x="1046" y="1489"/>
                  </a:cubicBezTo>
                  <a:cubicBezTo>
                    <a:pt x="1020" y="1502"/>
                    <a:pt x="988" y="1510"/>
                    <a:pt x="956" y="1510"/>
                  </a:cubicBezTo>
                  <a:cubicBezTo>
                    <a:pt x="909" y="1510"/>
                    <a:pt x="861" y="1495"/>
                    <a:pt x="824" y="1457"/>
                  </a:cubicBezTo>
                  <a:cubicBezTo>
                    <a:pt x="793" y="1394"/>
                    <a:pt x="761" y="1299"/>
                    <a:pt x="793" y="1236"/>
                  </a:cubicBezTo>
                  <a:cubicBezTo>
                    <a:pt x="824" y="1172"/>
                    <a:pt x="888" y="1109"/>
                    <a:pt x="983" y="1109"/>
                  </a:cubicBezTo>
                  <a:close/>
                  <a:moveTo>
                    <a:pt x="1299" y="2344"/>
                  </a:moveTo>
                  <a:cubicBezTo>
                    <a:pt x="1363" y="2344"/>
                    <a:pt x="1426" y="2407"/>
                    <a:pt x="1426" y="2471"/>
                  </a:cubicBezTo>
                  <a:cubicBezTo>
                    <a:pt x="1426" y="2555"/>
                    <a:pt x="1370" y="2597"/>
                    <a:pt x="1304" y="2597"/>
                  </a:cubicBezTo>
                  <a:cubicBezTo>
                    <a:pt x="1271" y="2597"/>
                    <a:pt x="1236" y="2587"/>
                    <a:pt x="1204" y="2566"/>
                  </a:cubicBezTo>
                  <a:cubicBezTo>
                    <a:pt x="1141" y="2502"/>
                    <a:pt x="1204" y="2344"/>
                    <a:pt x="1299" y="2344"/>
                  </a:cubicBezTo>
                  <a:close/>
                  <a:moveTo>
                    <a:pt x="397" y="1"/>
                  </a:moveTo>
                  <a:cubicBezTo>
                    <a:pt x="346" y="1"/>
                    <a:pt x="297" y="11"/>
                    <a:pt x="254" y="32"/>
                  </a:cubicBezTo>
                  <a:cubicBezTo>
                    <a:pt x="96" y="127"/>
                    <a:pt x="1" y="286"/>
                    <a:pt x="64" y="476"/>
                  </a:cubicBezTo>
                  <a:cubicBezTo>
                    <a:pt x="96" y="634"/>
                    <a:pt x="254" y="761"/>
                    <a:pt x="413" y="761"/>
                  </a:cubicBezTo>
                  <a:cubicBezTo>
                    <a:pt x="444" y="761"/>
                    <a:pt x="476" y="729"/>
                    <a:pt x="508" y="729"/>
                  </a:cubicBezTo>
                  <a:lnTo>
                    <a:pt x="666" y="982"/>
                  </a:lnTo>
                  <a:cubicBezTo>
                    <a:pt x="539" y="1109"/>
                    <a:pt x="508" y="1299"/>
                    <a:pt x="571" y="1457"/>
                  </a:cubicBezTo>
                  <a:cubicBezTo>
                    <a:pt x="634" y="1647"/>
                    <a:pt x="793" y="1774"/>
                    <a:pt x="951" y="1774"/>
                  </a:cubicBezTo>
                  <a:lnTo>
                    <a:pt x="1078" y="2186"/>
                  </a:lnTo>
                  <a:cubicBezTo>
                    <a:pt x="919" y="2281"/>
                    <a:pt x="888" y="2471"/>
                    <a:pt x="951" y="2629"/>
                  </a:cubicBezTo>
                  <a:cubicBezTo>
                    <a:pt x="1022" y="2772"/>
                    <a:pt x="1147" y="2843"/>
                    <a:pt x="1272" y="2843"/>
                  </a:cubicBezTo>
                  <a:cubicBezTo>
                    <a:pt x="1313" y="2843"/>
                    <a:pt x="1355" y="2835"/>
                    <a:pt x="1394" y="2819"/>
                  </a:cubicBezTo>
                  <a:cubicBezTo>
                    <a:pt x="1584" y="2788"/>
                    <a:pt x="1679" y="2597"/>
                    <a:pt x="1679" y="2439"/>
                  </a:cubicBezTo>
                  <a:cubicBezTo>
                    <a:pt x="1648" y="2249"/>
                    <a:pt x="1489" y="2122"/>
                    <a:pt x="1331" y="2091"/>
                  </a:cubicBezTo>
                  <a:lnTo>
                    <a:pt x="1204" y="1711"/>
                  </a:lnTo>
                  <a:cubicBezTo>
                    <a:pt x="1426" y="1584"/>
                    <a:pt x="1489" y="1299"/>
                    <a:pt x="1363" y="1109"/>
                  </a:cubicBezTo>
                  <a:lnTo>
                    <a:pt x="1553" y="982"/>
                  </a:lnTo>
                  <a:cubicBezTo>
                    <a:pt x="1616" y="1014"/>
                    <a:pt x="1679" y="1014"/>
                    <a:pt x="1743" y="1014"/>
                  </a:cubicBezTo>
                  <a:cubicBezTo>
                    <a:pt x="1933" y="1014"/>
                    <a:pt x="2059" y="919"/>
                    <a:pt x="2123" y="761"/>
                  </a:cubicBezTo>
                  <a:cubicBezTo>
                    <a:pt x="2154" y="602"/>
                    <a:pt x="2091" y="444"/>
                    <a:pt x="1964" y="349"/>
                  </a:cubicBezTo>
                  <a:cubicBezTo>
                    <a:pt x="1901" y="301"/>
                    <a:pt x="1822" y="278"/>
                    <a:pt x="1743" y="278"/>
                  </a:cubicBezTo>
                  <a:cubicBezTo>
                    <a:pt x="1664" y="278"/>
                    <a:pt x="1584" y="301"/>
                    <a:pt x="1521" y="349"/>
                  </a:cubicBezTo>
                  <a:cubicBezTo>
                    <a:pt x="1394" y="444"/>
                    <a:pt x="1331" y="634"/>
                    <a:pt x="1394" y="792"/>
                  </a:cubicBezTo>
                  <a:lnTo>
                    <a:pt x="1204" y="919"/>
                  </a:lnTo>
                  <a:cubicBezTo>
                    <a:pt x="1137" y="897"/>
                    <a:pt x="1070" y="874"/>
                    <a:pt x="1003" y="874"/>
                  </a:cubicBezTo>
                  <a:cubicBezTo>
                    <a:pt x="975" y="874"/>
                    <a:pt x="947" y="878"/>
                    <a:pt x="919" y="887"/>
                  </a:cubicBezTo>
                  <a:lnTo>
                    <a:pt x="729" y="571"/>
                  </a:lnTo>
                  <a:cubicBezTo>
                    <a:pt x="824" y="444"/>
                    <a:pt x="793" y="254"/>
                    <a:pt x="698" y="127"/>
                  </a:cubicBezTo>
                  <a:cubicBezTo>
                    <a:pt x="613" y="43"/>
                    <a:pt x="501" y="1"/>
                    <a:pt x="397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3124" name="Google Shape;3124;p31"/>
            <p:cNvSpPr/>
            <p:nvPr/>
          </p:nvSpPr>
          <p:spPr>
            <a:xfrm>
              <a:off x="4360460" y="4193002"/>
              <a:ext cx="30916" cy="30958"/>
            </a:xfrm>
            <a:custGeom>
              <a:avLst/>
              <a:gdLst/>
              <a:ahLst/>
              <a:cxnLst/>
              <a:rect l="l" t="t" r="r" b="b"/>
              <a:pathLst>
                <a:path w="761" h="762" extrusionOk="0">
                  <a:moveTo>
                    <a:pt x="380" y="255"/>
                  </a:moveTo>
                  <a:cubicBezTo>
                    <a:pt x="475" y="255"/>
                    <a:pt x="539" y="381"/>
                    <a:pt x="444" y="445"/>
                  </a:cubicBezTo>
                  <a:cubicBezTo>
                    <a:pt x="422" y="478"/>
                    <a:pt x="392" y="492"/>
                    <a:pt x="362" y="492"/>
                  </a:cubicBezTo>
                  <a:cubicBezTo>
                    <a:pt x="307" y="492"/>
                    <a:pt x="254" y="443"/>
                    <a:pt x="254" y="381"/>
                  </a:cubicBezTo>
                  <a:cubicBezTo>
                    <a:pt x="254" y="318"/>
                    <a:pt x="285" y="255"/>
                    <a:pt x="380" y="255"/>
                  </a:cubicBezTo>
                  <a:close/>
                  <a:moveTo>
                    <a:pt x="387" y="0"/>
                  </a:moveTo>
                  <a:cubicBezTo>
                    <a:pt x="334" y="0"/>
                    <a:pt x="278" y="11"/>
                    <a:pt x="222" y="33"/>
                  </a:cubicBezTo>
                  <a:cubicBezTo>
                    <a:pt x="95" y="96"/>
                    <a:pt x="0" y="223"/>
                    <a:pt x="0" y="381"/>
                  </a:cubicBezTo>
                  <a:cubicBezTo>
                    <a:pt x="0" y="571"/>
                    <a:pt x="159" y="761"/>
                    <a:pt x="380" y="761"/>
                  </a:cubicBezTo>
                  <a:cubicBezTo>
                    <a:pt x="507" y="761"/>
                    <a:pt x="665" y="666"/>
                    <a:pt x="697" y="508"/>
                  </a:cubicBezTo>
                  <a:cubicBezTo>
                    <a:pt x="760" y="381"/>
                    <a:pt x="729" y="223"/>
                    <a:pt x="634" y="96"/>
                  </a:cubicBezTo>
                  <a:cubicBezTo>
                    <a:pt x="572" y="35"/>
                    <a:pt x="484" y="0"/>
                    <a:pt x="387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sp>
        <p:nvSpPr>
          <p:cNvPr id="3125" name="Google Shape;3125;p31"/>
          <p:cNvSpPr txBox="1"/>
          <p:nvPr/>
        </p:nvSpPr>
        <p:spPr>
          <a:xfrm>
            <a:off x="9844361" y="2366070"/>
            <a:ext cx="5350356" cy="59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r>
              <a:rPr lang="uz-Latn-UZ" sz="30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TASVIR</a:t>
            </a:r>
            <a:endParaRPr sz="3000" b="1" dirty="0">
              <a:solidFill>
                <a:srgbClr val="002060"/>
              </a:solidFill>
              <a:latin typeface="Arial" pitchFamily="34" charset="0"/>
              <a:ea typeface="Fira Sans Medium"/>
              <a:cs typeface="Arial" pitchFamily="34" charset="0"/>
              <a:sym typeface="Fira Sans Medium"/>
            </a:endParaRPr>
          </a:p>
        </p:txBody>
      </p:sp>
      <p:sp>
        <p:nvSpPr>
          <p:cNvPr id="3126" name="Google Shape;3126;p31"/>
          <p:cNvSpPr txBox="1"/>
          <p:nvPr/>
        </p:nvSpPr>
        <p:spPr>
          <a:xfrm>
            <a:off x="9844361" y="2964627"/>
            <a:ext cx="5350356" cy="10199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uz-Latn-UZ" sz="24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Asarning boshlanishi</a:t>
            </a:r>
            <a:endParaRPr sz="24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127" name="Google Shape;3127;p31"/>
          <p:cNvSpPr txBox="1"/>
          <p:nvPr/>
        </p:nvSpPr>
        <p:spPr>
          <a:xfrm>
            <a:off x="9844361" y="4276545"/>
            <a:ext cx="5350356" cy="59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r>
              <a:rPr lang="uz-Latn-UZ" sz="36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MUAMMO</a:t>
            </a:r>
            <a:endParaRPr sz="3600" b="1" dirty="0">
              <a:solidFill>
                <a:srgbClr val="002060"/>
              </a:solidFill>
              <a:latin typeface="Arial" pitchFamily="34" charset="0"/>
              <a:ea typeface="Fira Sans Medium"/>
              <a:cs typeface="Arial" pitchFamily="34" charset="0"/>
              <a:sym typeface="Fira Sans Medium"/>
            </a:endParaRPr>
          </a:p>
        </p:txBody>
      </p:sp>
      <p:sp>
        <p:nvSpPr>
          <p:cNvPr id="3128" name="Google Shape;3128;p31"/>
          <p:cNvSpPr txBox="1"/>
          <p:nvPr/>
        </p:nvSpPr>
        <p:spPr>
          <a:xfrm>
            <a:off x="9844361" y="4875102"/>
            <a:ext cx="5350356" cy="10199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uz-Latn-UZ" sz="24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Asosiy voqealar</a:t>
            </a:r>
            <a:endParaRPr sz="24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29" name="Google Shape;3129;p31"/>
          <p:cNvSpPr txBox="1"/>
          <p:nvPr/>
        </p:nvSpPr>
        <p:spPr>
          <a:xfrm>
            <a:off x="9844361" y="6187073"/>
            <a:ext cx="5350356" cy="59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r>
              <a:rPr lang="uz-Latn-UZ" sz="30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YECHIM</a:t>
            </a:r>
            <a:endParaRPr sz="3000" b="1" dirty="0">
              <a:solidFill>
                <a:srgbClr val="002060"/>
              </a:solidFill>
              <a:latin typeface="Arial" pitchFamily="34" charset="0"/>
              <a:ea typeface="Fira Sans Medium"/>
              <a:cs typeface="Arial" pitchFamily="34" charset="0"/>
              <a:sym typeface="Fira Sans Medium"/>
            </a:endParaRPr>
          </a:p>
        </p:txBody>
      </p:sp>
      <p:sp>
        <p:nvSpPr>
          <p:cNvPr id="3130" name="Google Shape;3130;p31"/>
          <p:cNvSpPr txBox="1"/>
          <p:nvPr/>
        </p:nvSpPr>
        <p:spPr>
          <a:xfrm>
            <a:off x="9844361" y="6785629"/>
            <a:ext cx="5350356" cy="10199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uz-Latn-UZ" sz="2400" b="1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Nima bilan yakun topdi?</a:t>
            </a:r>
            <a:endParaRPr sz="24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131" name="Google Shape;3131;p31"/>
          <p:cNvSpPr txBox="1"/>
          <p:nvPr/>
        </p:nvSpPr>
        <p:spPr>
          <a:xfrm>
            <a:off x="9844361" y="8097600"/>
            <a:ext cx="5350356" cy="59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r>
              <a:rPr lang="uz-Latn-UZ" sz="30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Xulosa</a:t>
            </a:r>
            <a:endParaRPr sz="3000" b="1" dirty="0">
              <a:solidFill>
                <a:srgbClr val="002060"/>
              </a:solidFill>
              <a:latin typeface="Arial" pitchFamily="34" charset="0"/>
              <a:ea typeface="Fira Sans Medium"/>
              <a:cs typeface="Arial" pitchFamily="34" charset="0"/>
              <a:sym typeface="Fira Sans Medium"/>
            </a:endParaRPr>
          </a:p>
        </p:txBody>
      </p:sp>
      <p:sp>
        <p:nvSpPr>
          <p:cNvPr id="3132" name="Google Shape;3132;p31"/>
          <p:cNvSpPr txBox="1"/>
          <p:nvPr/>
        </p:nvSpPr>
        <p:spPr>
          <a:xfrm>
            <a:off x="9844361" y="8696157"/>
            <a:ext cx="5350356" cy="10199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uz-Latn-UZ" sz="2400" b="1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Asarning tarbiyaviy ahamiyati</a:t>
            </a:r>
            <a:endParaRPr sz="24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133" name="Google Shape;3133;p31"/>
          <p:cNvSpPr txBox="1"/>
          <p:nvPr/>
        </p:nvSpPr>
        <p:spPr>
          <a:xfrm>
            <a:off x="2063750" y="9896476"/>
            <a:ext cx="5943600" cy="9048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uz-Latn-UZ" sz="44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“QISQA SHARH”</a:t>
            </a:r>
            <a:endParaRPr sz="4400" b="1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pic>
        <p:nvPicPr>
          <p:cNvPr id="14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43" name="Рисунок 14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44" name="Рисунок 14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145" name="Google Shape;2450;p30"/>
          <p:cNvSpPr/>
          <p:nvPr/>
        </p:nvSpPr>
        <p:spPr>
          <a:xfrm>
            <a:off x="615950" y="8905875"/>
            <a:ext cx="1447800" cy="1590675"/>
          </a:xfrm>
          <a:custGeom>
            <a:avLst/>
            <a:gdLst/>
            <a:ahLst/>
            <a:cxnLst/>
            <a:rect l="l" t="t" r="r" b="b"/>
            <a:pathLst>
              <a:path w="15266" h="19319" extrusionOk="0">
                <a:moveTo>
                  <a:pt x="7126" y="1362"/>
                </a:moveTo>
                <a:cubicBezTo>
                  <a:pt x="7316" y="1204"/>
                  <a:pt x="7474" y="1046"/>
                  <a:pt x="7633" y="951"/>
                </a:cubicBezTo>
                <a:cubicBezTo>
                  <a:pt x="7886" y="761"/>
                  <a:pt x="8140" y="824"/>
                  <a:pt x="8203" y="1141"/>
                </a:cubicBezTo>
                <a:cubicBezTo>
                  <a:pt x="8298" y="1521"/>
                  <a:pt x="8361" y="1901"/>
                  <a:pt x="8425" y="2344"/>
                </a:cubicBezTo>
                <a:cubicBezTo>
                  <a:pt x="8710" y="2217"/>
                  <a:pt x="8931" y="2091"/>
                  <a:pt x="9153" y="1964"/>
                </a:cubicBezTo>
                <a:cubicBezTo>
                  <a:pt x="9375" y="1837"/>
                  <a:pt x="9565" y="1679"/>
                  <a:pt x="9786" y="1584"/>
                </a:cubicBezTo>
                <a:cubicBezTo>
                  <a:pt x="9881" y="1521"/>
                  <a:pt x="10008" y="1552"/>
                  <a:pt x="10135" y="1521"/>
                </a:cubicBezTo>
                <a:cubicBezTo>
                  <a:pt x="10198" y="1869"/>
                  <a:pt x="10230" y="2154"/>
                  <a:pt x="10293" y="2502"/>
                </a:cubicBezTo>
                <a:cubicBezTo>
                  <a:pt x="10515" y="2344"/>
                  <a:pt x="10705" y="2217"/>
                  <a:pt x="10895" y="2122"/>
                </a:cubicBezTo>
                <a:cubicBezTo>
                  <a:pt x="11306" y="1901"/>
                  <a:pt x="11528" y="1996"/>
                  <a:pt x="11623" y="2471"/>
                </a:cubicBezTo>
                <a:cubicBezTo>
                  <a:pt x="11686" y="2756"/>
                  <a:pt x="11750" y="3072"/>
                  <a:pt x="11813" y="3357"/>
                </a:cubicBezTo>
                <a:cubicBezTo>
                  <a:pt x="11845" y="3484"/>
                  <a:pt x="11908" y="3579"/>
                  <a:pt x="11940" y="3737"/>
                </a:cubicBezTo>
                <a:cubicBezTo>
                  <a:pt x="12130" y="3674"/>
                  <a:pt x="12288" y="3642"/>
                  <a:pt x="12447" y="3611"/>
                </a:cubicBezTo>
                <a:cubicBezTo>
                  <a:pt x="12890" y="3484"/>
                  <a:pt x="12922" y="3516"/>
                  <a:pt x="12985" y="3959"/>
                </a:cubicBezTo>
                <a:cubicBezTo>
                  <a:pt x="13207" y="5321"/>
                  <a:pt x="13460" y="6683"/>
                  <a:pt x="13682" y="8044"/>
                </a:cubicBezTo>
                <a:cubicBezTo>
                  <a:pt x="13840" y="9026"/>
                  <a:pt x="13967" y="10008"/>
                  <a:pt x="14157" y="10958"/>
                </a:cubicBezTo>
                <a:cubicBezTo>
                  <a:pt x="14410" y="12351"/>
                  <a:pt x="14695" y="13713"/>
                  <a:pt x="14980" y="15075"/>
                </a:cubicBezTo>
                <a:cubicBezTo>
                  <a:pt x="15043" y="15518"/>
                  <a:pt x="15138" y="15993"/>
                  <a:pt x="15233" y="16437"/>
                </a:cubicBezTo>
                <a:cubicBezTo>
                  <a:pt x="15265" y="16753"/>
                  <a:pt x="15170" y="16912"/>
                  <a:pt x="14853" y="17007"/>
                </a:cubicBezTo>
                <a:cubicBezTo>
                  <a:pt x="14537" y="17070"/>
                  <a:pt x="14220" y="17133"/>
                  <a:pt x="13903" y="17197"/>
                </a:cubicBezTo>
                <a:cubicBezTo>
                  <a:pt x="12478" y="17513"/>
                  <a:pt x="11085" y="17798"/>
                  <a:pt x="9660" y="18115"/>
                </a:cubicBezTo>
                <a:cubicBezTo>
                  <a:pt x="8361" y="18368"/>
                  <a:pt x="7063" y="18685"/>
                  <a:pt x="5764" y="18970"/>
                </a:cubicBezTo>
                <a:cubicBezTo>
                  <a:pt x="5099" y="19097"/>
                  <a:pt x="4403" y="19192"/>
                  <a:pt x="3738" y="19255"/>
                </a:cubicBezTo>
                <a:cubicBezTo>
                  <a:pt x="3262" y="19318"/>
                  <a:pt x="3136" y="19192"/>
                  <a:pt x="3104" y="18812"/>
                </a:cubicBezTo>
                <a:cubicBezTo>
                  <a:pt x="3009" y="18210"/>
                  <a:pt x="2882" y="17640"/>
                  <a:pt x="2756" y="17038"/>
                </a:cubicBezTo>
                <a:cubicBezTo>
                  <a:pt x="2661" y="16563"/>
                  <a:pt x="2534" y="16057"/>
                  <a:pt x="2407" y="15550"/>
                </a:cubicBezTo>
                <a:cubicBezTo>
                  <a:pt x="2154" y="14568"/>
                  <a:pt x="1901" y="13586"/>
                  <a:pt x="1679" y="12573"/>
                </a:cubicBezTo>
                <a:cubicBezTo>
                  <a:pt x="1394" y="11338"/>
                  <a:pt x="1141" y="10071"/>
                  <a:pt x="824" y="8836"/>
                </a:cubicBezTo>
                <a:cubicBezTo>
                  <a:pt x="634" y="7981"/>
                  <a:pt x="381" y="7094"/>
                  <a:pt x="127" y="6239"/>
                </a:cubicBezTo>
                <a:cubicBezTo>
                  <a:pt x="1" y="5796"/>
                  <a:pt x="32" y="5511"/>
                  <a:pt x="412" y="5226"/>
                </a:cubicBezTo>
                <a:cubicBezTo>
                  <a:pt x="1014" y="4782"/>
                  <a:pt x="1584" y="4307"/>
                  <a:pt x="2154" y="3832"/>
                </a:cubicBezTo>
                <a:cubicBezTo>
                  <a:pt x="3262" y="2851"/>
                  <a:pt x="4371" y="1837"/>
                  <a:pt x="5511" y="824"/>
                </a:cubicBezTo>
                <a:cubicBezTo>
                  <a:pt x="5733" y="602"/>
                  <a:pt x="5986" y="412"/>
                  <a:pt x="6239" y="222"/>
                </a:cubicBezTo>
                <a:cubicBezTo>
                  <a:pt x="6524" y="0"/>
                  <a:pt x="6778" y="127"/>
                  <a:pt x="6873" y="444"/>
                </a:cubicBezTo>
                <a:cubicBezTo>
                  <a:pt x="6968" y="729"/>
                  <a:pt x="7031" y="1014"/>
                  <a:pt x="7126" y="1362"/>
                </a:cubicBezTo>
                <a:close/>
                <a:moveTo>
                  <a:pt x="3611" y="18717"/>
                </a:moveTo>
                <a:cubicBezTo>
                  <a:pt x="4751" y="18780"/>
                  <a:pt x="5859" y="18527"/>
                  <a:pt x="6968" y="18273"/>
                </a:cubicBezTo>
                <a:cubicBezTo>
                  <a:pt x="7506" y="18147"/>
                  <a:pt x="8045" y="17988"/>
                  <a:pt x="8583" y="17862"/>
                </a:cubicBezTo>
                <a:cubicBezTo>
                  <a:pt x="9533" y="17672"/>
                  <a:pt x="10451" y="17482"/>
                  <a:pt x="11401" y="17292"/>
                </a:cubicBezTo>
                <a:cubicBezTo>
                  <a:pt x="12098" y="17133"/>
                  <a:pt x="12827" y="17007"/>
                  <a:pt x="13555" y="16848"/>
                </a:cubicBezTo>
                <a:cubicBezTo>
                  <a:pt x="13935" y="16753"/>
                  <a:pt x="14283" y="16627"/>
                  <a:pt x="14663" y="16532"/>
                </a:cubicBezTo>
                <a:cubicBezTo>
                  <a:pt x="14663" y="16215"/>
                  <a:pt x="14663" y="15962"/>
                  <a:pt x="14632" y="15708"/>
                </a:cubicBezTo>
                <a:cubicBezTo>
                  <a:pt x="14347" y="14093"/>
                  <a:pt x="14030" y="12446"/>
                  <a:pt x="13713" y="10831"/>
                </a:cubicBezTo>
                <a:cubicBezTo>
                  <a:pt x="13618" y="10198"/>
                  <a:pt x="13428" y="9564"/>
                  <a:pt x="13333" y="8931"/>
                </a:cubicBezTo>
                <a:cubicBezTo>
                  <a:pt x="13112" y="7728"/>
                  <a:pt x="12953" y="6524"/>
                  <a:pt x="12763" y="5289"/>
                </a:cubicBezTo>
                <a:cubicBezTo>
                  <a:pt x="12700" y="4909"/>
                  <a:pt x="12605" y="4497"/>
                  <a:pt x="12542" y="4086"/>
                </a:cubicBezTo>
                <a:cubicBezTo>
                  <a:pt x="11180" y="4244"/>
                  <a:pt x="9913" y="4719"/>
                  <a:pt x="8551" y="4877"/>
                </a:cubicBezTo>
                <a:cubicBezTo>
                  <a:pt x="7253" y="5004"/>
                  <a:pt x="5954" y="5353"/>
                  <a:pt x="4656" y="5574"/>
                </a:cubicBezTo>
                <a:cubicBezTo>
                  <a:pt x="3358" y="5796"/>
                  <a:pt x="2027" y="5986"/>
                  <a:pt x="697" y="6176"/>
                </a:cubicBezTo>
                <a:cubicBezTo>
                  <a:pt x="1647" y="10356"/>
                  <a:pt x="2629" y="14505"/>
                  <a:pt x="3611" y="18717"/>
                </a:cubicBezTo>
                <a:close/>
                <a:moveTo>
                  <a:pt x="11243" y="2566"/>
                </a:moveTo>
                <a:cubicBezTo>
                  <a:pt x="9216" y="3357"/>
                  <a:pt x="7253" y="4117"/>
                  <a:pt x="5226" y="4909"/>
                </a:cubicBezTo>
                <a:cubicBezTo>
                  <a:pt x="5891" y="4972"/>
                  <a:pt x="10831" y="4086"/>
                  <a:pt x="11401" y="3801"/>
                </a:cubicBezTo>
                <a:cubicBezTo>
                  <a:pt x="11370" y="3389"/>
                  <a:pt x="11306" y="3009"/>
                  <a:pt x="11243" y="2566"/>
                </a:cubicBezTo>
                <a:close/>
                <a:moveTo>
                  <a:pt x="2186" y="5099"/>
                </a:moveTo>
                <a:cubicBezTo>
                  <a:pt x="4181" y="4466"/>
                  <a:pt x="6113" y="3611"/>
                  <a:pt x="7950" y="2566"/>
                </a:cubicBezTo>
                <a:cubicBezTo>
                  <a:pt x="7918" y="2217"/>
                  <a:pt x="7886" y="1869"/>
                  <a:pt x="7855" y="1552"/>
                </a:cubicBezTo>
                <a:cubicBezTo>
                  <a:pt x="7855" y="1521"/>
                  <a:pt x="7823" y="1489"/>
                  <a:pt x="7760" y="1394"/>
                </a:cubicBezTo>
                <a:cubicBezTo>
                  <a:pt x="5891" y="2629"/>
                  <a:pt x="4023" y="3864"/>
                  <a:pt x="2186" y="5099"/>
                </a:cubicBezTo>
                <a:close/>
                <a:moveTo>
                  <a:pt x="1996" y="4656"/>
                </a:moveTo>
                <a:cubicBezTo>
                  <a:pt x="1996" y="4687"/>
                  <a:pt x="2027" y="4719"/>
                  <a:pt x="2059" y="4719"/>
                </a:cubicBezTo>
                <a:cubicBezTo>
                  <a:pt x="3579" y="3737"/>
                  <a:pt x="5099" y="2724"/>
                  <a:pt x="6619" y="1742"/>
                </a:cubicBezTo>
                <a:cubicBezTo>
                  <a:pt x="6588" y="1362"/>
                  <a:pt x="6524" y="1046"/>
                  <a:pt x="6493" y="634"/>
                </a:cubicBezTo>
                <a:cubicBezTo>
                  <a:pt x="4909" y="2027"/>
                  <a:pt x="3453" y="3326"/>
                  <a:pt x="1996" y="4656"/>
                </a:cubicBezTo>
                <a:close/>
                <a:moveTo>
                  <a:pt x="9881" y="2692"/>
                </a:moveTo>
                <a:cubicBezTo>
                  <a:pt x="9850" y="2439"/>
                  <a:pt x="9818" y="2249"/>
                  <a:pt x="9786" y="2059"/>
                </a:cubicBezTo>
                <a:cubicBezTo>
                  <a:pt x="8140" y="2882"/>
                  <a:pt x="6524" y="3674"/>
                  <a:pt x="4941" y="4497"/>
                </a:cubicBezTo>
                <a:cubicBezTo>
                  <a:pt x="6651" y="4086"/>
                  <a:pt x="8235" y="3389"/>
                  <a:pt x="9881" y="2692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Прямоугольник 145"/>
          <p:cNvSpPr/>
          <p:nvPr/>
        </p:nvSpPr>
        <p:spPr>
          <a:xfrm>
            <a:off x="5187950" y="1666875"/>
            <a:ext cx="115629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z-Latn-UZ" sz="28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O‘TKIR HOSHIMOVNING “ENG OG‘IR GUNOH” HIKOYASI ASOSIDA</a:t>
            </a:r>
          </a:p>
        </p:txBody>
      </p:sp>
      <p:sp>
        <p:nvSpPr>
          <p:cNvPr id="147" name="Прямоугольник 146"/>
          <p:cNvSpPr/>
          <p:nvPr/>
        </p:nvSpPr>
        <p:spPr>
          <a:xfrm>
            <a:off x="311150" y="3876675"/>
            <a:ext cx="289047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z-Latn-UZ" sz="28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AMALIY </a:t>
            </a:r>
          </a:p>
          <a:p>
            <a:pPr lvl="0" algn="ctr"/>
            <a:r>
              <a:rPr lang="uz-Latn-UZ" sz="28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TOPSHIRIQLAR</a:t>
            </a:r>
          </a:p>
        </p:txBody>
      </p:sp>
      <p:pic>
        <p:nvPicPr>
          <p:cNvPr id="1026" name="Picture 2" descr="C:\Users\User\Desktop\Eng og'ir gunoh.jpe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551150" y="7991475"/>
            <a:ext cx="1895475" cy="1895475"/>
          </a:xfrm>
          <a:prstGeom prst="rect">
            <a:avLst/>
          </a:prstGeom>
          <a:noFill/>
        </p:spPr>
      </p:pic>
      <p:sp>
        <p:nvSpPr>
          <p:cNvPr id="149" name="Google Shape;3125;p31"/>
          <p:cNvSpPr txBox="1"/>
          <p:nvPr/>
        </p:nvSpPr>
        <p:spPr>
          <a:xfrm>
            <a:off x="14871700" y="9591675"/>
            <a:ext cx="3124200" cy="14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Hikoyani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 audio</a:t>
            </a:r>
          </a:p>
          <a:p>
            <a:pPr algn="ctr"/>
            <a:r>
              <a:rPr lang="en-US" sz="24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shaklda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tinglang</a:t>
            </a:r>
            <a:endParaRPr sz="2400" b="1" dirty="0">
              <a:solidFill>
                <a:srgbClr val="002060"/>
              </a:solidFill>
              <a:latin typeface="Arial" pitchFamily="34" charset="0"/>
              <a:ea typeface="Fira Sans Medium"/>
              <a:cs typeface="Arial" pitchFamily="34" charset="0"/>
              <a:sym typeface="Fira Sans Medium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Picture 2" descr="DOMINO MERGE! - Bepul onlayn oʻynang! | Pok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327791">
            <a:off x="2525361" y="1518886"/>
            <a:ext cx="1066800" cy="1066800"/>
          </a:xfrm>
          <a:prstGeom prst="rect">
            <a:avLst/>
          </a:prstGeom>
          <a:noFill/>
        </p:spPr>
      </p:pic>
      <p:sp>
        <p:nvSpPr>
          <p:cNvPr id="2" name="Скругленный прямоугольник 1"/>
          <p:cNvSpPr/>
          <p:nvPr/>
        </p:nvSpPr>
        <p:spPr>
          <a:xfrm>
            <a:off x="1073150" y="2962275"/>
            <a:ext cx="6553200" cy="1752600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349750" y="3190875"/>
            <a:ext cx="0" cy="12954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Скругленный прямоугольник 11"/>
          <p:cNvSpPr/>
          <p:nvPr/>
        </p:nvSpPr>
        <p:spPr>
          <a:xfrm>
            <a:off x="1149350" y="5095875"/>
            <a:ext cx="6553200" cy="1752600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149350" y="7229475"/>
            <a:ext cx="6553200" cy="1752600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4425950" y="5324475"/>
            <a:ext cx="0" cy="12954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502150" y="7458075"/>
            <a:ext cx="0" cy="12954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4654550" y="1743075"/>
            <a:ext cx="103797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“O‘YIN DONACHALARI” USULI</a:t>
            </a:r>
            <a:endParaRPr lang="ru-RU" sz="5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DOMINO MERGE! - Bepul onlayn oʻynang! | Pok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97240">
            <a:off x="3511550" y="1590675"/>
            <a:ext cx="1066800" cy="1066800"/>
          </a:xfrm>
          <a:prstGeom prst="rect">
            <a:avLst/>
          </a:prstGeom>
          <a:noFill/>
        </p:spPr>
      </p:pic>
      <p:grpSp>
        <p:nvGrpSpPr>
          <p:cNvPr id="21" name="Google Shape;1011;p33"/>
          <p:cNvGrpSpPr/>
          <p:nvPr/>
        </p:nvGrpSpPr>
        <p:grpSpPr>
          <a:xfrm>
            <a:off x="14560550" y="7508126"/>
            <a:ext cx="2751542" cy="3293224"/>
            <a:chOff x="3196231" y="1212450"/>
            <a:chExt cx="2751542" cy="3293224"/>
          </a:xfrm>
        </p:grpSpPr>
        <p:sp>
          <p:nvSpPr>
            <p:cNvPr id="22" name="Google Shape;1012;p33"/>
            <p:cNvSpPr/>
            <p:nvPr/>
          </p:nvSpPr>
          <p:spPr>
            <a:xfrm>
              <a:off x="3889248" y="3305001"/>
              <a:ext cx="1371923" cy="797242"/>
            </a:xfrm>
            <a:custGeom>
              <a:avLst/>
              <a:gdLst/>
              <a:ahLst/>
              <a:cxnLst/>
              <a:rect l="l" t="t" r="r" b="b"/>
              <a:pathLst>
                <a:path w="4278" h="2486" extrusionOk="0">
                  <a:moveTo>
                    <a:pt x="2142" y="0"/>
                  </a:moveTo>
                  <a:lnTo>
                    <a:pt x="1" y="1243"/>
                  </a:lnTo>
                  <a:lnTo>
                    <a:pt x="2142" y="2485"/>
                  </a:lnTo>
                  <a:lnTo>
                    <a:pt x="4278" y="1243"/>
                  </a:lnTo>
                  <a:lnTo>
                    <a:pt x="2142" y="0"/>
                  </a:lnTo>
                  <a:close/>
                </a:path>
              </a:pathLst>
            </a:custGeom>
            <a:solidFill>
              <a:srgbClr val="2E6DF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013;p33"/>
            <p:cNvSpPr/>
            <p:nvPr/>
          </p:nvSpPr>
          <p:spPr>
            <a:xfrm>
              <a:off x="3889248" y="1755415"/>
              <a:ext cx="1371923" cy="795638"/>
            </a:xfrm>
            <a:custGeom>
              <a:avLst/>
              <a:gdLst/>
              <a:ahLst/>
              <a:cxnLst/>
              <a:rect l="l" t="t" r="r" b="b"/>
              <a:pathLst>
                <a:path w="4278" h="2481" extrusionOk="0">
                  <a:moveTo>
                    <a:pt x="2142" y="1"/>
                  </a:moveTo>
                  <a:lnTo>
                    <a:pt x="1" y="1238"/>
                  </a:lnTo>
                  <a:lnTo>
                    <a:pt x="2142" y="2481"/>
                  </a:lnTo>
                  <a:lnTo>
                    <a:pt x="4278" y="1238"/>
                  </a:lnTo>
                  <a:lnTo>
                    <a:pt x="2142" y="1"/>
                  </a:ln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014;p33"/>
            <p:cNvSpPr/>
            <p:nvPr/>
          </p:nvSpPr>
          <p:spPr>
            <a:xfrm>
              <a:off x="3889248" y="2152432"/>
              <a:ext cx="686923" cy="1949810"/>
            </a:xfrm>
            <a:custGeom>
              <a:avLst/>
              <a:gdLst/>
              <a:ahLst/>
              <a:cxnLst/>
              <a:rect l="l" t="t" r="r" b="b"/>
              <a:pathLst>
                <a:path w="2142" h="6080" extrusionOk="0">
                  <a:moveTo>
                    <a:pt x="1" y="0"/>
                  </a:moveTo>
                  <a:lnTo>
                    <a:pt x="1" y="4837"/>
                  </a:lnTo>
                  <a:lnTo>
                    <a:pt x="2142" y="6079"/>
                  </a:lnTo>
                  <a:lnTo>
                    <a:pt x="2142" y="124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015;p33"/>
            <p:cNvSpPr/>
            <p:nvPr/>
          </p:nvSpPr>
          <p:spPr>
            <a:xfrm>
              <a:off x="4575850" y="2152432"/>
              <a:ext cx="685320" cy="1949810"/>
            </a:xfrm>
            <a:custGeom>
              <a:avLst/>
              <a:gdLst/>
              <a:ahLst/>
              <a:cxnLst/>
              <a:rect l="l" t="t" r="r" b="b"/>
              <a:pathLst>
                <a:path w="2137" h="6080" extrusionOk="0">
                  <a:moveTo>
                    <a:pt x="2137" y="0"/>
                  </a:moveTo>
                  <a:lnTo>
                    <a:pt x="1" y="1243"/>
                  </a:lnTo>
                  <a:lnTo>
                    <a:pt x="1" y="6079"/>
                  </a:lnTo>
                  <a:lnTo>
                    <a:pt x="2137" y="4837"/>
                  </a:lnTo>
                  <a:lnTo>
                    <a:pt x="2137" y="0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016;p33"/>
            <p:cNvSpPr/>
            <p:nvPr/>
          </p:nvSpPr>
          <p:spPr>
            <a:xfrm>
              <a:off x="4575850" y="3710035"/>
              <a:ext cx="1371923" cy="795638"/>
            </a:xfrm>
            <a:custGeom>
              <a:avLst/>
              <a:gdLst/>
              <a:ahLst/>
              <a:cxnLst/>
              <a:rect l="l" t="t" r="r" b="b"/>
              <a:pathLst>
                <a:path w="4278" h="2481" extrusionOk="0">
                  <a:moveTo>
                    <a:pt x="2137" y="0"/>
                  </a:moveTo>
                  <a:lnTo>
                    <a:pt x="1" y="1243"/>
                  </a:lnTo>
                  <a:lnTo>
                    <a:pt x="2137" y="2480"/>
                  </a:lnTo>
                  <a:lnTo>
                    <a:pt x="4278" y="1243"/>
                  </a:lnTo>
                  <a:lnTo>
                    <a:pt x="2137" y="0"/>
                  </a:lnTo>
                  <a:close/>
                </a:path>
              </a:pathLst>
            </a:custGeom>
            <a:solidFill>
              <a:srgbClr val="2E6DF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017;p33"/>
            <p:cNvSpPr/>
            <p:nvPr/>
          </p:nvSpPr>
          <p:spPr>
            <a:xfrm>
              <a:off x="4575850" y="2680933"/>
              <a:ext cx="1371923" cy="788904"/>
            </a:xfrm>
            <a:custGeom>
              <a:avLst/>
              <a:gdLst/>
              <a:ahLst/>
              <a:cxnLst/>
              <a:rect l="l" t="t" r="r" b="b"/>
              <a:pathLst>
                <a:path w="4278" h="2460" extrusionOk="0">
                  <a:moveTo>
                    <a:pt x="2137" y="0"/>
                  </a:moveTo>
                  <a:lnTo>
                    <a:pt x="1" y="1243"/>
                  </a:lnTo>
                  <a:lnTo>
                    <a:pt x="2137" y="2460"/>
                  </a:lnTo>
                  <a:lnTo>
                    <a:pt x="4278" y="1243"/>
                  </a:lnTo>
                  <a:lnTo>
                    <a:pt x="2137" y="0"/>
                  </a:lnTo>
                  <a:close/>
                </a:path>
              </a:pathLst>
            </a:custGeom>
            <a:solidFill>
              <a:srgbClr val="F6D5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018;p33"/>
            <p:cNvSpPr/>
            <p:nvPr/>
          </p:nvSpPr>
          <p:spPr>
            <a:xfrm>
              <a:off x="4575850" y="3079233"/>
              <a:ext cx="685320" cy="1426440"/>
            </a:xfrm>
            <a:custGeom>
              <a:avLst/>
              <a:gdLst/>
              <a:ahLst/>
              <a:cxnLst/>
              <a:rect l="l" t="t" r="r" b="b"/>
              <a:pathLst>
                <a:path w="2137" h="4448" extrusionOk="0">
                  <a:moveTo>
                    <a:pt x="1" y="1"/>
                  </a:moveTo>
                  <a:lnTo>
                    <a:pt x="1" y="3210"/>
                  </a:lnTo>
                  <a:lnTo>
                    <a:pt x="2137" y="4447"/>
                  </a:lnTo>
                  <a:lnTo>
                    <a:pt x="2137" y="121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4A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019;p33"/>
            <p:cNvSpPr/>
            <p:nvPr/>
          </p:nvSpPr>
          <p:spPr>
            <a:xfrm>
              <a:off x="5260850" y="3079233"/>
              <a:ext cx="686923" cy="1426440"/>
            </a:xfrm>
            <a:custGeom>
              <a:avLst/>
              <a:gdLst/>
              <a:ahLst/>
              <a:cxnLst/>
              <a:rect l="l" t="t" r="r" b="b"/>
              <a:pathLst>
                <a:path w="2142" h="4448" extrusionOk="0">
                  <a:moveTo>
                    <a:pt x="2142" y="1"/>
                  </a:moveTo>
                  <a:lnTo>
                    <a:pt x="1" y="1218"/>
                  </a:lnTo>
                  <a:lnTo>
                    <a:pt x="1" y="4447"/>
                  </a:lnTo>
                  <a:lnTo>
                    <a:pt x="2142" y="3210"/>
                  </a:lnTo>
                  <a:lnTo>
                    <a:pt x="2142" y="1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020;p33"/>
            <p:cNvSpPr/>
            <p:nvPr/>
          </p:nvSpPr>
          <p:spPr>
            <a:xfrm>
              <a:off x="3196231" y="3703301"/>
              <a:ext cx="1379940" cy="788904"/>
            </a:xfrm>
            <a:custGeom>
              <a:avLst/>
              <a:gdLst/>
              <a:ahLst/>
              <a:cxnLst/>
              <a:rect l="l" t="t" r="r" b="b"/>
              <a:pathLst>
                <a:path w="4303" h="2460" extrusionOk="0">
                  <a:moveTo>
                    <a:pt x="2162" y="1"/>
                  </a:moveTo>
                  <a:lnTo>
                    <a:pt x="0" y="1217"/>
                  </a:lnTo>
                  <a:lnTo>
                    <a:pt x="2162" y="2460"/>
                  </a:lnTo>
                  <a:lnTo>
                    <a:pt x="4303" y="1217"/>
                  </a:lnTo>
                  <a:lnTo>
                    <a:pt x="2162" y="1"/>
                  </a:lnTo>
                  <a:close/>
                </a:path>
              </a:pathLst>
            </a:custGeom>
            <a:solidFill>
              <a:srgbClr val="2E6DF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021;p33"/>
            <p:cNvSpPr/>
            <p:nvPr/>
          </p:nvSpPr>
          <p:spPr>
            <a:xfrm>
              <a:off x="3196231" y="2962501"/>
              <a:ext cx="1379940" cy="795638"/>
            </a:xfrm>
            <a:custGeom>
              <a:avLst/>
              <a:gdLst/>
              <a:ahLst/>
              <a:cxnLst/>
              <a:rect l="l" t="t" r="r" b="b"/>
              <a:pathLst>
                <a:path w="4303" h="2481" extrusionOk="0">
                  <a:moveTo>
                    <a:pt x="2162" y="0"/>
                  </a:moveTo>
                  <a:lnTo>
                    <a:pt x="0" y="1243"/>
                  </a:lnTo>
                  <a:lnTo>
                    <a:pt x="2162" y="2480"/>
                  </a:lnTo>
                  <a:lnTo>
                    <a:pt x="4303" y="1243"/>
                  </a:lnTo>
                  <a:lnTo>
                    <a:pt x="216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022;p33"/>
            <p:cNvSpPr/>
            <p:nvPr/>
          </p:nvSpPr>
          <p:spPr>
            <a:xfrm>
              <a:off x="3196231" y="3360801"/>
              <a:ext cx="693337" cy="1131403"/>
            </a:xfrm>
            <a:custGeom>
              <a:avLst/>
              <a:gdLst/>
              <a:ahLst/>
              <a:cxnLst/>
              <a:rect l="l" t="t" r="r" b="b"/>
              <a:pathLst>
                <a:path w="2162" h="3528" extrusionOk="0">
                  <a:moveTo>
                    <a:pt x="0" y="1"/>
                  </a:moveTo>
                  <a:lnTo>
                    <a:pt x="0" y="2285"/>
                  </a:lnTo>
                  <a:lnTo>
                    <a:pt x="2162" y="3528"/>
                  </a:lnTo>
                  <a:lnTo>
                    <a:pt x="2162" y="123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2D9BB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023;p33"/>
            <p:cNvSpPr/>
            <p:nvPr/>
          </p:nvSpPr>
          <p:spPr>
            <a:xfrm>
              <a:off x="3889248" y="3360801"/>
              <a:ext cx="686923" cy="1131403"/>
            </a:xfrm>
            <a:custGeom>
              <a:avLst/>
              <a:gdLst/>
              <a:ahLst/>
              <a:cxnLst/>
              <a:rect l="l" t="t" r="r" b="b"/>
              <a:pathLst>
                <a:path w="2142" h="3528" extrusionOk="0">
                  <a:moveTo>
                    <a:pt x="2142" y="1"/>
                  </a:moveTo>
                  <a:lnTo>
                    <a:pt x="1" y="1238"/>
                  </a:lnTo>
                  <a:lnTo>
                    <a:pt x="1" y="3528"/>
                  </a:lnTo>
                  <a:lnTo>
                    <a:pt x="2142" y="2285"/>
                  </a:lnTo>
                  <a:lnTo>
                    <a:pt x="2142" y="1"/>
                  </a:lnTo>
                  <a:close/>
                </a:path>
              </a:pathLst>
            </a:custGeom>
            <a:solidFill>
              <a:srgbClr val="6FC1B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024;p33"/>
            <p:cNvSpPr/>
            <p:nvPr/>
          </p:nvSpPr>
          <p:spPr>
            <a:xfrm>
              <a:off x="5029363" y="2300975"/>
              <a:ext cx="474600" cy="4746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025;p33"/>
            <p:cNvSpPr/>
            <p:nvPr/>
          </p:nvSpPr>
          <p:spPr>
            <a:xfrm>
              <a:off x="4331488" y="1246025"/>
              <a:ext cx="474600" cy="4746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026;p33"/>
            <p:cNvSpPr/>
            <p:nvPr/>
          </p:nvSpPr>
          <p:spPr>
            <a:xfrm>
              <a:off x="3628588" y="2805725"/>
              <a:ext cx="474600" cy="4746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027;p33"/>
            <p:cNvSpPr/>
            <p:nvPr/>
          </p:nvSpPr>
          <p:spPr>
            <a:xfrm>
              <a:off x="3710991" y="2932699"/>
              <a:ext cx="314821" cy="297500"/>
            </a:xfrm>
            <a:custGeom>
              <a:avLst/>
              <a:gdLst/>
              <a:ahLst/>
              <a:cxnLst/>
              <a:rect l="l" t="t" r="r" b="b"/>
              <a:pathLst>
                <a:path w="17885" h="16901" extrusionOk="0">
                  <a:moveTo>
                    <a:pt x="3454" y="0"/>
                  </a:moveTo>
                  <a:cubicBezTo>
                    <a:pt x="3343" y="0"/>
                    <a:pt x="3231" y="40"/>
                    <a:pt x="3141" y="122"/>
                  </a:cubicBezTo>
                  <a:cubicBezTo>
                    <a:pt x="1160" y="1940"/>
                    <a:pt x="0" y="4548"/>
                    <a:pt x="0" y="7246"/>
                  </a:cubicBezTo>
                  <a:cubicBezTo>
                    <a:pt x="0" y="12579"/>
                    <a:pt x="4325" y="16900"/>
                    <a:pt x="9657" y="16900"/>
                  </a:cubicBezTo>
                  <a:cubicBezTo>
                    <a:pt x="10907" y="16900"/>
                    <a:pt x="12175" y="16662"/>
                    <a:pt x="13331" y="16178"/>
                  </a:cubicBezTo>
                  <a:cubicBezTo>
                    <a:pt x="15126" y="15434"/>
                    <a:pt x="16659" y="14169"/>
                    <a:pt x="17728" y="12546"/>
                  </a:cubicBezTo>
                  <a:cubicBezTo>
                    <a:pt x="17884" y="12305"/>
                    <a:pt x="17788" y="11983"/>
                    <a:pt x="17526" y="11866"/>
                  </a:cubicBezTo>
                  <a:lnTo>
                    <a:pt x="9158" y="8171"/>
                  </a:lnTo>
                  <a:cubicBezTo>
                    <a:pt x="9016" y="8108"/>
                    <a:pt x="8896" y="8005"/>
                    <a:pt x="8811" y="7876"/>
                  </a:cubicBezTo>
                  <a:lnTo>
                    <a:pt x="8405" y="7246"/>
                  </a:lnTo>
                  <a:lnTo>
                    <a:pt x="3846" y="212"/>
                  </a:lnTo>
                  <a:cubicBezTo>
                    <a:pt x="3756" y="73"/>
                    <a:pt x="3606" y="0"/>
                    <a:pt x="3454" y="0"/>
                  </a:cubicBezTo>
                  <a:close/>
                </a:path>
              </a:pathLst>
            </a:custGeom>
            <a:solidFill>
              <a:srgbClr val="087A9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38" name="Google Shape;1028;p33"/>
            <p:cNvSpPr/>
            <p:nvPr/>
          </p:nvSpPr>
          <p:spPr>
            <a:xfrm>
              <a:off x="3791663" y="2890312"/>
              <a:ext cx="196937" cy="155553"/>
            </a:xfrm>
            <a:custGeom>
              <a:avLst/>
              <a:gdLst/>
              <a:ahLst/>
              <a:cxnLst/>
              <a:rect l="l" t="t" r="r" b="b"/>
              <a:pathLst>
                <a:path w="11188" h="8837" extrusionOk="0">
                  <a:moveTo>
                    <a:pt x="5070" y="0"/>
                  </a:moveTo>
                  <a:cubicBezTo>
                    <a:pt x="3434" y="0"/>
                    <a:pt x="1792" y="415"/>
                    <a:pt x="308" y="1256"/>
                  </a:cubicBezTo>
                  <a:cubicBezTo>
                    <a:pt x="76" y="1388"/>
                    <a:pt x="1" y="1690"/>
                    <a:pt x="148" y="1912"/>
                  </a:cubicBezTo>
                  <a:lnTo>
                    <a:pt x="4532" y="8676"/>
                  </a:lnTo>
                  <a:cubicBezTo>
                    <a:pt x="4601" y="8781"/>
                    <a:pt x="4714" y="8837"/>
                    <a:pt x="4828" y="8837"/>
                  </a:cubicBezTo>
                  <a:cubicBezTo>
                    <a:pt x="4919" y="8837"/>
                    <a:pt x="5010" y="8802"/>
                    <a:pt x="5081" y="8730"/>
                  </a:cubicBezTo>
                  <a:lnTo>
                    <a:pt x="10992" y="2683"/>
                  </a:lnTo>
                  <a:cubicBezTo>
                    <a:pt x="11187" y="2482"/>
                    <a:pt x="11163" y="2156"/>
                    <a:pt x="10940" y="1988"/>
                  </a:cubicBezTo>
                  <a:cubicBezTo>
                    <a:pt x="9218" y="670"/>
                    <a:pt x="7149" y="0"/>
                    <a:pt x="5070" y="0"/>
                  </a:cubicBezTo>
                  <a:close/>
                </a:path>
              </a:pathLst>
            </a:custGeom>
            <a:solidFill>
              <a:srgbClr val="087A9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39" name="Google Shape;1029;p33"/>
            <p:cNvSpPr/>
            <p:nvPr/>
          </p:nvSpPr>
          <p:spPr>
            <a:xfrm>
              <a:off x="3893652" y="2948717"/>
              <a:ext cx="167769" cy="176166"/>
            </a:xfrm>
            <a:custGeom>
              <a:avLst/>
              <a:gdLst/>
              <a:ahLst/>
              <a:cxnLst/>
              <a:rect l="l" t="t" r="r" b="b"/>
              <a:pathLst>
                <a:path w="9531" h="10008" extrusionOk="0">
                  <a:moveTo>
                    <a:pt x="6350" y="1"/>
                  </a:moveTo>
                  <a:cubicBezTo>
                    <a:pt x="6230" y="1"/>
                    <a:pt x="6108" y="47"/>
                    <a:pt x="6017" y="142"/>
                  </a:cubicBezTo>
                  <a:lnTo>
                    <a:pt x="172" y="6123"/>
                  </a:lnTo>
                  <a:cubicBezTo>
                    <a:pt x="0" y="6297"/>
                    <a:pt x="57" y="6589"/>
                    <a:pt x="283" y="6689"/>
                  </a:cubicBezTo>
                  <a:lnTo>
                    <a:pt x="7706" y="9968"/>
                  </a:lnTo>
                  <a:cubicBezTo>
                    <a:pt x="7767" y="9995"/>
                    <a:pt x="7830" y="10007"/>
                    <a:pt x="7893" y="10007"/>
                  </a:cubicBezTo>
                  <a:cubicBezTo>
                    <a:pt x="8082" y="10007"/>
                    <a:pt x="8261" y="9890"/>
                    <a:pt x="8329" y="9700"/>
                  </a:cubicBezTo>
                  <a:cubicBezTo>
                    <a:pt x="9531" y="6463"/>
                    <a:pt x="8913" y="2828"/>
                    <a:pt x="6706" y="169"/>
                  </a:cubicBezTo>
                  <a:cubicBezTo>
                    <a:pt x="6615" y="57"/>
                    <a:pt x="6483" y="1"/>
                    <a:pt x="6350" y="1"/>
                  </a:cubicBezTo>
                  <a:close/>
                </a:path>
              </a:pathLst>
            </a:custGeom>
            <a:solidFill>
              <a:srgbClr val="087A9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0" name="Google Shape;1030;p33"/>
            <p:cNvSpPr/>
            <p:nvPr/>
          </p:nvSpPr>
          <p:spPr>
            <a:xfrm>
              <a:off x="5226921" y="2388165"/>
              <a:ext cx="79528" cy="80162"/>
            </a:xfrm>
            <a:custGeom>
              <a:avLst/>
              <a:gdLst/>
              <a:ahLst/>
              <a:cxnLst/>
              <a:rect l="l" t="t" r="r" b="b"/>
              <a:pathLst>
                <a:path w="4518" h="4554" extrusionOk="0">
                  <a:moveTo>
                    <a:pt x="2259" y="0"/>
                  </a:moveTo>
                  <a:cubicBezTo>
                    <a:pt x="1009" y="0"/>
                    <a:pt x="0" y="1048"/>
                    <a:pt x="0" y="2298"/>
                  </a:cubicBezTo>
                  <a:cubicBezTo>
                    <a:pt x="0" y="3544"/>
                    <a:pt x="1009" y="4553"/>
                    <a:pt x="2259" y="4553"/>
                  </a:cubicBezTo>
                  <a:cubicBezTo>
                    <a:pt x="3505" y="4553"/>
                    <a:pt x="4517" y="3544"/>
                    <a:pt x="4517" y="2298"/>
                  </a:cubicBezTo>
                  <a:cubicBezTo>
                    <a:pt x="4517" y="1048"/>
                    <a:pt x="3505" y="0"/>
                    <a:pt x="2259" y="0"/>
                  </a:cubicBez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1" name="Google Shape;1031;p33"/>
            <p:cNvSpPr/>
            <p:nvPr/>
          </p:nvSpPr>
          <p:spPr>
            <a:xfrm>
              <a:off x="5097050" y="2468362"/>
              <a:ext cx="339253" cy="259056"/>
            </a:xfrm>
            <a:custGeom>
              <a:avLst/>
              <a:gdLst/>
              <a:ahLst/>
              <a:cxnLst/>
              <a:rect l="l" t="t" r="r" b="b"/>
              <a:pathLst>
                <a:path w="19273" h="14717" extrusionOk="0">
                  <a:moveTo>
                    <a:pt x="5120" y="4517"/>
                  </a:moveTo>
                  <a:cubicBezTo>
                    <a:pt x="5623" y="4517"/>
                    <a:pt x="5873" y="5122"/>
                    <a:pt x="5517" y="5481"/>
                  </a:cubicBezTo>
                  <a:cubicBezTo>
                    <a:pt x="5403" y="5595"/>
                    <a:pt x="5262" y="5647"/>
                    <a:pt x="5123" y="5647"/>
                  </a:cubicBezTo>
                  <a:cubicBezTo>
                    <a:pt x="4833" y="5647"/>
                    <a:pt x="4554" y="5421"/>
                    <a:pt x="4554" y="5080"/>
                  </a:cubicBezTo>
                  <a:cubicBezTo>
                    <a:pt x="4554" y="4767"/>
                    <a:pt x="4807" y="4517"/>
                    <a:pt x="5120" y="4517"/>
                  </a:cubicBezTo>
                  <a:close/>
                  <a:moveTo>
                    <a:pt x="3991" y="0"/>
                  </a:moveTo>
                  <a:cubicBezTo>
                    <a:pt x="3677" y="0"/>
                    <a:pt x="3425" y="250"/>
                    <a:pt x="3425" y="563"/>
                  </a:cubicBezTo>
                  <a:lnTo>
                    <a:pt x="3425" y="2572"/>
                  </a:lnTo>
                  <a:cubicBezTo>
                    <a:pt x="2455" y="3367"/>
                    <a:pt x="1750" y="4439"/>
                    <a:pt x="1401" y="5646"/>
                  </a:cubicBezTo>
                  <a:lnTo>
                    <a:pt x="564" y="5646"/>
                  </a:lnTo>
                  <a:cubicBezTo>
                    <a:pt x="251" y="5646"/>
                    <a:pt x="1" y="5896"/>
                    <a:pt x="1" y="6209"/>
                  </a:cubicBezTo>
                  <a:lnTo>
                    <a:pt x="1" y="9597"/>
                  </a:lnTo>
                  <a:cubicBezTo>
                    <a:pt x="1" y="9910"/>
                    <a:pt x="251" y="10163"/>
                    <a:pt x="564" y="10163"/>
                  </a:cubicBezTo>
                  <a:lnTo>
                    <a:pt x="1850" y="10163"/>
                  </a:lnTo>
                  <a:cubicBezTo>
                    <a:pt x="2446" y="11322"/>
                    <a:pt x="3391" y="12265"/>
                    <a:pt x="4554" y="12858"/>
                  </a:cubicBezTo>
                  <a:lnTo>
                    <a:pt x="4554" y="14153"/>
                  </a:lnTo>
                  <a:cubicBezTo>
                    <a:pt x="4554" y="14463"/>
                    <a:pt x="4807" y="14716"/>
                    <a:pt x="5120" y="14716"/>
                  </a:cubicBezTo>
                  <a:lnTo>
                    <a:pt x="7378" y="14716"/>
                  </a:lnTo>
                  <a:cubicBezTo>
                    <a:pt x="7688" y="14716"/>
                    <a:pt x="7941" y="14463"/>
                    <a:pt x="7941" y="14153"/>
                  </a:cubicBezTo>
                  <a:lnTo>
                    <a:pt x="7941" y="13551"/>
                  </a:lnTo>
                  <a:lnTo>
                    <a:pt x="11329" y="13551"/>
                  </a:lnTo>
                  <a:lnTo>
                    <a:pt x="11329" y="14153"/>
                  </a:lnTo>
                  <a:cubicBezTo>
                    <a:pt x="11329" y="14463"/>
                    <a:pt x="11582" y="14716"/>
                    <a:pt x="11895" y="14716"/>
                  </a:cubicBezTo>
                  <a:lnTo>
                    <a:pt x="14154" y="14716"/>
                  </a:lnTo>
                  <a:cubicBezTo>
                    <a:pt x="14464" y="14716"/>
                    <a:pt x="14717" y="14463"/>
                    <a:pt x="14717" y="14153"/>
                  </a:cubicBezTo>
                  <a:lnTo>
                    <a:pt x="14717" y="12864"/>
                  </a:lnTo>
                  <a:cubicBezTo>
                    <a:pt x="16647" y="11880"/>
                    <a:pt x="17945" y="9958"/>
                    <a:pt x="18107" y="7808"/>
                  </a:cubicBezTo>
                  <a:cubicBezTo>
                    <a:pt x="18800" y="7582"/>
                    <a:pt x="19270" y="6938"/>
                    <a:pt x="19273" y="6209"/>
                  </a:cubicBezTo>
                  <a:lnTo>
                    <a:pt x="19273" y="5080"/>
                  </a:lnTo>
                  <a:cubicBezTo>
                    <a:pt x="19273" y="4767"/>
                    <a:pt x="19020" y="4517"/>
                    <a:pt x="18707" y="4517"/>
                  </a:cubicBezTo>
                  <a:cubicBezTo>
                    <a:pt x="18393" y="4517"/>
                    <a:pt x="18144" y="4767"/>
                    <a:pt x="18144" y="5080"/>
                  </a:cubicBezTo>
                  <a:lnTo>
                    <a:pt x="18144" y="6209"/>
                  </a:lnTo>
                  <a:cubicBezTo>
                    <a:pt x="18141" y="6300"/>
                    <a:pt x="18116" y="6387"/>
                    <a:pt x="18074" y="6465"/>
                  </a:cubicBezTo>
                  <a:cubicBezTo>
                    <a:pt x="17647" y="3454"/>
                    <a:pt x="15021" y="1129"/>
                    <a:pt x="11895" y="1129"/>
                  </a:cubicBezTo>
                  <a:lnTo>
                    <a:pt x="7378" y="1129"/>
                  </a:lnTo>
                  <a:cubicBezTo>
                    <a:pt x="7020" y="1129"/>
                    <a:pt x="6665" y="1166"/>
                    <a:pt x="6315" y="1232"/>
                  </a:cubicBezTo>
                  <a:cubicBezTo>
                    <a:pt x="5788" y="464"/>
                    <a:pt x="4921" y="3"/>
                    <a:pt x="3991" y="0"/>
                  </a:cubicBez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2" name="Google Shape;1032;p33"/>
            <p:cNvSpPr/>
            <p:nvPr/>
          </p:nvSpPr>
          <p:spPr>
            <a:xfrm>
              <a:off x="4458459" y="1373366"/>
              <a:ext cx="218658" cy="218658"/>
            </a:xfrm>
            <a:custGeom>
              <a:avLst/>
              <a:gdLst/>
              <a:ahLst/>
              <a:cxnLst/>
              <a:rect l="l" t="t" r="r" b="b"/>
              <a:pathLst>
                <a:path w="12422" h="12422" extrusionOk="0">
                  <a:moveTo>
                    <a:pt x="6209" y="1"/>
                  </a:moveTo>
                  <a:cubicBezTo>
                    <a:pt x="2786" y="1"/>
                    <a:pt x="0" y="2786"/>
                    <a:pt x="0" y="6213"/>
                  </a:cubicBezTo>
                  <a:cubicBezTo>
                    <a:pt x="0" y="9637"/>
                    <a:pt x="2786" y="12422"/>
                    <a:pt x="6209" y="12422"/>
                  </a:cubicBezTo>
                  <a:cubicBezTo>
                    <a:pt x="9636" y="12422"/>
                    <a:pt x="12422" y="9637"/>
                    <a:pt x="12422" y="6213"/>
                  </a:cubicBezTo>
                  <a:cubicBezTo>
                    <a:pt x="12422" y="5219"/>
                    <a:pt x="12160" y="4258"/>
                    <a:pt x="11711" y="3388"/>
                  </a:cubicBezTo>
                  <a:lnTo>
                    <a:pt x="11428" y="3388"/>
                  </a:lnTo>
                  <a:lnTo>
                    <a:pt x="10780" y="4036"/>
                  </a:lnTo>
                  <a:cubicBezTo>
                    <a:pt x="11112" y="4713"/>
                    <a:pt x="11286" y="5457"/>
                    <a:pt x="11292" y="6213"/>
                  </a:cubicBezTo>
                  <a:cubicBezTo>
                    <a:pt x="11292" y="9013"/>
                    <a:pt x="9010" y="11293"/>
                    <a:pt x="6209" y="11293"/>
                  </a:cubicBezTo>
                  <a:cubicBezTo>
                    <a:pt x="3409" y="11293"/>
                    <a:pt x="1129" y="9013"/>
                    <a:pt x="1129" y="6213"/>
                  </a:cubicBezTo>
                  <a:cubicBezTo>
                    <a:pt x="1129" y="3409"/>
                    <a:pt x="3409" y="1130"/>
                    <a:pt x="6209" y="1130"/>
                  </a:cubicBezTo>
                  <a:cubicBezTo>
                    <a:pt x="6965" y="1133"/>
                    <a:pt x="7709" y="1307"/>
                    <a:pt x="8387" y="1639"/>
                  </a:cubicBezTo>
                  <a:lnTo>
                    <a:pt x="9034" y="994"/>
                  </a:lnTo>
                  <a:lnTo>
                    <a:pt x="9034" y="708"/>
                  </a:lnTo>
                  <a:cubicBezTo>
                    <a:pt x="8164" y="260"/>
                    <a:pt x="7203" y="1"/>
                    <a:pt x="6209" y="1"/>
                  </a:cubicBez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3" name="Google Shape;1033;p33"/>
            <p:cNvSpPr/>
            <p:nvPr/>
          </p:nvSpPr>
          <p:spPr>
            <a:xfrm>
              <a:off x="4492696" y="1413130"/>
              <a:ext cx="144675" cy="139148"/>
            </a:xfrm>
            <a:custGeom>
              <a:avLst/>
              <a:gdLst/>
              <a:ahLst/>
              <a:cxnLst/>
              <a:rect l="l" t="t" r="r" b="b"/>
              <a:pathLst>
                <a:path w="8219" h="7905" extrusionOk="0">
                  <a:moveTo>
                    <a:pt x="4264" y="0"/>
                  </a:moveTo>
                  <a:cubicBezTo>
                    <a:pt x="2665" y="0"/>
                    <a:pt x="1226" y="964"/>
                    <a:pt x="612" y="2439"/>
                  </a:cubicBezTo>
                  <a:cubicBezTo>
                    <a:pt x="0" y="3918"/>
                    <a:pt x="341" y="5616"/>
                    <a:pt x="1470" y="6748"/>
                  </a:cubicBezTo>
                  <a:cubicBezTo>
                    <a:pt x="2225" y="7503"/>
                    <a:pt x="3236" y="7904"/>
                    <a:pt x="4264" y="7904"/>
                  </a:cubicBezTo>
                  <a:cubicBezTo>
                    <a:pt x="4774" y="7904"/>
                    <a:pt x="5287" y="7806"/>
                    <a:pt x="5776" y="7603"/>
                  </a:cubicBezTo>
                  <a:cubicBezTo>
                    <a:pt x="7255" y="6992"/>
                    <a:pt x="8218" y="5550"/>
                    <a:pt x="8218" y="3954"/>
                  </a:cubicBezTo>
                  <a:cubicBezTo>
                    <a:pt x="8212" y="3502"/>
                    <a:pt x="8131" y="3059"/>
                    <a:pt x="7974" y="2638"/>
                  </a:cubicBezTo>
                  <a:lnTo>
                    <a:pt x="7050" y="3565"/>
                  </a:lnTo>
                  <a:cubicBezTo>
                    <a:pt x="7071" y="3692"/>
                    <a:pt x="7083" y="3821"/>
                    <a:pt x="7089" y="3954"/>
                  </a:cubicBezTo>
                  <a:cubicBezTo>
                    <a:pt x="7089" y="5095"/>
                    <a:pt x="6399" y="6125"/>
                    <a:pt x="5345" y="6562"/>
                  </a:cubicBezTo>
                  <a:cubicBezTo>
                    <a:pt x="4996" y="6706"/>
                    <a:pt x="4629" y="6776"/>
                    <a:pt x="4265" y="6776"/>
                  </a:cubicBezTo>
                  <a:cubicBezTo>
                    <a:pt x="3530" y="6776"/>
                    <a:pt x="2808" y="6489"/>
                    <a:pt x="2268" y="5947"/>
                  </a:cubicBezTo>
                  <a:cubicBezTo>
                    <a:pt x="1461" y="5140"/>
                    <a:pt x="1220" y="3927"/>
                    <a:pt x="1657" y="2873"/>
                  </a:cubicBezTo>
                  <a:cubicBezTo>
                    <a:pt x="2093" y="1816"/>
                    <a:pt x="3123" y="1129"/>
                    <a:pt x="4264" y="1129"/>
                  </a:cubicBezTo>
                  <a:cubicBezTo>
                    <a:pt x="4394" y="1132"/>
                    <a:pt x="4523" y="1144"/>
                    <a:pt x="4653" y="1168"/>
                  </a:cubicBezTo>
                  <a:lnTo>
                    <a:pt x="5580" y="241"/>
                  </a:lnTo>
                  <a:cubicBezTo>
                    <a:pt x="5159" y="84"/>
                    <a:pt x="4713" y="3"/>
                    <a:pt x="4264" y="0"/>
                  </a:cubicBez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4" name="Google Shape;1034;p33"/>
            <p:cNvSpPr/>
            <p:nvPr/>
          </p:nvSpPr>
          <p:spPr>
            <a:xfrm>
              <a:off x="4397501" y="1313728"/>
              <a:ext cx="339253" cy="339253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9672" y="1"/>
                  </a:moveTo>
                  <a:cubicBezTo>
                    <a:pt x="4379" y="1"/>
                    <a:pt x="0" y="4307"/>
                    <a:pt x="0" y="9601"/>
                  </a:cubicBezTo>
                  <a:cubicBezTo>
                    <a:pt x="0" y="14892"/>
                    <a:pt x="4379" y="19273"/>
                    <a:pt x="9672" y="19273"/>
                  </a:cubicBezTo>
                  <a:cubicBezTo>
                    <a:pt x="14966" y="19273"/>
                    <a:pt x="19272" y="14892"/>
                    <a:pt x="19272" y="9601"/>
                  </a:cubicBezTo>
                  <a:cubicBezTo>
                    <a:pt x="19269" y="8204"/>
                    <a:pt x="18962" y="6821"/>
                    <a:pt x="18369" y="5557"/>
                  </a:cubicBezTo>
                  <a:lnTo>
                    <a:pt x="17646" y="6279"/>
                  </a:lnTo>
                  <a:cubicBezTo>
                    <a:pt x="17327" y="6599"/>
                    <a:pt x="16896" y="6776"/>
                    <a:pt x="16448" y="6776"/>
                  </a:cubicBezTo>
                  <a:lnTo>
                    <a:pt x="16430" y="6776"/>
                  </a:lnTo>
                  <a:cubicBezTo>
                    <a:pt x="16809" y="7671"/>
                    <a:pt x="17008" y="8628"/>
                    <a:pt x="17014" y="9601"/>
                  </a:cubicBezTo>
                  <a:cubicBezTo>
                    <a:pt x="17014" y="13648"/>
                    <a:pt x="13720" y="16939"/>
                    <a:pt x="9672" y="16939"/>
                  </a:cubicBezTo>
                  <a:cubicBezTo>
                    <a:pt x="5625" y="16939"/>
                    <a:pt x="2334" y="13648"/>
                    <a:pt x="2334" y="9601"/>
                  </a:cubicBezTo>
                  <a:cubicBezTo>
                    <a:pt x="2334" y="5554"/>
                    <a:pt x="5625" y="2259"/>
                    <a:pt x="9672" y="2259"/>
                  </a:cubicBezTo>
                  <a:cubicBezTo>
                    <a:pt x="10642" y="2265"/>
                    <a:pt x="11603" y="2464"/>
                    <a:pt x="12497" y="2844"/>
                  </a:cubicBezTo>
                  <a:lnTo>
                    <a:pt x="12497" y="2825"/>
                  </a:lnTo>
                  <a:cubicBezTo>
                    <a:pt x="12494" y="2374"/>
                    <a:pt x="12672" y="1943"/>
                    <a:pt x="12991" y="1627"/>
                  </a:cubicBezTo>
                  <a:lnTo>
                    <a:pt x="13713" y="904"/>
                  </a:lnTo>
                  <a:cubicBezTo>
                    <a:pt x="12449" y="311"/>
                    <a:pt x="11070" y="4"/>
                    <a:pt x="9672" y="1"/>
                  </a:cubicBez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5" name="Google Shape;1035;p33"/>
            <p:cNvSpPr/>
            <p:nvPr/>
          </p:nvSpPr>
          <p:spPr>
            <a:xfrm>
              <a:off x="4535575" y="1313711"/>
              <a:ext cx="204506" cy="198803"/>
            </a:xfrm>
            <a:custGeom>
              <a:avLst/>
              <a:gdLst/>
              <a:ahLst/>
              <a:cxnLst/>
              <a:rect l="l" t="t" r="r" b="b"/>
              <a:pathLst>
                <a:path w="11618" h="11294" extrusionOk="0">
                  <a:moveTo>
                    <a:pt x="8601" y="1"/>
                  </a:moveTo>
                  <a:cubicBezTo>
                    <a:pt x="8461" y="1"/>
                    <a:pt x="8319" y="52"/>
                    <a:pt x="8203" y="168"/>
                  </a:cubicBezTo>
                  <a:lnTo>
                    <a:pt x="5945" y="2426"/>
                  </a:lnTo>
                  <a:cubicBezTo>
                    <a:pt x="5839" y="2531"/>
                    <a:pt x="5779" y="2676"/>
                    <a:pt x="5782" y="2826"/>
                  </a:cubicBezTo>
                  <a:lnTo>
                    <a:pt x="5782" y="4850"/>
                  </a:lnTo>
                  <a:lnTo>
                    <a:pt x="2554" y="8075"/>
                  </a:lnTo>
                  <a:cubicBezTo>
                    <a:pt x="2328" y="7967"/>
                    <a:pt x="2081" y="7906"/>
                    <a:pt x="1828" y="7906"/>
                  </a:cubicBezTo>
                  <a:cubicBezTo>
                    <a:pt x="1142" y="7906"/>
                    <a:pt x="525" y="8319"/>
                    <a:pt x="263" y="8951"/>
                  </a:cubicBezTo>
                  <a:cubicBezTo>
                    <a:pt x="1" y="9584"/>
                    <a:pt x="145" y="10312"/>
                    <a:pt x="630" y="10797"/>
                  </a:cubicBezTo>
                  <a:cubicBezTo>
                    <a:pt x="954" y="11122"/>
                    <a:pt x="1388" y="11294"/>
                    <a:pt x="1828" y="11294"/>
                  </a:cubicBezTo>
                  <a:cubicBezTo>
                    <a:pt x="2046" y="11294"/>
                    <a:pt x="2266" y="11251"/>
                    <a:pt x="2476" y="11165"/>
                  </a:cubicBezTo>
                  <a:cubicBezTo>
                    <a:pt x="3108" y="10903"/>
                    <a:pt x="3524" y="10285"/>
                    <a:pt x="3524" y="9602"/>
                  </a:cubicBezTo>
                  <a:cubicBezTo>
                    <a:pt x="3521" y="9349"/>
                    <a:pt x="3463" y="9102"/>
                    <a:pt x="3352" y="8876"/>
                  </a:cubicBezTo>
                  <a:lnTo>
                    <a:pt x="6580" y="5648"/>
                  </a:lnTo>
                  <a:lnTo>
                    <a:pt x="8604" y="5648"/>
                  </a:lnTo>
                  <a:cubicBezTo>
                    <a:pt x="8754" y="5648"/>
                    <a:pt x="8896" y="5588"/>
                    <a:pt x="9004" y="5482"/>
                  </a:cubicBezTo>
                  <a:lnTo>
                    <a:pt x="11263" y="3224"/>
                  </a:lnTo>
                  <a:cubicBezTo>
                    <a:pt x="11618" y="2869"/>
                    <a:pt x="11365" y="2260"/>
                    <a:pt x="10862" y="2260"/>
                  </a:cubicBezTo>
                  <a:lnTo>
                    <a:pt x="9170" y="2260"/>
                  </a:lnTo>
                  <a:lnTo>
                    <a:pt x="9170" y="568"/>
                  </a:lnTo>
                  <a:cubicBezTo>
                    <a:pt x="9170" y="226"/>
                    <a:pt x="8892" y="1"/>
                    <a:pt x="8601" y="1"/>
                  </a:cubicBez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6" name="Google Shape;1036;p33"/>
            <p:cNvSpPr/>
            <p:nvPr/>
          </p:nvSpPr>
          <p:spPr>
            <a:xfrm>
              <a:off x="4280562" y="1212450"/>
              <a:ext cx="582899" cy="756650"/>
            </a:xfrm>
            <a:custGeom>
              <a:avLst/>
              <a:gdLst/>
              <a:ahLst/>
              <a:cxnLst/>
              <a:rect l="l" t="t" r="r" b="b"/>
              <a:pathLst>
                <a:path w="2810" h="3648" extrusionOk="0">
                  <a:moveTo>
                    <a:pt x="1365" y="241"/>
                  </a:moveTo>
                  <a:cubicBezTo>
                    <a:pt x="1630" y="241"/>
                    <a:pt x="1899" y="338"/>
                    <a:pt x="2120" y="555"/>
                  </a:cubicBezTo>
                  <a:cubicBezTo>
                    <a:pt x="2810" y="1245"/>
                    <a:pt x="2329" y="2416"/>
                    <a:pt x="1356" y="2416"/>
                  </a:cubicBezTo>
                  <a:cubicBezTo>
                    <a:pt x="764" y="2416"/>
                    <a:pt x="272" y="1935"/>
                    <a:pt x="272" y="1344"/>
                  </a:cubicBezTo>
                  <a:cubicBezTo>
                    <a:pt x="263" y="681"/>
                    <a:pt x="802" y="241"/>
                    <a:pt x="1365" y="241"/>
                  </a:cubicBezTo>
                  <a:close/>
                  <a:moveTo>
                    <a:pt x="1356" y="1"/>
                  </a:moveTo>
                  <a:cubicBezTo>
                    <a:pt x="604" y="1"/>
                    <a:pt x="0" y="604"/>
                    <a:pt x="0" y="1356"/>
                  </a:cubicBezTo>
                  <a:cubicBezTo>
                    <a:pt x="0" y="2391"/>
                    <a:pt x="1183" y="3512"/>
                    <a:pt x="1331" y="3648"/>
                  </a:cubicBezTo>
                  <a:lnTo>
                    <a:pt x="1368" y="3648"/>
                  </a:lnTo>
                  <a:cubicBezTo>
                    <a:pt x="1528" y="3512"/>
                    <a:pt x="2711" y="2453"/>
                    <a:pt x="2711" y="1356"/>
                  </a:cubicBezTo>
                  <a:cubicBezTo>
                    <a:pt x="2711" y="604"/>
                    <a:pt x="2095" y="1"/>
                    <a:pt x="1356" y="1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037;p33"/>
            <p:cNvSpPr/>
            <p:nvPr/>
          </p:nvSpPr>
          <p:spPr>
            <a:xfrm>
              <a:off x="4975224" y="2270837"/>
              <a:ext cx="582899" cy="756650"/>
            </a:xfrm>
            <a:custGeom>
              <a:avLst/>
              <a:gdLst/>
              <a:ahLst/>
              <a:cxnLst/>
              <a:rect l="l" t="t" r="r" b="b"/>
              <a:pathLst>
                <a:path w="2810" h="3648" extrusionOk="0">
                  <a:moveTo>
                    <a:pt x="1365" y="241"/>
                  </a:moveTo>
                  <a:cubicBezTo>
                    <a:pt x="1630" y="241"/>
                    <a:pt x="1899" y="338"/>
                    <a:pt x="2120" y="555"/>
                  </a:cubicBezTo>
                  <a:cubicBezTo>
                    <a:pt x="2810" y="1245"/>
                    <a:pt x="2329" y="2416"/>
                    <a:pt x="1356" y="2416"/>
                  </a:cubicBezTo>
                  <a:cubicBezTo>
                    <a:pt x="764" y="2416"/>
                    <a:pt x="272" y="1935"/>
                    <a:pt x="272" y="1344"/>
                  </a:cubicBezTo>
                  <a:cubicBezTo>
                    <a:pt x="263" y="681"/>
                    <a:pt x="802" y="241"/>
                    <a:pt x="1365" y="241"/>
                  </a:cubicBezTo>
                  <a:close/>
                  <a:moveTo>
                    <a:pt x="1356" y="1"/>
                  </a:moveTo>
                  <a:cubicBezTo>
                    <a:pt x="604" y="1"/>
                    <a:pt x="0" y="604"/>
                    <a:pt x="0" y="1356"/>
                  </a:cubicBezTo>
                  <a:cubicBezTo>
                    <a:pt x="0" y="2391"/>
                    <a:pt x="1183" y="3512"/>
                    <a:pt x="1331" y="3648"/>
                  </a:cubicBezTo>
                  <a:lnTo>
                    <a:pt x="1368" y="3648"/>
                  </a:lnTo>
                  <a:cubicBezTo>
                    <a:pt x="1528" y="3512"/>
                    <a:pt x="2711" y="2453"/>
                    <a:pt x="2711" y="1356"/>
                  </a:cubicBezTo>
                  <a:cubicBezTo>
                    <a:pt x="2711" y="604"/>
                    <a:pt x="2095" y="1"/>
                    <a:pt x="1356" y="1"/>
                  </a:cubicBezTo>
                  <a:close/>
                </a:path>
              </a:pathLst>
            </a:custGeom>
            <a:solidFill>
              <a:srgbClr val="E3E9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038;p33"/>
            <p:cNvSpPr/>
            <p:nvPr/>
          </p:nvSpPr>
          <p:spPr>
            <a:xfrm>
              <a:off x="3594762" y="2773625"/>
              <a:ext cx="582899" cy="756650"/>
            </a:xfrm>
            <a:custGeom>
              <a:avLst/>
              <a:gdLst/>
              <a:ahLst/>
              <a:cxnLst/>
              <a:rect l="l" t="t" r="r" b="b"/>
              <a:pathLst>
                <a:path w="2810" h="3648" extrusionOk="0">
                  <a:moveTo>
                    <a:pt x="1365" y="241"/>
                  </a:moveTo>
                  <a:cubicBezTo>
                    <a:pt x="1630" y="241"/>
                    <a:pt x="1899" y="338"/>
                    <a:pt x="2120" y="555"/>
                  </a:cubicBezTo>
                  <a:cubicBezTo>
                    <a:pt x="2810" y="1245"/>
                    <a:pt x="2329" y="2416"/>
                    <a:pt x="1356" y="2416"/>
                  </a:cubicBezTo>
                  <a:cubicBezTo>
                    <a:pt x="764" y="2416"/>
                    <a:pt x="272" y="1935"/>
                    <a:pt x="272" y="1344"/>
                  </a:cubicBezTo>
                  <a:cubicBezTo>
                    <a:pt x="263" y="681"/>
                    <a:pt x="802" y="241"/>
                    <a:pt x="1365" y="241"/>
                  </a:cubicBezTo>
                  <a:close/>
                  <a:moveTo>
                    <a:pt x="1356" y="1"/>
                  </a:moveTo>
                  <a:cubicBezTo>
                    <a:pt x="604" y="1"/>
                    <a:pt x="0" y="604"/>
                    <a:pt x="0" y="1356"/>
                  </a:cubicBezTo>
                  <a:cubicBezTo>
                    <a:pt x="0" y="2391"/>
                    <a:pt x="1183" y="3512"/>
                    <a:pt x="1331" y="3648"/>
                  </a:cubicBezTo>
                  <a:lnTo>
                    <a:pt x="1368" y="3648"/>
                  </a:lnTo>
                  <a:cubicBezTo>
                    <a:pt x="1528" y="3512"/>
                    <a:pt x="2711" y="2453"/>
                    <a:pt x="2711" y="1356"/>
                  </a:cubicBezTo>
                  <a:cubicBezTo>
                    <a:pt x="2711" y="604"/>
                    <a:pt x="2095" y="1"/>
                    <a:pt x="1356" y="1"/>
                  </a:cubicBezTo>
                  <a:close/>
                </a:path>
              </a:pathLst>
            </a:custGeom>
            <a:solidFill>
              <a:srgbClr val="E3E9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0" name="Прямоугольник 49"/>
          <p:cNvSpPr/>
          <p:nvPr/>
        </p:nvSpPr>
        <p:spPr>
          <a:xfrm>
            <a:off x="9759950" y="3724275"/>
            <a:ext cx="53060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600" b="1" dirty="0">
                <a:solidFill>
                  <a:srgbClr val="0070C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JUFTLIKDA ISHLAYMIZ</a:t>
            </a:r>
            <a:endParaRPr lang="uz-Latn-UZ" sz="3600" b="1" dirty="0">
              <a:solidFill>
                <a:srgbClr val="0070C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8464550" y="4791075"/>
            <a:ext cx="84689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6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TUSHUNILISHI QIYIN SO‘ZLAR IZOHI</a:t>
            </a:r>
            <a:endParaRPr lang="uz-Latn-UZ" sz="3600" b="1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8697521" y="5629275"/>
            <a:ext cx="92983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6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ASAR QAHRAMONLARIGA QISQA TA’RIF</a:t>
            </a:r>
            <a:endParaRPr lang="uz-Latn-UZ" sz="3600" b="1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sp>
        <p:nvSpPr>
          <p:cNvPr id="54" name="Google Shape;1131;p36"/>
          <p:cNvSpPr/>
          <p:nvPr/>
        </p:nvSpPr>
        <p:spPr>
          <a:xfrm>
            <a:off x="7931150" y="4943475"/>
            <a:ext cx="408300" cy="408300"/>
          </a:xfrm>
          <a:prstGeom prst="ellipse">
            <a:avLst/>
          </a:prstGeom>
          <a:solidFill>
            <a:srgbClr val="F3B4A8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7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01</a:t>
            </a:r>
            <a:endParaRPr dirty="0">
              <a:solidFill>
                <a:srgbClr val="FFFFFF"/>
              </a:solidFill>
            </a:endParaRPr>
          </a:p>
        </p:txBody>
      </p:sp>
      <p:sp>
        <p:nvSpPr>
          <p:cNvPr id="55" name="Google Shape;1130;p36"/>
          <p:cNvSpPr/>
          <p:nvPr/>
        </p:nvSpPr>
        <p:spPr>
          <a:xfrm>
            <a:off x="7931150" y="5781675"/>
            <a:ext cx="408300" cy="4083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7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02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56" name="Google Shape;1133;p36"/>
          <p:cNvSpPr/>
          <p:nvPr/>
        </p:nvSpPr>
        <p:spPr>
          <a:xfrm>
            <a:off x="7931150" y="6848475"/>
            <a:ext cx="408300" cy="408300"/>
          </a:xfrm>
          <a:prstGeom prst="ellipse">
            <a:avLst/>
          </a:prstGeom>
          <a:solidFill>
            <a:srgbClr val="FF9C8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7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03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8693150" y="6696075"/>
            <a:ext cx="730635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6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ASARDAGI IBORA VA TASVIRIY </a:t>
            </a:r>
          </a:p>
          <a:p>
            <a:pPr lvl="0" algn="ctr"/>
            <a:r>
              <a:rPr lang="en-US" sz="36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IFODALAR MUQOBILI</a:t>
            </a:r>
            <a:endParaRPr lang="uz-Latn-UZ" sz="3600" b="1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Picture 2" descr="DOMINO MERGE! - Bepul onlayn oʻynang! | Pok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327791">
            <a:off x="2525361" y="1518886"/>
            <a:ext cx="1066800" cy="1066800"/>
          </a:xfrm>
          <a:prstGeom prst="rect">
            <a:avLst/>
          </a:prstGeom>
          <a:noFill/>
        </p:spPr>
      </p:pic>
      <p:sp>
        <p:nvSpPr>
          <p:cNvPr id="2" name="Скругленный прямоугольник 1"/>
          <p:cNvSpPr/>
          <p:nvPr/>
        </p:nvSpPr>
        <p:spPr>
          <a:xfrm>
            <a:off x="1073150" y="2962275"/>
            <a:ext cx="5105400" cy="1371600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3740150" y="3190875"/>
            <a:ext cx="0" cy="9144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Скругленный прямоугольник 11"/>
          <p:cNvSpPr/>
          <p:nvPr/>
        </p:nvSpPr>
        <p:spPr>
          <a:xfrm>
            <a:off x="1073150" y="4714875"/>
            <a:ext cx="5029200" cy="1371600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073150" y="6543675"/>
            <a:ext cx="4953000" cy="1295400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3663950" y="5019675"/>
            <a:ext cx="0" cy="9144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3587750" y="6772275"/>
            <a:ext cx="0" cy="9144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4654550" y="1743075"/>
            <a:ext cx="103797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“O‘YIN DONACHALARI” USULI</a:t>
            </a:r>
            <a:endParaRPr lang="ru-RU" sz="5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DOMINO MERGE! - Bepul onlayn oʻynang! | Pok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97240">
            <a:off x="3511550" y="1590675"/>
            <a:ext cx="1066800" cy="1066800"/>
          </a:xfrm>
          <a:prstGeom prst="rect">
            <a:avLst/>
          </a:prstGeom>
          <a:noFill/>
        </p:spPr>
      </p:pic>
      <p:grpSp>
        <p:nvGrpSpPr>
          <p:cNvPr id="3" name="Google Shape;1011;p33"/>
          <p:cNvGrpSpPr/>
          <p:nvPr/>
        </p:nvGrpSpPr>
        <p:grpSpPr>
          <a:xfrm>
            <a:off x="17075150" y="9286875"/>
            <a:ext cx="920750" cy="1514475"/>
            <a:chOff x="3196231" y="1212450"/>
            <a:chExt cx="2751542" cy="3293224"/>
          </a:xfrm>
        </p:grpSpPr>
        <p:sp>
          <p:nvSpPr>
            <p:cNvPr id="22" name="Google Shape;1012;p33"/>
            <p:cNvSpPr/>
            <p:nvPr/>
          </p:nvSpPr>
          <p:spPr>
            <a:xfrm>
              <a:off x="3889248" y="3305001"/>
              <a:ext cx="1371923" cy="797242"/>
            </a:xfrm>
            <a:custGeom>
              <a:avLst/>
              <a:gdLst/>
              <a:ahLst/>
              <a:cxnLst/>
              <a:rect l="l" t="t" r="r" b="b"/>
              <a:pathLst>
                <a:path w="4278" h="2486" extrusionOk="0">
                  <a:moveTo>
                    <a:pt x="2142" y="0"/>
                  </a:moveTo>
                  <a:lnTo>
                    <a:pt x="1" y="1243"/>
                  </a:lnTo>
                  <a:lnTo>
                    <a:pt x="2142" y="2485"/>
                  </a:lnTo>
                  <a:lnTo>
                    <a:pt x="4278" y="1243"/>
                  </a:lnTo>
                  <a:lnTo>
                    <a:pt x="2142" y="0"/>
                  </a:lnTo>
                  <a:close/>
                </a:path>
              </a:pathLst>
            </a:custGeom>
            <a:solidFill>
              <a:srgbClr val="2E6DF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013;p33"/>
            <p:cNvSpPr/>
            <p:nvPr/>
          </p:nvSpPr>
          <p:spPr>
            <a:xfrm>
              <a:off x="3889248" y="1755415"/>
              <a:ext cx="1371923" cy="795638"/>
            </a:xfrm>
            <a:custGeom>
              <a:avLst/>
              <a:gdLst/>
              <a:ahLst/>
              <a:cxnLst/>
              <a:rect l="l" t="t" r="r" b="b"/>
              <a:pathLst>
                <a:path w="4278" h="2481" extrusionOk="0">
                  <a:moveTo>
                    <a:pt x="2142" y="1"/>
                  </a:moveTo>
                  <a:lnTo>
                    <a:pt x="1" y="1238"/>
                  </a:lnTo>
                  <a:lnTo>
                    <a:pt x="2142" y="2481"/>
                  </a:lnTo>
                  <a:lnTo>
                    <a:pt x="4278" y="1238"/>
                  </a:lnTo>
                  <a:lnTo>
                    <a:pt x="2142" y="1"/>
                  </a:ln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014;p33"/>
            <p:cNvSpPr/>
            <p:nvPr/>
          </p:nvSpPr>
          <p:spPr>
            <a:xfrm>
              <a:off x="3889248" y="2152432"/>
              <a:ext cx="686923" cy="1949810"/>
            </a:xfrm>
            <a:custGeom>
              <a:avLst/>
              <a:gdLst/>
              <a:ahLst/>
              <a:cxnLst/>
              <a:rect l="l" t="t" r="r" b="b"/>
              <a:pathLst>
                <a:path w="2142" h="6080" extrusionOk="0">
                  <a:moveTo>
                    <a:pt x="1" y="0"/>
                  </a:moveTo>
                  <a:lnTo>
                    <a:pt x="1" y="4837"/>
                  </a:lnTo>
                  <a:lnTo>
                    <a:pt x="2142" y="6079"/>
                  </a:lnTo>
                  <a:lnTo>
                    <a:pt x="2142" y="124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015;p33"/>
            <p:cNvSpPr/>
            <p:nvPr/>
          </p:nvSpPr>
          <p:spPr>
            <a:xfrm>
              <a:off x="4575850" y="2152432"/>
              <a:ext cx="685320" cy="1949810"/>
            </a:xfrm>
            <a:custGeom>
              <a:avLst/>
              <a:gdLst/>
              <a:ahLst/>
              <a:cxnLst/>
              <a:rect l="l" t="t" r="r" b="b"/>
              <a:pathLst>
                <a:path w="2137" h="6080" extrusionOk="0">
                  <a:moveTo>
                    <a:pt x="2137" y="0"/>
                  </a:moveTo>
                  <a:lnTo>
                    <a:pt x="1" y="1243"/>
                  </a:lnTo>
                  <a:lnTo>
                    <a:pt x="1" y="6079"/>
                  </a:lnTo>
                  <a:lnTo>
                    <a:pt x="2137" y="4837"/>
                  </a:lnTo>
                  <a:lnTo>
                    <a:pt x="2137" y="0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016;p33"/>
            <p:cNvSpPr/>
            <p:nvPr/>
          </p:nvSpPr>
          <p:spPr>
            <a:xfrm>
              <a:off x="4575850" y="3710035"/>
              <a:ext cx="1371923" cy="795638"/>
            </a:xfrm>
            <a:custGeom>
              <a:avLst/>
              <a:gdLst/>
              <a:ahLst/>
              <a:cxnLst/>
              <a:rect l="l" t="t" r="r" b="b"/>
              <a:pathLst>
                <a:path w="4278" h="2481" extrusionOk="0">
                  <a:moveTo>
                    <a:pt x="2137" y="0"/>
                  </a:moveTo>
                  <a:lnTo>
                    <a:pt x="1" y="1243"/>
                  </a:lnTo>
                  <a:lnTo>
                    <a:pt x="2137" y="2480"/>
                  </a:lnTo>
                  <a:lnTo>
                    <a:pt x="4278" y="1243"/>
                  </a:lnTo>
                  <a:lnTo>
                    <a:pt x="2137" y="0"/>
                  </a:lnTo>
                  <a:close/>
                </a:path>
              </a:pathLst>
            </a:custGeom>
            <a:solidFill>
              <a:srgbClr val="2E6DF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017;p33"/>
            <p:cNvSpPr/>
            <p:nvPr/>
          </p:nvSpPr>
          <p:spPr>
            <a:xfrm>
              <a:off x="4575850" y="2680933"/>
              <a:ext cx="1371923" cy="788904"/>
            </a:xfrm>
            <a:custGeom>
              <a:avLst/>
              <a:gdLst/>
              <a:ahLst/>
              <a:cxnLst/>
              <a:rect l="l" t="t" r="r" b="b"/>
              <a:pathLst>
                <a:path w="4278" h="2460" extrusionOk="0">
                  <a:moveTo>
                    <a:pt x="2137" y="0"/>
                  </a:moveTo>
                  <a:lnTo>
                    <a:pt x="1" y="1243"/>
                  </a:lnTo>
                  <a:lnTo>
                    <a:pt x="2137" y="2460"/>
                  </a:lnTo>
                  <a:lnTo>
                    <a:pt x="4278" y="1243"/>
                  </a:lnTo>
                  <a:lnTo>
                    <a:pt x="2137" y="0"/>
                  </a:lnTo>
                  <a:close/>
                </a:path>
              </a:pathLst>
            </a:custGeom>
            <a:solidFill>
              <a:srgbClr val="F6D5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018;p33"/>
            <p:cNvSpPr/>
            <p:nvPr/>
          </p:nvSpPr>
          <p:spPr>
            <a:xfrm>
              <a:off x="4575850" y="3079233"/>
              <a:ext cx="685320" cy="1426440"/>
            </a:xfrm>
            <a:custGeom>
              <a:avLst/>
              <a:gdLst/>
              <a:ahLst/>
              <a:cxnLst/>
              <a:rect l="l" t="t" r="r" b="b"/>
              <a:pathLst>
                <a:path w="2137" h="4448" extrusionOk="0">
                  <a:moveTo>
                    <a:pt x="1" y="1"/>
                  </a:moveTo>
                  <a:lnTo>
                    <a:pt x="1" y="3210"/>
                  </a:lnTo>
                  <a:lnTo>
                    <a:pt x="2137" y="4447"/>
                  </a:lnTo>
                  <a:lnTo>
                    <a:pt x="2137" y="121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4A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019;p33"/>
            <p:cNvSpPr/>
            <p:nvPr/>
          </p:nvSpPr>
          <p:spPr>
            <a:xfrm>
              <a:off x="5260850" y="3079233"/>
              <a:ext cx="686923" cy="1426440"/>
            </a:xfrm>
            <a:custGeom>
              <a:avLst/>
              <a:gdLst/>
              <a:ahLst/>
              <a:cxnLst/>
              <a:rect l="l" t="t" r="r" b="b"/>
              <a:pathLst>
                <a:path w="2142" h="4448" extrusionOk="0">
                  <a:moveTo>
                    <a:pt x="2142" y="1"/>
                  </a:moveTo>
                  <a:lnTo>
                    <a:pt x="1" y="1218"/>
                  </a:lnTo>
                  <a:lnTo>
                    <a:pt x="1" y="4447"/>
                  </a:lnTo>
                  <a:lnTo>
                    <a:pt x="2142" y="3210"/>
                  </a:lnTo>
                  <a:lnTo>
                    <a:pt x="2142" y="1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020;p33"/>
            <p:cNvSpPr/>
            <p:nvPr/>
          </p:nvSpPr>
          <p:spPr>
            <a:xfrm>
              <a:off x="3196231" y="3703301"/>
              <a:ext cx="1379940" cy="788904"/>
            </a:xfrm>
            <a:custGeom>
              <a:avLst/>
              <a:gdLst/>
              <a:ahLst/>
              <a:cxnLst/>
              <a:rect l="l" t="t" r="r" b="b"/>
              <a:pathLst>
                <a:path w="4303" h="2460" extrusionOk="0">
                  <a:moveTo>
                    <a:pt x="2162" y="1"/>
                  </a:moveTo>
                  <a:lnTo>
                    <a:pt x="0" y="1217"/>
                  </a:lnTo>
                  <a:lnTo>
                    <a:pt x="2162" y="2460"/>
                  </a:lnTo>
                  <a:lnTo>
                    <a:pt x="4303" y="1217"/>
                  </a:lnTo>
                  <a:lnTo>
                    <a:pt x="2162" y="1"/>
                  </a:lnTo>
                  <a:close/>
                </a:path>
              </a:pathLst>
            </a:custGeom>
            <a:solidFill>
              <a:srgbClr val="2E6DF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021;p33"/>
            <p:cNvSpPr/>
            <p:nvPr/>
          </p:nvSpPr>
          <p:spPr>
            <a:xfrm>
              <a:off x="3196231" y="2962501"/>
              <a:ext cx="1379940" cy="795638"/>
            </a:xfrm>
            <a:custGeom>
              <a:avLst/>
              <a:gdLst/>
              <a:ahLst/>
              <a:cxnLst/>
              <a:rect l="l" t="t" r="r" b="b"/>
              <a:pathLst>
                <a:path w="4303" h="2481" extrusionOk="0">
                  <a:moveTo>
                    <a:pt x="2162" y="0"/>
                  </a:moveTo>
                  <a:lnTo>
                    <a:pt x="0" y="1243"/>
                  </a:lnTo>
                  <a:lnTo>
                    <a:pt x="2162" y="2480"/>
                  </a:lnTo>
                  <a:lnTo>
                    <a:pt x="4303" y="1243"/>
                  </a:lnTo>
                  <a:lnTo>
                    <a:pt x="216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022;p33"/>
            <p:cNvSpPr/>
            <p:nvPr/>
          </p:nvSpPr>
          <p:spPr>
            <a:xfrm>
              <a:off x="3196231" y="3360801"/>
              <a:ext cx="693337" cy="1131403"/>
            </a:xfrm>
            <a:custGeom>
              <a:avLst/>
              <a:gdLst/>
              <a:ahLst/>
              <a:cxnLst/>
              <a:rect l="l" t="t" r="r" b="b"/>
              <a:pathLst>
                <a:path w="2162" h="3528" extrusionOk="0">
                  <a:moveTo>
                    <a:pt x="0" y="1"/>
                  </a:moveTo>
                  <a:lnTo>
                    <a:pt x="0" y="2285"/>
                  </a:lnTo>
                  <a:lnTo>
                    <a:pt x="2162" y="3528"/>
                  </a:lnTo>
                  <a:lnTo>
                    <a:pt x="2162" y="123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2D9BB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023;p33"/>
            <p:cNvSpPr/>
            <p:nvPr/>
          </p:nvSpPr>
          <p:spPr>
            <a:xfrm>
              <a:off x="3889248" y="3360801"/>
              <a:ext cx="686923" cy="1131403"/>
            </a:xfrm>
            <a:custGeom>
              <a:avLst/>
              <a:gdLst/>
              <a:ahLst/>
              <a:cxnLst/>
              <a:rect l="l" t="t" r="r" b="b"/>
              <a:pathLst>
                <a:path w="2142" h="3528" extrusionOk="0">
                  <a:moveTo>
                    <a:pt x="2142" y="1"/>
                  </a:moveTo>
                  <a:lnTo>
                    <a:pt x="1" y="1238"/>
                  </a:lnTo>
                  <a:lnTo>
                    <a:pt x="1" y="3528"/>
                  </a:lnTo>
                  <a:lnTo>
                    <a:pt x="2142" y="2285"/>
                  </a:lnTo>
                  <a:lnTo>
                    <a:pt x="2142" y="1"/>
                  </a:lnTo>
                  <a:close/>
                </a:path>
              </a:pathLst>
            </a:custGeom>
            <a:solidFill>
              <a:srgbClr val="6FC1B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024;p33"/>
            <p:cNvSpPr/>
            <p:nvPr/>
          </p:nvSpPr>
          <p:spPr>
            <a:xfrm>
              <a:off x="5029363" y="2300975"/>
              <a:ext cx="474600" cy="4746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025;p33"/>
            <p:cNvSpPr/>
            <p:nvPr/>
          </p:nvSpPr>
          <p:spPr>
            <a:xfrm>
              <a:off x="4331488" y="1246025"/>
              <a:ext cx="474600" cy="4746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026;p33"/>
            <p:cNvSpPr/>
            <p:nvPr/>
          </p:nvSpPr>
          <p:spPr>
            <a:xfrm>
              <a:off x="3628588" y="2805725"/>
              <a:ext cx="474600" cy="4746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027;p33"/>
            <p:cNvSpPr/>
            <p:nvPr/>
          </p:nvSpPr>
          <p:spPr>
            <a:xfrm>
              <a:off x="3710991" y="2932699"/>
              <a:ext cx="314821" cy="297500"/>
            </a:xfrm>
            <a:custGeom>
              <a:avLst/>
              <a:gdLst/>
              <a:ahLst/>
              <a:cxnLst/>
              <a:rect l="l" t="t" r="r" b="b"/>
              <a:pathLst>
                <a:path w="17885" h="16901" extrusionOk="0">
                  <a:moveTo>
                    <a:pt x="3454" y="0"/>
                  </a:moveTo>
                  <a:cubicBezTo>
                    <a:pt x="3343" y="0"/>
                    <a:pt x="3231" y="40"/>
                    <a:pt x="3141" y="122"/>
                  </a:cubicBezTo>
                  <a:cubicBezTo>
                    <a:pt x="1160" y="1940"/>
                    <a:pt x="0" y="4548"/>
                    <a:pt x="0" y="7246"/>
                  </a:cubicBezTo>
                  <a:cubicBezTo>
                    <a:pt x="0" y="12579"/>
                    <a:pt x="4325" y="16900"/>
                    <a:pt x="9657" y="16900"/>
                  </a:cubicBezTo>
                  <a:cubicBezTo>
                    <a:pt x="10907" y="16900"/>
                    <a:pt x="12175" y="16662"/>
                    <a:pt x="13331" y="16178"/>
                  </a:cubicBezTo>
                  <a:cubicBezTo>
                    <a:pt x="15126" y="15434"/>
                    <a:pt x="16659" y="14169"/>
                    <a:pt x="17728" y="12546"/>
                  </a:cubicBezTo>
                  <a:cubicBezTo>
                    <a:pt x="17884" y="12305"/>
                    <a:pt x="17788" y="11983"/>
                    <a:pt x="17526" y="11866"/>
                  </a:cubicBezTo>
                  <a:lnTo>
                    <a:pt x="9158" y="8171"/>
                  </a:lnTo>
                  <a:cubicBezTo>
                    <a:pt x="9016" y="8108"/>
                    <a:pt x="8896" y="8005"/>
                    <a:pt x="8811" y="7876"/>
                  </a:cubicBezTo>
                  <a:lnTo>
                    <a:pt x="8405" y="7246"/>
                  </a:lnTo>
                  <a:lnTo>
                    <a:pt x="3846" y="212"/>
                  </a:lnTo>
                  <a:cubicBezTo>
                    <a:pt x="3756" y="73"/>
                    <a:pt x="3606" y="0"/>
                    <a:pt x="3454" y="0"/>
                  </a:cubicBezTo>
                  <a:close/>
                </a:path>
              </a:pathLst>
            </a:custGeom>
            <a:solidFill>
              <a:srgbClr val="087A9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38" name="Google Shape;1028;p33"/>
            <p:cNvSpPr/>
            <p:nvPr/>
          </p:nvSpPr>
          <p:spPr>
            <a:xfrm>
              <a:off x="3791663" y="2890312"/>
              <a:ext cx="196937" cy="155553"/>
            </a:xfrm>
            <a:custGeom>
              <a:avLst/>
              <a:gdLst/>
              <a:ahLst/>
              <a:cxnLst/>
              <a:rect l="l" t="t" r="r" b="b"/>
              <a:pathLst>
                <a:path w="11188" h="8837" extrusionOk="0">
                  <a:moveTo>
                    <a:pt x="5070" y="0"/>
                  </a:moveTo>
                  <a:cubicBezTo>
                    <a:pt x="3434" y="0"/>
                    <a:pt x="1792" y="415"/>
                    <a:pt x="308" y="1256"/>
                  </a:cubicBezTo>
                  <a:cubicBezTo>
                    <a:pt x="76" y="1388"/>
                    <a:pt x="1" y="1690"/>
                    <a:pt x="148" y="1912"/>
                  </a:cubicBezTo>
                  <a:lnTo>
                    <a:pt x="4532" y="8676"/>
                  </a:lnTo>
                  <a:cubicBezTo>
                    <a:pt x="4601" y="8781"/>
                    <a:pt x="4714" y="8837"/>
                    <a:pt x="4828" y="8837"/>
                  </a:cubicBezTo>
                  <a:cubicBezTo>
                    <a:pt x="4919" y="8837"/>
                    <a:pt x="5010" y="8802"/>
                    <a:pt x="5081" y="8730"/>
                  </a:cubicBezTo>
                  <a:lnTo>
                    <a:pt x="10992" y="2683"/>
                  </a:lnTo>
                  <a:cubicBezTo>
                    <a:pt x="11187" y="2482"/>
                    <a:pt x="11163" y="2156"/>
                    <a:pt x="10940" y="1988"/>
                  </a:cubicBezTo>
                  <a:cubicBezTo>
                    <a:pt x="9218" y="670"/>
                    <a:pt x="7149" y="0"/>
                    <a:pt x="5070" y="0"/>
                  </a:cubicBezTo>
                  <a:close/>
                </a:path>
              </a:pathLst>
            </a:custGeom>
            <a:solidFill>
              <a:srgbClr val="087A9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39" name="Google Shape;1029;p33"/>
            <p:cNvSpPr/>
            <p:nvPr/>
          </p:nvSpPr>
          <p:spPr>
            <a:xfrm>
              <a:off x="3893652" y="2948717"/>
              <a:ext cx="167769" cy="176166"/>
            </a:xfrm>
            <a:custGeom>
              <a:avLst/>
              <a:gdLst/>
              <a:ahLst/>
              <a:cxnLst/>
              <a:rect l="l" t="t" r="r" b="b"/>
              <a:pathLst>
                <a:path w="9531" h="10008" extrusionOk="0">
                  <a:moveTo>
                    <a:pt x="6350" y="1"/>
                  </a:moveTo>
                  <a:cubicBezTo>
                    <a:pt x="6230" y="1"/>
                    <a:pt x="6108" y="47"/>
                    <a:pt x="6017" y="142"/>
                  </a:cubicBezTo>
                  <a:lnTo>
                    <a:pt x="172" y="6123"/>
                  </a:lnTo>
                  <a:cubicBezTo>
                    <a:pt x="0" y="6297"/>
                    <a:pt x="57" y="6589"/>
                    <a:pt x="283" y="6689"/>
                  </a:cubicBezTo>
                  <a:lnTo>
                    <a:pt x="7706" y="9968"/>
                  </a:lnTo>
                  <a:cubicBezTo>
                    <a:pt x="7767" y="9995"/>
                    <a:pt x="7830" y="10007"/>
                    <a:pt x="7893" y="10007"/>
                  </a:cubicBezTo>
                  <a:cubicBezTo>
                    <a:pt x="8082" y="10007"/>
                    <a:pt x="8261" y="9890"/>
                    <a:pt x="8329" y="9700"/>
                  </a:cubicBezTo>
                  <a:cubicBezTo>
                    <a:pt x="9531" y="6463"/>
                    <a:pt x="8913" y="2828"/>
                    <a:pt x="6706" y="169"/>
                  </a:cubicBezTo>
                  <a:cubicBezTo>
                    <a:pt x="6615" y="57"/>
                    <a:pt x="6483" y="1"/>
                    <a:pt x="6350" y="1"/>
                  </a:cubicBezTo>
                  <a:close/>
                </a:path>
              </a:pathLst>
            </a:custGeom>
            <a:solidFill>
              <a:srgbClr val="087A9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0" name="Google Shape;1030;p33"/>
            <p:cNvSpPr/>
            <p:nvPr/>
          </p:nvSpPr>
          <p:spPr>
            <a:xfrm>
              <a:off x="5226921" y="2388165"/>
              <a:ext cx="79528" cy="80162"/>
            </a:xfrm>
            <a:custGeom>
              <a:avLst/>
              <a:gdLst/>
              <a:ahLst/>
              <a:cxnLst/>
              <a:rect l="l" t="t" r="r" b="b"/>
              <a:pathLst>
                <a:path w="4518" h="4554" extrusionOk="0">
                  <a:moveTo>
                    <a:pt x="2259" y="0"/>
                  </a:moveTo>
                  <a:cubicBezTo>
                    <a:pt x="1009" y="0"/>
                    <a:pt x="0" y="1048"/>
                    <a:pt x="0" y="2298"/>
                  </a:cubicBezTo>
                  <a:cubicBezTo>
                    <a:pt x="0" y="3544"/>
                    <a:pt x="1009" y="4553"/>
                    <a:pt x="2259" y="4553"/>
                  </a:cubicBezTo>
                  <a:cubicBezTo>
                    <a:pt x="3505" y="4553"/>
                    <a:pt x="4517" y="3544"/>
                    <a:pt x="4517" y="2298"/>
                  </a:cubicBezTo>
                  <a:cubicBezTo>
                    <a:pt x="4517" y="1048"/>
                    <a:pt x="3505" y="0"/>
                    <a:pt x="2259" y="0"/>
                  </a:cubicBez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1" name="Google Shape;1031;p33"/>
            <p:cNvSpPr/>
            <p:nvPr/>
          </p:nvSpPr>
          <p:spPr>
            <a:xfrm>
              <a:off x="5097050" y="2468362"/>
              <a:ext cx="339253" cy="259056"/>
            </a:xfrm>
            <a:custGeom>
              <a:avLst/>
              <a:gdLst/>
              <a:ahLst/>
              <a:cxnLst/>
              <a:rect l="l" t="t" r="r" b="b"/>
              <a:pathLst>
                <a:path w="19273" h="14717" extrusionOk="0">
                  <a:moveTo>
                    <a:pt x="5120" y="4517"/>
                  </a:moveTo>
                  <a:cubicBezTo>
                    <a:pt x="5623" y="4517"/>
                    <a:pt x="5873" y="5122"/>
                    <a:pt x="5517" y="5481"/>
                  </a:cubicBezTo>
                  <a:cubicBezTo>
                    <a:pt x="5403" y="5595"/>
                    <a:pt x="5262" y="5647"/>
                    <a:pt x="5123" y="5647"/>
                  </a:cubicBezTo>
                  <a:cubicBezTo>
                    <a:pt x="4833" y="5647"/>
                    <a:pt x="4554" y="5421"/>
                    <a:pt x="4554" y="5080"/>
                  </a:cubicBezTo>
                  <a:cubicBezTo>
                    <a:pt x="4554" y="4767"/>
                    <a:pt x="4807" y="4517"/>
                    <a:pt x="5120" y="4517"/>
                  </a:cubicBezTo>
                  <a:close/>
                  <a:moveTo>
                    <a:pt x="3991" y="0"/>
                  </a:moveTo>
                  <a:cubicBezTo>
                    <a:pt x="3677" y="0"/>
                    <a:pt x="3425" y="250"/>
                    <a:pt x="3425" y="563"/>
                  </a:cubicBezTo>
                  <a:lnTo>
                    <a:pt x="3425" y="2572"/>
                  </a:lnTo>
                  <a:cubicBezTo>
                    <a:pt x="2455" y="3367"/>
                    <a:pt x="1750" y="4439"/>
                    <a:pt x="1401" y="5646"/>
                  </a:cubicBezTo>
                  <a:lnTo>
                    <a:pt x="564" y="5646"/>
                  </a:lnTo>
                  <a:cubicBezTo>
                    <a:pt x="251" y="5646"/>
                    <a:pt x="1" y="5896"/>
                    <a:pt x="1" y="6209"/>
                  </a:cubicBezTo>
                  <a:lnTo>
                    <a:pt x="1" y="9597"/>
                  </a:lnTo>
                  <a:cubicBezTo>
                    <a:pt x="1" y="9910"/>
                    <a:pt x="251" y="10163"/>
                    <a:pt x="564" y="10163"/>
                  </a:cubicBezTo>
                  <a:lnTo>
                    <a:pt x="1850" y="10163"/>
                  </a:lnTo>
                  <a:cubicBezTo>
                    <a:pt x="2446" y="11322"/>
                    <a:pt x="3391" y="12265"/>
                    <a:pt x="4554" y="12858"/>
                  </a:cubicBezTo>
                  <a:lnTo>
                    <a:pt x="4554" y="14153"/>
                  </a:lnTo>
                  <a:cubicBezTo>
                    <a:pt x="4554" y="14463"/>
                    <a:pt x="4807" y="14716"/>
                    <a:pt x="5120" y="14716"/>
                  </a:cubicBezTo>
                  <a:lnTo>
                    <a:pt x="7378" y="14716"/>
                  </a:lnTo>
                  <a:cubicBezTo>
                    <a:pt x="7688" y="14716"/>
                    <a:pt x="7941" y="14463"/>
                    <a:pt x="7941" y="14153"/>
                  </a:cubicBezTo>
                  <a:lnTo>
                    <a:pt x="7941" y="13551"/>
                  </a:lnTo>
                  <a:lnTo>
                    <a:pt x="11329" y="13551"/>
                  </a:lnTo>
                  <a:lnTo>
                    <a:pt x="11329" y="14153"/>
                  </a:lnTo>
                  <a:cubicBezTo>
                    <a:pt x="11329" y="14463"/>
                    <a:pt x="11582" y="14716"/>
                    <a:pt x="11895" y="14716"/>
                  </a:cubicBezTo>
                  <a:lnTo>
                    <a:pt x="14154" y="14716"/>
                  </a:lnTo>
                  <a:cubicBezTo>
                    <a:pt x="14464" y="14716"/>
                    <a:pt x="14717" y="14463"/>
                    <a:pt x="14717" y="14153"/>
                  </a:cubicBezTo>
                  <a:lnTo>
                    <a:pt x="14717" y="12864"/>
                  </a:lnTo>
                  <a:cubicBezTo>
                    <a:pt x="16647" y="11880"/>
                    <a:pt x="17945" y="9958"/>
                    <a:pt x="18107" y="7808"/>
                  </a:cubicBezTo>
                  <a:cubicBezTo>
                    <a:pt x="18800" y="7582"/>
                    <a:pt x="19270" y="6938"/>
                    <a:pt x="19273" y="6209"/>
                  </a:cubicBezTo>
                  <a:lnTo>
                    <a:pt x="19273" y="5080"/>
                  </a:lnTo>
                  <a:cubicBezTo>
                    <a:pt x="19273" y="4767"/>
                    <a:pt x="19020" y="4517"/>
                    <a:pt x="18707" y="4517"/>
                  </a:cubicBezTo>
                  <a:cubicBezTo>
                    <a:pt x="18393" y="4517"/>
                    <a:pt x="18144" y="4767"/>
                    <a:pt x="18144" y="5080"/>
                  </a:cubicBezTo>
                  <a:lnTo>
                    <a:pt x="18144" y="6209"/>
                  </a:lnTo>
                  <a:cubicBezTo>
                    <a:pt x="18141" y="6300"/>
                    <a:pt x="18116" y="6387"/>
                    <a:pt x="18074" y="6465"/>
                  </a:cubicBezTo>
                  <a:cubicBezTo>
                    <a:pt x="17647" y="3454"/>
                    <a:pt x="15021" y="1129"/>
                    <a:pt x="11895" y="1129"/>
                  </a:cubicBezTo>
                  <a:lnTo>
                    <a:pt x="7378" y="1129"/>
                  </a:lnTo>
                  <a:cubicBezTo>
                    <a:pt x="7020" y="1129"/>
                    <a:pt x="6665" y="1166"/>
                    <a:pt x="6315" y="1232"/>
                  </a:cubicBezTo>
                  <a:cubicBezTo>
                    <a:pt x="5788" y="464"/>
                    <a:pt x="4921" y="3"/>
                    <a:pt x="3991" y="0"/>
                  </a:cubicBez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2" name="Google Shape;1032;p33"/>
            <p:cNvSpPr/>
            <p:nvPr/>
          </p:nvSpPr>
          <p:spPr>
            <a:xfrm>
              <a:off x="4458459" y="1373366"/>
              <a:ext cx="218658" cy="218658"/>
            </a:xfrm>
            <a:custGeom>
              <a:avLst/>
              <a:gdLst/>
              <a:ahLst/>
              <a:cxnLst/>
              <a:rect l="l" t="t" r="r" b="b"/>
              <a:pathLst>
                <a:path w="12422" h="12422" extrusionOk="0">
                  <a:moveTo>
                    <a:pt x="6209" y="1"/>
                  </a:moveTo>
                  <a:cubicBezTo>
                    <a:pt x="2786" y="1"/>
                    <a:pt x="0" y="2786"/>
                    <a:pt x="0" y="6213"/>
                  </a:cubicBezTo>
                  <a:cubicBezTo>
                    <a:pt x="0" y="9637"/>
                    <a:pt x="2786" y="12422"/>
                    <a:pt x="6209" y="12422"/>
                  </a:cubicBezTo>
                  <a:cubicBezTo>
                    <a:pt x="9636" y="12422"/>
                    <a:pt x="12422" y="9637"/>
                    <a:pt x="12422" y="6213"/>
                  </a:cubicBezTo>
                  <a:cubicBezTo>
                    <a:pt x="12422" y="5219"/>
                    <a:pt x="12160" y="4258"/>
                    <a:pt x="11711" y="3388"/>
                  </a:cubicBezTo>
                  <a:lnTo>
                    <a:pt x="11428" y="3388"/>
                  </a:lnTo>
                  <a:lnTo>
                    <a:pt x="10780" y="4036"/>
                  </a:lnTo>
                  <a:cubicBezTo>
                    <a:pt x="11112" y="4713"/>
                    <a:pt x="11286" y="5457"/>
                    <a:pt x="11292" y="6213"/>
                  </a:cubicBezTo>
                  <a:cubicBezTo>
                    <a:pt x="11292" y="9013"/>
                    <a:pt x="9010" y="11293"/>
                    <a:pt x="6209" y="11293"/>
                  </a:cubicBezTo>
                  <a:cubicBezTo>
                    <a:pt x="3409" y="11293"/>
                    <a:pt x="1129" y="9013"/>
                    <a:pt x="1129" y="6213"/>
                  </a:cubicBezTo>
                  <a:cubicBezTo>
                    <a:pt x="1129" y="3409"/>
                    <a:pt x="3409" y="1130"/>
                    <a:pt x="6209" y="1130"/>
                  </a:cubicBezTo>
                  <a:cubicBezTo>
                    <a:pt x="6965" y="1133"/>
                    <a:pt x="7709" y="1307"/>
                    <a:pt x="8387" y="1639"/>
                  </a:cubicBezTo>
                  <a:lnTo>
                    <a:pt x="9034" y="994"/>
                  </a:lnTo>
                  <a:lnTo>
                    <a:pt x="9034" y="708"/>
                  </a:lnTo>
                  <a:cubicBezTo>
                    <a:pt x="8164" y="260"/>
                    <a:pt x="7203" y="1"/>
                    <a:pt x="6209" y="1"/>
                  </a:cubicBez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3" name="Google Shape;1033;p33"/>
            <p:cNvSpPr/>
            <p:nvPr/>
          </p:nvSpPr>
          <p:spPr>
            <a:xfrm>
              <a:off x="4492696" y="1413130"/>
              <a:ext cx="144675" cy="139148"/>
            </a:xfrm>
            <a:custGeom>
              <a:avLst/>
              <a:gdLst/>
              <a:ahLst/>
              <a:cxnLst/>
              <a:rect l="l" t="t" r="r" b="b"/>
              <a:pathLst>
                <a:path w="8219" h="7905" extrusionOk="0">
                  <a:moveTo>
                    <a:pt x="4264" y="0"/>
                  </a:moveTo>
                  <a:cubicBezTo>
                    <a:pt x="2665" y="0"/>
                    <a:pt x="1226" y="964"/>
                    <a:pt x="612" y="2439"/>
                  </a:cubicBezTo>
                  <a:cubicBezTo>
                    <a:pt x="0" y="3918"/>
                    <a:pt x="341" y="5616"/>
                    <a:pt x="1470" y="6748"/>
                  </a:cubicBezTo>
                  <a:cubicBezTo>
                    <a:pt x="2225" y="7503"/>
                    <a:pt x="3236" y="7904"/>
                    <a:pt x="4264" y="7904"/>
                  </a:cubicBezTo>
                  <a:cubicBezTo>
                    <a:pt x="4774" y="7904"/>
                    <a:pt x="5287" y="7806"/>
                    <a:pt x="5776" y="7603"/>
                  </a:cubicBezTo>
                  <a:cubicBezTo>
                    <a:pt x="7255" y="6992"/>
                    <a:pt x="8218" y="5550"/>
                    <a:pt x="8218" y="3954"/>
                  </a:cubicBezTo>
                  <a:cubicBezTo>
                    <a:pt x="8212" y="3502"/>
                    <a:pt x="8131" y="3059"/>
                    <a:pt x="7974" y="2638"/>
                  </a:cubicBezTo>
                  <a:lnTo>
                    <a:pt x="7050" y="3565"/>
                  </a:lnTo>
                  <a:cubicBezTo>
                    <a:pt x="7071" y="3692"/>
                    <a:pt x="7083" y="3821"/>
                    <a:pt x="7089" y="3954"/>
                  </a:cubicBezTo>
                  <a:cubicBezTo>
                    <a:pt x="7089" y="5095"/>
                    <a:pt x="6399" y="6125"/>
                    <a:pt x="5345" y="6562"/>
                  </a:cubicBezTo>
                  <a:cubicBezTo>
                    <a:pt x="4996" y="6706"/>
                    <a:pt x="4629" y="6776"/>
                    <a:pt x="4265" y="6776"/>
                  </a:cubicBezTo>
                  <a:cubicBezTo>
                    <a:pt x="3530" y="6776"/>
                    <a:pt x="2808" y="6489"/>
                    <a:pt x="2268" y="5947"/>
                  </a:cubicBezTo>
                  <a:cubicBezTo>
                    <a:pt x="1461" y="5140"/>
                    <a:pt x="1220" y="3927"/>
                    <a:pt x="1657" y="2873"/>
                  </a:cubicBezTo>
                  <a:cubicBezTo>
                    <a:pt x="2093" y="1816"/>
                    <a:pt x="3123" y="1129"/>
                    <a:pt x="4264" y="1129"/>
                  </a:cubicBezTo>
                  <a:cubicBezTo>
                    <a:pt x="4394" y="1132"/>
                    <a:pt x="4523" y="1144"/>
                    <a:pt x="4653" y="1168"/>
                  </a:cubicBezTo>
                  <a:lnTo>
                    <a:pt x="5580" y="241"/>
                  </a:lnTo>
                  <a:cubicBezTo>
                    <a:pt x="5159" y="84"/>
                    <a:pt x="4713" y="3"/>
                    <a:pt x="4264" y="0"/>
                  </a:cubicBez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4" name="Google Shape;1034;p33"/>
            <p:cNvSpPr/>
            <p:nvPr/>
          </p:nvSpPr>
          <p:spPr>
            <a:xfrm>
              <a:off x="4397501" y="1313728"/>
              <a:ext cx="339253" cy="339253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9672" y="1"/>
                  </a:moveTo>
                  <a:cubicBezTo>
                    <a:pt x="4379" y="1"/>
                    <a:pt x="0" y="4307"/>
                    <a:pt x="0" y="9601"/>
                  </a:cubicBezTo>
                  <a:cubicBezTo>
                    <a:pt x="0" y="14892"/>
                    <a:pt x="4379" y="19273"/>
                    <a:pt x="9672" y="19273"/>
                  </a:cubicBezTo>
                  <a:cubicBezTo>
                    <a:pt x="14966" y="19273"/>
                    <a:pt x="19272" y="14892"/>
                    <a:pt x="19272" y="9601"/>
                  </a:cubicBezTo>
                  <a:cubicBezTo>
                    <a:pt x="19269" y="8204"/>
                    <a:pt x="18962" y="6821"/>
                    <a:pt x="18369" y="5557"/>
                  </a:cubicBezTo>
                  <a:lnTo>
                    <a:pt x="17646" y="6279"/>
                  </a:lnTo>
                  <a:cubicBezTo>
                    <a:pt x="17327" y="6599"/>
                    <a:pt x="16896" y="6776"/>
                    <a:pt x="16448" y="6776"/>
                  </a:cubicBezTo>
                  <a:lnTo>
                    <a:pt x="16430" y="6776"/>
                  </a:lnTo>
                  <a:cubicBezTo>
                    <a:pt x="16809" y="7671"/>
                    <a:pt x="17008" y="8628"/>
                    <a:pt x="17014" y="9601"/>
                  </a:cubicBezTo>
                  <a:cubicBezTo>
                    <a:pt x="17014" y="13648"/>
                    <a:pt x="13720" y="16939"/>
                    <a:pt x="9672" y="16939"/>
                  </a:cubicBezTo>
                  <a:cubicBezTo>
                    <a:pt x="5625" y="16939"/>
                    <a:pt x="2334" y="13648"/>
                    <a:pt x="2334" y="9601"/>
                  </a:cubicBezTo>
                  <a:cubicBezTo>
                    <a:pt x="2334" y="5554"/>
                    <a:pt x="5625" y="2259"/>
                    <a:pt x="9672" y="2259"/>
                  </a:cubicBezTo>
                  <a:cubicBezTo>
                    <a:pt x="10642" y="2265"/>
                    <a:pt x="11603" y="2464"/>
                    <a:pt x="12497" y="2844"/>
                  </a:cubicBezTo>
                  <a:lnTo>
                    <a:pt x="12497" y="2825"/>
                  </a:lnTo>
                  <a:cubicBezTo>
                    <a:pt x="12494" y="2374"/>
                    <a:pt x="12672" y="1943"/>
                    <a:pt x="12991" y="1627"/>
                  </a:cubicBezTo>
                  <a:lnTo>
                    <a:pt x="13713" y="904"/>
                  </a:lnTo>
                  <a:cubicBezTo>
                    <a:pt x="12449" y="311"/>
                    <a:pt x="11070" y="4"/>
                    <a:pt x="9672" y="1"/>
                  </a:cubicBez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5" name="Google Shape;1035;p33"/>
            <p:cNvSpPr/>
            <p:nvPr/>
          </p:nvSpPr>
          <p:spPr>
            <a:xfrm>
              <a:off x="4535575" y="1313711"/>
              <a:ext cx="204506" cy="198803"/>
            </a:xfrm>
            <a:custGeom>
              <a:avLst/>
              <a:gdLst/>
              <a:ahLst/>
              <a:cxnLst/>
              <a:rect l="l" t="t" r="r" b="b"/>
              <a:pathLst>
                <a:path w="11618" h="11294" extrusionOk="0">
                  <a:moveTo>
                    <a:pt x="8601" y="1"/>
                  </a:moveTo>
                  <a:cubicBezTo>
                    <a:pt x="8461" y="1"/>
                    <a:pt x="8319" y="52"/>
                    <a:pt x="8203" y="168"/>
                  </a:cubicBezTo>
                  <a:lnTo>
                    <a:pt x="5945" y="2426"/>
                  </a:lnTo>
                  <a:cubicBezTo>
                    <a:pt x="5839" y="2531"/>
                    <a:pt x="5779" y="2676"/>
                    <a:pt x="5782" y="2826"/>
                  </a:cubicBezTo>
                  <a:lnTo>
                    <a:pt x="5782" y="4850"/>
                  </a:lnTo>
                  <a:lnTo>
                    <a:pt x="2554" y="8075"/>
                  </a:lnTo>
                  <a:cubicBezTo>
                    <a:pt x="2328" y="7967"/>
                    <a:pt x="2081" y="7906"/>
                    <a:pt x="1828" y="7906"/>
                  </a:cubicBezTo>
                  <a:cubicBezTo>
                    <a:pt x="1142" y="7906"/>
                    <a:pt x="525" y="8319"/>
                    <a:pt x="263" y="8951"/>
                  </a:cubicBezTo>
                  <a:cubicBezTo>
                    <a:pt x="1" y="9584"/>
                    <a:pt x="145" y="10312"/>
                    <a:pt x="630" y="10797"/>
                  </a:cubicBezTo>
                  <a:cubicBezTo>
                    <a:pt x="954" y="11122"/>
                    <a:pt x="1388" y="11294"/>
                    <a:pt x="1828" y="11294"/>
                  </a:cubicBezTo>
                  <a:cubicBezTo>
                    <a:pt x="2046" y="11294"/>
                    <a:pt x="2266" y="11251"/>
                    <a:pt x="2476" y="11165"/>
                  </a:cubicBezTo>
                  <a:cubicBezTo>
                    <a:pt x="3108" y="10903"/>
                    <a:pt x="3524" y="10285"/>
                    <a:pt x="3524" y="9602"/>
                  </a:cubicBezTo>
                  <a:cubicBezTo>
                    <a:pt x="3521" y="9349"/>
                    <a:pt x="3463" y="9102"/>
                    <a:pt x="3352" y="8876"/>
                  </a:cubicBezTo>
                  <a:lnTo>
                    <a:pt x="6580" y="5648"/>
                  </a:lnTo>
                  <a:lnTo>
                    <a:pt x="8604" y="5648"/>
                  </a:lnTo>
                  <a:cubicBezTo>
                    <a:pt x="8754" y="5648"/>
                    <a:pt x="8896" y="5588"/>
                    <a:pt x="9004" y="5482"/>
                  </a:cubicBezTo>
                  <a:lnTo>
                    <a:pt x="11263" y="3224"/>
                  </a:lnTo>
                  <a:cubicBezTo>
                    <a:pt x="11618" y="2869"/>
                    <a:pt x="11365" y="2260"/>
                    <a:pt x="10862" y="2260"/>
                  </a:cubicBezTo>
                  <a:lnTo>
                    <a:pt x="9170" y="2260"/>
                  </a:lnTo>
                  <a:lnTo>
                    <a:pt x="9170" y="568"/>
                  </a:lnTo>
                  <a:cubicBezTo>
                    <a:pt x="9170" y="226"/>
                    <a:pt x="8892" y="1"/>
                    <a:pt x="8601" y="1"/>
                  </a:cubicBez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6" name="Google Shape;1036;p33"/>
            <p:cNvSpPr/>
            <p:nvPr/>
          </p:nvSpPr>
          <p:spPr>
            <a:xfrm>
              <a:off x="4280562" y="1212450"/>
              <a:ext cx="582899" cy="756650"/>
            </a:xfrm>
            <a:custGeom>
              <a:avLst/>
              <a:gdLst/>
              <a:ahLst/>
              <a:cxnLst/>
              <a:rect l="l" t="t" r="r" b="b"/>
              <a:pathLst>
                <a:path w="2810" h="3648" extrusionOk="0">
                  <a:moveTo>
                    <a:pt x="1365" y="241"/>
                  </a:moveTo>
                  <a:cubicBezTo>
                    <a:pt x="1630" y="241"/>
                    <a:pt x="1899" y="338"/>
                    <a:pt x="2120" y="555"/>
                  </a:cubicBezTo>
                  <a:cubicBezTo>
                    <a:pt x="2810" y="1245"/>
                    <a:pt x="2329" y="2416"/>
                    <a:pt x="1356" y="2416"/>
                  </a:cubicBezTo>
                  <a:cubicBezTo>
                    <a:pt x="764" y="2416"/>
                    <a:pt x="272" y="1935"/>
                    <a:pt x="272" y="1344"/>
                  </a:cubicBezTo>
                  <a:cubicBezTo>
                    <a:pt x="263" y="681"/>
                    <a:pt x="802" y="241"/>
                    <a:pt x="1365" y="241"/>
                  </a:cubicBezTo>
                  <a:close/>
                  <a:moveTo>
                    <a:pt x="1356" y="1"/>
                  </a:moveTo>
                  <a:cubicBezTo>
                    <a:pt x="604" y="1"/>
                    <a:pt x="0" y="604"/>
                    <a:pt x="0" y="1356"/>
                  </a:cubicBezTo>
                  <a:cubicBezTo>
                    <a:pt x="0" y="2391"/>
                    <a:pt x="1183" y="3512"/>
                    <a:pt x="1331" y="3648"/>
                  </a:cubicBezTo>
                  <a:lnTo>
                    <a:pt x="1368" y="3648"/>
                  </a:lnTo>
                  <a:cubicBezTo>
                    <a:pt x="1528" y="3512"/>
                    <a:pt x="2711" y="2453"/>
                    <a:pt x="2711" y="1356"/>
                  </a:cubicBezTo>
                  <a:cubicBezTo>
                    <a:pt x="2711" y="604"/>
                    <a:pt x="2095" y="1"/>
                    <a:pt x="1356" y="1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037;p33"/>
            <p:cNvSpPr/>
            <p:nvPr/>
          </p:nvSpPr>
          <p:spPr>
            <a:xfrm>
              <a:off x="4975224" y="2270837"/>
              <a:ext cx="582899" cy="756650"/>
            </a:xfrm>
            <a:custGeom>
              <a:avLst/>
              <a:gdLst/>
              <a:ahLst/>
              <a:cxnLst/>
              <a:rect l="l" t="t" r="r" b="b"/>
              <a:pathLst>
                <a:path w="2810" h="3648" extrusionOk="0">
                  <a:moveTo>
                    <a:pt x="1365" y="241"/>
                  </a:moveTo>
                  <a:cubicBezTo>
                    <a:pt x="1630" y="241"/>
                    <a:pt x="1899" y="338"/>
                    <a:pt x="2120" y="555"/>
                  </a:cubicBezTo>
                  <a:cubicBezTo>
                    <a:pt x="2810" y="1245"/>
                    <a:pt x="2329" y="2416"/>
                    <a:pt x="1356" y="2416"/>
                  </a:cubicBezTo>
                  <a:cubicBezTo>
                    <a:pt x="764" y="2416"/>
                    <a:pt x="272" y="1935"/>
                    <a:pt x="272" y="1344"/>
                  </a:cubicBezTo>
                  <a:cubicBezTo>
                    <a:pt x="263" y="681"/>
                    <a:pt x="802" y="241"/>
                    <a:pt x="1365" y="241"/>
                  </a:cubicBezTo>
                  <a:close/>
                  <a:moveTo>
                    <a:pt x="1356" y="1"/>
                  </a:moveTo>
                  <a:cubicBezTo>
                    <a:pt x="604" y="1"/>
                    <a:pt x="0" y="604"/>
                    <a:pt x="0" y="1356"/>
                  </a:cubicBezTo>
                  <a:cubicBezTo>
                    <a:pt x="0" y="2391"/>
                    <a:pt x="1183" y="3512"/>
                    <a:pt x="1331" y="3648"/>
                  </a:cubicBezTo>
                  <a:lnTo>
                    <a:pt x="1368" y="3648"/>
                  </a:lnTo>
                  <a:cubicBezTo>
                    <a:pt x="1528" y="3512"/>
                    <a:pt x="2711" y="2453"/>
                    <a:pt x="2711" y="1356"/>
                  </a:cubicBezTo>
                  <a:cubicBezTo>
                    <a:pt x="2711" y="604"/>
                    <a:pt x="2095" y="1"/>
                    <a:pt x="1356" y="1"/>
                  </a:cubicBezTo>
                  <a:close/>
                </a:path>
              </a:pathLst>
            </a:custGeom>
            <a:solidFill>
              <a:srgbClr val="E3E9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038;p33"/>
            <p:cNvSpPr/>
            <p:nvPr/>
          </p:nvSpPr>
          <p:spPr>
            <a:xfrm>
              <a:off x="3594762" y="2773625"/>
              <a:ext cx="582899" cy="756650"/>
            </a:xfrm>
            <a:custGeom>
              <a:avLst/>
              <a:gdLst/>
              <a:ahLst/>
              <a:cxnLst/>
              <a:rect l="l" t="t" r="r" b="b"/>
              <a:pathLst>
                <a:path w="2810" h="3648" extrusionOk="0">
                  <a:moveTo>
                    <a:pt x="1365" y="241"/>
                  </a:moveTo>
                  <a:cubicBezTo>
                    <a:pt x="1630" y="241"/>
                    <a:pt x="1899" y="338"/>
                    <a:pt x="2120" y="555"/>
                  </a:cubicBezTo>
                  <a:cubicBezTo>
                    <a:pt x="2810" y="1245"/>
                    <a:pt x="2329" y="2416"/>
                    <a:pt x="1356" y="2416"/>
                  </a:cubicBezTo>
                  <a:cubicBezTo>
                    <a:pt x="764" y="2416"/>
                    <a:pt x="272" y="1935"/>
                    <a:pt x="272" y="1344"/>
                  </a:cubicBezTo>
                  <a:cubicBezTo>
                    <a:pt x="263" y="681"/>
                    <a:pt x="802" y="241"/>
                    <a:pt x="1365" y="241"/>
                  </a:cubicBezTo>
                  <a:close/>
                  <a:moveTo>
                    <a:pt x="1356" y="1"/>
                  </a:moveTo>
                  <a:cubicBezTo>
                    <a:pt x="604" y="1"/>
                    <a:pt x="0" y="604"/>
                    <a:pt x="0" y="1356"/>
                  </a:cubicBezTo>
                  <a:cubicBezTo>
                    <a:pt x="0" y="2391"/>
                    <a:pt x="1183" y="3512"/>
                    <a:pt x="1331" y="3648"/>
                  </a:cubicBezTo>
                  <a:lnTo>
                    <a:pt x="1368" y="3648"/>
                  </a:lnTo>
                  <a:cubicBezTo>
                    <a:pt x="1528" y="3512"/>
                    <a:pt x="2711" y="2453"/>
                    <a:pt x="2711" y="1356"/>
                  </a:cubicBezTo>
                  <a:cubicBezTo>
                    <a:pt x="2711" y="604"/>
                    <a:pt x="2095" y="1"/>
                    <a:pt x="1356" y="1"/>
                  </a:cubicBezTo>
                  <a:close/>
                </a:path>
              </a:pathLst>
            </a:custGeom>
            <a:solidFill>
              <a:srgbClr val="E3E9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1" name="Скругленный прямоугольник 60"/>
          <p:cNvSpPr/>
          <p:nvPr/>
        </p:nvSpPr>
        <p:spPr>
          <a:xfrm>
            <a:off x="996950" y="8448675"/>
            <a:ext cx="4953000" cy="1295400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6940550" y="3038475"/>
            <a:ext cx="4953000" cy="1295400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3" name="Скругленный прямоугольник 62"/>
          <p:cNvSpPr/>
          <p:nvPr/>
        </p:nvSpPr>
        <p:spPr>
          <a:xfrm>
            <a:off x="6864350" y="4867275"/>
            <a:ext cx="4953000" cy="1295400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6864350" y="6696075"/>
            <a:ext cx="4953000" cy="1295400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6864350" y="8372475"/>
            <a:ext cx="4953000" cy="1295400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12350750" y="2962275"/>
            <a:ext cx="4953000" cy="1295400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12274550" y="4791075"/>
            <a:ext cx="4953000" cy="1295400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8" name="Скругленный прямоугольник 67"/>
          <p:cNvSpPr/>
          <p:nvPr/>
        </p:nvSpPr>
        <p:spPr>
          <a:xfrm>
            <a:off x="12274550" y="6696075"/>
            <a:ext cx="4953000" cy="1295400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9" name="Скругленный прямоугольник 68"/>
          <p:cNvSpPr/>
          <p:nvPr/>
        </p:nvSpPr>
        <p:spPr>
          <a:xfrm>
            <a:off x="12350750" y="8296275"/>
            <a:ext cx="4953000" cy="1295400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70" name="Прямая соединительная линия 69"/>
          <p:cNvCxnSpPr/>
          <p:nvPr/>
        </p:nvCxnSpPr>
        <p:spPr>
          <a:xfrm>
            <a:off x="3587750" y="8677275"/>
            <a:ext cx="0" cy="9144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>
            <a:off x="9455150" y="3267075"/>
            <a:ext cx="0" cy="9144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>
            <a:off x="9455150" y="5095875"/>
            <a:ext cx="0" cy="9144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9455150" y="6924675"/>
            <a:ext cx="0" cy="9144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/>
          <p:nvPr/>
        </p:nvCxnSpPr>
        <p:spPr>
          <a:xfrm>
            <a:off x="9531350" y="8601075"/>
            <a:ext cx="0" cy="9144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/>
          <p:nvPr/>
        </p:nvCxnSpPr>
        <p:spPr>
          <a:xfrm>
            <a:off x="14941550" y="3190875"/>
            <a:ext cx="0" cy="9144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/>
          <p:nvPr/>
        </p:nvCxnSpPr>
        <p:spPr>
          <a:xfrm>
            <a:off x="14941550" y="5019675"/>
            <a:ext cx="0" cy="9144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/>
          <p:cNvCxnSpPr/>
          <p:nvPr/>
        </p:nvCxnSpPr>
        <p:spPr>
          <a:xfrm>
            <a:off x="14941550" y="6848475"/>
            <a:ext cx="0" cy="9144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Прямая соединительная линия 77"/>
          <p:cNvCxnSpPr/>
          <p:nvPr/>
        </p:nvCxnSpPr>
        <p:spPr>
          <a:xfrm>
            <a:off x="15017750" y="8524875"/>
            <a:ext cx="0" cy="9144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Прямоугольник 78"/>
          <p:cNvSpPr/>
          <p:nvPr/>
        </p:nvSpPr>
        <p:spPr>
          <a:xfrm>
            <a:off x="2216150" y="9820275"/>
            <a:ext cx="27510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0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TUSHUNILISHI QIYIN</a:t>
            </a:r>
          </a:p>
          <a:p>
            <a:pPr lvl="0" algn="ctr"/>
            <a:r>
              <a:rPr lang="en-US" sz="20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 SO‘ZLAR IZOHI</a:t>
            </a:r>
            <a:endParaRPr lang="uz-Latn-UZ" sz="2000" b="1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sp>
        <p:nvSpPr>
          <p:cNvPr id="80" name="Прямоугольник 79"/>
          <p:cNvSpPr/>
          <p:nvPr/>
        </p:nvSpPr>
        <p:spPr>
          <a:xfrm>
            <a:off x="7473950" y="9820275"/>
            <a:ext cx="350929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0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ASAR QAHRAMONLARIGA</a:t>
            </a:r>
          </a:p>
          <a:p>
            <a:pPr lvl="0" algn="ctr"/>
            <a:r>
              <a:rPr lang="en-US" sz="20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 QISQA TA’RIF</a:t>
            </a:r>
            <a:endParaRPr lang="uz-Latn-UZ" sz="2000" b="1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12579350" y="9744075"/>
            <a:ext cx="41449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0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ASARDAGI IBORA VA TASVIRIY </a:t>
            </a:r>
          </a:p>
          <a:p>
            <a:pPr lvl="0" algn="ctr"/>
            <a:r>
              <a:rPr lang="en-US" sz="20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IFODALAR MUQOBILI</a:t>
            </a:r>
            <a:endParaRPr lang="uz-Latn-UZ" sz="2000" b="1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Более 5 700 работ на тему «кинокадр»: стоковые фото, картинки и изображения  royalty-free - iSto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02350" y="3343275"/>
            <a:ext cx="3753483" cy="3324163"/>
          </a:xfrm>
          <a:prstGeom prst="rect">
            <a:avLst/>
          </a:prstGeom>
          <a:noFill/>
        </p:spPr>
      </p:pic>
      <p:pic>
        <p:nvPicPr>
          <p:cNvPr id="33796" name="Picture 4" descr="Более 5 700 работ на тему «кинокадр»: стоковые фото, картинки и изображения  royalty-free - iSto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36150" y="3343275"/>
            <a:ext cx="3677283" cy="3256679"/>
          </a:xfrm>
          <a:prstGeom prst="rect">
            <a:avLst/>
          </a:prstGeom>
          <a:noFill/>
        </p:spPr>
      </p:pic>
      <p:pic>
        <p:nvPicPr>
          <p:cNvPr id="33798" name="Picture 6" descr="Более 5 700 работ на тему «кинокадр»: стоковые фото, картинки и изображения  royalty-free - iSto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17550" y="3267075"/>
            <a:ext cx="3733800" cy="3306731"/>
          </a:xfrm>
          <a:prstGeom prst="rect">
            <a:avLst/>
          </a:prstGeom>
          <a:noFill/>
        </p:spPr>
      </p:pic>
      <p:pic>
        <p:nvPicPr>
          <p:cNvPr id="8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3740150" y="1819275"/>
            <a:ext cx="1340463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“MUHIM KADRLAR” USULI</a:t>
            </a:r>
            <a:endParaRPr lang="ru-RU" sz="8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7" name="Google Shape;1347;p42"/>
          <p:cNvGrpSpPr/>
          <p:nvPr/>
        </p:nvGrpSpPr>
        <p:grpSpPr>
          <a:xfrm rot="10800000" flipV="1">
            <a:off x="615950" y="3571875"/>
            <a:ext cx="5334000" cy="2982259"/>
            <a:chOff x="813675" y="1384390"/>
            <a:chExt cx="4935600" cy="2982259"/>
          </a:xfrm>
        </p:grpSpPr>
        <p:sp>
          <p:nvSpPr>
            <p:cNvPr id="28" name="Google Shape;1348;p42"/>
            <p:cNvSpPr/>
            <p:nvPr/>
          </p:nvSpPr>
          <p:spPr>
            <a:xfrm>
              <a:off x="818631" y="1384390"/>
              <a:ext cx="4930643" cy="2982259"/>
            </a:xfrm>
            <a:custGeom>
              <a:avLst/>
              <a:gdLst/>
              <a:ahLst/>
              <a:cxnLst/>
              <a:rect l="l" t="t" r="r" b="b"/>
              <a:pathLst>
                <a:path w="261642" h="158252" extrusionOk="0">
                  <a:moveTo>
                    <a:pt x="182516" y="5276"/>
                  </a:moveTo>
                  <a:lnTo>
                    <a:pt x="186209" y="5408"/>
                  </a:lnTo>
                  <a:lnTo>
                    <a:pt x="189769" y="5671"/>
                  </a:lnTo>
                  <a:lnTo>
                    <a:pt x="193330" y="6067"/>
                  </a:lnTo>
                  <a:lnTo>
                    <a:pt x="196891" y="6726"/>
                  </a:lnTo>
                  <a:lnTo>
                    <a:pt x="200451" y="7518"/>
                  </a:lnTo>
                  <a:lnTo>
                    <a:pt x="203880" y="8441"/>
                  </a:lnTo>
                  <a:lnTo>
                    <a:pt x="207309" y="9628"/>
                  </a:lnTo>
                  <a:lnTo>
                    <a:pt x="210738" y="10946"/>
                  </a:lnTo>
                  <a:lnTo>
                    <a:pt x="213903" y="12397"/>
                  </a:lnTo>
                  <a:lnTo>
                    <a:pt x="217200" y="13979"/>
                  </a:lnTo>
                  <a:lnTo>
                    <a:pt x="220233" y="15826"/>
                  </a:lnTo>
                  <a:lnTo>
                    <a:pt x="223398" y="17672"/>
                  </a:lnTo>
                  <a:lnTo>
                    <a:pt x="226299" y="19782"/>
                  </a:lnTo>
                  <a:lnTo>
                    <a:pt x="229200" y="22024"/>
                  </a:lnTo>
                  <a:lnTo>
                    <a:pt x="231970" y="24530"/>
                  </a:lnTo>
                  <a:lnTo>
                    <a:pt x="234607" y="27035"/>
                  </a:lnTo>
                  <a:lnTo>
                    <a:pt x="237245" y="29673"/>
                  </a:lnTo>
                  <a:lnTo>
                    <a:pt x="239618" y="32442"/>
                  </a:lnTo>
                  <a:lnTo>
                    <a:pt x="241860" y="35343"/>
                  </a:lnTo>
                  <a:lnTo>
                    <a:pt x="243970" y="38376"/>
                  </a:lnTo>
                  <a:lnTo>
                    <a:pt x="245816" y="41410"/>
                  </a:lnTo>
                  <a:lnTo>
                    <a:pt x="247663" y="44443"/>
                  </a:lnTo>
                  <a:lnTo>
                    <a:pt x="249245" y="47740"/>
                  </a:lnTo>
                  <a:lnTo>
                    <a:pt x="250696" y="51036"/>
                  </a:lnTo>
                  <a:lnTo>
                    <a:pt x="252015" y="54333"/>
                  </a:lnTo>
                  <a:lnTo>
                    <a:pt x="253201" y="57762"/>
                  </a:lnTo>
                  <a:lnTo>
                    <a:pt x="254125" y="61191"/>
                  </a:lnTo>
                  <a:lnTo>
                    <a:pt x="254916" y="64752"/>
                  </a:lnTo>
                  <a:lnTo>
                    <a:pt x="255575" y="68312"/>
                  </a:lnTo>
                  <a:lnTo>
                    <a:pt x="255971" y="71873"/>
                  </a:lnTo>
                  <a:lnTo>
                    <a:pt x="256235" y="75565"/>
                  </a:lnTo>
                  <a:lnTo>
                    <a:pt x="256367" y="79126"/>
                  </a:lnTo>
                  <a:lnTo>
                    <a:pt x="256235" y="82818"/>
                  </a:lnTo>
                  <a:lnTo>
                    <a:pt x="255971" y="86511"/>
                  </a:lnTo>
                  <a:lnTo>
                    <a:pt x="255575" y="90072"/>
                  </a:lnTo>
                  <a:lnTo>
                    <a:pt x="254916" y="93632"/>
                  </a:lnTo>
                  <a:lnTo>
                    <a:pt x="254125" y="97193"/>
                  </a:lnTo>
                  <a:lnTo>
                    <a:pt x="253201" y="100622"/>
                  </a:lnTo>
                  <a:lnTo>
                    <a:pt x="252015" y="104050"/>
                  </a:lnTo>
                  <a:lnTo>
                    <a:pt x="250696" y="107347"/>
                  </a:lnTo>
                  <a:lnTo>
                    <a:pt x="249245" y="110644"/>
                  </a:lnTo>
                  <a:lnTo>
                    <a:pt x="247663" y="113809"/>
                  </a:lnTo>
                  <a:lnTo>
                    <a:pt x="245816" y="116974"/>
                  </a:lnTo>
                  <a:lnTo>
                    <a:pt x="243970" y="120007"/>
                  </a:lnTo>
                  <a:lnTo>
                    <a:pt x="241860" y="123040"/>
                  </a:lnTo>
                  <a:lnTo>
                    <a:pt x="239618" y="125810"/>
                  </a:lnTo>
                  <a:lnTo>
                    <a:pt x="237245" y="128711"/>
                  </a:lnTo>
                  <a:lnTo>
                    <a:pt x="234607" y="131349"/>
                  </a:lnTo>
                  <a:lnTo>
                    <a:pt x="231970" y="133854"/>
                  </a:lnTo>
                  <a:lnTo>
                    <a:pt x="229200" y="136228"/>
                  </a:lnTo>
                  <a:lnTo>
                    <a:pt x="226299" y="138470"/>
                  </a:lnTo>
                  <a:lnTo>
                    <a:pt x="223398" y="140580"/>
                  </a:lnTo>
                  <a:lnTo>
                    <a:pt x="220233" y="142558"/>
                  </a:lnTo>
                  <a:lnTo>
                    <a:pt x="217200" y="144404"/>
                  </a:lnTo>
                  <a:lnTo>
                    <a:pt x="213903" y="145987"/>
                  </a:lnTo>
                  <a:lnTo>
                    <a:pt x="210738" y="147437"/>
                  </a:lnTo>
                  <a:lnTo>
                    <a:pt x="207309" y="148756"/>
                  </a:lnTo>
                  <a:lnTo>
                    <a:pt x="203880" y="149811"/>
                  </a:lnTo>
                  <a:lnTo>
                    <a:pt x="200451" y="150866"/>
                  </a:lnTo>
                  <a:lnTo>
                    <a:pt x="196891" y="151657"/>
                  </a:lnTo>
                  <a:lnTo>
                    <a:pt x="193330" y="152185"/>
                  </a:lnTo>
                  <a:lnTo>
                    <a:pt x="189769" y="152712"/>
                  </a:lnTo>
                  <a:lnTo>
                    <a:pt x="186209" y="152976"/>
                  </a:lnTo>
                  <a:lnTo>
                    <a:pt x="75434" y="152976"/>
                  </a:lnTo>
                  <a:lnTo>
                    <a:pt x="71873" y="152712"/>
                  </a:lnTo>
                  <a:lnTo>
                    <a:pt x="68312" y="152185"/>
                  </a:lnTo>
                  <a:lnTo>
                    <a:pt x="64752" y="151657"/>
                  </a:lnTo>
                  <a:lnTo>
                    <a:pt x="61191" y="150866"/>
                  </a:lnTo>
                  <a:lnTo>
                    <a:pt x="57762" y="149811"/>
                  </a:lnTo>
                  <a:lnTo>
                    <a:pt x="54334" y="148756"/>
                  </a:lnTo>
                  <a:lnTo>
                    <a:pt x="50905" y="147437"/>
                  </a:lnTo>
                  <a:lnTo>
                    <a:pt x="47740" y="145987"/>
                  </a:lnTo>
                  <a:lnTo>
                    <a:pt x="44443" y="144404"/>
                  </a:lnTo>
                  <a:lnTo>
                    <a:pt x="41410" y="142558"/>
                  </a:lnTo>
                  <a:lnTo>
                    <a:pt x="38245" y="140580"/>
                  </a:lnTo>
                  <a:lnTo>
                    <a:pt x="35344" y="138470"/>
                  </a:lnTo>
                  <a:lnTo>
                    <a:pt x="32442" y="136228"/>
                  </a:lnTo>
                  <a:lnTo>
                    <a:pt x="29673" y="133854"/>
                  </a:lnTo>
                  <a:lnTo>
                    <a:pt x="27035" y="131349"/>
                  </a:lnTo>
                  <a:lnTo>
                    <a:pt x="24398" y="128711"/>
                  </a:lnTo>
                  <a:lnTo>
                    <a:pt x="22024" y="125810"/>
                  </a:lnTo>
                  <a:lnTo>
                    <a:pt x="19782" y="123040"/>
                  </a:lnTo>
                  <a:lnTo>
                    <a:pt x="17672" y="120007"/>
                  </a:lnTo>
                  <a:lnTo>
                    <a:pt x="15826" y="116974"/>
                  </a:lnTo>
                  <a:lnTo>
                    <a:pt x="13980" y="113809"/>
                  </a:lnTo>
                  <a:lnTo>
                    <a:pt x="12397" y="110644"/>
                  </a:lnTo>
                  <a:lnTo>
                    <a:pt x="10947" y="107347"/>
                  </a:lnTo>
                  <a:lnTo>
                    <a:pt x="9628" y="104050"/>
                  </a:lnTo>
                  <a:lnTo>
                    <a:pt x="8441" y="100622"/>
                  </a:lnTo>
                  <a:lnTo>
                    <a:pt x="7518" y="97193"/>
                  </a:lnTo>
                  <a:lnTo>
                    <a:pt x="6727" y="93632"/>
                  </a:lnTo>
                  <a:lnTo>
                    <a:pt x="6067" y="90072"/>
                  </a:lnTo>
                  <a:lnTo>
                    <a:pt x="5672" y="86511"/>
                  </a:lnTo>
                  <a:lnTo>
                    <a:pt x="5408" y="82818"/>
                  </a:lnTo>
                  <a:lnTo>
                    <a:pt x="5276" y="79126"/>
                  </a:lnTo>
                  <a:lnTo>
                    <a:pt x="5408" y="75565"/>
                  </a:lnTo>
                  <a:lnTo>
                    <a:pt x="5672" y="71873"/>
                  </a:lnTo>
                  <a:lnTo>
                    <a:pt x="6067" y="68312"/>
                  </a:lnTo>
                  <a:lnTo>
                    <a:pt x="6727" y="64752"/>
                  </a:lnTo>
                  <a:lnTo>
                    <a:pt x="7518" y="61191"/>
                  </a:lnTo>
                  <a:lnTo>
                    <a:pt x="8441" y="57762"/>
                  </a:lnTo>
                  <a:lnTo>
                    <a:pt x="9628" y="54333"/>
                  </a:lnTo>
                  <a:lnTo>
                    <a:pt x="10947" y="51036"/>
                  </a:lnTo>
                  <a:lnTo>
                    <a:pt x="12397" y="47740"/>
                  </a:lnTo>
                  <a:lnTo>
                    <a:pt x="13980" y="44443"/>
                  </a:lnTo>
                  <a:lnTo>
                    <a:pt x="15826" y="41410"/>
                  </a:lnTo>
                  <a:lnTo>
                    <a:pt x="17672" y="38376"/>
                  </a:lnTo>
                  <a:lnTo>
                    <a:pt x="19782" y="35343"/>
                  </a:lnTo>
                  <a:lnTo>
                    <a:pt x="22024" y="32442"/>
                  </a:lnTo>
                  <a:lnTo>
                    <a:pt x="24398" y="29673"/>
                  </a:lnTo>
                  <a:lnTo>
                    <a:pt x="27035" y="27035"/>
                  </a:lnTo>
                  <a:lnTo>
                    <a:pt x="29673" y="24530"/>
                  </a:lnTo>
                  <a:lnTo>
                    <a:pt x="32442" y="22024"/>
                  </a:lnTo>
                  <a:lnTo>
                    <a:pt x="35344" y="19782"/>
                  </a:lnTo>
                  <a:lnTo>
                    <a:pt x="38245" y="17672"/>
                  </a:lnTo>
                  <a:lnTo>
                    <a:pt x="41410" y="15826"/>
                  </a:lnTo>
                  <a:lnTo>
                    <a:pt x="44443" y="13979"/>
                  </a:lnTo>
                  <a:lnTo>
                    <a:pt x="47740" y="12397"/>
                  </a:lnTo>
                  <a:lnTo>
                    <a:pt x="50905" y="10946"/>
                  </a:lnTo>
                  <a:lnTo>
                    <a:pt x="54334" y="9628"/>
                  </a:lnTo>
                  <a:lnTo>
                    <a:pt x="57762" y="8441"/>
                  </a:lnTo>
                  <a:lnTo>
                    <a:pt x="61191" y="7518"/>
                  </a:lnTo>
                  <a:lnTo>
                    <a:pt x="64752" y="6726"/>
                  </a:lnTo>
                  <a:lnTo>
                    <a:pt x="68312" y="6067"/>
                  </a:lnTo>
                  <a:lnTo>
                    <a:pt x="71873" y="5671"/>
                  </a:lnTo>
                  <a:lnTo>
                    <a:pt x="75434" y="5408"/>
                  </a:lnTo>
                  <a:lnTo>
                    <a:pt x="79126" y="5276"/>
                  </a:lnTo>
                  <a:close/>
                  <a:moveTo>
                    <a:pt x="79126" y="1"/>
                  </a:moveTo>
                  <a:lnTo>
                    <a:pt x="75170" y="133"/>
                  </a:lnTo>
                  <a:lnTo>
                    <a:pt x="71082" y="396"/>
                  </a:lnTo>
                  <a:lnTo>
                    <a:pt x="67125" y="924"/>
                  </a:lnTo>
                  <a:lnTo>
                    <a:pt x="63301" y="1715"/>
                  </a:lnTo>
                  <a:lnTo>
                    <a:pt x="59477" y="2506"/>
                  </a:lnTo>
                  <a:lnTo>
                    <a:pt x="55652" y="3561"/>
                  </a:lnTo>
                  <a:lnTo>
                    <a:pt x="52092" y="4880"/>
                  </a:lnTo>
                  <a:lnTo>
                    <a:pt x="48399" y="6331"/>
                  </a:lnTo>
                  <a:lnTo>
                    <a:pt x="44970" y="7913"/>
                  </a:lnTo>
                  <a:lnTo>
                    <a:pt x="41542" y="9628"/>
                  </a:lnTo>
                  <a:lnTo>
                    <a:pt x="38245" y="11606"/>
                  </a:lnTo>
                  <a:lnTo>
                    <a:pt x="34948" y="13584"/>
                  </a:lnTo>
                  <a:lnTo>
                    <a:pt x="31915" y="15826"/>
                  </a:lnTo>
                  <a:lnTo>
                    <a:pt x="28882" y="18200"/>
                  </a:lnTo>
                  <a:lnTo>
                    <a:pt x="25980" y="20705"/>
                  </a:lnTo>
                  <a:lnTo>
                    <a:pt x="23343" y="23343"/>
                  </a:lnTo>
                  <a:lnTo>
                    <a:pt x="20705" y="25980"/>
                  </a:lnTo>
                  <a:lnTo>
                    <a:pt x="18200" y="28881"/>
                  </a:lnTo>
                  <a:lnTo>
                    <a:pt x="15826" y="31915"/>
                  </a:lnTo>
                  <a:lnTo>
                    <a:pt x="13584" y="34948"/>
                  </a:lnTo>
                  <a:lnTo>
                    <a:pt x="11474" y="38245"/>
                  </a:lnTo>
                  <a:lnTo>
                    <a:pt x="9628" y="41541"/>
                  </a:lnTo>
                  <a:lnTo>
                    <a:pt x="7913" y="44970"/>
                  </a:lnTo>
                  <a:lnTo>
                    <a:pt x="6331" y="48399"/>
                  </a:lnTo>
                  <a:lnTo>
                    <a:pt x="4880" y="52091"/>
                  </a:lnTo>
                  <a:lnTo>
                    <a:pt x="3562" y="55652"/>
                  </a:lnTo>
                  <a:lnTo>
                    <a:pt x="2507" y="59477"/>
                  </a:lnTo>
                  <a:lnTo>
                    <a:pt x="1715" y="63301"/>
                  </a:lnTo>
                  <a:lnTo>
                    <a:pt x="924" y="67125"/>
                  </a:lnTo>
                  <a:lnTo>
                    <a:pt x="397" y="71082"/>
                  </a:lnTo>
                  <a:lnTo>
                    <a:pt x="133" y="75170"/>
                  </a:lnTo>
                  <a:lnTo>
                    <a:pt x="1" y="79126"/>
                  </a:lnTo>
                  <a:lnTo>
                    <a:pt x="133" y="83214"/>
                  </a:lnTo>
                  <a:lnTo>
                    <a:pt x="397" y="87170"/>
                  </a:lnTo>
                  <a:lnTo>
                    <a:pt x="924" y="91127"/>
                  </a:lnTo>
                  <a:lnTo>
                    <a:pt x="1715" y="95083"/>
                  </a:lnTo>
                  <a:lnTo>
                    <a:pt x="2507" y="98907"/>
                  </a:lnTo>
                  <a:lnTo>
                    <a:pt x="3562" y="102600"/>
                  </a:lnTo>
                  <a:lnTo>
                    <a:pt x="4880" y="106292"/>
                  </a:lnTo>
                  <a:lnTo>
                    <a:pt x="6331" y="109853"/>
                  </a:lnTo>
                  <a:lnTo>
                    <a:pt x="7913" y="113414"/>
                  </a:lnTo>
                  <a:lnTo>
                    <a:pt x="9628" y="116842"/>
                  </a:lnTo>
                  <a:lnTo>
                    <a:pt x="11474" y="120139"/>
                  </a:lnTo>
                  <a:lnTo>
                    <a:pt x="13584" y="123304"/>
                  </a:lnTo>
                  <a:lnTo>
                    <a:pt x="15826" y="126469"/>
                  </a:lnTo>
                  <a:lnTo>
                    <a:pt x="18200" y="129370"/>
                  </a:lnTo>
                  <a:lnTo>
                    <a:pt x="20705" y="132272"/>
                  </a:lnTo>
                  <a:lnTo>
                    <a:pt x="23343" y="135041"/>
                  </a:lnTo>
                  <a:lnTo>
                    <a:pt x="25980" y="137679"/>
                  </a:lnTo>
                  <a:lnTo>
                    <a:pt x="28882" y="140184"/>
                  </a:lnTo>
                  <a:lnTo>
                    <a:pt x="31915" y="142558"/>
                  </a:lnTo>
                  <a:lnTo>
                    <a:pt x="34948" y="144800"/>
                  </a:lnTo>
                  <a:lnTo>
                    <a:pt x="38245" y="146778"/>
                  </a:lnTo>
                  <a:lnTo>
                    <a:pt x="41542" y="148756"/>
                  </a:lnTo>
                  <a:lnTo>
                    <a:pt x="44970" y="150471"/>
                  </a:lnTo>
                  <a:lnTo>
                    <a:pt x="48399" y="152053"/>
                  </a:lnTo>
                  <a:lnTo>
                    <a:pt x="52092" y="153504"/>
                  </a:lnTo>
                  <a:lnTo>
                    <a:pt x="55652" y="154691"/>
                  </a:lnTo>
                  <a:lnTo>
                    <a:pt x="59477" y="155746"/>
                  </a:lnTo>
                  <a:lnTo>
                    <a:pt x="63301" y="156669"/>
                  </a:lnTo>
                  <a:lnTo>
                    <a:pt x="67125" y="157328"/>
                  </a:lnTo>
                  <a:lnTo>
                    <a:pt x="71082" y="157856"/>
                  </a:lnTo>
                  <a:lnTo>
                    <a:pt x="75170" y="158251"/>
                  </a:lnTo>
                  <a:lnTo>
                    <a:pt x="186473" y="158251"/>
                  </a:lnTo>
                  <a:lnTo>
                    <a:pt x="190561" y="157856"/>
                  </a:lnTo>
                  <a:lnTo>
                    <a:pt x="194517" y="157328"/>
                  </a:lnTo>
                  <a:lnTo>
                    <a:pt x="198341" y="156669"/>
                  </a:lnTo>
                  <a:lnTo>
                    <a:pt x="202166" y="155746"/>
                  </a:lnTo>
                  <a:lnTo>
                    <a:pt x="205990" y="154691"/>
                  </a:lnTo>
                  <a:lnTo>
                    <a:pt x="209551" y="153504"/>
                  </a:lnTo>
                  <a:lnTo>
                    <a:pt x="213243" y="152053"/>
                  </a:lnTo>
                  <a:lnTo>
                    <a:pt x="216672" y="150471"/>
                  </a:lnTo>
                  <a:lnTo>
                    <a:pt x="220101" y="148756"/>
                  </a:lnTo>
                  <a:lnTo>
                    <a:pt x="223398" y="146778"/>
                  </a:lnTo>
                  <a:lnTo>
                    <a:pt x="226695" y="144800"/>
                  </a:lnTo>
                  <a:lnTo>
                    <a:pt x="229728" y="142558"/>
                  </a:lnTo>
                  <a:lnTo>
                    <a:pt x="232761" y="140184"/>
                  </a:lnTo>
                  <a:lnTo>
                    <a:pt x="235662" y="137679"/>
                  </a:lnTo>
                  <a:lnTo>
                    <a:pt x="238300" y="135041"/>
                  </a:lnTo>
                  <a:lnTo>
                    <a:pt x="240937" y="132272"/>
                  </a:lnTo>
                  <a:lnTo>
                    <a:pt x="243443" y="129370"/>
                  </a:lnTo>
                  <a:lnTo>
                    <a:pt x="245816" y="126469"/>
                  </a:lnTo>
                  <a:lnTo>
                    <a:pt x="248058" y="123304"/>
                  </a:lnTo>
                  <a:lnTo>
                    <a:pt x="250168" y="120139"/>
                  </a:lnTo>
                  <a:lnTo>
                    <a:pt x="252015" y="116842"/>
                  </a:lnTo>
                  <a:lnTo>
                    <a:pt x="253729" y="113414"/>
                  </a:lnTo>
                  <a:lnTo>
                    <a:pt x="255312" y="109853"/>
                  </a:lnTo>
                  <a:lnTo>
                    <a:pt x="256762" y="106292"/>
                  </a:lnTo>
                  <a:lnTo>
                    <a:pt x="258081" y="102600"/>
                  </a:lnTo>
                  <a:lnTo>
                    <a:pt x="259136" y="98907"/>
                  </a:lnTo>
                  <a:lnTo>
                    <a:pt x="259927" y="95083"/>
                  </a:lnTo>
                  <a:lnTo>
                    <a:pt x="260718" y="91127"/>
                  </a:lnTo>
                  <a:lnTo>
                    <a:pt x="261246" y="87170"/>
                  </a:lnTo>
                  <a:lnTo>
                    <a:pt x="261510" y="83214"/>
                  </a:lnTo>
                  <a:lnTo>
                    <a:pt x="261642" y="79126"/>
                  </a:lnTo>
                  <a:lnTo>
                    <a:pt x="261510" y="75170"/>
                  </a:lnTo>
                  <a:lnTo>
                    <a:pt x="261246" y="71082"/>
                  </a:lnTo>
                  <a:lnTo>
                    <a:pt x="260718" y="67125"/>
                  </a:lnTo>
                  <a:lnTo>
                    <a:pt x="259927" y="63301"/>
                  </a:lnTo>
                  <a:lnTo>
                    <a:pt x="259136" y="59477"/>
                  </a:lnTo>
                  <a:lnTo>
                    <a:pt x="258081" y="55652"/>
                  </a:lnTo>
                  <a:lnTo>
                    <a:pt x="256762" y="52091"/>
                  </a:lnTo>
                  <a:lnTo>
                    <a:pt x="255312" y="48399"/>
                  </a:lnTo>
                  <a:lnTo>
                    <a:pt x="253729" y="44970"/>
                  </a:lnTo>
                  <a:lnTo>
                    <a:pt x="252015" y="41541"/>
                  </a:lnTo>
                  <a:lnTo>
                    <a:pt x="250168" y="38245"/>
                  </a:lnTo>
                  <a:lnTo>
                    <a:pt x="248058" y="34948"/>
                  </a:lnTo>
                  <a:lnTo>
                    <a:pt x="245816" y="31915"/>
                  </a:lnTo>
                  <a:lnTo>
                    <a:pt x="243443" y="28881"/>
                  </a:lnTo>
                  <a:lnTo>
                    <a:pt x="240937" y="25980"/>
                  </a:lnTo>
                  <a:lnTo>
                    <a:pt x="238300" y="23343"/>
                  </a:lnTo>
                  <a:lnTo>
                    <a:pt x="235662" y="20705"/>
                  </a:lnTo>
                  <a:lnTo>
                    <a:pt x="232761" y="18200"/>
                  </a:lnTo>
                  <a:lnTo>
                    <a:pt x="229728" y="15826"/>
                  </a:lnTo>
                  <a:lnTo>
                    <a:pt x="226695" y="13584"/>
                  </a:lnTo>
                  <a:lnTo>
                    <a:pt x="223398" y="11606"/>
                  </a:lnTo>
                  <a:lnTo>
                    <a:pt x="220101" y="9628"/>
                  </a:lnTo>
                  <a:lnTo>
                    <a:pt x="216672" y="7913"/>
                  </a:lnTo>
                  <a:lnTo>
                    <a:pt x="213243" y="6331"/>
                  </a:lnTo>
                  <a:lnTo>
                    <a:pt x="209551" y="4880"/>
                  </a:lnTo>
                  <a:lnTo>
                    <a:pt x="205990" y="3561"/>
                  </a:lnTo>
                  <a:lnTo>
                    <a:pt x="202166" y="2506"/>
                  </a:lnTo>
                  <a:lnTo>
                    <a:pt x="198341" y="1715"/>
                  </a:lnTo>
                  <a:lnTo>
                    <a:pt x="194517" y="924"/>
                  </a:lnTo>
                  <a:lnTo>
                    <a:pt x="190561" y="396"/>
                  </a:lnTo>
                  <a:lnTo>
                    <a:pt x="186473" y="133"/>
                  </a:lnTo>
                  <a:lnTo>
                    <a:pt x="18251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349;p42"/>
            <p:cNvSpPr/>
            <p:nvPr/>
          </p:nvSpPr>
          <p:spPr>
            <a:xfrm>
              <a:off x="918034" y="1483793"/>
              <a:ext cx="4731829" cy="2783444"/>
            </a:xfrm>
            <a:custGeom>
              <a:avLst/>
              <a:gdLst/>
              <a:ahLst/>
              <a:cxnLst/>
              <a:rect l="l" t="t" r="r" b="b"/>
              <a:pathLst>
                <a:path w="251092" h="147702" extrusionOk="0">
                  <a:moveTo>
                    <a:pt x="177241" y="5276"/>
                  </a:moveTo>
                  <a:lnTo>
                    <a:pt x="180670" y="5408"/>
                  </a:lnTo>
                  <a:lnTo>
                    <a:pt x="183967" y="5671"/>
                  </a:lnTo>
                  <a:lnTo>
                    <a:pt x="187264" y="6067"/>
                  </a:lnTo>
                  <a:lnTo>
                    <a:pt x="190693" y="6594"/>
                  </a:lnTo>
                  <a:lnTo>
                    <a:pt x="193858" y="7386"/>
                  </a:lnTo>
                  <a:lnTo>
                    <a:pt x="197155" y="8309"/>
                  </a:lnTo>
                  <a:lnTo>
                    <a:pt x="200320" y="9364"/>
                  </a:lnTo>
                  <a:lnTo>
                    <a:pt x="203353" y="10551"/>
                  </a:lnTo>
                  <a:lnTo>
                    <a:pt x="206386" y="11870"/>
                  </a:lnTo>
                  <a:lnTo>
                    <a:pt x="209419" y="13452"/>
                  </a:lnTo>
                  <a:lnTo>
                    <a:pt x="212320" y="15035"/>
                  </a:lnTo>
                  <a:lnTo>
                    <a:pt x="215090" y="16881"/>
                  </a:lnTo>
                  <a:lnTo>
                    <a:pt x="217859" y="18727"/>
                  </a:lnTo>
                  <a:lnTo>
                    <a:pt x="220628" y="20837"/>
                  </a:lnTo>
                  <a:lnTo>
                    <a:pt x="223134" y="23079"/>
                  </a:lnTo>
                  <a:lnTo>
                    <a:pt x="225640" y="25453"/>
                  </a:lnTo>
                  <a:lnTo>
                    <a:pt x="228013" y="27958"/>
                  </a:lnTo>
                  <a:lnTo>
                    <a:pt x="230255" y="30596"/>
                  </a:lnTo>
                  <a:lnTo>
                    <a:pt x="232365" y="33233"/>
                  </a:lnTo>
                  <a:lnTo>
                    <a:pt x="234211" y="36003"/>
                  </a:lnTo>
                  <a:lnTo>
                    <a:pt x="236058" y="38772"/>
                  </a:lnTo>
                  <a:lnTo>
                    <a:pt x="237772" y="41673"/>
                  </a:lnTo>
                  <a:lnTo>
                    <a:pt x="239223" y="44706"/>
                  </a:lnTo>
                  <a:lnTo>
                    <a:pt x="240541" y="47740"/>
                  </a:lnTo>
                  <a:lnTo>
                    <a:pt x="241728" y="50773"/>
                  </a:lnTo>
                  <a:lnTo>
                    <a:pt x="242783" y="53938"/>
                  </a:lnTo>
                  <a:lnTo>
                    <a:pt x="243706" y="57235"/>
                  </a:lnTo>
                  <a:lnTo>
                    <a:pt x="244498" y="60532"/>
                  </a:lnTo>
                  <a:lnTo>
                    <a:pt x="245025" y="63828"/>
                  </a:lnTo>
                  <a:lnTo>
                    <a:pt x="245421" y="67125"/>
                  </a:lnTo>
                  <a:lnTo>
                    <a:pt x="245685" y="70554"/>
                  </a:lnTo>
                  <a:lnTo>
                    <a:pt x="245816" y="73851"/>
                  </a:lnTo>
                  <a:lnTo>
                    <a:pt x="245685" y="77280"/>
                  </a:lnTo>
                  <a:lnTo>
                    <a:pt x="245421" y="80708"/>
                  </a:lnTo>
                  <a:lnTo>
                    <a:pt x="245025" y="84005"/>
                  </a:lnTo>
                  <a:lnTo>
                    <a:pt x="244498" y="87302"/>
                  </a:lnTo>
                  <a:lnTo>
                    <a:pt x="243706" y="90599"/>
                  </a:lnTo>
                  <a:lnTo>
                    <a:pt x="242783" y="93764"/>
                  </a:lnTo>
                  <a:lnTo>
                    <a:pt x="241728" y="96929"/>
                  </a:lnTo>
                  <a:lnTo>
                    <a:pt x="240541" y="100094"/>
                  </a:lnTo>
                  <a:lnTo>
                    <a:pt x="239223" y="103127"/>
                  </a:lnTo>
                  <a:lnTo>
                    <a:pt x="237772" y="106160"/>
                  </a:lnTo>
                  <a:lnTo>
                    <a:pt x="236058" y="109062"/>
                  </a:lnTo>
                  <a:lnTo>
                    <a:pt x="234211" y="111831"/>
                  </a:lnTo>
                  <a:lnTo>
                    <a:pt x="232365" y="114600"/>
                  </a:lnTo>
                  <a:lnTo>
                    <a:pt x="230255" y="117238"/>
                  </a:lnTo>
                  <a:lnTo>
                    <a:pt x="228013" y="119875"/>
                  </a:lnTo>
                  <a:lnTo>
                    <a:pt x="225640" y="122381"/>
                  </a:lnTo>
                  <a:lnTo>
                    <a:pt x="223134" y="124623"/>
                  </a:lnTo>
                  <a:lnTo>
                    <a:pt x="220628" y="126865"/>
                  </a:lnTo>
                  <a:lnTo>
                    <a:pt x="217859" y="128975"/>
                  </a:lnTo>
                  <a:lnTo>
                    <a:pt x="215090" y="130953"/>
                  </a:lnTo>
                  <a:lnTo>
                    <a:pt x="212320" y="132799"/>
                  </a:lnTo>
                  <a:lnTo>
                    <a:pt x="209419" y="134382"/>
                  </a:lnTo>
                  <a:lnTo>
                    <a:pt x="206386" y="135964"/>
                  </a:lnTo>
                  <a:lnTo>
                    <a:pt x="203353" y="137283"/>
                  </a:lnTo>
                  <a:lnTo>
                    <a:pt x="200320" y="138470"/>
                  </a:lnTo>
                  <a:lnTo>
                    <a:pt x="197155" y="139525"/>
                  </a:lnTo>
                  <a:lnTo>
                    <a:pt x="193858" y="140448"/>
                  </a:lnTo>
                  <a:lnTo>
                    <a:pt x="190693" y="141107"/>
                  </a:lnTo>
                  <a:lnTo>
                    <a:pt x="187264" y="141767"/>
                  </a:lnTo>
                  <a:lnTo>
                    <a:pt x="183967" y="142162"/>
                  </a:lnTo>
                  <a:lnTo>
                    <a:pt x="180670" y="142426"/>
                  </a:lnTo>
                  <a:lnTo>
                    <a:pt x="70422" y="142426"/>
                  </a:lnTo>
                  <a:lnTo>
                    <a:pt x="67125" y="142162"/>
                  </a:lnTo>
                  <a:lnTo>
                    <a:pt x="63829" y="141767"/>
                  </a:lnTo>
                  <a:lnTo>
                    <a:pt x="60400" y="141107"/>
                  </a:lnTo>
                  <a:lnTo>
                    <a:pt x="57235" y="140448"/>
                  </a:lnTo>
                  <a:lnTo>
                    <a:pt x="53938" y="139525"/>
                  </a:lnTo>
                  <a:lnTo>
                    <a:pt x="50773" y="138470"/>
                  </a:lnTo>
                  <a:lnTo>
                    <a:pt x="47740" y="137283"/>
                  </a:lnTo>
                  <a:lnTo>
                    <a:pt x="44707" y="135964"/>
                  </a:lnTo>
                  <a:lnTo>
                    <a:pt x="41674" y="134382"/>
                  </a:lnTo>
                  <a:lnTo>
                    <a:pt x="38772" y="132799"/>
                  </a:lnTo>
                  <a:lnTo>
                    <a:pt x="36003" y="130953"/>
                  </a:lnTo>
                  <a:lnTo>
                    <a:pt x="33234" y="128975"/>
                  </a:lnTo>
                  <a:lnTo>
                    <a:pt x="30464" y="126865"/>
                  </a:lnTo>
                  <a:lnTo>
                    <a:pt x="27959" y="124623"/>
                  </a:lnTo>
                  <a:lnTo>
                    <a:pt x="25453" y="122381"/>
                  </a:lnTo>
                  <a:lnTo>
                    <a:pt x="23079" y="119875"/>
                  </a:lnTo>
                  <a:lnTo>
                    <a:pt x="20837" y="117238"/>
                  </a:lnTo>
                  <a:lnTo>
                    <a:pt x="18727" y="114600"/>
                  </a:lnTo>
                  <a:lnTo>
                    <a:pt x="16881" y="111831"/>
                  </a:lnTo>
                  <a:lnTo>
                    <a:pt x="15035" y="109062"/>
                  </a:lnTo>
                  <a:lnTo>
                    <a:pt x="13320" y="106160"/>
                  </a:lnTo>
                  <a:lnTo>
                    <a:pt x="11870" y="103127"/>
                  </a:lnTo>
                  <a:lnTo>
                    <a:pt x="10551" y="100094"/>
                  </a:lnTo>
                  <a:lnTo>
                    <a:pt x="9364" y="96929"/>
                  </a:lnTo>
                  <a:lnTo>
                    <a:pt x="8309" y="93764"/>
                  </a:lnTo>
                  <a:lnTo>
                    <a:pt x="7386" y="90599"/>
                  </a:lnTo>
                  <a:lnTo>
                    <a:pt x="6595" y="87302"/>
                  </a:lnTo>
                  <a:lnTo>
                    <a:pt x="6067" y="84005"/>
                  </a:lnTo>
                  <a:lnTo>
                    <a:pt x="5672" y="80708"/>
                  </a:lnTo>
                  <a:lnTo>
                    <a:pt x="5408" y="77280"/>
                  </a:lnTo>
                  <a:lnTo>
                    <a:pt x="5276" y="73851"/>
                  </a:lnTo>
                  <a:lnTo>
                    <a:pt x="5408" y="70554"/>
                  </a:lnTo>
                  <a:lnTo>
                    <a:pt x="5672" y="67125"/>
                  </a:lnTo>
                  <a:lnTo>
                    <a:pt x="6067" y="63828"/>
                  </a:lnTo>
                  <a:lnTo>
                    <a:pt x="6595" y="60532"/>
                  </a:lnTo>
                  <a:lnTo>
                    <a:pt x="7386" y="57235"/>
                  </a:lnTo>
                  <a:lnTo>
                    <a:pt x="8309" y="53938"/>
                  </a:lnTo>
                  <a:lnTo>
                    <a:pt x="9364" y="50773"/>
                  </a:lnTo>
                  <a:lnTo>
                    <a:pt x="10551" y="47740"/>
                  </a:lnTo>
                  <a:lnTo>
                    <a:pt x="11870" y="44706"/>
                  </a:lnTo>
                  <a:lnTo>
                    <a:pt x="13320" y="41673"/>
                  </a:lnTo>
                  <a:lnTo>
                    <a:pt x="15035" y="38772"/>
                  </a:lnTo>
                  <a:lnTo>
                    <a:pt x="16881" y="36003"/>
                  </a:lnTo>
                  <a:lnTo>
                    <a:pt x="18727" y="33233"/>
                  </a:lnTo>
                  <a:lnTo>
                    <a:pt x="20837" y="30596"/>
                  </a:lnTo>
                  <a:lnTo>
                    <a:pt x="23079" y="27958"/>
                  </a:lnTo>
                  <a:lnTo>
                    <a:pt x="25453" y="25453"/>
                  </a:lnTo>
                  <a:lnTo>
                    <a:pt x="27959" y="23079"/>
                  </a:lnTo>
                  <a:lnTo>
                    <a:pt x="30464" y="20837"/>
                  </a:lnTo>
                  <a:lnTo>
                    <a:pt x="33234" y="18727"/>
                  </a:lnTo>
                  <a:lnTo>
                    <a:pt x="36003" y="16881"/>
                  </a:lnTo>
                  <a:lnTo>
                    <a:pt x="38772" y="15035"/>
                  </a:lnTo>
                  <a:lnTo>
                    <a:pt x="41674" y="13452"/>
                  </a:lnTo>
                  <a:lnTo>
                    <a:pt x="44707" y="11870"/>
                  </a:lnTo>
                  <a:lnTo>
                    <a:pt x="47740" y="10551"/>
                  </a:lnTo>
                  <a:lnTo>
                    <a:pt x="50773" y="9364"/>
                  </a:lnTo>
                  <a:lnTo>
                    <a:pt x="53938" y="8309"/>
                  </a:lnTo>
                  <a:lnTo>
                    <a:pt x="57235" y="7386"/>
                  </a:lnTo>
                  <a:lnTo>
                    <a:pt x="60400" y="6594"/>
                  </a:lnTo>
                  <a:lnTo>
                    <a:pt x="63829" y="6067"/>
                  </a:lnTo>
                  <a:lnTo>
                    <a:pt x="67125" y="5671"/>
                  </a:lnTo>
                  <a:lnTo>
                    <a:pt x="70422" y="5408"/>
                  </a:lnTo>
                  <a:lnTo>
                    <a:pt x="73851" y="5276"/>
                  </a:lnTo>
                  <a:close/>
                  <a:moveTo>
                    <a:pt x="73851" y="1"/>
                  </a:moveTo>
                  <a:lnTo>
                    <a:pt x="70159" y="133"/>
                  </a:lnTo>
                  <a:lnTo>
                    <a:pt x="66598" y="396"/>
                  </a:lnTo>
                  <a:lnTo>
                    <a:pt x="63037" y="792"/>
                  </a:lnTo>
                  <a:lnTo>
                    <a:pt x="59477" y="1451"/>
                  </a:lnTo>
                  <a:lnTo>
                    <a:pt x="55916" y="2243"/>
                  </a:lnTo>
                  <a:lnTo>
                    <a:pt x="52487" y="3166"/>
                  </a:lnTo>
                  <a:lnTo>
                    <a:pt x="49059" y="4353"/>
                  </a:lnTo>
                  <a:lnTo>
                    <a:pt x="45630" y="5671"/>
                  </a:lnTo>
                  <a:lnTo>
                    <a:pt x="42465" y="7122"/>
                  </a:lnTo>
                  <a:lnTo>
                    <a:pt x="39168" y="8704"/>
                  </a:lnTo>
                  <a:lnTo>
                    <a:pt x="36135" y="10551"/>
                  </a:lnTo>
                  <a:lnTo>
                    <a:pt x="32970" y="12397"/>
                  </a:lnTo>
                  <a:lnTo>
                    <a:pt x="30069" y="14507"/>
                  </a:lnTo>
                  <a:lnTo>
                    <a:pt x="27167" y="16749"/>
                  </a:lnTo>
                  <a:lnTo>
                    <a:pt x="24398" y="19255"/>
                  </a:lnTo>
                  <a:lnTo>
                    <a:pt x="21760" y="21760"/>
                  </a:lnTo>
                  <a:lnTo>
                    <a:pt x="19123" y="24398"/>
                  </a:lnTo>
                  <a:lnTo>
                    <a:pt x="16749" y="27167"/>
                  </a:lnTo>
                  <a:lnTo>
                    <a:pt x="14507" y="30068"/>
                  </a:lnTo>
                  <a:lnTo>
                    <a:pt x="12397" y="33101"/>
                  </a:lnTo>
                  <a:lnTo>
                    <a:pt x="10551" y="36135"/>
                  </a:lnTo>
                  <a:lnTo>
                    <a:pt x="8705" y="39168"/>
                  </a:lnTo>
                  <a:lnTo>
                    <a:pt x="7122" y="42465"/>
                  </a:lnTo>
                  <a:lnTo>
                    <a:pt x="5672" y="45761"/>
                  </a:lnTo>
                  <a:lnTo>
                    <a:pt x="4353" y="49058"/>
                  </a:lnTo>
                  <a:lnTo>
                    <a:pt x="3166" y="52487"/>
                  </a:lnTo>
                  <a:lnTo>
                    <a:pt x="2243" y="55916"/>
                  </a:lnTo>
                  <a:lnTo>
                    <a:pt x="1452" y="59477"/>
                  </a:lnTo>
                  <a:lnTo>
                    <a:pt x="792" y="63037"/>
                  </a:lnTo>
                  <a:lnTo>
                    <a:pt x="397" y="66598"/>
                  </a:lnTo>
                  <a:lnTo>
                    <a:pt x="133" y="70290"/>
                  </a:lnTo>
                  <a:lnTo>
                    <a:pt x="1" y="73851"/>
                  </a:lnTo>
                  <a:lnTo>
                    <a:pt x="133" y="77543"/>
                  </a:lnTo>
                  <a:lnTo>
                    <a:pt x="397" y="81236"/>
                  </a:lnTo>
                  <a:lnTo>
                    <a:pt x="792" y="84797"/>
                  </a:lnTo>
                  <a:lnTo>
                    <a:pt x="1452" y="88357"/>
                  </a:lnTo>
                  <a:lnTo>
                    <a:pt x="2243" y="91918"/>
                  </a:lnTo>
                  <a:lnTo>
                    <a:pt x="3166" y="95347"/>
                  </a:lnTo>
                  <a:lnTo>
                    <a:pt x="4353" y="98775"/>
                  </a:lnTo>
                  <a:lnTo>
                    <a:pt x="5672" y="102072"/>
                  </a:lnTo>
                  <a:lnTo>
                    <a:pt x="7122" y="105369"/>
                  </a:lnTo>
                  <a:lnTo>
                    <a:pt x="8705" y="108534"/>
                  </a:lnTo>
                  <a:lnTo>
                    <a:pt x="10551" y="111699"/>
                  </a:lnTo>
                  <a:lnTo>
                    <a:pt x="12397" y="114732"/>
                  </a:lnTo>
                  <a:lnTo>
                    <a:pt x="14507" y="117765"/>
                  </a:lnTo>
                  <a:lnTo>
                    <a:pt x="16749" y="120535"/>
                  </a:lnTo>
                  <a:lnTo>
                    <a:pt x="19123" y="123436"/>
                  </a:lnTo>
                  <a:lnTo>
                    <a:pt x="21760" y="126074"/>
                  </a:lnTo>
                  <a:lnTo>
                    <a:pt x="24398" y="128579"/>
                  </a:lnTo>
                  <a:lnTo>
                    <a:pt x="27167" y="130953"/>
                  </a:lnTo>
                  <a:lnTo>
                    <a:pt x="30069" y="133195"/>
                  </a:lnTo>
                  <a:lnTo>
                    <a:pt x="32970" y="135305"/>
                  </a:lnTo>
                  <a:lnTo>
                    <a:pt x="36135" y="137283"/>
                  </a:lnTo>
                  <a:lnTo>
                    <a:pt x="39168" y="139129"/>
                  </a:lnTo>
                  <a:lnTo>
                    <a:pt x="42465" y="140712"/>
                  </a:lnTo>
                  <a:lnTo>
                    <a:pt x="45630" y="142162"/>
                  </a:lnTo>
                  <a:lnTo>
                    <a:pt x="49059" y="143481"/>
                  </a:lnTo>
                  <a:lnTo>
                    <a:pt x="52487" y="144536"/>
                  </a:lnTo>
                  <a:lnTo>
                    <a:pt x="55916" y="145591"/>
                  </a:lnTo>
                  <a:lnTo>
                    <a:pt x="59477" y="146382"/>
                  </a:lnTo>
                  <a:lnTo>
                    <a:pt x="63037" y="146910"/>
                  </a:lnTo>
                  <a:lnTo>
                    <a:pt x="66598" y="147437"/>
                  </a:lnTo>
                  <a:lnTo>
                    <a:pt x="70159" y="147701"/>
                  </a:lnTo>
                  <a:lnTo>
                    <a:pt x="180934" y="147701"/>
                  </a:lnTo>
                  <a:lnTo>
                    <a:pt x="184494" y="147437"/>
                  </a:lnTo>
                  <a:lnTo>
                    <a:pt x="188055" y="146910"/>
                  </a:lnTo>
                  <a:lnTo>
                    <a:pt x="191616" y="146382"/>
                  </a:lnTo>
                  <a:lnTo>
                    <a:pt x="195176" y="145591"/>
                  </a:lnTo>
                  <a:lnTo>
                    <a:pt x="198605" y="144536"/>
                  </a:lnTo>
                  <a:lnTo>
                    <a:pt x="202034" y="143481"/>
                  </a:lnTo>
                  <a:lnTo>
                    <a:pt x="205463" y="142162"/>
                  </a:lnTo>
                  <a:lnTo>
                    <a:pt x="208628" y="140712"/>
                  </a:lnTo>
                  <a:lnTo>
                    <a:pt x="211925" y="139129"/>
                  </a:lnTo>
                  <a:lnTo>
                    <a:pt x="214958" y="137283"/>
                  </a:lnTo>
                  <a:lnTo>
                    <a:pt x="218123" y="135305"/>
                  </a:lnTo>
                  <a:lnTo>
                    <a:pt x="221024" y="133195"/>
                  </a:lnTo>
                  <a:lnTo>
                    <a:pt x="223925" y="130953"/>
                  </a:lnTo>
                  <a:lnTo>
                    <a:pt x="226695" y="128579"/>
                  </a:lnTo>
                  <a:lnTo>
                    <a:pt x="229332" y="126074"/>
                  </a:lnTo>
                  <a:lnTo>
                    <a:pt x="231970" y="123436"/>
                  </a:lnTo>
                  <a:lnTo>
                    <a:pt x="234343" y="120535"/>
                  </a:lnTo>
                  <a:lnTo>
                    <a:pt x="236585" y="117765"/>
                  </a:lnTo>
                  <a:lnTo>
                    <a:pt x="238695" y="114732"/>
                  </a:lnTo>
                  <a:lnTo>
                    <a:pt x="240541" y="111699"/>
                  </a:lnTo>
                  <a:lnTo>
                    <a:pt x="242388" y="108534"/>
                  </a:lnTo>
                  <a:lnTo>
                    <a:pt x="243970" y="105369"/>
                  </a:lnTo>
                  <a:lnTo>
                    <a:pt x="245421" y="102072"/>
                  </a:lnTo>
                  <a:lnTo>
                    <a:pt x="246740" y="98775"/>
                  </a:lnTo>
                  <a:lnTo>
                    <a:pt x="247926" y="95347"/>
                  </a:lnTo>
                  <a:lnTo>
                    <a:pt x="248850" y="91918"/>
                  </a:lnTo>
                  <a:lnTo>
                    <a:pt x="249641" y="88357"/>
                  </a:lnTo>
                  <a:lnTo>
                    <a:pt x="250300" y="84797"/>
                  </a:lnTo>
                  <a:lnTo>
                    <a:pt x="250696" y="81236"/>
                  </a:lnTo>
                  <a:lnTo>
                    <a:pt x="250960" y="77543"/>
                  </a:lnTo>
                  <a:lnTo>
                    <a:pt x="251092" y="73851"/>
                  </a:lnTo>
                  <a:lnTo>
                    <a:pt x="250960" y="70290"/>
                  </a:lnTo>
                  <a:lnTo>
                    <a:pt x="250696" y="66598"/>
                  </a:lnTo>
                  <a:lnTo>
                    <a:pt x="250300" y="63037"/>
                  </a:lnTo>
                  <a:lnTo>
                    <a:pt x="249641" y="59477"/>
                  </a:lnTo>
                  <a:lnTo>
                    <a:pt x="248850" y="55916"/>
                  </a:lnTo>
                  <a:lnTo>
                    <a:pt x="247926" y="52487"/>
                  </a:lnTo>
                  <a:lnTo>
                    <a:pt x="246740" y="49058"/>
                  </a:lnTo>
                  <a:lnTo>
                    <a:pt x="245421" y="45761"/>
                  </a:lnTo>
                  <a:lnTo>
                    <a:pt x="243970" y="42465"/>
                  </a:lnTo>
                  <a:lnTo>
                    <a:pt x="242388" y="39168"/>
                  </a:lnTo>
                  <a:lnTo>
                    <a:pt x="240541" y="36135"/>
                  </a:lnTo>
                  <a:lnTo>
                    <a:pt x="238695" y="33101"/>
                  </a:lnTo>
                  <a:lnTo>
                    <a:pt x="236585" y="30068"/>
                  </a:lnTo>
                  <a:lnTo>
                    <a:pt x="234343" y="27167"/>
                  </a:lnTo>
                  <a:lnTo>
                    <a:pt x="231970" y="24398"/>
                  </a:lnTo>
                  <a:lnTo>
                    <a:pt x="229332" y="21760"/>
                  </a:lnTo>
                  <a:lnTo>
                    <a:pt x="226695" y="19255"/>
                  </a:lnTo>
                  <a:lnTo>
                    <a:pt x="223925" y="16749"/>
                  </a:lnTo>
                  <a:lnTo>
                    <a:pt x="221024" y="14507"/>
                  </a:lnTo>
                  <a:lnTo>
                    <a:pt x="218123" y="12397"/>
                  </a:lnTo>
                  <a:lnTo>
                    <a:pt x="214958" y="10551"/>
                  </a:lnTo>
                  <a:lnTo>
                    <a:pt x="211925" y="8704"/>
                  </a:lnTo>
                  <a:lnTo>
                    <a:pt x="208628" y="7122"/>
                  </a:lnTo>
                  <a:lnTo>
                    <a:pt x="205463" y="5671"/>
                  </a:lnTo>
                  <a:lnTo>
                    <a:pt x="202034" y="4353"/>
                  </a:lnTo>
                  <a:lnTo>
                    <a:pt x="198605" y="3166"/>
                  </a:lnTo>
                  <a:lnTo>
                    <a:pt x="195176" y="2243"/>
                  </a:lnTo>
                  <a:lnTo>
                    <a:pt x="191616" y="1451"/>
                  </a:lnTo>
                  <a:lnTo>
                    <a:pt x="188055" y="792"/>
                  </a:lnTo>
                  <a:lnTo>
                    <a:pt x="184494" y="396"/>
                  </a:lnTo>
                  <a:lnTo>
                    <a:pt x="180934" y="133"/>
                  </a:lnTo>
                  <a:lnTo>
                    <a:pt x="17724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350;p42"/>
            <p:cNvSpPr/>
            <p:nvPr/>
          </p:nvSpPr>
          <p:spPr>
            <a:xfrm>
              <a:off x="1017437" y="1583197"/>
              <a:ext cx="4533014" cy="2584629"/>
            </a:xfrm>
            <a:custGeom>
              <a:avLst/>
              <a:gdLst/>
              <a:ahLst/>
              <a:cxnLst/>
              <a:rect l="l" t="t" r="r" b="b"/>
              <a:pathLst>
                <a:path w="240542" h="137152" extrusionOk="0">
                  <a:moveTo>
                    <a:pt x="171966" y="5276"/>
                  </a:moveTo>
                  <a:lnTo>
                    <a:pt x="175131" y="5408"/>
                  </a:lnTo>
                  <a:lnTo>
                    <a:pt x="178164" y="5671"/>
                  </a:lnTo>
                  <a:lnTo>
                    <a:pt x="181329" y="6067"/>
                  </a:lnTo>
                  <a:lnTo>
                    <a:pt x="184363" y="6595"/>
                  </a:lnTo>
                  <a:lnTo>
                    <a:pt x="187396" y="7254"/>
                  </a:lnTo>
                  <a:lnTo>
                    <a:pt x="190297" y="8045"/>
                  </a:lnTo>
                  <a:lnTo>
                    <a:pt x="193198" y="8968"/>
                  </a:lnTo>
                  <a:lnTo>
                    <a:pt x="196100" y="10155"/>
                  </a:lnTo>
                  <a:lnTo>
                    <a:pt x="198869" y="11342"/>
                  </a:lnTo>
                  <a:lnTo>
                    <a:pt x="201638" y="12793"/>
                  </a:lnTo>
                  <a:lnTo>
                    <a:pt x="204276" y="14243"/>
                  </a:lnTo>
                  <a:lnTo>
                    <a:pt x="206913" y="15958"/>
                  </a:lnTo>
                  <a:lnTo>
                    <a:pt x="209419" y="17804"/>
                  </a:lnTo>
                  <a:lnTo>
                    <a:pt x="211925" y="19650"/>
                  </a:lnTo>
                  <a:lnTo>
                    <a:pt x="214298" y="21760"/>
                  </a:lnTo>
                  <a:lnTo>
                    <a:pt x="216672" y="23870"/>
                  </a:lnTo>
                  <a:lnTo>
                    <a:pt x="218782" y="26244"/>
                  </a:lnTo>
                  <a:lnTo>
                    <a:pt x="220892" y="28618"/>
                  </a:lnTo>
                  <a:lnTo>
                    <a:pt x="222738" y="31123"/>
                  </a:lnTo>
                  <a:lnTo>
                    <a:pt x="224585" y="33629"/>
                  </a:lnTo>
                  <a:lnTo>
                    <a:pt x="226299" y="36266"/>
                  </a:lnTo>
                  <a:lnTo>
                    <a:pt x="227750" y="38904"/>
                  </a:lnTo>
                  <a:lnTo>
                    <a:pt x="229200" y="41673"/>
                  </a:lnTo>
                  <a:lnTo>
                    <a:pt x="230387" y="44443"/>
                  </a:lnTo>
                  <a:lnTo>
                    <a:pt x="231574" y="47344"/>
                  </a:lnTo>
                  <a:lnTo>
                    <a:pt x="232497" y="50245"/>
                  </a:lnTo>
                  <a:lnTo>
                    <a:pt x="233288" y="53278"/>
                  </a:lnTo>
                  <a:lnTo>
                    <a:pt x="233948" y="56180"/>
                  </a:lnTo>
                  <a:lnTo>
                    <a:pt x="234475" y="59345"/>
                  </a:lnTo>
                  <a:lnTo>
                    <a:pt x="234871" y="62378"/>
                  </a:lnTo>
                  <a:lnTo>
                    <a:pt x="235135" y="65543"/>
                  </a:lnTo>
                  <a:lnTo>
                    <a:pt x="235266" y="68576"/>
                  </a:lnTo>
                  <a:lnTo>
                    <a:pt x="235135" y="71741"/>
                  </a:lnTo>
                  <a:lnTo>
                    <a:pt x="234871" y="74906"/>
                  </a:lnTo>
                  <a:lnTo>
                    <a:pt x="234475" y="77939"/>
                  </a:lnTo>
                  <a:lnTo>
                    <a:pt x="233948" y="80972"/>
                  </a:lnTo>
                  <a:lnTo>
                    <a:pt x="233288" y="84005"/>
                  </a:lnTo>
                  <a:lnTo>
                    <a:pt x="232497" y="87039"/>
                  </a:lnTo>
                  <a:lnTo>
                    <a:pt x="231574" y="89940"/>
                  </a:lnTo>
                  <a:lnTo>
                    <a:pt x="230387" y="92841"/>
                  </a:lnTo>
                  <a:lnTo>
                    <a:pt x="229200" y="95610"/>
                  </a:lnTo>
                  <a:lnTo>
                    <a:pt x="227750" y="98380"/>
                  </a:lnTo>
                  <a:lnTo>
                    <a:pt x="226299" y="101017"/>
                  </a:lnTo>
                  <a:lnTo>
                    <a:pt x="224585" y="103655"/>
                  </a:lnTo>
                  <a:lnTo>
                    <a:pt x="222738" y="106160"/>
                  </a:lnTo>
                  <a:lnTo>
                    <a:pt x="220892" y="108666"/>
                  </a:lnTo>
                  <a:lnTo>
                    <a:pt x="218782" y="111040"/>
                  </a:lnTo>
                  <a:lnTo>
                    <a:pt x="216672" y="113282"/>
                  </a:lnTo>
                  <a:lnTo>
                    <a:pt x="214298" y="115524"/>
                  </a:lnTo>
                  <a:lnTo>
                    <a:pt x="211925" y="117502"/>
                  </a:lnTo>
                  <a:lnTo>
                    <a:pt x="209419" y="119480"/>
                  </a:lnTo>
                  <a:lnTo>
                    <a:pt x="206913" y="121326"/>
                  </a:lnTo>
                  <a:lnTo>
                    <a:pt x="204276" y="122909"/>
                  </a:lnTo>
                  <a:lnTo>
                    <a:pt x="201638" y="124491"/>
                  </a:lnTo>
                  <a:lnTo>
                    <a:pt x="198869" y="125810"/>
                  </a:lnTo>
                  <a:lnTo>
                    <a:pt x="196100" y="127129"/>
                  </a:lnTo>
                  <a:lnTo>
                    <a:pt x="193198" y="128184"/>
                  </a:lnTo>
                  <a:lnTo>
                    <a:pt x="190297" y="129239"/>
                  </a:lnTo>
                  <a:lnTo>
                    <a:pt x="187396" y="130030"/>
                  </a:lnTo>
                  <a:lnTo>
                    <a:pt x="184363" y="130689"/>
                  </a:lnTo>
                  <a:lnTo>
                    <a:pt x="181329" y="131217"/>
                  </a:lnTo>
                  <a:lnTo>
                    <a:pt x="178164" y="131612"/>
                  </a:lnTo>
                  <a:lnTo>
                    <a:pt x="175131" y="131876"/>
                  </a:lnTo>
                  <a:lnTo>
                    <a:pt x="65411" y="131876"/>
                  </a:lnTo>
                  <a:lnTo>
                    <a:pt x="62378" y="131612"/>
                  </a:lnTo>
                  <a:lnTo>
                    <a:pt x="59213" y="131217"/>
                  </a:lnTo>
                  <a:lnTo>
                    <a:pt x="56180" y="130689"/>
                  </a:lnTo>
                  <a:lnTo>
                    <a:pt x="53147" y="130030"/>
                  </a:lnTo>
                  <a:lnTo>
                    <a:pt x="50245" y="129239"/>
                  </a:lnTo>
                  <a:lnTo>
                    <a:pt x="47344" y="128184"/>
                  </a:lnTo>
                  <a:lnTo>
                    <a:pt x="44443" y="127129"/>
                  </a:lnTo>
                  <a:lnTo>
                    <a:pt x="41674" y="125810"/>
                  </a:lnTo>
                  <a:lnTo>
                    <a:pt x="38904" y="124491"/>
                  </a:lnTo>
                  <a:lnTo>
                    <a:pt x="36267" y="122909"/>
                  </a:lnTo>
                  <a:lnTo>
                    <a:pt x="33629" y="121326"/>
                  </a:lnTo>
                  <a:lnTo>
                    <a:pt x="31124" y="119480"/>
                  </a:lnTo>
                  <a:lnTo>
                    <a:pt x="28618" y="117502"/>
                  </a:lnTo>
                  <a:lnTo>
                    <a:pt x="26244" y="115524"/>
                  </a:lnTo>
                  <a:lnTo>
                    <a:pt x="23870" y="113282"/>
                  </a:lnTo>
                  <a:lnTo>
                    <a:pt x="21760" y="111040"/>
                  </a:lnTo>
                  <a:lnTo>
                    <a:pt x="19650" y="108666"/>
                  </a:lnTo>
                  <a:lnTo>
                    <a:pt x="17804" y="106160"/>
                  </a:lnTo>
                  <a:lnTo>
                    <a:pt x="15958" y="103655"/>
                  </a:lnTo>
                  <a:lnTo>
                    <a:pt x="14243" y="101017"/>
                  </a:lnTo>
                  <a:lnTo>
                    <a:pt x="12793" y="98380"/>
                  </a:lnTo>
                  <a:lnTo>
                    <a:pt x="11342" y="95610"/>
                  </a:lnTo>
                  <a:lnTo>
                    <a:pt x="10155" y="92841"/>
                  </a:lnTo>
                  <a:lnTo>
                    <a:pt x="8968" y="89940"/>
                  </a:lnTo>
                  <a:lnTo>
                    <a:pt x="8045" y="87039"/>
                  </a:lnTo>
                  <a:lnTo>
                    <a:pt x="7254" y="84005"/>
                  </a:lnTo>
                  <a:lnTo>
                    <a:pt x="6595" y="80972"/>
                  </a:lnTo>
                  <a:lnTo>
                    <a:pt x="5935" y="77939"/>
                  </a:lnTo>
                  <a:lnTo>
                    <a:pt x="5672" y="74906"/>
                  </a:lnTo>
                  <a:lnTo>
                    <a:pt x="5408" y="71741"/>
                  </a:lnTo>
                  <a:lnTo>
                    <a:pt x="5276" y="68576"/>
                  </a:lnTo>
                  <a:lnTo>
                    <a:pt x="5408" y="65543"/>
                  </a:lnTo>
                  <a:lnTo>
                    <a:pt x="5672" y="62378"/>
                  </a:lnTo>
                  <a:lnTo>
                    <a:pt x="5935" y="59345"/>
                  </a:lnTo>
                  <a:lnTo>
                    <a:pt x="6595" y="56180"/>
                  </a:lnTo>
                  <a:lnTo>
                    <a:pt x="7254" y="53278"/>
                  </a:lnTo>
                  <a:lnTo>
                    <a:pt x="8045" y="50245"/>
                  </a:lnTo>
                  <a:lnTo>
                    <a:pt x="8968" y="47344"/>
                  </a:lnTo>
                  <a:lnTo>
                    <a:pt x="10155" y="44443"/>
                  </a:lnTo>
                  <a:lnTo>
                    <a:pt x="11342" y="41673"/>
                  </a:lnTo>
                  <a:lnTo>
                    <a:pt x="12793" y="38904"/>
                  </a:lnTo>
                  <a:lnTo>
                    <a:pt x="14243" y="36266"/>
                  </a:lnTo>
                  <a:lnTo>
                    <a:pt x="15958" y="33629"/>
                  </a:lnTo>
                  <a:lnTo>
                    <a:pt x="17804" y="31123"/>
                  </a:lnTo>
                  <a:lnTo>
                    <a:pt x="19650" y="28618"/>
                  </a:lnTo>
                  <a:lnTo>
                    <a:pt x="21760" y="26244"/>
                  </a:lnTo>
                  <a:lnTo>
                    <a:pt x="23870" y="23870"/>
                  </a:lnTo>
                  <a:lnTo>
                    <a:pt x="26244" y="21760"/>
                  </a:lnTo>
                  <a:lnTo>
                    <a:pt x="28618" y="19650"/>
                  </a:lnTo>
                  <a:lnTo>
                    <a:pt x="31124" y="17804"/>
                  </a:lnTo>
                  <a:lnTo>
                    <a:pt x="33629" y="15958"/>
                  </a:lnTo>
                  <a:lnTo>
                    <a:pt x="36267" y="14243"/>
                  </a:lnTo>
                  <a:lnTo>
                    <a:pt x="38904" y="12793"/>
                  </a:lnTo>
                  <a:lnTo>
                    <a:pt x="41674" y="11342"/>
                  </a:lnTo>
                  <a:lnTo>
                    <a:pt x="44443" y="10155"/>
                  </a:lnTo>
                  <a:lnTo>
                    <a:pt x="47344" y="8968"/>
                  </a:lnTo>
                  <a:lnTo>
                    <a:pt x="50245" y="8045"/>
                  </a:lnTo>
                  <a:lnTo>
                    <a:pt x="53147" y="7254"/>
                  </a:lnTo>
                  <a:lnTo>
                    <a:pt x="56180" y="6595"/>
                  </a:lnTo>
                  <a:lnTo>
                    <a:pt x="59213" y="6067"/>
                  </a:lnTo>
                  <a:lnTo>
                    <a:pt x="62378" y="5671"/>
                  </a:lnTo>
                  <a:lnTo>
                    <a:pt x="65411" y="5408"/>
                  </a:lnTo>
                  <a:lnTo>
                    <a:pt x="68576" y="5276"/>
                  </a:lnTo>
                  <a:close/>
                  <a:moveTo>
                    <a:pt x="68576" y="1"/>
                  </a:moveTo>
                  <a:lnTo>
                    <a:pt x="65147" y="133"/>
                  </a:lnTo>
                  <a:lnTo>
                    <a:pt x="61850" y="396"/>
                  </a:lnTo>
                  <a:lnTo>
                    <a:pt x="58554" y="792"/>
                  </a:lnTo>
                  <a:lnTo>
                    <a:pt x="55125" y="1319"/>
                  </a:lnTo>
                  <a:lnTo>
                    <a:pt x="51960" y="2111"/>
                  </a:lnTo>
                  <a:lnTo>
                    <a:pt x="48663" y="3034"/>
                  </a:lnTo>
                  <a:lnTo>
                    <a:pt x="45498" y="4089"/>
                  </a:lnTo>
                  <a:lnTo>
                    <a:pt x="42465" y="5276"/>
                  </a:lnTo>
                  <a:lnTo>
                    <a:pt x="39432" y="6595"/>
                  </a:lnTo>
                  <a:lnTo>
                    <a:pt x="36399" y="8177"/>
                  </a:lnTo>
                  <a:lnTo>
                    <a:pt x="33497" y="9760"/>
                  </a:lnTo>
                  <a:lnTo>
                    <a:pt x="30728" y="11606"/>
                  </a:lnTo>
                  <a:lnTo>
                    <a:pt x="27959" y="13452"/>
                  </a:lnTo>
                  <a:lnTo>
                    <a:pt x="25189" y="15562"/>
                  </a:lnTo>
                  <a:lnTo>
                    <a:pt x="22684" y="17804"/>
                  </a:lnTo>
                  <a:lnTo>
                    <a:pt x="20178" y="20178"/>
                  </a:lnTo>
                  <a:lnTo>
                    <a:pt x="17804" y="22683"/>
                  </a:lnTo>
                  <a:lnTo>
                    <a:pt x="15562" y="25321"/>
                  </a:lnTo>
                  <a:lnTo>
                    <a:pt x="13452" y="27958"/>
                  </a:lnTo>
                  <a:lnTo>
                    <a:pt x="11606" y="30728"/>
                  </a:lnTo>
                  <a:lnTo>
                    <a:pt x="9760" y="33497"/>
                  </a:lnTo>
                  <a:lnTo>
                    <a:pt x="8045" y="36398"/>
                  </a:lnTo>
                  <a:lnTo>
                    <a:pt x="6595" y="39431"/>
                  </a:lnTo>
                  <a:lnTo>
                    <a:pt x="5276" y="42465"/>
                  </a:lnTo>
                  <a:lnTo>
                    <a:pt x="4089" y="45498"/>
                  </a:lnTo>
                  <a:lnTo>
                    <a:pt x="3034" y="48663"/>
                  </a:lnTo>
                  <a:lnTo>
                    <a:pt x="2111" y="51960"/>
                  </a:lnTo>
                  <a:lnTo>
                    <a:pt x="1320" y="55257"/>
                  </a:lnTo>
                  <a:lnTo>
                    <a:pt x="792" y="58553"/>
                  </a:lnTo>
                  <a:lnTo>
                    <a:pt x="397" y="61850"/>
                  </a:lnTo>
                  <a:lnTo>
                    <a:pt x="133" y="65279"/>
                  </a:lnTo>
                  <a:lnTo>
                    <a:pt x="1" y="68576"/>
                  </a:lnTo>
                  <a:lnTo>
                    <a:pt x="133" y="72005"/>
                  </a:lnTo>
                  <a:lnTo>
                    <a:pt x="397" y="75433"/>
                  </a:lnTo>
                  <a:lnTo>
                    <a:pt x="792" y="78730"/>
                  </a:lnTo>
                  <a:lnTo>
                    <a:pt x="1320" y="82027"/>
                  </a:lnTo>
                  <a:lnTo>
                    <a:pt x="2111" y="85324"/>
                  </a:lnTo>
                  <a:lnTo>
                    <a:pt x="3034" y="88489"/>
                  </a:lnTo>
                  <a:lnTo>
                    <a:pt x="4089" y="91654"/>
                  </a:lnTo>
                  <a:lnTo>
                    <a:pt x="5276" y="94819"/>
                  </a:lnTo>
                  <a:lnTo>
                    <a:pt x="6595" y="97852"/>
                  </a:lnTo>
                  <a:lnTo>
                    <a:pt x="8045" y="100885"/>
                  </a:lnTo>
                  <a:lnTo>
                    <a:pt x="9760" y="103787"/>
                  </a:lnTo>
                  <a:lnTo>
                    <a:pt x="11606" y="106556"/>
                  </a:lnTo>
                  <a:lnTo>
                    <a:pt x="13452" y="109325"/>
                  </a:lnTo>
                  <a:lnTo>
                    <a:pt x="15562" y="111963"/>
                  </a:lnTo>
                  <a:lnTo>
                    <a:pt x="17804" y="114600"/>
                  </a:lnTo>
                  <a:lnTo>
                    <a:pt x="20178" y="117106"/>
                  </a:lnTo>
                  <a:lnTo>
                    <a:pt x="22684" y="119348"/>
                  </a:lnTo>
                  <a:lnTo>
                    <a:pt x="25189" y="121590"/>
                  </a:lnTo>
                  <a:lnTo>
                    <a:pt x="27959" y="123700"/>
                  </a:lnTo>
                  <a:lnTo>
                    <a:pt x="30728" y="125678"/>
                  </a:lnTo>
                  <a:lnTo>
                    <a:pt x="33497" y="127524"/>
                  </a:lnTo>
                  <a:lnTo>
                    <a:pt x="36399" y="129107"/>
                  </a:lnTo>
                  <a:lnTo>
                    <a:pt x="39432" y="130689"/>
                  </a:lnTo>
                  <a:lnTo>
                    <a:pt x="42465" y="132008"/>
                  </a:lnTo>
                  <a:lnTo>
                    <a:pt x="45498" y="133195"/>
                  </a:lnTo>
                  <a:lnTo>
                    <a:pt x="48663" y="134250"/>
                  </a:lnTo>
                  <a:lnTo>
                    <a:pt x="51960" y="135173"/>
                  </a:lnTo>
                  <a:lnTo>
                    <a:pt x="55125" y="135832"/>
                  </a:lnTo>
                  <a:lnTo>
                    <a:pt x="58554" y="136492"/>
                  </a:lnTo>
                  <a:lnTo>
                    <a:pt x="61850" y="136887"/>
                  </a:lnTo>
                  <a:lnTo>
                    <a:pt x="65147" y="137151"/>
                  </a:lnTo>
                  <a:lnTo>
                    <a:pt x="175395" y="137151"/>
                  </a:lnTo>
                  <a:lnTo>
                    <a:pt x="178692" y="136887"/>
                  </a:lnTo>
                  <a:lnTo>
                    <a:pt x="181989" y="136492"/>
                  </a:lnTo>
                  <a:lnTo>
                    <a:pt x="185418" y="135832"/>
                  </a:lnTo>
                  <a:lnTo>
                    <a:pt x="188583" y="135173"/>
                  </a:lnTo>
                  <a:lnTo>
                    <a:pt x="191880" y="134250"/>
                  </a:lnTo>
                  <a:lnTo>
                    <a:pt x="195045" y="133195"/>
                  </a:lnTo>
                  <a:lnTo>
                    <a:pt x="198078" y="132008"/>
                  </a:lnTo>
                  <a:lnTo>
                    <a:pt x="201111" y="130689"/>
                  </a:lnTo>
                  <a:lnTo>
                    <a:pt x="204144" y="129107"/>
                  </a:lnTo>
                  <a:lnTo>
                    <a:pt x="207045" y="127524"/>
                  </a:lnTo>
                  <a:lnTo>
                    <a:pt x="209815" y="125678"/>
                  </a:lnTo>
                  <a:lnTo>
                    <a:pt x="212584" y="123700"/>
                  </a:lnTo>
                  <a:lnTo>
                    <a:pt x="215353" y="121590"/>
                  </a:lnTo>
                  <a:lnTo>
                    <a:pt x="217859" y="119348"/>
                  </a:lnTo>
                  <a:lnTo>
                    <a:pt x="220365" y="117106"/>
                  </a:lnTo>
                  <a:lnTo>
                    <a:pt x="222738" y="114600"/>
                  </a:lnTo>
                  <a:lnTo>
                    <a:pt x="224980" y="111963"/>
                  </a:lnTo>
                  <a:lnTo>
                    <a:pt x="227090" y="109325"/>
                  </a:lnTo>
                  <a:lnTo>
                    <a:pt x="228936" y="106556"/>
                  </a:lnTo>
                  <a:lnTo>
                    <a:pt x="230783" y="103787"/>
                  </a:lnTo>
                  <a:lnTo>
                    <a:pt x="232497" y="100885"/>
                  </a:lnTo>
                  <a:lnTo>
                    <a:pt x="233948" y="97852"/>
                  </a:lnTo>
                  <a:lnTo>
                    <a:pt x="235266" y="94819"/>
                  </a:lnTo>
                  <a:lnTo>
                    <a:pt x="236453" y="91654"/>
                  </a:lnTo>
                  <a:lnTo>
                    <a:pt x="237508" y="88489"/>
                  </a:lnTo>
                  <a:lnTo>
                    <a:pt x="238431" y="85324"/>
                  </a:lnTo>
                  <a:lnTo>
                    <a:pt x="239223" y="82027"/>
                  </a:lnTo>
                  <a:lnTo>
                    <a:pt x="239750" y="78730"/>
                  </a:lnTo>
                  <a:lnTo>
                    <a:pt x="240146" y="75433"/>
                  </a:lnTo>
                  <a:lnTo>
                    <a:pt x="240410" y="72005"/>
                  </a:lnTo>
                  <a:lnTo>
                    <a:pt x="240541" y="68576"/>
                  </a:lnTo>
                  <a:lnTo>
                    <a:pt x="240410" y="65279"/>
                  </a:lnTo>
                  <a:lnTo>
                    <a:pt x="240146" y="61850"/>
                  </a:lnTo>
                  <a:lnTo>
                    <a:pt x="239750" y="58553"/>
                  </a:lnTo>
                  <a:lnTo>
                    <a:pt x="239223" y="55257"/>
                  </a:lnTo>
                  <a:lnTo>
                    <a:pt x="238431" y="51960"/>
                  </a:lnTo>
                  <a:lnTo>
                    <a:pt x="237508" y="48663"/>
                  </a:lnTo>
                  <a:lnTo>
                    <a:pt x="236453" y="45498"/>
                  </a:lnTo>
                  <a:lnTo>
                    <a:pt x="235266" y="42465"/>
                  </a:lnTo>
                  <a:lnTo>
                    <a:pt x="233948" y="39431"/>
                  </a:lnTo>
                  <a:lnTo>
                    <a:pt x="232497" y="36398"/>
                  </a:lnTo>
                  <a:lnTo>
                    <a:pt x="230783" y="33497"/>
                  </a:lnTo>
                  <a:lnTo>
                    <a:pt x="228936" y="30728"/>
                  </a:lnTo>
                  <a:lnTo>
                    <a:pt x="227090" y="27958"/>
                  </a:lnTo>
                  <a:lnTo>
                    <a:pt x="224980" y="25321"/>
                  </a:lnTo>
                  <a:lnTo>
                    <a:pt x="222738" y="22683"/>
                  </a:lnTo>
                  <a:lnTo>
                    <a:pt x="220365" y="20178"/>
                  </a:lnTo>
                  <a:lnTo>
                    <a:pt x="217859" y="17804"/>
                  </a:lnTo>
                  <a:lnTo>
                    <a:pt x="215353" y="15562"/>
                  </a:lnTo>
                  <a:lnTo>
                    <a:pt x="212584" y="13452"/>
                  </a:lnTo>
                  <a:lnTo>
                    <a:pt x="209815" y="11606"/>
                  </a:lnTo>
                  <a:lnTo>
                    <a:pt x="207045" y="9760"/>
                  </a:lnTo>
                  <a:lnTo>
                    <a:pt x="204144" y="8177"/>
                  </a:lnTo>
                  <a:lnTo>
                    <a:pt x="201111" y="6595"/>
                  </a:lnTo>
                  <a:lnTo>
                    <a:pt x="198078" y="5276"/>
                  </a:lnTo>
                  <a:lnTo>
                    <a:pt x="195045" y="4089"/>
                  </a:lnTo>
                  <a:lnTo>
                    <a:pt x="191880" y="3034"/>
                  </a:lnTo>
                  <a:lnTo>
                    <a:pt x="188583" y="2111"/>
                  </a:lnTo>
                  <a:lnTo>
                    <a:pt x="185418" y="1319"/>
                  </a:lnTo>
                  <a:lnTo>
                    <a:pt x="181989" y="792"/>
                  </a:lnTo>
                  <a:lnTo>
                    <a:pt x="178692" y="396"/>
                  </a:lnTo>
                  <a:lnTo>
                    <a:pt x="175395" y="133"/>
                  </a:lnTo>
                  <a:lnTo>
                    <a:pt x="17196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351;p42"/>
            <p:cNvSpPr/>
            <p:nvPr/>
          </p:nvSpPr>
          <p:spPr>
            <a:xfrm>
              <a:off x="1116840" y="1682601"/>
              <a:ext cx="4334199" cy="2385815"/>
            </a:xfrm>
            <a:custGeom>
              <a:avLst/>
              <a:gdLst/>
              <a:ahLst/>
              <a:cxnLst/>
              <a:rect l="l" t="t" r="r" b="b"/>
              <a:pathLst>
                <a:path w="229992" h="126602" extrusionOk="0">
                  <a:moveTo>
                    <a:pt x="166691" y="5276"/>
                  </a:moveTo>
                  <a:lnTo>
                    <a:pt x="169593" y="5408"/>
                  </a:lnTo>
                  <a:lnTo>
                    <a:pt x="172362" y="5540"/>
                  </a:lnTo>
                  <a:lnTo>
                    <a:pt x="175263" y="5935"/>
                  </a:lnTo>
                  <a:lnTo>
                    <a:pt x="178033" y="6463"/>
                  </a:lnTo>
                  <a:lnTo>
                    <a:pt x="180802" y="7122"/>
                  </a:lnTo>
                  <a:lnTo>
                    <a:pt x="183439" y="7781"/>
                  </a:lnTo>
                  <a:lnTo>
                    <a:pt x="186209" y="8705"/>
                  </a:lnTo>
                  <a:lnTo>
                    <a:pt x="188846" y="9760"/>
                  </a:lnTo>
                  <a:lnTo>
                    <a:pt x="191352" y="10815"/>
                  </a:lnTo>
                  <a:lnTo>
                    <a:pt x="193858" y="12133"/>
                  </a:lnTo>
                  <a:lnTo>
                    <a:pt x="196363" y="13584"/>
                  </a:lnTo>
                  <a:lnTo>
                    <a:pt x="198737" y="15035"/>
                  </a:lnTo>
                  <a:lnTo>
                    <a:pt x="201111" y="16749"/>
                  </a:lnTo>
                  <a:lnTo>
                    <a:pt x="203353" y="18463"/>
                  </a:lnTo>
                  <a:lnTo>
                    <a:pt x="205463" y="20441"/>
                  </a:lnTo>
                  <a:lnTo>
                    <a:pt x="207573" y="22420"/>
                  </a:lnTo>
                  <a:lnTo>
                    <a:pt x="209683" y="24530"/>
                  </a:lnTo>
                  <a:lnTo>
                    <a:pt x="211529" y="26640"/>
                  </a:lnTo>
                  <a:lnTo>
                    <a:pt x="213243" y="28881"/>
                  </a:lnTo>
                  <a:lnTo>
                    <a:pt x="214958" y="31255"/>
                  </a:lnTo>
                  <a:lnTo>
                    <a:pt x="216408" y="33629"/>
                  </a:lnTo>
                  <a:lnTo>
                    <a:pt x="217859" y="36135"/>
                  </a:lnTo>
                  <a:lnTo>
                    <a:pt x="219178" y="38640"/>
                  </a:lnTo>
                  <a:lnTo>
                    <a:pt x="220233" y="41278"/>
                  </a:lnTo>
                  <a:lnTo>
                    <a:pt x="221288" y="43783"/>
                  </a:lnTo>
                  <a:lnTo>
                    <a:pt x="222211" y="46553"/>
                  </a:lnTo>
                  <a:lnTo>
                    <a:pt x="223002" y="49190"/>
                  </a:lnTo>
                  <a:lnTo>
                    <a:pt x="223530" y="51960"/>
                  </a:lnTo>
                  <a:lnTo>
                    <a:pt x="224057" y="54729"/>
                  </a:lnTo>
                  <a:lnTo>
                    <a:pt x="224453" y="57630"/>
                  </a:lnTo>
                  <a:lnTo>
                    <a:pt x="224585" y="60532"/>
                  </a:lnTo>
                  <a:lnTo>
                    <a:pt x="224716" y="63301"/>
                  </a:lnTo>
                  <a:lnTo>
                    <a:pt x="224585" y="66202"/>
                  </a:lnTo>
                  <a:lnTo>
                    <a:pt x="224453" y="69103"/>
                  </a:lnTo>
                  <a:lnTo>
                    <a:pt x="224057" y="71873"/>
                  </a:lnTo>
                  <a:lnTo>
                    <a:pt x="223530" y="74642"/>
                  </a:lnTo>
                  <a:lnTo>
                    <a:pt x="223002" y="77412"/>
                  </a:lnTo>
                  <a:lnTo>
                    <a:pt x="222211" y="80181"/>
                  </a:lnTo>
                  <a:lnTo>
                    <a:pt x="221288" y="82819"/>
                  </a:lnTo>
                  <a:lnTo>
                    <a:pt x="220233" y="85456"/>
                  </a:lnTo>
                  <a:lnTo>
                    <a:pt x="219178" y="88094"/>
                  </a:lnTo>
                  <a:lnTo>
                    <a:pt x="217859" y="90599"/>
                  </a:lnTo>
                  <a:lnTo>
                    <a:pt x="216408" y="92973"/>
                  </a:lnTo>
                  <a:lnTo>
                    <a:pt x="214958" y="95479"/>
                  </a:lnTo>
                  <a:lnTo>
                    <a:pt x="213243" y="97720"/>
                  </a:lnTo>
                  <a:lnTo>
                    <a:pt x="211529" y="99962"/>
                  </a:lnTo>
                  <a:lnTo>
                    <a:pt x="209683" y="102204"/>
                  </a:lnTo>
                  <a:lnTo>
                    <a:pt x="207573" y="104314"/>
                  </a:lnTo>
                  <a:lnTo>
                    <a:pt x="205463" y="106292"/>
                  </a:lnTo>
                  <a:lnTo>
                    <a:pt x="203353" y="108139"/>
                  </a:lnTo>
                  <a:lnTo>
                    <a:pt x="201111" y="109985"/>
                  </a:lnTo>
                  <a:lnTo>
                    <a:pt x="198737" y="111567"/>
                  </a:lnTo>
                  <a:lnTo>
                    <a:pt x="196363" y="113150"/>
                  </a:lnTo>
                  <a:lnTo>
                    <a:pt x="193858" y="114600"/>
                  </a:lnTo>
                  <a:lnTo>
                    <a:pt x="191352" y="115787"/>
                  </a:lnTo>
                  <a:lnTo>
                    <a:pt x="188846" y="116974"/>
                  </a:lnTo>
                  <a:lnTo>
                    <a:pt x="186209" y="118029"/>
                  </a:lnTo>
                  <a:lnTo>
                    <a:pt x="183439" y="118820"/>
                  </a:lnTo>
                  <a:lnTo>
                    <a:pt x="180802" y="119612"/>
                  </a:lnTo>
                  <a:lnTo>
                    <a:pt x="178033" y="120271"/>
                  </a:lnTo>
                  <a:lnTo>
                    <a:pt x="175263" y="120799"/>
                  </a:lnTo>
                  <a:lnTo>
                    <a:pt x="172362" y="121062"/>
                  </a:lnTo>
                  <a:lnTo>
                    <a:pt x="169593" y="121326"/>
                  </a:lnTo>
                  <a:lnTo>
                    <a:pt x="60400" y="121326"/>
                  </a:lnTo>
                  <a:lnTo>
                    <a:pt x="57630" y="121062"/>
                  </a:lnTo>
                  <a:lnTo>
                    <a:pt x="54729" y="120799"/>
                  </a:lnTo>
                  <a:lnTo>
                    <a:pt x="51960" y="120271"/>
                  </a:lnTo>
                  <a:lnTo>
                    <a:pt x="49190" y="119612"/>
                  </a:lnTo>
                  <a:lnTo>
                    <a:pt x="46553" y="118820"/>
                  </a:lnTo>
                  <a:lnTo>
                    <a:pt x="43784" y="118029"/>
                  </a:lnTo>
                  <a:lnTo>
                    <a:pt x="41146" y="116974"/>
                  </a:lnTo>
                  <a:lnTo>
                    <a:pt x="38640" y="115787"/>
                  </a:lnTo>
                  <a:lnTo>
                    <a:pt x="36135" y="114600"/>
                  </a:lnTo>
                  <a:lnTo>
                    <a:pt x="33629" y="113150"/>
                  </a:lnTo>
                  <a:lnTo>
                    <a:pt x="31255" y="111567"/>
                  </a:lnTo>
                  <a:lnTo>
                    <a:pt x="28882" y="109985"/>
                  </a:lnTo>
                  <a:lnTo>
                    <a:pt x="26640" y="108139"/>
                  </a:lnTo>
                  <a:lnTo>
                    <a:pt x="24530" y="106292"/>
                  </a:lnTo>
                  <a:lnTo>
                    <a:pt x="22420" y="104314"/>
                  </a:lnTo>
                  <a:lnTo>
                    <a:pt x="20310" y="102204"/>
                  </a:lnTo>
                  <a:lnTo>
                    <a:pt x="18464" y="99962"/>
                  </a:lnTo>
                  <a:lnTo>
                    <a:pt x="16749" y="97720"/>
                  </a:lnTo>
                  <a:lnTo>
                    <a:pt x="15035" y="95479"/>
                  </a:lnTo>
                  <a:lnTo>
                    <a:pt x="13584" y="92973"/>
                  </a:lnTo>
                  <a:lnTo>
                    <a:pt x="12133" y="90599"/>
                  </a:lnTo>
                  <a:lnTo>
                    <a:pt x="10815" y="88094"/>
                  </a:lnTo>
                  <a:lnTo>
                    <a:pt x="9760" y="85456"/>
                  </a:lnTo>
                  <a:lnTo>
                    <a:pt x="8705" y="82819"/>
                  </a:lnTo>
                  <a:lnTo>
                    <a:pt x="7782" y="80181"/>
                  </a:lnTo>
                  <a:lnTo>
                    <a:pt x="6990" y="77412"/>
                  </a:lnTo>
                  <a:lnTo>
                    <a:pt x="6463" y="74642"/>
                  </a:lnTo>
                  <a:lnTo>
                    <a:pt x="5935" y="71873"/>
                  </a:lnTo>
                  <a:lnTo>
                    <a:pt x="5540" y="69103"/>
                  </a:lnTo>
                  <a:lnTo>
                    <a:pt x="5408" y="66202"/>
                  </a:lnTo>
                  <a:lnTo>
                    <a:pt x="5276" y="63301"/>
                  </a:lnTo>
                  <a:lnTo>
                    <a:pt x="5408" y="60532"/>
                  </a:lnTo>
                  <a:lnTo>
                    <a:pt x="5540" y="57630"/>
                  </a:lnTo>
                  <a:lnTo>
                    <a:pt x="5935" y="54729"/>
                  </a:lnTo>
                  <a:lnTo>
                    <a:pt x="6463" y="51960"/>
                  </a:lnTo>
                  <a:lnTo>
                    <a:pt x="6990" y="49190"/>
                  </a:lnTo>
                  <a:lnTo>
                    <a:pt x="7782" y="46553"/>
                  </a:lnTo>
                  <a:lnTo>
                    <a:pt x="8705" y="43783"/>
                  </a:lnTo>
                  <a:lnTo>
                    <a:pt x="9760" y="41278"/>
                  </a:lnTo>
                  <a:lnTo>
                    <a:pt x="10815" y="38640"/>
                  </a:lnTo>
                  <a:lnTo>
                    <a:pt x="12133" y="36135"/>
                  </a:lnTo>
                  <a:lnTo>
                    <a:pt x="13584" y="33629"/>
                  </a:lnTo>
                  <a:lnTo>
                    <a:pt x="15035" y="31255"/>
                  </a:lnTo>
                  <a:lnTo>
                    <a:pt x="16749" y="28881"/>
                  </a:lnTo>
                  <a:lnTo>
                    <a:pt x="18464" y="26640"/>
                  </a:lnTo>
                  <a:lnTo>
                    <a:pt x="20310" y="24530"/>
                  </a:lnTo>
                  <a:lnTo>
                    <a:pt x="22420" y="22420"/>
                  </a:lnTo>
                  <a:lnTo>
                    <a:pt x="24530" y="20441"/>
                  </a:lnTo>
                  <a:lnTo>
                    <a:pt x="26640" y="18463"/>
                  </a:lnTo>
                  <a:lnTo>
                    <a:pt x="28882" y="16749"/>
                  </a:lnTo>
                  <a:lnTo>
                    <a:pt x="31255" y="15035"/>
                  </a:lnTo>
                  <a:lnTo>
                    <a:pt x="33629" y="13584"/>
                  </a:lnTo>
                  <a:lnTo>
                    <a:pt x="36135" y="12133"/>
                  </a:lnTo>
                  <a:lnTo>
                    <a:pt x="38640" y="10815"/>
                  </a:lnTo>
                  <a:lnTo>
                    <a:pt x="41146" y="9760"/>
                  </a:lnTo>
                  <a:lnTo>
                    <a:pt x="43784" y="8705"/>
                  </a:lnTo>
                  <a:lnTo>
                    <a:pt x="46553" y="7781"/>
                  </a:lnTo>
                  <a:lnTo>
                    <a:pt x="49190" y="7122"/>
                  </a:lnTo>
                  <a:lnTo>
                    <a:pt x="51960" y="6463"/>
                  </a:lnTo>
                  <a:lnTo>
                    <a:pt x="54729" y="5935"/>
                  </a:lnTo>
                  <a:lnTo>
                    <a:pt x="57630" y="5540"/>
                  </a:lnTo>
                  <a:lnTo>
                    <a:pt x="60400" y="5408"/>
                  </a:lnTo>
                  <a:lnTo>
                    <a:pt x="63301" y="5276"/>
                  </a:lnTo>
                  <a:close/>
                  <a:moveTo>
                    <a:pt x="63301" y="1"/>
                  </a:moveTo>
                  <a:lnTo>
                    <a:pt x="60136" y="133"/>
                  </a:lnTo>
                  <a:lnTo>
                    <a:pt x="57103" y="396"/>
                  </a:lnTo>
                  <a:lnTo>
                    <a:pt x="53938" y="792"/>
                  </a:lnTo>
                  <a:lnTo>
                    <a:pt x="50905" y="1320"/>
                  </a:lnTo>
                  <a:lnTo>
                    <a:pt x="47872" y="1979"/>
                  </a:lnTo>
                  <a:lnTo>
                    <a:pt x="44970" y="2770"/>
                  </a:lnTo>
                  <a:lnTo>
                    <a:pt x="42069" y="3693"/>
                  </a:lnTo>
                  <a:lnTo>
                    <a:pt x="39168" y="4880"/>
                  </a:lnTo>
                  <a:lnTo>
                    <a:pt x="36399" y="6067"/>
                  </a:lnTo>
                  <a:lnTo>
                    <a:pt x="33629" y="7518"/>
                  </a:lnTo>
                  <a:lnTo>
                    <a:pt x="30992" y="8968"/>
                  </a:lnTo>
                  <a:lnTo>
                    <a:pt x="28354" y="10683"/>
                  </a:lnTo>
                  <a:lnTo>
                    <a:pt x="25849" y="12529"/>
                  </a:lnTo>
                  <a:lnTo>
                    <a:pt x="23343" y="14375"/>
                  </a:lnTo>
                  <a:lnTo>
                    <a:pt x="20969" y="16485"/>
                  </a:lnTo>
                  <a:lnTo>
                    <a:pt x="18595" y="18595"/>
                  </a:lnTo>
                  <a:lnTo>
                    <a:pt x="16485" y="20969"/>
                  </a:lnTo>
                  <a:lnTo>
                    <a:pt x="14375" y="23343"/>
                  </a:lnTo>
                  <a:lnTo>
                    <a:pt x="12529" y="25848"/>
                  </a:lnTo>
                  <a:lnTo>
                    <a:pt x="10683" y="28354"/>
                  </a:lnTo>
                  <a:lnTo>
                    <a:pt x="8968" y="30991"/>
                  </a:lnTo>
                  <a:lnTo>
                    <a:pt x="7518" y="33629"/>
                  </a:lnTo>
                  <a:lnTo>
                    <a:pt x="6067" y="36398"/>
                  </a:lnTo>
                  <a:lnTo>
                    <a:pt x="4880" y="39168"/>
                  </a:lnTo>
                  <a:lnTo>
                    <a:pt x="3693" y="42069"/>
                  </a:lnTo>
                  <a:lnTo>
                    <a:pt x="2770" y="44970"/>
                  </a:lnTo>
                  <a:lnTo>
                    <a:pt x="1979" y="48003"/>
                  </a:lnTo>
                  <a:lnTo>
                    <a:pt x="1320" y="50905"/>
                  </a:lnTo>
                  <a:lnTo>
                    <a:pt x="660" y="54070"/>
                  </a:lnTo>
                  <a:lnTo>
                    <a:pt x="397" y="57103"/>
                  </a:lnTo>
                  <a:lnTo>
                    <a:pt x="133" y="60268"/>
                  </a:lnTo>
                  <a:lnTo>
                    <a:pt x="1" y="63301"/>
                  </a:lnTo>
                  <a:lnTo>
                    <a:pt x="133" y="66466"/>
                  </a:lnTo>
                  <a:lnTo>
                    <a:pt x="397" y="69631"/>
                  </a:lnTo>
                  <a:lnTo>
                    <a:pt x="660" y="72664"/>
                  </a:lnTo>
                  <a:lnTo>
                    <a:pt x="1320" y="75697"/>
                  </a:lnTo>
                  <a:lnTo>
                    <a:pt x="1979" y="78730"/>
                  </a:lnTo>
                  <a:lnTo>
                    <a:pt x="2770" y="81764"/>
                  </a:lnTo>
                  <a:lnTo>
                    <a:pt x="3693" y="84665"/>
                  </a:lnTo>
                  <a:lnTo>
                    <a:pt x="4880" y="87566"/>
                  </a:lnTo>
                  <a:lnTo>
                    <a:pt x="6067" y="90335"/>
                  </a:lnTo>
                  <a:lnTo>
                    <a:pt x="7518" y="93105"/>
                  </a:lnTo>
                  <a:lnTo>
                    <a:pt x="8968" y="95742"/>
                  </a:lnTo>
                  <a:lnTo>
                    <a:pt x="10683" y="98380"/>
                  </a:lnTo>
                  <a:lnTo>
                    <a:pt x="12529" y="100885"/>
                  </a:lnTo>
                  <a:lnTo>
                    <a:pt x="14375" y="103391"/>
                  </a:lnTo>
                  <a:lnTo>
                    <a:pt x="16485" y="105765"/>
                  </a:lnTo>
                  <a:lnTo>
                    <a:pt x="18595" y="108007"/>
                  </a:lnTo>
                  <a:lnTo>
                    <a:pt x="20969" y="110249"/>
                  </a:lnTo>
                  <a:lnTo>
                    <a:pt x="23343" y="112227"/>
                  </a:lnTo>
                  <a:lnTo>
                    <a:pt x="25849" y="114205"/>
                  </a:lnTo>
                  <a:lnTo>
                    <a:pt x="28354" y="116051"/>
                  </a:lnTo>
                  <a:lnTo>
                    <a:pt x="30992" y="117634"/>
                  </a:lnTo>
                  <a:lnTo>
                    <a:pt x="33629" y="119216"/>
                  </a:lnTo>
                  <a:lnTo>
                    <a:pt x="36399" y="120535"/>
                  </a:lnTo>
                  <a:lnTo>
                    <a:pt x="39168" y="121854"/>
                  </a:lnTo>
                  <a:lnTo>
                    <a:pt x="42069" y="122909"/>
                  </a:lnTo>
                  <a:lnTo>
                    <a:pt x="44970" y="123964"/>
                  </a:lnTo>
                  <a:lnTo>
                    <a:pt x="47872" y="124755"/>
                  </a:lnTo>
                  <a:lnTo>
                    <a:pt x="50905" y="125414"/>
                  </a:lnTo>
                  <a:lnTo>
                    <a:pt x="53938" y="125942"/>
                  </a:lnTo>
                  <a:lnTo>
                    <a:pt x="57103" y="126337"/>
                  </a:lnTo>
                  <a:lnTo>
                    <a:pt x="60136" y="126601"/>
                  </a:lnTo>
                  <a:lnTo>
                    <a:pt x="169856" y="126601"/>
                  </a:lnTo>
                  <a:lnTo>
                    <a:pt x="172889" y="126337"/>
                  </a:lnTo>
                  <a:lnTo>
                    <a:pt x="176054" y="125942"/>
                  </a:lnTo>
                  <a:lnTo>
                    <a:pt x="179088" y="125414"/>
                  </a:lnTo>
                  <a:lnTo>
                    <a:pt x="182121" y="124755"/>
                  </a:lnTo>
                  <a:lnTo>
                    <a:pt x="185022" y="123964"/>
                  </a:lnTo>
                  <a:lnTo>
                    <a:pt x="187923" y="122909"/>
                  </a:lnTo>
                  <a:lnTo>
                    <a:pt x="190825" y="121854"/>
                  </a:lnTo>
                  <a:lnTo>
                    <a:pt x="193594" y="120535"/>
                  </a:lnTo>
                  <a:lnTo>
                    <a:pt x="196363" y="119216"/>
                  </a:lnTo>
                  <a:lnTo>
                    <a:pt x="199001" y="117634"/>
                  </a:lnTo>
                  <a:lnTo>
                    <a:pt x="201638" y="116051"/>
                  </a:lnTo>
                  <a:lnTo>
                    <a:pt x="204144" y="114205"/>
                  </a:lnTo>
                  <a:lnTo>
                    <a:pt x="206650" y="112227"/>
                  </a:lnTo>
                  <a:lnTo>
                    <a:pt x="209023" y="110249"/>
                  </a:lnTo>
                  <a:lnTo>
                    <a:pt x="211397" y="108007"/>
                  </a:lnTo>
                  <a:lnTo>
                    <a:pt x="213507" y="105765"/>
                  </a:lnTo>
                  <a:lnTo>
                    <a:pt x="215617" y="103391"/>
                  </a:lnTo>
                  <a:lnTo>
                    <a:pt x="217463" y="100885"/>
                  </a:lnTo>
                  <a:lnTo>
                    <a:pt x="219310" y="98380"/>
                  </a:lnTo>
                  <a:lnTo>
                    <a:pt x="221024" y="95742"/>
                  </a:lnTo>
                  <a:lnTo>
                    <a:pt x="222475" y="93105"/>
                  </a:lnTo>
                  <a:lnTo>
                    <a:pt x="223925" y="90335"/>
                  </a:lnTo>
                  <a:lnTo>
                    <a:pt x="225112" y="87566"/>
                  </a:lnTo>
                  <a:lnTo>
                    <a:pt x="226299" y="84665"/>
                  </a:lnTo>
                  <a:lnTo>
                    <a:pt x="227222" y="81764"/>
                  </a:lnTo>
                  <a:lnTo>
                    <a:pt x="228013" y="78730"/>
                  </a:lnTo>
                  <a:lnTo>
                    <a:pt x="228673" y="75697"/>
                  </a:lnTo>
                  <a:lnTo>
                    <a:pt x="229200" y="72664"/>
                  </a:lnTo>
                  <a:lnTo>
                    <a:pt x="229596" y="69631"/>
                  </a:lnTo>
                  <a:lnTo>
                    <a:pt x="229860" y="66466"/>
                  </a:lnTo>
                  <a:lnTo>
                    <a:pt x="229991" y="63301"/>
                  </a:lnTo>
                  <a:lnTo>
                    <a:pt x="229860" y="60268"/>
                  </a:lnTo>
                  <a:lnTo>
                    <a:pt x="229596" y="57103"/>
                  </a:lnTo>
                  <a:lnTo>
                    <a:pt x="229200" y="54070"/>
                  </a:lnTo>
                  <a:lnTo>
                    <a:pt x="228673" y="50905"/>
                  </a:lnTo>
                  <a:lnTo>
                    <a:pt x="228013" y="48003"/>
                  </a:lnTo>
                  <a:lnTo>
                    <a:pt x="227222" y="44970"/>
                  </a:lnTo>
                  <a:lnTo>
                    <a:pt x="226299" y="42069"/>
                  </a:lnTo>
                  <a:lnTo>
                    <a:pt x="225112" y="39168"/>
                  </a:lnTo>
                  <a:lnTo>
                    <a:pt x="223925" y="36398"/>
                  </a:lnTo>
                  <a:lnTo>
                    <a:pt x="222475" y="33629"/>
                  </a:lnTo>
                  <a:lnTo>
                    <a:pt x="221024" y="30991"/>
                  </a:lnTo>
                  <a:lnTo>
                    <a:pt x="219310" y="28354"/>
                  </a:lnTo>
                  <a:lnTo>
                    <a:pt x="217463" y="25848"/>
                  </a:lnTo>
                  <a:lnTo>
                    <a:pt x="215617" y="23343"/>
                  </a:lnTo>
                  <a:lnTo>
                    <a:pt x="213507" y="20969"/>
                  </a:lnTo>
                  <a:lnTo>
                    <a:pt x="211397" y="18595"/>
                  </a:lnTo>
                  <a:lnTo>
                    <a:pt x="209023" y="16485"/>
                  </a:lnTo>
                  <a:lnTo>
                    <a:pt x="206650" y="14375"/>
                  </a:lnTo>
                  <a:lnTo>
                    <a:pt x="204144" y="12529"/>
                  </a:lnTo>
                  <a:lnTo>
                    <a:pt x="201638" y="10683"/>
                  </a:lnTo>
                  <a:lnTo>
                    <a:pt x="199001" y="8968"/>
                  </a:lnTo>
                  <a:lnTo>
                    <a:pt x="196363" y="7518"/>
                  </a:lnTo>
                  <a:lnTo>
                    <a:pt x="193594" y="6067"/>
                  </a:lnTo>
                  <a:lnTo>
                    <a:pt x="190825" y="4880"/>
                  </a:lnTo>
                  <a:lnTo>
                    <a:pt x="187923" y="3693"/>
                  </a:lnTo>
                  <a:lnTo>
                    <a:pt x="185022" y="2770"/>
                  </a:lnTo>
                  <a:lnTo>
                    <a:pt x="182121" y="1979"/>
                  </a:lnTo>
                  <a:lnTo>
                    <a:pt x="179088" y="1320"/>
                  </a:lnTo>
                  <a:lnTo>
                    <a:pt x="176054" y="792"/>
                  </a:lnTo>
                  <a:lnTo>
                    <a:pt x="172889" y="396"/>
                  </a:lnTo>
                  <a:lnTo>
                    <a:pt x="169856" y="133"/>
                  </a:lnTo>
                  <a:lnTo>
                    <a:pt x="16669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352;p42"/>
            <p:cNvSpPr/>
            <p:nvPr/>
          </p:nvSpPr>
          <p:spPr>
            <a:xfrm>
              <a:off x="813675" y="3968902"/>
              <a:ext cx="1478692" cy="99426"/>
            </a:xfrm>
            <a:custGeom>
              <a:avLst/>
              <a:gdLst/>
              <a:ahLst/>
              <a:cxnLst/>
              <a:rect l="l" t="t" r="r" b="b"/>
              <a:pathLst>
                <a:path w="78466" h="5276" extrusionOk="0">
                  <a:moveTo>
                    <a:pt x="0" y="0"/>
                  </a:moveTo>
                  <a:lnTo>
                    <a:pt x="0" y="5275"/>
                  </a:lnTo>
                  <a:lnTo>
                    <a:pt x="78466" y="5275"/>
                  </a:lnTo>
                  <a:lnTo>
                    <a:pt x="7846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353;p42"/>
            <p:cNvSpPr/>
            <p:nvPr/>
          </p:nvSpPr>
          <p:spPr>
            <a:xfrm>
              <a:off x="813675" y="4068306"/>
              <a:ext cx="1478692" cy="99426"/>
            </a:xfrm>
            <a:custGeom>
              <a:avLst/>
              <a:gdLst/>
              <a:ahLst/>
              <a:cxnLst/>
              <a:rect l="l" t="t" r="r" b="b"/>
              <a:pathLst>
                <a:path w="78466" h="5276" extrusionOk="0">
                  <a:moveTo>
                    <a:pt x="0" y="0"/>
                  </a:moveTo>
                  <a:lnTo>
                    <a:pt x="0" y="5275"/>
                  </a:lnTo>
                  <a:lnTo>
                    <a:pt x="78466" y="5275"/>
                  </a:lnTo>
                  <a:lnTo>
                    <a:pt x="7846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354;p42"/>
            <p:cNvSpPr/>
            <p:nvPr/>
          </p:nvSpPr>
          <p:spPr>
            <a:xfrm>
              <a:off x="813675" y="4167709"/>
              <a:ext cx="1478692" cy="99426"/>
            </a:xfrm>
            <a:custGeom>
              <a:avLst/>
              <a:gdLst/>
              <a:ahLst/>
              <a:cxnLst/>
              <a:rect l="l" t="t" r="r" b="b"/>
              <a:pathLst>
                <a:path w="78466" h="5276" extrusionOk="0">
                  <a:moveTo>
                    <a:pt x="0" y="0"/>
                  </a:moveTo>
                  <a:lnTo>
                    <a:pt x="0" y="5275"/>
                  </a:lnTo>
                  <a:lnTo>
                    <a:pt x="78466" y="5275"/>
                  </a:lnTo>
                  <a:lnTo>
                    <a:pt x="7846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355;p42"/>
            <p:cNvSpPr/>
            <p:nvPr/>
          </p:nvSpPr>
          <p:spPr>
            <a:xfrm>
              <a:off x="813675" y="4267113"/>
              <a:ext cx="1478692" cy="99426"/>
            </a:xfrm>
            <a:custGeom>
              <a:avLst/>
              <a:gdLst/>
              <a:ahLst/>
              <a:cxnLst/>
              <a:rect l="l" t="t" r="r" b="b"/>
              <a:pathLst>
                <a:path w="78466" h="5276" extrusionOk="0">
                  <a:moveTo>
                    <a:pt x="0" y="0"/>
                  </a:moveTo>
                  <a:lnTo>
                    <a:pt x="0" y="5275"/>
                  </a:lnTo>
                  <a:lnTo>
                    <a:pt x="78466" y="5275"/>
                  </a:lnTo>
                  <a:lnTo>
                    <a:pt x="7846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6" name="Google Shape;3125;p31"/>
          <p:cNvSpPr txBox="1"/>
          <p:nvPr/>
        </p:nvSpPr>
        <p:spPr>
          <a:xfrm>
            <a:off x="1606550" y="3876675"/>
            <a:ext cx="381000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BU JUDA </a:t>
            </a:r>
          </a:p>
          <a:p>
            <a:r>
              <a:rPr lang="en-US" sz="44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MUHIM VOQEA…</a:t>
            </a:r>
            <a:endParaRPr sz="4400" b="1" dirty="0">
              <a:solidFill>
                <a:srgbClr val="002060"/>
              </a:solidFill>
              <a:latin typeface="Arial" pitchFamily="34" charset="0"/>
              <a:ea typeface="Fira Sans Medium"/>
              <a:cs typeface="Arial" pitchFamily="34" charset="0"/>
              <a:sym typeface="Fira Sans Medium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0" y="6848475"/>
            <a:ext cx="678815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6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ASARDAGI MUHIM VOQEALAR</a:t>
            </a:r>
          </a:p>
          <a:p>
            <a:pPr lvl="0" algn="ctr"/>
            <a:r>
              <a:rPr lang="en-US" sz="36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 KETMA-KETLIGINI AKS ETTIRING VA </a:t>
            </a:r>
          </a:p>
          <a:p>
            <a:pPr lvl="0" algn="ctr"/>
            <a:r>
              <a:rPr lang="en-US" sz="36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YAXLIT  MAZMUNNI IFODALANG!</a:t>
            </a:r>
            <a:endParaRPr lang="uz-Latn-UZ" sz="3600" b="1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pic>
        <p:nvPicPr>
          <p:cNvPr id="39" name="Picture 2" descr="Более 5 700 работ на тему «кинокадр»: стоковые фото, картинки и изображения  royalty-free - iSto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85477" y="6772275"/>
            <a:ext cx="3753483" cy="3324163"/>
          </a:xfrm>
          <a:prstGeom prst="rect">
            <a:avLst/>
          </a:prstGeom>
          <a:noFill/>
        </p:spPr>
      </p:pic>
      <p:pic>
        <p:nvPicPr>
          <p:cNvPr id="40" name="Picture 2" descr="Более 5 700 работ на тему «кинокадр»: стоковые фото, картинки и изображения  royalty-free - iSto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36150" y="6696075"/>
            <a:ext cx="3753483" cy="3324163"/>
          </a:xfrm>
          <a:prstGeom prst="rect">
            <a:avLst/>
          </a:prstGeom>
          <a:noFill/>
        </p:spPr>
      </p:pic>
      <p:sp>
        <p:nvSpPr>
          <p:cNvPr id="33802" name="AutoShape 10" descr="Film Reel Video Graphic Sign Film Studio Concept Stock Vector by  ©prosymbols 20532130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804" name="AutoShape 12" descr="Film Reel Video Graphic Sign Film Studio Concept Stock Vector by  ©prosymbols 20532130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806" name="AutoShape 14" descr="Film Reel Video Graphic Sign Film Studio Concept Stock Vector by  ©prosymbols 20532130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3808" name="Picture 16" descr="Film Reel And Clapperвектор — стоковая векторная графика и другие  изображения на тему Катушка с киноплёнкой - Катушка с киноплёнкой, Фильм,  Фотоплёнка - iStock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39950" y="1743075"/>
            <a:ext cx="1758950" cy="1284723"/>
          </a:xfrm>
          <a:prstGeom prst="rect">
            <a:avLst/>
          </a:prstGeom>
          <a:noFill/>
        </p:spPr>
      </p:pic>
      <p:grpSp>
        <p:nvGrpSpPr>
          <p:cNvPr id="46" name="Google Shape;438;p20"/>
          <p:cNvGrpSpPr/>
          <p:nvPr/>
        </p:nvGrpSpPr>
        <p:grpSpPr>
          <a:xfrm>
            <a:off x="311150" y="6848475"/>
            <a:ext cx="1143000" cy="1143000"/>
            <a:chOff x="1140645" y="3485209"/>
            <a:chExt cx="1804546" cy="1481399"/>
          </a:xfrm>
        </p:grpSpPr>
        <p:sp>
          <p:nvSpPr>
            <p:cNvPr id="47" name="Google Shape;439;p20"/>
            <p:cNvSpPr/>
            <p:nvPr/>
          </p:nvSpPr>
          <p:spPr>
            <a:xfrm>
              <a:off x="2275958" y="3893498"/>
              <a:ext cx="517475" cy="1021053"/>
            </a:xfrm>
            <a:custGeom>
              <a:avLst/>
              <a:gdLst/>
              <a:ahLst/>
              <a:cxnLst/>
              <a:rect l="l" t="t" r="r" b="b"/>
              <a:pathLst>
                <a:path w="2346" h="4629" extrusionOk="0">
                  <a:moveTo>
                    <a:pt x="1226" y="7"/>
                  </a:moveTo>
                  <a:lnTo>
                    <a:pt x="1226" y="7"/>
                  </a:lnTo>
                  <a:cubicBezTo>
                    <a:pt x="1353" y="1"/>
                    <a:pt x="1463" y="101"/>
                    <a:pt x="1466" y="228"/>
                  </a:cubicBezTo>
                  <a:lnTo>
                    <a:pt x="1519" y="1722"/>
                  </a:lnTo>
                  <a:lnTo>
                    <a:pt x="1545" y="1725"/>
                  </a:lnTo>
                  <a:lnTo>
                    <a:pt x="1587" y="1412"/>
                  </a:lnTo>
                  <a:lnTo>
                    <a:pt x="1587" y="1412"/>
                  </a:lnTo>
                  <a:lnTo>
                    <a:pt x="1705" y="518"/>
                  </a:lnTo>
                  <a:cubicBezTo>
                    <a:pt x="1717" y="444"/>
                    <a:pt x="1764" y="385"/>
                    <a:pt x="1826" y="355"/>
                  </a:cubicBezTo>
                  <a:lnTo>
                    <a:pt x="1841" y="252"/>
                  </a:lnTo>
                  <a:cubicBezTo>
                    <a:pt x="1850" y="181"/>
                    <a:pt x="1912" y="134"/>
                    <a:pt x="1980" y="142"/>
                  </a:cubicBezTo>
                  <a:lnTo>
                    <a:pt x="1980" y="142"/>
                  </a:lnTo>
                  <a:cubicBezTo>
                    <a:pt x="2047" y="151"/>
                    <a:pt x="2098" y="213"/>
                    <a:pt x="2089" y="281"/>
                  </a:cubicBezTo>
                  <a:lnTo>
                    <a:pt x="2071" y="408"/>
                  </a:lnTo>
                  <a:cubicBezTo>
                    <a:pt x="2110" y="450"/>
                    <a:pt x="2130" y="512"/>
                    <a:pt x="2121" y="574"/>
                  </a:cubicBezTo>
                  <a:lnTo>
                    <a:pt x="2110" y="662"/>
                  </a:lnTo>
                  <a:lnTo>
                    <a:pt x="2213" y="680"/>
                  </a:lnTo>
                  <a:cubicBezTo>
                    <a:pt x="2263" y="689"/>
                    <a:pt x="2301" y="736"/>
                    <a:pt x="2296" y="789"/>
                  </a:cubicBezTo>
                  <a:lnTo>
                    <a:pt x="2207" y="1519"/>
                  </a:lnTo>
                  <a:lnTo>
                    <a:pt x="2139" y="1510"/>
                  </a:lnTo>
                  <a:cubicBezTo>
                    <a:pt x="2104" y="1504"/>
                    <a:pt x="2077" y="1471"/>
                    <a:pt x="2080" y="1436"/>
                  </a:cubicBezTo>
                  <a:lnTo>
                    <a:pt x="2154" y="836"/>
                  </a:lnTo>
                  <a:lnTo>
                    <a:pt x="2089" y="825"/>
                  </a:lnTo>
                  <a:lnTo>
                    <a:pt x="1983" y="1613"/>
                  </a:lnTo>
                  <a:lnTo>
                    <a:pt x="1983" y="1613"/>
                  </a:lnTo>
                  <a:lnTo>
                    <a:pt x="1962" y="1767"/>
                  </a:lnTo>
                  <a:cubicBezTo>
                    <a:pt x="2189" y="1844"/>
                    <a:pt x="2346" y="2065"/>
                    <a:pt x="2334" y="2316"/>
                  </a:cubicBezTo>
                  <a:lnTo>
                    <a:pt x="2248" y="4088"/>
                  </a:lnTo>
                  <a:cubicBezTo>
                    <a:pt x="2234" y="4392"/>
                    <a:pt x="1974" y="4628"/>
                    <a:pt x="1669" y="4614"/>
                  </a:cubicBezTo>
                  <a:lnTo>
                    <a:pt x="538" y="4558"/>
                  </a:lnTo>
                  <a:cubicBezTo>
                    <a:pt x="237" y="4543"/>
                    <a:pt x="1" y="4283"/>
                    <a:pt x="16" y="3979"/>
                  </a:cubicBezTo>
                  <a:lnTo>
                    <a:pt x="45" y="3359"/>
                  </a:lnTo>
                  <a:lnTo>
                    <a:pt x="101" y="2207"/>
                  </a:lnTo>
                  <a:lnTo>
                    <a:pt x="107" y="2059"/>
                  </a:lnTo>
                  <a:cubicBezTo>
                    <a:pt x="119" y="1847"/>
                    <a:pt x="293" y="1678"/>
                    <a:pt x="503" y="1675"/>
                  </a:cubicBezTo>
                  <a:lnTo>
                    <a:pt x="349" y="704"/>
                  </a:lnTo>
                  <a:cubicBezTo>
                    <a:pt x="332" y="580"/>
                    <a:pt x="417" y="461"/>
                    <a:pt x="541" y="441"/>
                  </a:cubicBezTo>
                  <a:lnTo>
                    <a:pt x="541" y="441"/>
                  </a:lnTo>
                  <a:cubicBezTo>
                    <a:pt x="668" y="420"/>
                    <a:pt x="786" y="509"/>
                    <a:pt x="807" y="633"/>
                  </a:cubicBezTo>
                  <a:lnTo>
                    <a:pt x="937" y="1471"/>
                  </a:lnTo>
                  <a:lnTo>
                    <a:pt x="973" y="1696"/>
                  </a:lnTo>
                  <a:lnTo>
                    <a:pt x="1055" y="1699"/>
                  </a:lnTo>
                  <a:lnTo>
                    <a:pt x="1005" y="243"/>
                  </a:lnTo>
                  <a:cubicBezTo>
                    <a:pt x="999" y="119"/>
                    <a:pt x="1099" y="10"/>
                    <a:pt x="1226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40;p20"/>
            <p:cNvSpPr/>
            <p:nvPr/>
          </p:nvSpPr>
          <p:spPr>
            <a:xfrm>
              <a:off x="1225346" y="3726080"/>
              <a:ext cx="1008480" cy="1132445"/>
            </a:xfrm>
            <a:custGeom>
              <a:avLst/>
              <a:gdLst/>
              <a:ahLst/>
              <a:cxnLst/>
              <a:rect l="l" t="t" r="r" b="b"/>
              <a:pathLst>
                <a:path w="4572" h="5134" extrusionOk="0">
                  <a:moveTo>
                    <a:pt x="2868" y="4661"/>
                  </a:moveTo>
                  <a:lnTo>
                    <a:pt x="2900" y="4841"/>
                  </a:lnTo>
                  <a:cubicBezTo>
                    <a:pt x="2918" y="4956"/>
                    <a:pt x="3030" y="5033"/>
                    <a:pt x="3143" y="5012"/>
                  </a:cubicBezTo>
                  <a:lnTo>
                    <a:pt x="3143" y="5012"/>
                  </a:lnTo>
                  <a:cubicBezTo>
                    <a:pt x="3258" y="4992"/>
                    <a:pt x="3335" y="4882"/>
                    <a:pt x="3314" y="4767"/>
                  </a:cubicBezTo>
                  <a:lnTo>
                    <a:pt x="3281" y="4572"/>
                  </a:lnTo>
                  <a:cubicBezTo>
                    <a:pt x="3281" y="4569"/>
                    <a:pt x="3281" y="4566"/>
                    <a:pt x="3278" y="4563"/>
                  </a:cubicBezTo>
                  <a:cubicBezTo>
                    <a:pt x="3686" y="4413"/>
                    <a:pt x="4029" y="4115"/>
                    <a:pt x="4226" y="3719"/>
                  </a:cubicBezTo>
                  <a:lnTo>
                    <a:pt x="4229" y="3716"/>
                  </a:lnTo>
                  <a:cubicBezTo>
                    <a:pt x="4235" y="3704"/>
                    <a:pt x="4241" y="3692"/>
                    <a:pt x="4247" y="3680"/>
                  </a:cubicBezTo>
                  <a:lnTo>
                    <a:pt x="4250" y="3672"/>
                  </a:lnTo>
                  <a:cubicBezTo>
                    <a:pt x="4253" y="3663"/>
                    <a:pt x="4256" y="3657"/>
                    <a:pt x="4262" y="3648"/>
                  </a:cubicBezTo>
                  <a:cubicBezTo>
                    <a:pt x="4265" y="3642"/>
                    <a:pt x="4268" y="3636"/>
                    <a:pt x="4271" y="3630"/>
                  </a:cubicBezTo>
                  <a:cubicBezTo>
                    <a:pt x="4271" y="3624"/>
                    <a:pt x="4274" y="3618"/>
                    <a:pt x="4277" y="3610"/>
                  </a:cubicBezTo>
                  <a:cubicBezTo>
                    <a:pt x="4280" y="3604"/>
                    <a:pt x="4283" y="3595"/>
                    <a:pt x="4285" y="3589"/>
                  </a:cubicBezTo>
                  <a:lnTo>
                    <a:pt x="4291" y="3574"/>
                  </a:lnTo>
                  <a:cubicBezTo>
                    <a:pt x="4297" y="3565"/>
                    <a:pt x="4300" y="3556"/>
                    <a:pt x="4303" y="3545"/>
                  </a:cubicBezTo>
                  <a:lnTo>
                    <a:pt x="4306" y="3536"/>
                  </a:lnTo>
                  <a:lnTo>
                    <a:pt x="4318" y="3503"/>
                  </a:lnTo>
                  <a:lnTo>
                    <a:pt x="4321" y="3497"/>
                  </a:lnTo>
                  <a:cubicBezTo>
                    <a:pt x="4327" y="3486"/>
                    <a:pt x="4330" y="3474"/>
                    <a:pt x="4333" y="3459"/>
                  </a:cubicBezTo>
                  <a:lnTo>
                    <a:pt x="4336" y="3456"/>
                  </a:lnTo>
                  <a:cubicBezTo>
                    <a:pt x="4339" y="3441"/>
                    <a:pt x="4342" y="3429"/>
                    <a:pt x="4347" y="3418"/>
                  </a:cubicBezTo>
                  <a:lnTo>
                    <a:pt x="4347" y="3415"/>
                  </a:lnTo>
                  <a:cubicBezTo>
                    <a:pt x="4350" y="3400"/>
                    <a:pt x="4353" y="3388"/>
                    <a:pt x="4359" y="3376"/>
                  </a:cubicBezTo>
                  <a:lnTo>
                    <a:pt x="4359" y="3370"/>
                  </a:lnTo>
                  <a:cubicBezTo>
                    <a:pt x="4362" y="3359"/>
                    <a:pt x="4365" y="3344"/>
                    <a:pt x="4368" y="3332"/>
                  </a:cubicBezTo>
                  <a:lnTo>
                    <a:pt x="4368" y="3329"/>
                  </a:lnTo>
                  <a:cubicBezTo>
                    <a:pt x="4374" y="3314"/>
                    <a:pt x="4377" y="3300"/>
                    <a:pt x="4380" y="3285"/>
                  </a:cubicBezTo>
                  <a:cubicBezTo>
                    <a:pt x="4572" y="2349"/>
                    <a:pt x="3969" y="1430"/>
                    <a:pt x="3030" y="1238"/>
                  </a:cubicBezTo>
                  <a:cubicBezTo>
                    <a:pt x="3016" y="1235"/>
                    <a:pt x="3001" y="1232"/>
                    <a:pt x="2986" y="1229"/>
                  </a:cubicBezTo>
                  <a:lnTo>
                    <a:pt x="2986" y="1229"/>
                  </a:lnTo>
                  <a:cubicBezTo>
                    <a:pt x="2957" y="1223"/>
                    <a:pt x="2927" y="1220"/>
                    <a:pt x="2897" y="1215"/>
                  </a:cubicBezTo>
                  <a:lnTo>
                    <a:pt x="2897" y="1215"/>
                  </a:lnTo>
                  <a:cubicBezTo>
                    <a:pt x="2886" y="1215"/>
                    <a:pt x="2871" y="1212"/>
                    <a:pt x="2856" y="1212"/>
                  </a:cubicBezTo>
                  <a:lnTo>
                    <a:pt x="2853" y="1212"/>
                  </a:lnTo>
                  <a:cubicBezTo>
                    <a:pt x="2838" y="1209"/>
                    <a:pt x="2827" y="1209"/>
                    <a:pt x="2812" y="1206"/>
                  </a:cubicBezTo>
                  <a:lnTo>
                    <a:pt x="2812" y="1206"/>
                  </a:lnTo>
                  <a:lnTo>
                    <a:pt x="2812" y="1206"/>
                  </a:lnTo>
                  <a:cubicBezTo>
                    <a:pt x="2797" y="1206"/>
                    <a:pt x="2782" y="1206"/>
                    <a:pt x="2767" y="1206"/>
                  </a:cubicBezTo>
                  <a:lnTo>
                    <a:pt x="2767" y="1206"/>
                  </a:lnTo>
                  <a:cubicBezTo>
                    <a:pt x="2753" y="1203"/>
                    <a:pt x="2738" y="1203"/>
                    <a:pt x="2726" y="1203"/>
                  </a:cubicBezTo>
                  <a:lnTo>
                    <a:pt x="2723" y="1203"/>
                  </a:lnTo>
                  <a:cubicBezTo>
                    <a:pt x="2708" y="1203"/>
                    <a:pt x="2697" y="1203"/>
                    <a:pt x="2682" y="1203"/>
                  </a:cubicBezTo>
                  <a:lnTo>
                    <a:pt x="2679" y="1203"/>
                  </a:lnTo>
                  <a:cubicBezTo>
                    <a:pt x="2667" y="1203"/>
                    <a:pt x="2652" y="1203"/>
                    <a:pt x="2641" y="1203"/>
                  </a:cubicBezTo>
                  <a:lnTo>
                    <a:pt x="2638" y="1203"/>
                  </a:lnTo>
                  <a:cubicBezTo>
                    <a:pt x="2623" y="1203"/>
                    <a:pt x="2611" y="1203"/>
                    <a:pt x="2596" y="1203"/>
                  </a:cubicBezTo>
                  <a:lnTo>
                    <a:pt x="2593" y="1203"/>
                  </a:lnTo>
                  <a:lnTo>
                    <a:pt x="2593" y="1203"/>
                  </a:lnTo>
                  <a:lnTo>
                    <a:pt x="2593" y="1203"/>
                  </a:lnTo>
                  <a:cubicBezTo>
                    <a:pt x="2581" y="1206"/>
                    <a:pt x="2567" y="1206"/>
                    <a:pt x="2552" y="1206"/>
                  </a:cubicBezTo>
                  <a:lnTo>
                    <a:pt x="2552" y="1206"/>
                  </a:lnTo>
                  <a:lnTo>
                    <a:pt x="2552" y="1206"/>
                  </a:lnTo>
                  <a:lnTo>
                    <a:pt x="2552" y="1206"/>
                  </a:lnTo>
                  <a:lnTo>
                    <a:pt x="2546" y="1206"/>
                  </a:lnTo>
                  <a:lnTo>
                    <a:pt x="2260" y="1229"/>
                  </a:lnTo>
                  <a:lnTo>
                    <a:pt x="2227" y="848"/>
                  </a:lnTo>
                  <a:lnTo>
                    <a:pt x="2330" y="839"/>
                  </a:lnTo>
                  <a:cubicBezTo>
                    <a:pt x="2398" y="834"/>
                    <a:pt x="2446" y="774"/>
                    <a:pt x="2440" y="710"/>
                  </a:cubicBezTo>
                  <a:lnTo>
                    <a:pt x="2440" y="710"/>
                  </a:lnTo>
                  <a:cubicBezTo>
                    <a:pt x="2434" y="645"/>
                    <a:pt x="2378" y="594"/>
                    <a:pt x="2313" y="600"/>
                  </a:cubicBezTo>
                  <a:lnTo>
                    <a:pt x="1991" y="627"/>
                  </a:lnTo>
                  <a:cubicBezTo>
                    <a:pt x="1926" y="633"/>
                    <a:pt x="1876" y="692"/>
                    <a:pt x="1882" y="757"/>
                  </a:cubicBezTo>
                  <a:lnTo>
                    <a:pt x="1882" y="757"/>
                  </a:lnTo>
                  <a:cubicBezTo>
                    <a:pt x="1887" y="822"/>
                    <a:pt x="1944" y="872"/>
                    <a:pt x="2011" y="866"/>
                  </a:cubicBezTo>
                  <a:lnTo>
                    <a:pt x="2109" y="857"/>
                  </a:lnTo>
                  <a:lnTo>
                    <a:pt x="2138" y="1238"/>
                  </a:lnTo>
                  <a:lnTo>
                    <a:pt x="1740" y="1271"/>
                  </a:lnTo>
                  <a:lnTo>
                    <a:pt x="1737" y="1271"/>
                  </a:lnTo>
                  <a:cubicBezTo>
                    <a:pt x="1920" y="1164"/>
                    <a:pt x="2023" y="1067"/>
                    <a:pt x="2003" y="1017"/>
                  </a:cubicBezTo>
                  <a:cubicBezTo>
                    <a:pt x="1840" y="612"/>
                    <a:pt x="1391" y="402"/>
                    <a:pt x="954" y="503"/>
                  </a:cubicBezTo>
                  <a:lnTo>
                    <a:pt x="931" y="444"/>
                  </a:lnTo>
                  <a:cubicBezTo>
                    <a:pt x="898" y="364"/>
                    <a:pt x="809" y="326"/>
                    <a:pt x="730" y="358"/>
                  </a:cubicBezTo>
                  <a:lnTo>
                    <a:pt x="730" y="358"/>
                  </a:lnTo>
                  <a:cubicBezTo>
                    <a:pt x="650" y="388"/>
                    <a:pt x="612" y="479"/>
                    <a:pt x="644" y="559"/>
                  </a:cubicBezTo>
                  <a:lnTo>
                    <a:pt x="668" y="618"/>
                  </a:lnTo>
                  <a:cubicBezTo>
                    <a:pt x="281" y="848"/>
                    <a:pt x="104" y="1312"/>
                    <a:pt x="266" y="1717"/>
                  </a:cubicBezTo>
                  <a:cubicBezTo>
                    <a:pt x="290" y="1776"/>
                    <a:pt x="479" y="1761"/>
                    <a:pt x="742" y="1687"/>
                  </a:cubicBezTo>
                  <a:cubicBezTo>
                    <a:pt x="461" y="1929"/>
                    <a:pt x="257" y="2260"/>
                    <a:pt x="177" y="2650"/>
                  </a:cubicBezTo>
                  <a:cubicBezTo>
                    <a:pt x="0" y="3500"/>
                    <a:pt x="482" y="4336"/>
                    <a:pt x="1276" y="4626"/>
                  </a:cubicBezTo>
                  <a:cubicBezTo>
                    <a:pt x="1273" y="4631"/>
                    <a:pt x="1273" y="4634"/>
                    <a:pt x="1270" y="4640"/>
                  </a:cubicBezTo>
                  <a:lnTo>
                    <a:pt x="1208" y="4829"/>
                  </a:lnTo>
                  <a:cubicBezTo>
                    <a:pt x="1173" y="4939"/>
                    <a:pt x="1232" y="5060"/>
                    <a:pt x="1341" y="5095"/>
                  </a:cubicBezTo>
                  <a:lnTo>
                    <a:pt x="1341" y="5095"/>
                  </a:lnTo>
                  <a:cubicBezTo>
                    <a:pt x="1453" y="5133"/>
                    <a:pt x="1571" y="5071"/>
                    <a:pt x="1610" y="4962"/>
                  </a:cubicBezTo>
                  <a:lnTo>
                    <a:pt x="1672" y="4773"/>
                  </a:lnTo>
                  <a:cubicBezTo>
                    <a:pt x="1678" y="4755"/>
                    <a:pt x="1681" y="4741"/>
                    <a:pt x="1681" y="4723"/>
                  </a:cubicBezTo>
                  <a:cubicBezTo>
                    <a:pt x="1793" y="4735"/>
                    <a:pt x="1902" y="4738"/>
                    <a:pt x="2011" y="4729"/>
                  </a:cubicBezTo>
                  <a:lnTo>
                    <a:pt x="2818" y="4667"/>
                  </a:lnTo>
                  <a:cubicBezTo>
                    <a:pt x="2821" y="4667"/>
                    <a:pt x="2824" y="4667"/>
                    <a:pt x="2827" y="4664"/>
                  </a:cubicBezTo>
                  <a:lnTo>
                    <a:pt x="2827" y="4664"/>
                  </a:lnTo>
                  <a:lnTo>
                    <a:pt x="2827" y="4664"/>
                  </a:lnTo>
                  <a:lnTo>
                    <a:pt x="2827" y="4664"/>
                  </a:lnTo>
                  <a:cubicBezTo>
                    <a:pt x="2841" y="4664"/>
                    <a:pt x="2853" y="4661"/>
                    <a:pt x="2868" y="4661"/>
                  </a:cubicBezTo>
                  <a:close/>
                  <a:moveTo>
                    <a:pt x="3745" y="278"/>
                  </a:moveTo>
                  <a:cubicBezTo>
                    <a:pt x="4153" y="461"/>
                    <a:pt x="4380" y="901"/>
                    <a:pt x="4265" y="1321"/>
                  </a:cubicBezTo>
                  <a:cubicBezTo>
                    <a:pt x="4238" y="1415"/>
                    <a:pt x="3813" y="1380"/>
                    <a:pt x="3317" y="1241"/>
                  </a:cubicBezTo>
                  <a:cubicBezTo>
                    <a:pt x="2818" y="1105"/>
                    <a:pt x="2434" y="916"/>
                    <a:pt x="2460" y="822"/>
                  </a:cubicBezTo>
                  <a:cubicBezTo>
                    <a:pt x="2578" y="402"/>
                    <a:pt x="2998" y="143"/>
                    <a:pt x="3444" y="196"/>
                  </a:cubicBezTo>
                  <a:lnTo>
                    <a:pt x="3462" y="134"/>
                  </a:lnTo>
                  <a:cubicBezTo>
                    <a:pt x="3485" y="51"/>
                    <a:pt x="3571" y="1"/>
                    <a:pt x="3653" y="24"/>
                  </a:cubicBezTo>
                  <a:lnTo>
                    <a:pt x="3653" y="24"/>
                  </a:lnTo>
                  <a:cubicBezTo>
                    <a:pt x="3736" y="48"/>
                    <a:pt x="3783" y="134"/>
                    <a:pt x="3760" y="216"/>
                  </a:cubicBezTo>
                  <a:close/>
                  <a:moveTo>
                    <a:pt x="2381" y="4643"/>
                  </a:moveTo>
                  <a:lnTo>
                    <a:pt x="2381" y="4643"/>
                  </a:lnTo>
                  <a:lnTo>
                    <a:pt x="2381" y="4643"/>
                  </a:lnTo>
                  <a:cubicBezTo>
                    <a:pt x="2389" y="4646"/>
                    <a:pt x="2401" y="4646"/>
                    <a:pt x="2410" y="4649"/>
                  </a:cubicBezTo>
                  <a:lnTo>
                    <a:pt x="2410" y="4649"/>
                  </a:lnTo>
                  <a:lnTo>
                    <a:pt x="2378" y="4643"/>
                  </a:lnTo>
                  <a:close/>
                  <a:moveTo>
                    <a:pt x="2375" y="4643"/>
                  </a:moveTo>
                  <a:cubicBezTo>
                    <a:pt x="2360" y="4640"/>
                    <a:pt x="2348" y="4637"/>
                    <a:pt x="2336" y="4634"/>
                  </a:cubicBezTo>
                  <a:lnTo>
                    <a:pt x="2369" y="464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41;p20"/>
            <p:cNvSpPr/>
            <p:nvPr/>
          </p:nvSpPr>
          <p:spPr>
            <a:xfrm>
              <a:off x="1227332" y="4578833"/>
              <a:ext cx="1516029" cy="387775"/>
            </a:xfrm>
            <a:custGeom>
              <a:avLst/>
              <a:gdLst/>
              <a:ahLst/>
              <a:cxnLst/>
              <a:rect l="l" t="t" r="r" b="b"/>
              <a:pathLst>
                <a:path w="6873" h="1758" extrusionOk="0">
                  <a:moveTo>
                    <a:pt x="4389" y="571"/>
                  </a:moveTo>
                  <a:cubicBezTo>
                    <a:pt x="4976" y="252"/>
                    <a:pt x="6872" y="393"/>
                    <a:pt x="6872" y="872"/>
                  </a:cubicBezTo>
                  <a:cubicBezTo>
                    <a:pt x="6872" y="1084"/>
                    <a:pt x="6491" y="1232"/>
                    <a:pt x="6019" y="1300"/>
                  </a:cubicBezTo>
                  <a:cubicBezTo>
                    <a:pt x="6093" y="1341"/>
                    <a:pt x="6131" y="1389"/>
                    <a:pt x="6131" y="1436"/>
                  </a:cubicBezTo>
                  <a:cubicBezTo>
                    <a:pt x="6131" y="1613"/>
                    <a:pt x="5582" y="1758"/>
                    <a:pt x="4903" y="1758"/>
                  </a:cubicBezTo>
                  <a:cubicBezTo>
                    <a:pt x="4229" y="1758"/>
                    <a:pt x="3686" y="1616"/>
                    <a:pt x="3674" y="1442"/>
                  </a:cubicBezTo>
                  <a:cubicBezTo>
                    <a:pt x="2280" y="1710"/>
                    <a:pt x="0" y="1409"/>
                    <a:pt x="0" y="898"/>
                  </a:cubicBezTo>
                  <a:cubicBezTo>
                    <a:pt x="0" y="314"/>
                    <a:pt x="3488" y="1"/>
                    <a:pt x="4389" y="57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442;p20"/>
            <p:cNvSpPr/>
            <p:nvPr/>
          </p:nvSpPr>
          <p:spPr>
            <a:xfrm>
              <a:off x="1801054" y="4658902"/>
              <a:ext cx="113597" cy="145581"/>
            </a:xfrm>
            <a:custGeom>
              <a:avLst/>
              <a:gdLst/>
              <a:ahLst/>
              <a:cxnLst/>
              <a:rect l="l" t="t" r="r" b="b"/>
              <a:pathLst>
                <a:path w="515" h="660" extrusionOk="0">
                  <a:moveTo>
                    <a:pt x="184" y="30"/>
                  </a:moveTo>
                  <a:lnTo>
                    <a:pt x="184" y="30"/>
                  </a:lnTo>
                  <a:cubicBezTo>
                    <a:pt x="72" y="57"/>
                    <a:pt x="1" y="172"/>
                    <a:pt x="31" y="287"/>
                  </a:cubicBezTo>
                  <a:lnTo>
                    <a:pt x="78" y="479"/>
                  </a:lnTo>
                  <a:cubicBezTo>
                    <a:pt x="107" y="591"/>
                    <a:pt x="222" y="659"/>
                    <a:pt x="335" y="633"/>
                  </a:cubicBezTo>
                  <a:lnTo>
                    <a:pt x="335" y="633"/>
                  </a:lnTo>
                  <a:cubicBezTo>
                    <a:pt x="447" y="603"/>
                    <a:pt x="515" y="488"/>
                    <a:pt x="488" y="376"/>
                  </a:cubicBezTo>
                  <a:lnTo>
                    <a:pt x="441" y="184"/>
                  </a:lnTo>
                  <a:cubicBezTo>
                    <a:pt x="411" y="72"/>
                    <a:pt x="296" y="1"/>
                    <a:pt x="184" y="3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443;p20"/>
            <p:cNvSpPr/>
            <p:nvPr/>
          </p:nvSpPr>
          <p:spPr>
            <a:xfrm>
              <a:off x="1439527" y="4706547"/>
              <a:ext cx="113597" cy="145361"/>
            </a:xfrm>
            <a:custGeom>
              <a:avLst/>
              <a:gdLst/>
              <a:ahLst/>
              <a:cxnLst/>
              <a:rect l="l" t="t" r="r" b="b"/>
              <a:pathLst>
                <a:path w="515" h="659" extrusionOk="0">
                  <a:moveTo>
                    <a:pt x="335" y="30"/>
                  </a:moveTo>
                  <a:lnTo>
                    <a:pt x="335" y="30"/>
                  </a:lnTo>
                  <a:cubicBezTo>
                    <a:pt x="447" y="59"/>
                    <a:pt x="515" y="175"/>
                    <a:pt x="488" y="287"/>
                  </a:cubicBezTo>
                  <a:lnTo>
                    <a:pt x="438" y="479"/>
                  </a:lnTo>
                  <a:cubicBezTo>
                    <a:pt x="411" y="591"/>
                    <a:pt x="296" y="659"/>
                    <a:pt x="184" y="632"/>
                  </a:cubicBezTo>
                  <a:lnTo>
                    <a:pt x="184" y="632"/>
                  </a:lnTo>
                  <a:cubicBezTo>
                    <a:pt x="69" y="603"/>
                    <a:pt x="1" y="488"/>
                    <a:pt x="30" y="375"/>
                  </a:cubicBezTo>
                  <a:lnTo>
                    <a:pt x="78" y="183"/>
                  </a:lnTo>
                  <a:cubicBezTo>
                    <a:pt x="104" y="71"/>
                    <a:pt x="222" y="0"/>
                    <a:pt x="335" y="3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444;p20"/>
            <p:cNvSpPr/>
            <p:nvPr/>
          </p:nvSpPr>
          <p:spPr>
            <a:xfrm>
              <a:off x="1524891" y="3838795"/>
              <a:ext cx="127273" cy="67938"/>
            </a:xfrm>
            <a:custGeom>
              <a:avLst/>
              <a:gdLst/>
              <a:ahLst/>
              <a:cxnLst/>
              <a:rect l="l" t="t" r="r" b="b"/>
              <a:pathLst>
                <a:path w="577" h="308" extrusionOk="0">
                  <a:moveTo>
                    <a:pt x="110" y="63"/>
                  </a:moveTo>
                  <a:lnTo>
                    <a:pt x="429" y="12"/>
                  </a:lnTo>
                  <a:cubicBezTo>
                    <a:pt x="494" y="1"/>
                    <a:pt x="556" y="45"/>
                    <a:pt x="565" y="110"/>
                  </a:cubicBezTo>
                  <a:lnTo>
                    <a:pt x="565" y="110"/>
                  </a:lnTo>
                  <a:cubicBezTo>
                    <a:pt x="577" y="175"/>
                    <a:pt x="532" y="237"/>
                    <a:pt x="467" y="249"/>
                  </a:cubicBezTo>
                  <a:lnTo>
                    <a:pt x="148" y="299"/>
                  </a:lnTo>
                  <a:cubicBezTo>
                    <a:pt x="83" y="308"/>
                    <a:pt x="21" y="263"/>
                    <a:pt x="10" y="199"/>
                  </a:cubicBezTo>
                  <a:lnTo>
                    <a:pt x="10" y="199"/>
                  </a:lnTo>
                  <a:cubicBezTo>
                    <a:pt x="1" y="134"/>
                    <a:pt x="45" y="72"/>
                    <a:pt x="110" y="6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445;p20"/>
            <p:cNvSpPr/>
            <p:nvPr/>
          </p:nvSpPr>
          <p:spPr>
            <a:xfrm>
              <a:off x="1577829" y="3891513"/>
              <a:ext cx="42351" cy="103230"/>
            </a:xfrm>
            <a:custGeom>
              <a:avLst/>
              <a:gdLst/>
              <a:ahLst/>
              <a:cxnLst/>
              <a:rect l="l" t="t" r="r" b="b"/>
              <a:pathLst>
                <a:path w="192" h="468" extrusionOk="0">
                  <a:moveTo>
                    <a:pt x="0" y="19"/>
                  </a:moveTo>
                  <a:lnTo>
                    <a:pt x="118" y="1"/>
                  </a:lnTo>
                  <a:lnTo>
                    <a:pt x="192" y="450"/>
                  </a:lnTo>
                  <a:lnTo>
                    <a:pt x="71" y="46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446;p20"/>
            <p:cNvSpPr/>
            <p:nvPr/>
          </p:nvSpPr>
          <p:spPr>
            <a:xfrm>
              <a:off x="1156306" y="3965186"/>
              <a:ext cx="989070" cy="794961"/>
            </a:xfrm>
            <a:custGeom>
              <a:avLst/>
              <a:gdLst/>
              <a:ahLst/>
              <a:cxnLst/>
              <a:rect l="l" t="t" r="r" b="b"/>
              <a:pathLst>
                <a:path w="4484" h="3604" extrusionOk="0">
                  <a:moveTo>
                    <a:pt x="2865" y="21"/>
                  </a:moveTo>
                  <a:cubicBezTo>
                    <a:pt x="3813" y="145"/>
                    <a:pt x="4483" y="1014"/>
                    <a:pt x="4362" y="1962"/>
                  </a:cubicBezTo>
                  <a:cubicBezTo>
                    <a:pt x="4315" y="2319"/>
                    <a:pt x="4164" y="2635"/>
                    <a:pt x="3943" y="2886"/>
                  </a:cubicBezTo>
                  <a:lnTo>
                    <a:pt x="3943" y="2886"/>
                  </a:lnTo>
                  <a:cubicBezTo>
                    <a:pt x="3869" y="2969"/>
                    <a:pt x="3789" y="3045"/>
                    <a:pt x="3701" y="3110"/>
                  </a:cubicBezTo>
                  <a:cubicBezTo>
                    <a:pt x="3701" y="3113"/>
                    <a:pt x="3698" y="3113"/>
                    <a:pt x="3695" y="3116"/>
                  </a:cubicBezTo>
                  <a:cubicBezTo>
                    <a:pt x="3677" y="3131"/>
                    <a:pt x="3656" y="3146"/>
                    <a:pt x="3636" y="3161"/>
                  </a:cubicBezTo>
                  <a:lnTo>
                    <a:pt x="3630" y="3164"/>
                  </a:lnTo>
                  <a:cubicBezTo>
                    <a:pt x="3606" y="3178"/>
                    <a:pt x="3585" y="3193"/>
                    <a:pt x="3565" y="3208"/>
                  </a:cubicBezTo>
                  <a:cubicBezTo>
                    <a:pt x="3562" y="3208"/>
                    <a:pt x="3562" y="3208"/>
                    <a:pt x="3562" y="3208"/>
                  </a:cubicBezTo>
                  <a:cubicBezTo>
                    <a:pt x="3518" y="3237"/>
                    <a:pt x="3470" y="3264"/>
                    <a:pt x="3420" y="3288"/>
                  </a:cubicBezTo>
                  <a:cubicBezTo>
                    <a:pt x="3417" y="3290"/>
                    <a:pt x="3414" y="3290"/>
                    <a:pt x="3411" y="3293"/>
                  </a:cubicBezTo>
                  <a:cubicBezTo>
                    <a:pt x="3391" y="3302"/>
                    <a:pt x="3370" y="3314"/>
                    <a:pt x="3349" y="3323"/>
                  </a:cubicBezTo>
                  <a:cubicBezTo>
                    <a:pt x="3343" y="3326"/>
                    <a:pt x="3337" y="3326"/>
                    <a:pt x="3334" y="3329"/>
                  </a:cubicBezTo>
                  <a:cubicBezTo>
                    <a:pt x="3314" y="3338"/>
                    <a:pt x="3296" y="3347"/>
                    <a:pt x="3275" y="3353"/>
                  </a:cubicBezTo>
                  <a:cubicBezTo>
                    <a:pt x="3270" y="3355"/>
                    <a:pt x="3264" y="3358"/>
                    <a:pt x="3258" y="3361"/>
                  </a:cubicBezTo>
                  <a:cubicBezTo>
                    <a:pt x="3237" y="3367"/>
                    <a:pt x="3216" y="3376"/>
                    <a:pt x="3193" y="3385"/>
                  </a:cubicBezTo>
                  <a:cubicBezTo>
                    <a:pt x="3190" y="3385"/>
                    <a:pt x="3187" y="3385"/>
                    <a:pt x="3184" y="3388"/>
                  </a:cubicBezTo>
                  <a:cubicBezTo>
                    <a:pt x="3160" y="3397"/>
                    <a:pt x="3134" y="3403"/>
                    <a:pt x="3107" y="3412"/>
                  </a:cubicBezTo>
                  <a:cubicBezTo>
                    <a:pt x="3104" y="3412"/>
                    <a:pt x="3101" y="3412"/>
                    <a:pt x="3098" y="3412"/>
                  </a:cubicBezTo>
                  <a:cubicBezTo>
                    <a:pt x="3078" y="3417"/>
                    <a:pt x="3054" y="3423"/>
                    <a:pt x="3030" y="3429"/>
                  </a:cubicBezTo>
                  <a:cubicBezTo>
                    <a:pt x="3024" y="3432"/>
                    <a:pt x="3016" y="3432"/>
                    <a:pt x="3007" y="3435"/>
                  </a:cubicBezTo>
                  <a:cubicBezTo>
                    <a:pt x="2989" y="3438"/>
                    <a:pt x="2971" y="3441"/>
                    <a:pt x="2954" y="3447"/>
                  </a:cubicBezTo>
                  <a:cubicBezTo>
                    <a:pt x="2945" y="3447"/>
                    <a:pt x="2936" y="3450"/>
                    <a:pt x="2927" y="3450"/>
                  </a:cubicBezTo>
                  <a:cubicBezTo>
                    <a:pt x="2921" y="3453"/>
                    <a:pt x="2912" y="3453"/>
                    <a:pt x="2906" y="3453"/>
                  </a:cubicBezTo>
                  <a:lnTo>
                    <a:pt x="2109" y="3577"/>
                  </a:lnTo>
                  <a:cubicBezTo>
                    <a:pt x="1949" y="3601"/>
                    <a:pt x="1787" y="3604"/>
                    <a:pt x="1622" y="3583"/>
                  </a:cubicBezTo>
                  <a:cubicBezTo>
                    <a:pt x="671" y="3459"/>
                    <a:pt x="0" y="2591"/>
                    <a:pt x="124" y="1640"/>
                  </a:cubicBezTo>
                  <a:cubicBezTo>
                    <a:pt x="225" y="857"/>
                    <a:pt x="836" y="263"/>
                    <a:pt x="1577" y="148"/>
                  </a:cubicBezTo>
                  <a:lnTo>
                    <a:pt x="2378" y="27"/>
                  </a:lnTo>
                  <a:cubicBezTo>
                    <a:pt x="2395" y="24"/>
                    <a:pt x="2410" y="21"/>
                    <a:pt x="2428" y="18"/>
                  </a:cubicBezTo>
                  <a:lnTo>
                    <a:pt x="2428" y="18"/>
                  </a:lnTo>
                  <a:cubicBezTo>
                    <a:pt x="2570" y="4"/>
                    <a:pt x="2714" y="1"/>
                    <a:pt x="2865" y="21"/>
                  </a:cubicBezTo>
                  <a:close/>
                  <a:moveTo>
                    <a:pt x="2499" y="3468"/>
                  </a:moveTo>
                  <a:cubicBezTo>
                    <a:pt x="2475" y="3468"/>
                    <a:pt x="2448" y="3465"/>
                    <a:pt x="2425" y="3462"/>
                  </a:cubicBezTo>
                  <a:cubicBezTo>
                    <a:pt x="2448" y="3465"/>
                    <a:pt x="2475" y="3468"/>
                    <a:pt x="2499" y="3468"/>
                  </a:cubicBezTo>
                  <a:close/>
                </a:path>
              </a:pathLst>
            </a:custGeom>
            <a:solidFill>
              <a:srgbClr val="4A74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447;p20"/>
            <p:cNvSpPr/>
            <p:nvPr/>
          </p:nvSpPr>
          <p:spPr>
            <a:xfrm>
              <a:off x="1241007" y="3995184"/>
              <a:ext cx="281457" cy="174036"/>
            </a:xfrm>
            <a:custGeom>
              <a:avLst/>
              <a:gdLst/>
              <a:ahLst/>
              <a:cxnLst/>
              <a:rect l="l" t="t" r="r" b="b"/>
              <a:pathLst>
                <a:path w="1276" h="789" extrusionOk="0">
                  <a:moveTo>
                    <a:pt x="0" y="789"/>
                  </a:moveTo>
                  <a:cubicBezTo>
                    <a:pt x="266" y="375"/>
                    <a:pt x="700" y="89"/>
                    <a:pt x="1193" y="12"/>
                  </a:cubicBezTo>
                  <a:lnTo>
                    <a:pt x="1276" y="0"/>
                  </a:lnTo>
                  <a:cubicBezTo>
                    <a:pt x="1170" y="127"/>
                    <a:pt x="919" y="319"/>
                    <a:pt x="609" y="500"/>
                  </a:cubicBezTo>
                  <a:cubicBezTo>
                    <a:pt x="378" y="632"/>
                    <a:pt x="163" y="733"/>
                    <a:pt x="0" y="78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448;p20"/>
            <p:cNvSpPr/>
            <p:nvPr/>
          </p:nvSpPr>
          <p:spPr>
            <a:xfrm>
              <a:off x="1332106" y="3942466"/>
              <a:ext cx="813269" cy="813049"/>
            </a:xfrm>
            <a:custGeom>
              <a:avLst/>
              <a:gdLst/>
              <a:ahLst/>
              <a:cxnLst/>
              <a:rect l="l" t="t" r="r" b="b"/>
              <a:pathLst>
                <a:path w="3687" h="3686" extrusionOk="0">
                  <a:moveTo>
                    <a:pt x="2068" y="124"/>
                  </a:moveTo>
                  <a:cubicBezTo>
                    <a:pt x="3016" y="248"/>
                    <a:pt x="3686" y="1117"/>
                    <a:pt x="3565" y="2065"/>
                  </a:cubicBezTo>
                  <a:cubicBezTo>
                    <a:pt x="3441" y="3015"/>
                    <a:pt x="2573" y="3686"/>
                    <a:pt x="1622" y="3562"/>
                  </a:cubicBezTo>
                  <a:cubicBezTo>
                    <a:pt x="671" y="3441"/>
                    <a:pt x="1" y="2570"/>
                    <a:pt x="125" y="1622"/>
                  </a:cubicBezTo>
                  <a:cubicBezTo>
                    <a:pt x="249" y="671"/>
                    <a:pt x="1117" y="0"/>
                    <a:pt x="2068" y="124"/>
                  </a:cubicBezTo>
                  <a:close/>
                </a:path>
              </a:pathLst>
            </a:custGeom>
            <a:solidFill>
              <a:srgbClr val="4A74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449;p20"/>
            <p:cNvSpPr/>
            <p:nvPr/>
          </p:nvSpPr>
          <p:spPr>
            <a:xfrm>
              <a:off x="1416146" y="4026506"/>
              <a:ext cx="645189" cy="644969"/>
            </a:xfrm>
            <a:custGeom>
              <a:avLst/>
              <a:gdLst/>
              <a:ahLst/>
              <a:cxnLst/>
              <a:rect l="l" t="t" r="r" b="b"/>
              <a:pathLst>
                <a:path w="2925" h="2924" extrusionOk="0">
                  <a:moveTo>
                    <a:pt x="1640" y="98"/>
                  </a:moveTo>
                  <a:cubicBezTo>
                    <a:pt x="2393" y="195"/>
                    <a:pt x="2924" y="886"/>
                    <a:pt x="2827" y="1639"/>
                  </a:cubicBezTo>
                  <a:cubicBezTo>
                    <a:pt x="2729" y="2392"/>
                    <a:pt x="2041" y="2924"/>
                    <a:pt x="1288" y="2826"/>
                  </a:cubicBezTo>
                  <a:cubicBezTo>
                    <a:pt x="532" y="2729"/>
                    <a:pt x="1" y="2038"/>
                    <a:pt x="98" y="1285"/>
                  </a:cubicBezTo>
                  <a:cubicBezTo>
                    <a:pt x="196" y="532"/>
                    <a:pt x="887" y="0"/>
                    <a:pt x="1640" y="9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450;p20"/>
            <p:cNvSpPr/>
            <p:nvPr/>
          </p:nvSpPr>
          <p:spPr>
            <a:xfrm>
              <a:off x="1612240" y="4131281"/>
              <a:ext cx="178006" cy="354689"/>
            </a:xfrm>
            <a:custGeom>
              <a:avLst/>
              <a:gdLst/>
              <a:ahLst/>
              <a:cxnLst/>
              <a:rect l="l" t="t" r="r" b="b"/>
              <a:pathLst>
                <a:path w="807" h="1608" extrusionOk="0">
                  <a:moveTo>
                    <a:pt x="603" y="769"/>
                  </a:moveTo>
                  <a:cubicBezTo>
                    <a:pt x="724" y="783"/>
                    <a:pt x="807" y="895"/>
                    <a:pt x="792" y="1017"/>
                  </a:cubicBezTo>
                  <a:cubicBezTo>
                    <a:pt x="777" y="1135"/>
                    <a:pt x="668" y="1220"/>
                    <a:pt x="547" y="1206"/>
                  </a:cubicBezTo>
                  <a:cubicBezTo>
                    <a:pt x="517" y="1203"/>
                    <a:pt x="488" y="1194"/>
                    <a:pt x="464" y="1179"/>
                  </a:cubicBezTo>
                  <a:lnTo>
                    <a:pt x="71" y="1607"/>
                  </a:lnTo>
                  <a:lnTo>
                    <a:pt x="1" y="1542"/>
                  </a:lnTo>
                  <a:lnTo>
                    <a:pt x="393" y="1114"/>
                  </a:lnTo>
                  <a:cubicBezTo>
                    <a:pt x="364" y="1070"/>
                    <a:pt x="349" y="1017"/>
                    <a:pt x="355" y="960"/>
                  </a:cubicBezTo>
                  <a:cubicBezTo>
                    <a:pt x="367" y="881"/>
                    <a:pt x="420" y="813"/>
                    <a:pt x="488" y="786"/>
                  </a:cubicBezTo>
                  <a:lnTo>
                    <a:pt x="355" y="18"/>
                  </a:lnTo>
                  <a:lnTo>
                    <a:pt x="452" y="1"/>
                  </a:lnTo>
                  <a:lnTo>
                    <a:pt x="585" y="769"/>
                  </a:lnTo>
                  <a:cubicBezTo>
                    <a:pt x="591" y="769"/>
                    <a:pt x="597" y="769"/>
                    <a:pt x="603" y="76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451;p20"/>
            <p:cNvSpPr/>
            <p:nvPr/>
          </p:nvSpPr>
          <p:spPr>
            <a:xfrm>
              <a:off x="1751645" y="4077239"/>
              <a:ext cx="38601" cy="49630"/>
            </a:xfrm>
            <a:custGeom>
              <a:avLst/>
              <a:gdLst/>
              <a:ahLst/>
              <a:cxnLst/>
              <a:rect l="l" t="t" r="r" b="b"/>
              <a:pathLst>
                <a:path w="175" h="225" extrusionOk="0">
                  <a:moveTo>
                    <a:pt x="101" y="3"/>
                  </a:moveTo>
                  <a:lnTo>
                    <a:pt x="101" y="3"/>
                  </a:lnTo>
                  <a:cubicBezTo>
                    <a:pt x="142" y="9"/>
                    <a:pt x="175" y="51"/>
                    <a:pt x="169" y="92"/>
                  </a:cubicBezTo>
                  <a:lnTo>
                    <a:pt x="160" y="151"/>
                  </a:lnTo>
                  <a:cubicBezTo>
                    <a:pt x="154" y="195"/>
                    <a:pt x="116" y="225"/>
                    <a:pt x="74" y="219"/>
                  </a:cubicBezTo>
                  <a:lnTo>
                    <a:pt x="74" y="219"/>
                  </a:lnTo>
                  <a:cubicBezTo>
                    <a:pt x="30" y="213"/>
                    <a:pt x="1" y="175"/>
                    <a:pt x="6" y="133"/>
                  </a:cubicBezTo>
                  <a:lnTo>
                    <a:pt x="15" y="71"/>
                  </a:lnTo>
                  <a:cubicBezTo>
                    <a:pt x="18" y="30"/>
                    <a:pt x="60" y="1"/>
                    <a:pt x="101" y="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452;p20"/>
            <p:cNvSpPr/>
            <p:nvPr/>
          </p:nvSpPr>
          <p:spPr>
            <a:xfrm>
              <a:off x="1961414" y="4362005"/>
              <a:ext cx="49630" cy="37939"/>
            </a:xfrm>
            <a:custGeom>
              <a:avLst/>
              <a:gdLst/>
              <a:ahLst/>
              <a:cxnLst/>
              <a:rect l="l" t="t" r="r" b="b"/>
              <a:pathLst>
                <a:path w="225" h="172" extrusionOk="0">
                  <a:moveTo>
                    <a:pt x="219" y="101"/>
                  </a:moveTo>
                  <a:lnTo>
                    <a:pt x="219" y="101"/>
                  </a:lnTo>
                  <a:cubicBezTo>
                    <a:pt x="213" y="142"/>
                    <a:pt x="175" y="171"/>
                    <a:pt x="133" y="168"/>
                  </a:cubicBezTo>
                  <a:lnTo>
                    <a:pt x="71" y="160"/>
                  </a:lnTo>
                  <a:cubicBezTo>
                    <a:pt x="30" y="154"/>
                    <a:pt x="0" y="115"/>
                    <a:pt x="3" y="74"/>
                  </a:cubicBezTo>
                  <a:lnTo>
                    <a:pt x="3" y="74"/>
                  </a:lnTo>
                  <a:cubicBezTo>
                    <a:pt x="9" y="30"/>
                    <a:pt x="51" y="0"/>
                    <a:pt x="92" y="6"/>
                  </a:cubicBezTo>
                  <a:lnTo>
                    <a:pt x="151" y="15"/>
                  </a:lnTo>
                  <a:cubicBezTo>
                    <a:pt x="195" y="18"/>
                    <a:pt x="225" y="59"/>
                    <a:pt x="219" y="10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453;p20"/>
            <p:cNvSpPr/>
            <p:nvPr/>
          </p:nvSpPr>
          <p:spPr>
            <a:xfrm>
              <a:off x="1687898" y="4571774"/>
              <a:ext cx="37939" cy="49630"/>
            </a:xfrm>
            <a:custGeom>
              <a:avLst/>
              <a:gdLst/>
              <a:ahLst/>
              <a:cxnLst/>
              <a:rect l="l" t="t" r="r" b="b"/>
              <a:pathLst>
                <a:path w="172" h="225" extrusionOk="0">
                  <a:moveTo>
                    <a:pt x="74" y="219"/>
                  </a:moveTo>
                  <a:lnTo>
                    <a:pt x="74" y="219"/>
                  </a:lnTo>
                  <a:cubicBezTo>
                    <a:pt x="30" y="213"/>
                    <a:pt x="0" y="174"/>
                    <a:pt x="6" y="133"/>
                  </a:cubicBezTo>
                  <a:lnTo>
                    <a:pt x="12" y="71"/>
                  </a:lnTo>
                  <a:cubicBezTo>
                    <a:pt x="18" y="30"/>
                    <a:pt x="59" y="0"/>
                    <a:pt x="101" y="3"/>
                  </a:cubicBezTo>
                  <a:lnTo>
                    <a:pt x="101" y="3"/>
                  </a:lnTo>
                  <a:cubicBezTo>
                    <a:pt x="142" y="9"/>
                    <a:pt x="171" y="50"/>
                    <a:pt x="165" y="92"/>
                  </a:cubicBezTo>
                  <a:lnTo>
                    <a:pt x="160" y="151"/>
                  </a:lnTo>
                  <a:cubicBezTo>
                    <a:pt x="154" y="195"/>
                    <a:pt x="115" y="224"/>
                    <a:pt x="74" y="21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454;p20"/>
            <p:cNvSpPr/>
            <p:nvPr/>
          </p:nvSpPr>
          <p:spPr>
            <a:xfrm>
              <a:off x="1466879" y="4298037"/>
              <a:ext cx="49851" cy="37939"/>
            </a:xfrm>
            <a:custGeom>
              <a:avLst/>
              <a:gdLst/>
              <a:ahLst/>
              <a:cxnLst/>
              <a:rect l="l" t="t" r="r" b="b"/>
              <a:pathLst>
                <a:path w="226" h="172" extrusionOk="0">
                  <a:moveTo>
                    <a:pt x="4" y="72"/>
                  </a:moveTo>
                  <a:lnTo>
                    <a:pt x="4" y="72"/>
                  </a:lnTo>
                  <a:cubicBezTo>
                    <a:pt x="10" y="30"/>
                    <a:pt x="51" y="1"/>
                    <a:pt x="93" y="7"/>
                  </a:cubicBezTo>
                  <a:lnTo>
                    <a:pt x="152" y="13"/>
                  </a:lnTo>
                  <a:cubicBezTo>
                    <a:pt x="196" y="18"/>
                    <a:pt x="225" y="57"/>
                    <a:pt x="219" y="101"/>
                  </a:cubicBezTo>
                  <a:lnTo>
                    <a:pt x="219" y="101"/>
                  </a:lnTo>
                  <a:cubicBezTo>
                    <a:pt x="214" y="142"/>
                    <a:pt x="175" y="172"/>
                    <a:pt x="134" y="166"/>
                  </a:cubicBezTo>
                  <a:lnTo>
                    <a:pt x="72" y="160"/>
                  </a:lnTo>
                  <a:cubicBezTo>
                    <a:pt x="30" y="154"/>
                    <a:pt x="1" y="116"/>
                    <a:pt x="4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455;p20"/>
            <p:cNvSpPr/>
            <p:nvPr/>
          </p:nvSpPr>
          <p:spPr>
            <a:xfrm>
              <a:off x="1651282" y="3715051"/>
              <a:ext cx="430126" cy="274398"/>
            </a:xfrm>
            <a:custGeom>
              <a:avLst/>
              <a:gdLst/>
              <a:ahLst/>
              <a:cxnLst/>
              <a:rect l="l" t="t" r="r" b="b"/>
              <a:pathLst>
                <a:path w="1950" h="1244" extrusionOk="0">
                  <a:moveTo>
                    <a:pt x="1108" y="101"/>
                  </a:moveTo>
                  <a:cubicBezTo>
                    <a:pt x="1616" y="201"/>
                    <a:pt x="1950" y="671"/>
                    <a:pt x="1855" y="1146"/>
                  </a:cubicBezTo>
                  <a:cubicBezTo>
                    <a:pt x="1838" y="1244"/>
                    <a:pt x="1412" y="1238"/>
                    <a:pt x="904" y="1138"/>
                  </a:cubicBezTo>
                  <a:cubicBezTo>
                    <a:pt x="396" y="1037"/>
                    <a:pt x="1" y="881"/>
                    <a:pt x="21" y="783"/>
                  </a:cubicBezTo>
                  <a:cubicBezTo>
                    <a:pt x="116" y="308"/>
                    <a:pt x="603" y="1"/>
                    <a:pt x="1108" y="101"/>
                  </a:cubicBezTo>
                  <a:close/>
                </a:path>
              </a:pathLst>
            </a:custGeom>
            <a:solidFill>
              <a:srgbClr val="4A74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456;p20"/>
            <p:cNvSpPr/>
            <p:nvPr/>
          </p:nvSpPr>
          <p:spPr>
            <a:xfrm>
              <a:off x="1669590" y="3872102"/>
              <a:ext cx="377408" cy="111612"/>
            </a:xfrm>
            <a:custGeom>
              <a:avLst/>
              <a:gdLst/>
              <a:ahLst/>
              <a:cxnLst/>
              <a:rect l="l" t="t" r="r" b="b"/>
              <a:pathLst>
                <a:path w="1711" h="506" extrusionOk="0">
                  <a:moveTo>
                    <a:pt x="886" y="95"/>
                  </a:moveTo>
                  <a:cubicBezTo>
                    <a:pt x="1350" y="186"/>
                    <a:pt x="1710" y="331"/>
                    <a:pt x="1693" y="420"/>
                  </a:cubicBezTo>
                  <a:cubicBezTo>
                    <a:pt x="1675" y="505"/>
                    <a:pt x="1288" y="502"/>
                    <a:pt x="824" y="411"/>
                  </a:cubicBezTo>
                  <a:cubicBezTo>
                    <a:pt x="361" y="319"/>
                    <a:pt x="0" y="175"/>
                    <a:pt x="18" y="89"/>
                  </a:cubicBezTo>
                  <a:cubicBezTo>
                    <a:pt x="36" y="0"/>
                    <a:pt x="423" y="3"/>
                    <a:pt x="886" y="9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457;p20"/>
            <p:cNvSpPr/>
            <p:nvPr/>
          </p:nvSpPr>
          <p:spPr>
            <a:xfrm>
              <a:off x="1857742" y="3689022"/>
              <a:ext cx="77864" cy="88893"/>
            </a:xfrm>
            <a:custGeom>
              <a:avLst/>
              <a:gdLst/>
              <a:ahLst/>
              <a:cxnLst/>
              <a:rect l="l" t="t" r="r" b="b"/>
              <a:pathLst>
                <a:path w="353" h="403" extrusionOk="0">
                  <a:moveTo>
                    <a:pt x="214" y="18"/>
                  </a:moveTo>
                  <a:lnTo>
                    <a:pt x="214" y="18"/>
                  </a:lnTo>
                  <a:cubicBezTo>
                    <a:pt x="296" y="33"/>
                    <a:pt x="352" y="116"/>
                    <a:pt x="335" y="198"/>
                  </a:cubicBezTo>
                  <a:lnTo>
                    <a:pt x="323" y="263"/>
                  </a:lnTo>
                  <a:cubicBezTo>
                    <a:pt x="305" y="346"/>
                    <a:pt x="225" y="402"/>
                    <a:pt x="140" y="384"/>
                  </a:cubicBezTo>
                  <a:lnTo>
                    <a:pt x="140" y="384"/>
                  </a:lnTo>
                  <a:cubicBezTo>
                    <a:pt x="57" y="370"/>
                    <a:pt x="1" y="287"/>
                    <a:pt x="19" y="201"/>
                  </a:cubicBezTo>
                  <a:lnTo>
                    <a:pt x="30" y="139"/>
                  </a:lnTo>
                  <a:cubicBezTo>
                    <a:pt x="48" y="57"/>
                    <a:pt x="131" y="0"/>
                    <a:pt x="214" y="18"/>
                  </a:cubicBezTo>
                  <a:close/>
                </a:path>
              </a:pathLst>
            </a:custGeom>
            <a:solidFill>
              <a:srgbClr val="4A74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458;p20"/>
            <p:cNvSpPr/>
            <p:nvPr/>
          </p:nvSpPr>
          <p:spPr>
            <a:xfrm>
              <a:off x="1140645" y="3804385"/>
              <a:ext cx="427479" cy="335057"/>
            </a:xfrm>
            <a:custGeom>
              <a:avLst/>
              <a:gdLst/>
              <a:ahLst/>
              <a:cxnLst/>
              <a:rect l="l" t="t" r="r" b="b"/>
              <a:pathLst>
                <a:path w="1938" h="1519" extrusionOk="0">
                  <a:moveTo>
                    <a:pt x="665" y="230"/>
                  </a:moveTo>
                  <a:cubicBezTo>
                    <a:pt x="201" y="458"/>
                    <a:pt x="0" y="995"/>
                    <a:pt x="213" y="1432"/>
                  </a:cubicBezTo>
                  <a:cubicBezTo>
                    <a:pt x="257" y="1518"/>
                    <a:pt x="668" y="1406"/>
                    <a:pt x="1131" y="1178"/>
                  </a:cubicBezTo>
                  <a:cubicBezTo>
                    <a:pt x="1595" y="948"/>
                    <a:pt x="1938" y="694"/>
                    <a:pt x="1893" y="606"/>
                  </a:cubicBezTo>
                  <a:cubicBezTo>
                    <a:pt x="1678" y="168"/>
                    <a:pt x="1129" y="0"/>
                    <a:pt x="665" y="230"/>
                  </a:cubicBezTo>
                  <a:close/>
                </a:path>
              </a:pathLst>
            </a:custGeom>
            <a:solidFill>
              <a:srgbClr val="4A74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459;p20"/>
            <p:cNvSpPr/>
            <p:nvPr/>
          </p:nvSpPr>
          <p:spPr>
            <a:xfrm>
              <a:off x="1243434" y="3805708"/>
              <a:ext cx="84261" cy="90657"/>
            </a:xfrm>
            <a:custGeom>
              <a:avLst/>
              <a:gdLst/>
              <a:ahLst/>
              <a:cxnLst/>
              <a:rect l="l" t="t" r="r" b="b"/>
              <a:pathLst>
                <a:path w="382" h="411" extrusionOk="0">
                  <a:moveTo>
                    <a:pt x="107" y="38"/>
                  </a:moveTo>
                  <a:lnTo>
                    <a:pt x="107" y="38"/>
                  </a:lnTo>
                  <a:cubicBezTo>
                    <a:pt x="31" y="74"/>
                    <a:pt x="1" y="168"/>
                    <a:pt x="36" y="245"/>
                  </a:cubicBezTo>
                  <a:lnTo>
                    <a:pt x="66" y="304"/>
                  </a:lnTo>
                  <a:cubicBezTo>
                    <a:pt x="104" y="381"/>
                    <a:pt x="196" y="411"/>
                    <a:pt x="273" y="375"/>
                  </a:cubicBezTo>
                  <a:lnTo>
                    <a:pt x="273" y="375"/>
                  </a:lnTo>
                  <a:cubicBezTo>
                    <a:pt x="349" y="337"/>
                    <a:pt x="382" y="242"/>
                    <a:pt x="344" y="165"/>
                  </a:cubicBezTo>
                  <a:lnTo>
                    <a:pt x="317" y="109"/>
                  </a:lnTo>
                  <a:cubicBezTo>
                    <a:pt x="279" y="33"/>
                    <a:pt x="184" y="0"/>
                    <a:pt x="107" y="38"/>
                  </a:cubicBezTo>
                  <a:close/>
                </a:path>
              </a:pathLst>
            </a:custGeom>
            <a:solidFill>
              <a:srgbClr val="4A74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460;p20"/>
            <p:cNvSpPr/>
            <p:nvPr/>
          </p:nvSpPr>
          <p:spPr>
            <a:xfrm>
              <a:off x="2411613" y="3797767"/>
              <a:ext cx="159698" cy="714892"/>
            </a:xfrm>
            <a:custGeom>
              <a:avLst/>
              <a:gdLst/>
              <a:ahLst/>
              <a:cxnLst/>
              <a:rect l="l" t="t" r="r" b="b"/>
              <a:pathLst>
                <a:path w="724" h="3241" extrusionOk="0">
                  <a:moveTo>
                    <a:pt x="222" y="9"/>
                  </a:moveTo>
                  <a:lnTo>
                    <a:pt x="222" y="9"/>
                  </a:lnTo>
                  <a:cubicBezTo>
                    <a:pt x="349" y="1"/>
                    <a:pt x="461" y="95"/>
                    <a:pt x="473" y="222"/>
                  </a:cubicBezTo>
                  <a:lnTo>
                    <a:pt x="724" y="3202"/>
                  </a:lnTo>
                  <a:lnTo>
                    <a:pt x="263" y="3240"/>
                  </a:lnTo>
                  <a:lnTo>
                    <a:pt x="12" y="260"/>
                  </a:lnTo>
                  <a:cubicBezTo>
                    <a:pt x="0" y="134"/>
                    <a:pt x="95" y="21"/>
                    <a:pt x="222" y="9"/>
                  </a:cubicBezTo>
                  <a:close/>
                </a:path>
              </a:pathLst>
            </a:custGeom>
            <a:solidFill>
              <a:srgbClr val="4EE2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461;p20"/>
            <p:cNvSpPr/>
            <p:nvPr/>
          </p:nvSpPr>
          <p:spPr>
            <a:xfrm>
              <a:off x="2592045" y="3820487"/>
              <a:ext cx="62644" cy="114921"/>
            </a:xfrm>
            <a:custGeom>
              <a:avLst/>
              <a:gdLst/>
              <a:ahLst/>
              <a:cxnLst/>
              <a:rect l="l" t="t" r="r" b="b"/>
              <a:pathLst>
                <a:path w="284" h="521" extrusionOk="0">
                  <a:moveTo>
                    <a:pt x="163" y="7"/>
                  </a:moveTo>
                  <a:lnTo>
                    <a:pt x="163" y="7"/>
                  </a:lnTo>
                  <a:cubicBezTo>
                    <a:pt x="231" y="13"/>
                    <a:pt x="284" y="75"/>
                    <a:pt x="278" y="143"/>
                  </a:cubicBezTo>
                  <a:lnTo>
                    <a:pt x="257" y="400"/>
                  </a:lnTo>
                  <a:cubicBezTo>
                    <a:pt x="251" y="468"/>
                    <a:pt x="189" y="521"/>
                    <a:pt x="121" y="515"/>
                  </a:cubicBezTo>
                  <a:lnTo>
                    <a:pt x="121" y="515"/>
                  </a:lnTo>
                  <a:cubicBezTo>
                    <a:pt x="53" y="509"/>
                    <a:pt x="0" y="450"/>
                    <a:pt x="6" y="379"/>
                  </a:cubicBezTo>
                  <a:lnTo>
                    <a:pt x="27" y="122"/>
                  </a:lnTo>
                  <a:cubicBezTo>
                    <a:pt x="33" y="54"/>
                    <a:pt x="95" y="1"/>
                    <a:pt x="163" y="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462;p20"/>
            <p:cNvSpPr/>
            <p:nvPr/>
          </p:nvSpPr>
          <p:spPr>
            <a:xfrm>
              <a:off x="2521019" y="3862838"/>
              <a:ext cx="183962" cy="649821"/>
            </a:xfrm>
            <a:custGeom>
              <a:avLst/>
              <a:gdLst/>
              <a:ahLst/>
              <a:cxnLst/>
              <a:rect l="l" t="t" r="r" b="b"/>
              <a:pathLst>
                <a:path w="834" h="2946" extrusionOk="0">
                  <a:moveTo>
                    <a:pt x="455" y="13"/>
                  </a:moveTo>
                  <a:lnTo>
                    <a:pt x="455" y="13"/>
                  </a:lnTo>
                  <a:cubicBezTo>
                    <a:pt x="340" y="1"/>
                    <a:pt x="240" y="87"/>
                    <a:pt x="228" y="202"/>
                  </a:cubicBezTo>
                  <a:lnTo>
                    <a:pt x="0" y="2910"/>
                  </a:lnTo>
                  <a:lnTo>
                    <a:pt x="420" y="2945"/>
                  </a:lnTo>
                  <a:lnTo>
                    <a:pt x="626" y="491"/>
                  </a:lnTo>
                  <a:lnTo>
                    <a:pt x="691" y="500"/>
                  </a:lnTo>
                  <a:lnTo>
                    <a:pt x="650" y="1102"/>
                  </a:lnTo>
                  <a:cubicBezTo>
                    <a:pt x="647" y="1138"/>
                    <a:pt x="674" y="1170"/>
                    <a:pt x="712" y="1173"/>
                  </a:cubicBezTo>
                  <a:lnTo>
                    <a:pt x="777" y="1179"/>
                  </a:lnTo>
                  <a:lnTo>
                    <a:pt x="830" y="447"/>
                  </a:lnTo>
                  <a:cubicBezTo>
                    <a:pt x="833" y="394"/>
                    <a:pt x="795" y="346"/>
                    <a:pt x="742" y="341"/>
                  </a:cubicBezTo>
                  <a:lnTo>
                    <a:pt x="638" y="329"/>
                  </a:lnTo>
                  <a:lnTo>
                    <a:pt x="647" y="237"/>
                  </a:lnTo>
                  <a:cubicBezTo>
                    <a:pt x="656" y="122"/>
                    <a:pt x="570" y="22"/>
                    <a:pt x="455" y="13"/>
                  </a:cubicBezTo>
                  <a:close/>
                </a:path>
              </a:pathLst>
            </a:custGeom>
            <a:solidFill>
              <a:srgbClr val="4A74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463;p20"/>
            <p:cNvSpPr/>
            <p:nvPr/>
          </p:nvSpPr>
          <p:spPr>
            <a:xfrm>
              <a:off x="2268899" y="3897468"/>
              <a:ext cx="239988" cy="712245"/>
            </a:xfrm>
            <a:custGeom>
              <a:avLst/>
              <a:gdLst/>
              <a:ahLst/>
              <a:cxnLst/>
              <a:rect l="l" t="t" r="r" b="b"/>
              <a:pathLst>
                <a:path w="1088" h="3229" extrusionOk="0">
                  <a:moveTo>
                    <a:pt x="207" y="27"/>
                  </a:moveTo>
                  <a:lnTo>
                    <a:pt x="207" y="27"/>
                  </a:lnTo>
                  <a:cubicBezTo>
                    <a:pt x="331" y="0"/>
                    <a:pt x="455" y="80"/>
                    <a:pt x="482" y="207"/>
                  </a:cubicBezTo>
                  <a:lnTo>
                    <a:pt x="1087" y="3137"/>
                  </a:lnTo>
                  <a:lnTo>
                    <a:pt x="632" y="3228"/>
                  </a:lnTo>
                  <a:lnTo>
                    <a:pt x="27" y="299"/>
                  </a:lnTo>
                  <a:cubicBezTo>
                    <a:pt x="0" y="175"/>
                    <a:pt x="83" y="54"/>
                    <a:pt x="207" y="27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464;p20"/>
            <p:cNvSpPr/>
            <p:nvPr/>
          </p:nvSpPr>
          <p:spPr>
            <a:xfrm>
              <a:off x="2236254" y="4174955"/>
              <a:ext cx="493432" cy="635263"/>
            </a:xfrm>
            <a:custGeom>
              <a:avLst/>
              <a:gdLst/>
              <a:ahLst/>
              <a:cxnLst/>
              <a:rect l="l" t="t" r="r" b="b"/>
              <a:pathLst>
                <a:path w="2237" h="2880" extrusionOk="0">
                  <a:moveTo>
                    <a:pt x="553" y="1"/>
                  </a:moveTo>
                  <a:lnTo>
                    <a:pt x="1684" y="1"/>
                  </a:lnTo>
                  <a:cubicBezTo>
                    <a:pt x="1985" y="1"/>
                    <a:pt x="2236" y="249"/>
                    <a:pt x="2236" y="553"/>
                  </a:cubicBezTo>
                  <a:lnTo>
                    <a:pt x="2236" y="2328"/>
                  </a:lnTo>
                  <a:cubicBezTo>
                    <a:pt x="2236" y="2632"/>
                    <a:pt x="1985" y="2880"/>
                    <a:pt x="1684" y="2880"/>
                  </a:cubicBezTo>
                  <a:lnTo>
                    <a:pt x="553" y="2880"/>
                  </a:lnTo>
                  <a:cubicBezTo>
                    <a:pt x="249" y="2880"/>
                    <a:pt x="1" y="2632"/>
                    <a:pt x="1" y="2328"/>
                  </a:cubicBezTo>
                  <a:lnTo>
                    <a:pt x="1" y="553"/>
                  </a:lnTo>
                  <a:cubicBezTo>
                    <a:pt x="1" y="249"/>
                    <a:pt x="249" y="1"/>
                    <a:pt x="55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465;p20"/>
            <p:cNvSpPr/>
            <p:nvPr/>
          </p:nvSpPr>
          <p:spPr>
            <a:xfrm>
              <a:off x="1995383" y="4828306"/>
              <a:ext cx="534900" cy="101245"/>
            </a:xfrm>
            <a:custGeom>
              <a:avLst/>
              <a:gdLst/>
              <a:ahLst/>
              <a:cxnLst/>
              <a:rect l="l" t="t" r="r" b="b"/>
              <a:pathLst>
                <a:path w="2425" h="459" extrusionOk="0">
                  <a:moveTo>
                    <a:pt x="316" y="107"/>
                  </a:moveTo>
                  <a:lnTo>
                    <a:pt x="2233" y="4"/>
                  </a:lnTo>
                  <a:cubicBezTo>
                    <a:pt x="2283" y="1"/>
                    <a:pt x="2333" y="18"/>
                    <a:pt x="2369" y="54"/>
                  </a:cubicBezTo>
                  <a:cubicBezTo>
                    <a:pt x="2371" y="54"/>
                    <a:pt x="2419" y="110"/>
                    <a:pt x="2419" y="169"/>
                  </a:cubicBezTo>
                  <a:cubicBezTo>
                    <a:pt x="2425" y="266"/>
                    <a:pt x="2351" y="349"/>
                    <a:pt x="2253" y="355"/>
                  </a:cubicBezTo>
                  <a:lnTo>
                    <a:pt x="337" y="458"/>
                  </a:lnTo>
                  <a:cubicBezTo>
                    <a:pt x="319" y="458"/>
                    <a:pt x="307" y="455"/>
                    <a:pt x="292" y="450"/>
                  </a:cubicBezTo>
                  <a:lnTo>
                    <a:pt x="89" y="355"/>
                  </a:lnTo>
                  <a:cubicBezTo>
                    <a:pt x="0" y="317"/>
                    <a:pt x="56" y="249"/>
                    <a:pt x="106" y="219"/>
                  </a:cubicBezTo>
                  <a:lnTo>
                    <a:pt x="275" y="119"/>
                  </a:lnTo>
                  <a:cubicBezTo>
                    <a:pt x="287" y="110"/>
                    <a:pt x="301" y="107"/>
                    <a:pt x="316" y="107"/>
                  </a:cubicBezTo>
                  <a:close/>
                  <a:moveTo>
                    <a:pt x="2419" y="154"/>
                  </a:move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466;p20"/>
            <p:cNvSpPr/>
            <p:nvPr/>
          </p:nvSpPr>
          <p:spPr>
            <a:xfrm>
              <a:off x="2020088" y="4832276"/>
              <a:ext cx="530489" cy="108965"/>
            </a:xfrm>
            <a:custGeom>
              <a:avLst/>
              <a:gdLst/>
              <a:ahLst/>
              <a:cxnLst/>
              <a:rect l="l" t="t" r="r" b="b"/>
              <a:pathLst>
                <a:path w="2405" h="494" extrusionOk="0">
                  <a:moveTo>
                    <a:pt x="269" y="142"/>
                  </a:moveTo>
                  <a:lnTo>
                    <a:pt x="2209" y="9"/>
                  </a:lnTo>
                  <a:cubicBezTo>
                    <a:pt x="2307" y="0"/>
                    <a:pt x="2389" y="74"/>
                    <a:pt x="2398" y="172"/>
                  </a:cubicBezTo>
                  <a:lnTo>
                    <a:pt x="2398" y="172"/>
                  </a:lnTo>
                  <a:cubicBezTo>
                    <a:pt x="2404" y="269"/>
                    <a:pt x="2330" y="355"/>
                    <a:pt x="2233" y="361"/>
                  </a:cubicBezTo>
                  <a:lnTo>
                    <a:pt x="296" y="494"/>
                  </a:lnTo>
                  <a:lnTo>
                    <a:pt x="296" y="494"/>
                  </a:lnTo>
                  <a:lnTo>
                    <a:pt x="68" y="393"/>
                  </a:lnTo>
                  <a:cubicBezTo>
                    <a:pt x="0" y="364"/>
                    <a:pt x="9" y="305"/>
                    <a:pt x="83" y="25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467;p20"/>
            <p:cNvSpPr/>
            <p:nvPr/>
          </p:nvSpPr>
          <p:spPr>
            <a:xfrm>
              <a:off x="2080526" y="4832276"/>
              <a:ext cx="470051" cy="108965"/>
            </a:xfrm>
            <a:custGeom>
              <a:avLst/>
              <a:gdLst/>
              <a:ahLst/>
              <a:cxnLst/>
              <a:rect l="l" t="t" r="r" b="b"/>
              <a:pathLst>
                <a:path w="2131" h="494" extrusionOk="0">
                  <a:moveTo>
                    <a:pt x="1" y="142"/>
                  </a:moveTo>
                  <a:lnTo>
                    <a:pt x="1935" y="9"/>
                  </a:lnTo>
                  <a:cubicBezTo>
                    <a:pt x="2033" y="0"/>
                    <a:pt x="2115" y="74"/>
                    <a:pt x="2124" y="172"/>
                  </a:cubicBezTo>
                  <a:lnTo>
                    <a:pt x="2124" y="172"/>
                  </a:lnTo>
                  <a:cubicBezTo>
                    <a:pt x="2130" y="269"/>
                    <a:pt x="2056" y="355"/>
                    <a:pt x="1959" y="361"/>
                  </a:cubicBezTo>
                  <a:lnTo>
                    <a:pt x="22" y="494"/>
                  </a:lnTo>
                  <a:lnTo>
                    <a:pt x="22" y="494"/>
                  </a:lnTo>
                  <a:lnTo>
                    <a:pt x="19" y="494"/>
                  </a:lnTo>
                  <a:lnTo>
                    <a:pt x="22" y="491"/>
                  </a:lnTo>
                  <a:cubicBezTo>
                    <a:pt x="140" y="278"/>
                    <a:pt x="25" y="163"/>
                    <a:pt x="1" y="142"/>
                  </a:cubicBezTo>
                  <a:close/>
                </a:path>
              </a:pathLst>
            </a:custGeom>
            <a:solidFill>
              <a:srgbClr val="4A74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468;p20"/>
            <p:cNvSpPr/>
            <p:nvPr/>
          </p:nvSpPr>
          <p:spPr>
            <a:xfrm>
              <a:off x="1669590" y="3485209"/>
              <a:ext cx="79628" cy="79628"/>
            </a:xfrm>
            <a:custGeom>
              <a:avLst/>
              <a:gdLst/>
              <a:ahLst/>
              <a:cxnLst/>
              <a:rect l="l" t="t" r="r" b="b"/>
              <a:pathLst>
                <a:path w="361" h="361" extrusionOk="0">
                  <a:moveTo>
                    <a:pt x="181" y="360"/>
                  </a:moveTo>
                  <a:cubicBezTo>
                    <a:pt x="281" y="360"/>
                    <a:pt x="361" y="281"/>
                    <a:pt x="361" y="180"/>
                  </a:cubicBezTo>
                  <a:cubicBezTo>
                    <a:pt x="361" y="83"/>
                    <a:pt x="281" y="0"/>
                    <a:pt x="181" y="0"/>
                  </a:cubicBezTo>
                  <a:cubicBezTo>
                    <a:pt x="83" y="0"/>
                    <a:pt x="0" y="83"/>
                    <a:pt x="0" y="180"/>
                  </a:cubicBezTo>
                  <a:cubicBezTo>
                    <a:pt x="0" y="281"/>
                    <a:pt x="83" y="360"/>
                    <a:pt x="181" y="360"/>
                  </a:cubicBezTo>
                  <a:close/>
                </a:path>
              </a:pathLst>
            </a:custGeom>
            <a:solidFill>
              <a:srgbClr val="4A74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469;p20"/>
            <p:cNvSpPr/>
            <p:nvPr/>
          </p:nvSpPr>
          <p:spPr>
            <a:xfrm>
              <a:off x="1397838" y="3618658"/>
              <a:ext cx="51174" cy="50953"/>
            </a:xfrm>
            <a:custGeom>
              <a:avLst/>
              <a:gdLst/>
              <a:ahLst/>
              <a:cxnLst/>
              <a:rect l="l" t="t" r="r" b="b"/>
              <a:pathLst>
                <a:path w="232" h="231" extrusionOk="0">
                  <a:moveTo>
                    <a:pt x="116" y="231"/>
                  </a:moveTo>
                  <a:cubicBezTo>
                    <a:pt x="178" y="231"/>
                    <a:pt x="231" y="181"/>
                    <a:pt x="231" y="116"/>
                  </a:cubicBezTo>
                  <a:cubicBezTo>
                    <a:pt x="231" y="54"/>
                    <a:pt x="178" y="0"/>
                    <a:pt x="116" y="0"/>
                  </a:cubicBezTo>
                  <a:cubicBezTo>
                    <a:pt x="51" y="0"/>
                    <a:pt x="1" y="54"/>
                    <a:pt x="1" y="116"/>
                  </a:cubicBezTo>
                  <a:cubicBezTo>
                    <a:pt x="1" y="181"/>
                    <a:pt x="51" y="231"/>
                    <a:pt x="116" y="2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470;p20"/>
            <p:cNvSpPr/>
            <p:nvPr/>
          </p:nvSpPr>
          <p:spPr>
            <a:xfrm>
              <a:off x="2859606" y="4251937"/>
              <a:ext cx="85584" cy="86025"/>
            </a:xfrm>
            <a:custGeom>
              <a:avLst/>
              <a:gdLst/>
              <a:ahLst/>
              <a:cxnLst/>
              <a:rect l="l" t="t" r="r" b="b"/>
              <a:pathLst>
                <a:path w="388" h="390" extrusionOk="0">
                  <a:moveTo>
                    <a:pt x="193" y="390"/>
                  </a:moveTo>
                  <a:cubicBezTo>
                    <a:pt x="302" y="390"/>
                    <a:pt x="388" y="301"/>
                    <a:pt x="388" y="195"/>
                  </a:cubicBezTo>
                  <a:cubicBezTo>
                    <a:pt x="388" y="89"/>
                    <a:pt x="302" y="0"/>
                    <a:pt x="193" y="0"/>
                  </a:cubicBezTo>
                  <a:cubicBezTo>
                    <a:pt x="87" y="0"/>
                    <a:pt x="1" y="89"/>
                    <a:pt x="1" y="195"/>
                  </a:cubicBezTo>
                  <a:cubicBezTo>
                    <a:pt x="1" y="301"/>
                    <a:pt x="87" y="390"/>
                    <a:pt x="193" y="39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79" name="Picture 2" descr="Более 5 700 работ на тему «кинокадр»: стоковые фото, картинки и изображения  royalty-free - iSto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93750" y="6696075"/>
            <a:ext cx="3753483" cy="33241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1994;p32"/>
          <p:cNvSpPr/>
          <p:nvPr/>
        </p:nvSpPr>
        <p:spPr>
          <a:xfrm>
            <a:off x="692150" y="8753475"/>
            <a:ext cx="609600" cy="514675"/>
          </a:xfrm>
          <a:custGeom>
            <a:avLst/>
            <a:gdLst/>
            <a:ahLst/>
            <a:cxnLst/>
            <a:rect l="l" t="t" r="r" b="b"/>
            <a:pathLst>
              <a:path w="19872" h="17539" extrusionOk="0">
                <a:moveTo>
                  <a:pt x="12" y="5629"/>
                </a:moveTo>
                <a:cubicBezTo>
                  <a:pt x="-36" y="8270"/>
                  <a:pt x="1068" y="15906"/>
                  <a:pt x="4334" y="17155"/>
                </a:cubicBezTo>
                <a:cubicBezTo>
                  <a:pt x="7600" y="18404"/>
                  <a:pt x="18117" y="15810"/>
                  <a:pt x="19606" y="13121"/>
                </a:cubicBezTo>
                <a:cubicBezTo>
                  <a:pt x="21095" y="10432"/>
                  <a:pt x="15764" y="2988"/>
                  <a:pt x="13267" y="1019"/>
                </a:cubicBezTo>
                <a:cubicBezTo>
                  <a:pt x="10770" y="-950"/>
                  <a:pt x="6831" y="539"/>
                  <a:pt x="4622" y="1307"/>
                </a:cubicBezTo>
                <a:cubicBezTo>
                  <a:pt x="2413" y="2075"/>
                  <a:pt x="60" y="2988"/>
                  <a:pt x="12" y="562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grpSp>
        <p:nvGrpSpPr>
          <p:cNvPr id="9" name="Google Shape;48;p15"/>
          <p:cNvGrpSpPr/>
          <p:nvPr/>
        </p:nvGrpSpPr>
        <p:grpSpPr>
          <a:xfrm>
            <a:off x="12274550" y="4410075"/>
            <a:ext cx="6781800" cy="7641320"/>
            <a:chOff x="4579150" y="1004976"/>
            <a:chExt cx="5421120" cy="6498320"/>
          </a:xfrm>
        </p:grpSpPr>
        <p:sp>
          <p:nvSpPr>
            <p:cNvPr id="10" name="Google Shape;49;p15"/>
            <p:cNvSpPr/>
            <p:nvPr/>
          </p:nvSpPr>
          <p:spPr>
            <a:xfrm rot="-1072765">
              <a:off x="5303340" y="1799820"/>
              <a:ext cx="3582141" cy="5281118"/>
            </a:xfrm>
            <a:custGeom>
              <a:avLst/>
              <a:gdLst/>
              <a:ahLst/>
              <a:cxnLst/>
              <a:rect l="l" t="t" r="r" b="b"/>
              <a:pathLst>
                <a:path w="84484" h="124554" extrusionOk="0">
                  <a:moveTo>
                    <a:pt x="84484" y="124553"/>
                  </a:moveTo>
                  <a:lnTo>
                    <a:pt x="1" y="124553"/>
                  </a:lnTo>
                  <a:lnTo>
                    <a:pt x="1" y="0"/>
                  </a:lnTo>
                  <a:lnTo>
                    <a:pt x="84484" y="0"/>
                  </a:lnTo>
                  <a:close/>
                  <a:moveTo>
                    <a:pt x="8173" y="12376"/>
                  </a:moveTo>
                  <a:cubicBezTo>
                    <a:pt x="6912" y="12376"/>
                    <a:pt x="5885" y="13403"/>
                    <a:pt x="5885" y="14664"/>
                  </a:cubicBezTo>
                  <a:cubicBezTo>
                    <a:pt x="5885" y="15925"/>
                    <a:pt x="6912" y="16953"/>
                    <a:pt x="8173" y="16953"/>
                  </a:cubicBezTo>
                  <a:cubicBezTo>
                    <a:pt x="9481" y="16953"/>
                    <a:pt x="10508" y="15925"/>
                    <a:pt x="10508" y="14664"/>
                  </a:cubicBezTo>
                  <a:cubicBezTo>
                    <a:pt x="10508" y="13403"/>
                    <a:pt x="9481" y="12376"/>
                    <a:pt x="8173" y="12376"/>
                  </a:cubicBezTo>
                  <a:close/>
                  <a:moveTo>
                    <a:pt x="8173" y="24238"/>
                  </a:moveTo>
                  <a:cubicBezTo>
                    <a:pt x="6912" y="24238"/>
                    <a:pt x="5885" y="25266"/>
                    <a:pt x="5885" y="26573"/>
                  </a:cubicBezTo>
                  <a:cubicBezTo>
                    <a:pt x="5885" y="27834"/>
                    <a:pt x="6912" y="28862"/>
                    <a:pt x="8173" y="28862"/>
                  </a:cubicBezTo>
                  <a:cubicBezTo>
                    <a:pt x="9481" y="28862"/>
                    <a:pt x="10508" y="27834"/>
                    <a:pt x="10508" y="26573"/>
                  </a:cubicBezTo>
                  <a:cubicBezTo>
                    <a:pt x="10508" y="25266"/>
                    <a:pt x="9481" y="24238"/>
                    <a:pt x="8173" y="24238"/>
                  </a:cubicBezTo>
                  <a:close/>
                  <a:moveTo>
                    <a:pt x="8173" y="36147"/>
                  </a:moveTo>
                  <a:cubicBezTo>
                    <a:pt x="6912" y="36147"/>
                    <a:pt x="5885" y="37175"/>
                    <a:pt x="5885" y="38482"/>
                  </a:cubicBezTo>
                  <a:cubicBezTo>
                    <a:pt x="5885" y="39743"/>
                    <a:pt x="6912" y="40771"/>
                    <a:pt x="8173" y="40771"/>
                  </a:cubicBezTo>
                  <a:cubicBezTo>
                    <a:pt x="9481" y="40771"/>
                    <a:pt x="10508" y="39743"/>
                    <a:pt x="10508" y="38482"/>
                  </a:cubicBezTo>
                  <a:cubicBezTo>
                    <a:pt x="10508" y="37175"/>
                    <a:pt x="9481" y="36147"/>
                    <a:pt x="8173" y="36147"/>
                  </a:cubicBezTo>
                  <a:close/>
                  <a:moveTo>
                    <a:pt x="8173" y="48056"/>
                  </a:moveTo>
                  <a:cubicBezTo>
                    <a:pt x="6912" y="48056"/>
                    <a:pt x="5885" y="49083"/>
                    <a:pt x="5885" y="50344"/>
                  </a:cubicBezTo>
                  <a:cubicBezTo>
                    <a:pt x="5885" y="51652"/>
                    <a:pt x="6912" y="52679"/>
                    <a:pt x="8173" y="52679"/>
                  </a:cubicBezTo>
                  <a:cubicBezTo>
                    <a:pt x="9481" y="52679"/>
                    <a:pt x="10508" y="51652"/>
                    <a:pt x="10508" y="50344"/>
                  </a:cubicBezTo>
                  <a:cubicBezTo>
                    <a:pt x="10508" y="49083"/>
                    <a:pt x="9481" y="48056"/>
                    <a:pt x="8173" y="48056"/>
                  </a:cubicBezTo>
                  <a:close/>
                  <a:moveTo>
                    <a:pt x="8173" y="59965"/>
                  </a:moveTo>
                  <a:cubicBezTo>
                    <a:pt x="6912" y="59965"/>
                    <a:pt x="5885" y="60992"/>
                    <a:pt x="5885" y="62253"/>
                  </a:cubicBezTo>
                  <a:cubicBezTo>
                    <a:pt x="5885" y="63514"/>
                    <a:pt x="6912" y="64588"/>
                    <a:pt x="8173" y="64588"/>
                  </a:cubicBezTo>
                  <a:cubicBezTo>
                    <a:pt x="9481" y="64588"/>
                    <a:pt x="10508" y="63514"/>
                    <a:pt x="10508" y="62253"/>
                  </a:cubicBezTo>
                  <a:cubicBezTo>
                    <a:pt x="10508" y="60992"/>
                    <a:pt x="9481" y="59965"/>
                    <a:pt x="8173" y="59965"/>
                  </a:cubicBezTo>
                  <a:close/>
                  <a:moveTo>
                    <a:pt x="8173" y="71874"/>
                  </a:moveTo>
                  <a:cubicBezTo>
                    <a:pt x="6912" y="71874"/>
                    <a:pt x="5885" y="72901"/>
                    <a:pt x="5885" y="74162"/>
                  </a:cubicBezTo>
                  <a:cubicBezTo>
                    <a:pt x="5885" y="75423"/>
                    <a:pt x="6912" y="76451"/>
                    <a:pt x="8173" y="76451"/>
                  </a:cubicBezTo>
                  <a:cubicBezTo>
                    <a:pt x="9481" y="76451"/>
                    <a:pt x="10508" y="75423"/>
                    <a:pt x="10508" y="74162"/>
                  </a:cubicBezTo>
                  <a:cubicBezTo>
                    <a:pt x="10508" y="72901"/>
                    <a:pt x="9481" y="71874"/>
                    <a:pt x="8173" y="71874"/>
                  </a:cubicBezTo>
                  <a:close/>
                  <a:moveTo>
                    <a:pt x="8173" y="83736"/>
                  </a:moveTo>
                  <a:cubicBezTo>
                    <a:pt x="6912" y="83736"/>
                    <a:pt x="5885" y="84763"/>
                    <a:pt x="5885" y="86071"/>
                  </a:cubicBezTo>
                  <a:cubicBezTo>
                    <a:pt x="5885" y="87332"/>
                    <a:pt x="6912" y="88360"/>
                    <a:pt x="8173" y="88360"/>
                  </a:cubicBezTo>
                  <a:cubicBezTo>
                    <a:pt x="9481" y="88360"/>
                    <a:pt x="10508" y="87332"/>
                    <a:pt x="10508" y="86071"/>
                  </a:cubicBezTo>
                  <a:cubicBezTo>
                    <a:pt x="10508" y="84763"/>
                    <a:pt x="9481" y="83736"/>
                    <a:pt x="8173" y="83736"/>
                  </a:cubicBezTo>
                  <a:close/>
                  <a:moveTo>
                    <a:pt x="8173" y="95645"/>
                  </a:moveTo>
                  <a:cubicBezTo>
                    <a:pt x="6912" y="95645"/>
                    <a:pt x="5885" y="96672"/>
                    <a:pt x="5885" y="97980"/>
                  </a:cubicBezTo>
                  <a:cubicBezTo>
                    <a:pt x="5885" y="99241"/>
                    <a:pt x="6912" y="100268"/>
                    <a:pt x="8173" y="100268"/>
                  </a:cubicBezTo>
                  <a:cubicBezTo>
                    <a:pt x="9481" y="100268"/>
                    <a:pt x="10508" y="99241"/>
                    <a:pt x="10508" y="97980"/>
                  </a:cubicBezTo>
                  <a:cubicBezTo>
                    <a:pt x="10508" y="96672"/>
                    <a:pt x="9481" y="95645"/>
                    <a:pt x="8173" y="95645"/>
                  </a:cubicBezTo>
                  <a:close/>
                  <a:moveTo>
                    <a:pt x="8173" y="107554"/>
                  </a:moveTo>
                  <a:cubicBezTo>
                    <a:pt x="6912" y="107554"/>
                    <a:pt x="5885" y="108581"/>
                    <a:pt x="5885" y="109842"/>
                  </a:cubicBezTo>
                  <a:cubicBezTo>
                    <a:pt x="5885" y="111150"/>
                    <a:pt x="6912" y="112177"/>
                    <a:pt x="8173" y="112177"/>
                  </a:cubicBezTo>
                  <a:cubicBezTo>
                    <a:pt x="9481" y="112177"/>
                    <a:pt x="10508" y="111150"/>
                    <a:pt x="10508" y="109842"/>
                  </a:cubicBezTo>
                  <a:cubicBezTo>
                    <a:pt x="10508" y="108581"/>
                    <a:pt x="9481" y="107554"/>
                    <a:pt x="8173" y="107554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50;p15"/>
            <p:cNvSpPr/>
            <p:nvPr/>
          </p:nvSpPr>
          <p:spPr>
            <a:xfrm rot="-1072765">
              <a:off x="6555536" y="6029268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51;p15"/>
            <p:cNvSpPr/>
            <p:nvPr/>
          </p:nvSpPr>
          <p:spPr>
            <a:xfrm rot="-1072765">
              <a:off x="6390213" y="5516678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52;p15"/>
            <p:cNvSpPr/>
            <p:nvPr/>
          </p:nvSpPr>
          <p:spPr>
            <a:xfrm rot="-1072765">
              <a:off x="6224278" y="5002191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1"/>
                  </a:moveTo>
                  <a:lnTo>
                    <a:pt x="59452" y="1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53;p15"/>
            <p:cNvSpPr/>
            <p:nvPr/>
          </p:nvSpPr>
          <p:spPr>
            <a:xfrm rot="-1072765">
              <a:off x="6058955" y="4489601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1"/>
                  </a:moveTo>
                  <a:lnTo>
                    <a:pt x="59452" y="1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54;p15"/>
            <p:cNvSpPr/>
            <p:nvPr/>
          </p:nvSpPr>
          <p:spPr>
            <a:xfrm rot="-1072765">
              <a:off x="5893033" y="3975155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55;p15"/>
            <p:cNvSpPr/>
            <p:nvPr/>
          </p:nvSpPr>
          <p:spPr>
            <a:xfrm rot="-1072765">
              <a:off x="5727710" y="3462564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6;p15"/>
            <p:cNvSpPr/>
            <p:nvPr/>
          </p:nvSpPr>
          <p:spPr>
            <a:xfrm rot="-1072765">
              <a:off x="5562387" y="2949974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1"/>
                  </a:moveTo>
                  <a:lnTo>
                    <a:pt x="59452" y="1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7;p15"/>
            <p:cNvSpPr/>
            <p:nvPr/>
          </p:nvSpPr>
          <p:spPr>
            <a:xfrm rot="-1072765">
              <a:off x="7407918" y="1135943"/>
              <a:ext cx="958457" cy="669372"/>
            </a:xfrm>
            <a:custGeom>
              <a:avLst/>
              <a:gdLst/>
              <a:ahLst/>
              <a:cxnLst/>
              <a:rect l="l" t="t" r="r" b="b"/>
              <a:pathLst>
                <a:path w="22605" h="15787" extrusionOk="0">
                  <a:moveTo>
                    <a:pt x="6726" y="7100"/>
                  </a:moveTo>
                  <a:cubicBezTo>
                    <a:pt x="6492" y="7193"/>
                    <a:pt x="6165" y="7100"/>
                    <a:pt x="6025" y="6819"/>
                  </a:cubicBezTo>
                  <a:cubicBezTo>
                    <a:pt x="5932" y="6586"/>
                    <a:pt x="6025" y="6259"/>
                    <a:pt x="6305" y="6165"/>
                  </a:cubicBezTo>
                  <a:lnTo>
                    <a:pt x="17374" y="748"/>
                  </a:lnTo>
                  <a:cubicBezTo>
                    <a:pt x="18868" y="1"/>
                    <a:pt x="20269" y="374"/>
                    <a:pt x="21203" y="1262"/>
                  </a:cubicBezTo>
                  <a:cubicBezTo>
                    <a:pt x="21577" y="1635"/>
                    <a:pt x="21857" y="2009"/>
                    <a:pt x="22090" y="2476"/>
                  </a:cubicBezTo>
                  <a:cubicBezTo>
                    <a:pt x="22324" y="2896"/>
                    <a:pt x="22464" y="3410"/>
                    <a:pt x="22464" y="3877"/>
                  </a:cubicBezTo>
                  <a:cubicBezTo>
                    <a:pt x="22604" y="5185"/>
                    <a:pt x="22044" y="6492"/>
                    <a:pt x="20549" y="7240"/>
                  </a:cubicBezTo>
                  <a:lnTo>
                    <a:pt x="4297" y="15132"/>
                  </a:lnTo>
                  <a:cubicBezTo>
                    <a:pt x="3036" y="15786"/>
                    <a:pt x="1869" y="15506"/>
                    <a:pt x="1075" y="14805"/>
                  </a:cubicBezTo>
                  <a:cubicBezTo>
                    <a:pt x="795" y="14525"/>
                    <a:pt x="561" y="14198"/>
                    <a:pt x="374" y="13825"/>
                  </a:cubicBezTo>
                  <a:cubicBezTo>
                    <a:pt x="187" y="13451"/>
                    <a:pt x="94" y="13077"/>
                    <a:pt x="47" y="12657"/>
                  </a:cubicBezTo>
                  <a:cubicBezTo>
                    <a:pt x="1" y="11583"/>
                    <a:pt x="468" y="10462"/>
                    <a:pt x="1775" y="9855"/>
                  </a:cubicBezTo>
                  <a:lnTo>
                    <a:pt x="15973" y="2943"/>
                  </a:lnTo>
                  <a:cubicBezTo>
                    <a:pt x="16953" y="2429"/>
                    <a:pt x="17841" y="2663"/>
                    <a:pt x="18448" y="3223"/>
                  </a:cubicBezTo>
                  <a:cubicBezTo>
                    <a:pt x="18681" y="3410"/>
                    <a:pt x="18868" y="3644"/>
                    <a:pt x="19008" y="3924"/>
                  </a:cubicBezTo>
                  <a:cubicBezTo>
                    <a:pt x="19148" y="4251"/>
                    <a:pt x="19242" y="4531"/>
                    <a:pt x="19242" y="4858"/>
                  </a:cubicBezTo>
                  <a:cubicBezTo>
                    <a:pt x="19335" y="5652"/>
                    <a:pt x="18915" y="6539"/>
                    <a:pt x="17934" y="7006"/>
                  </a:cubicBezTo>
                  <a:lnTo>
                    <a:pt x="8640" y="11536"/>
                  </a:lnTo>
                  <a:cubicBezTo>
                    <a:pt x="8360" y="11676"/>
                    <a:pt x="8033" y="11583"/>
                    <a:pt x="7940" y="11303"/>
                  </a:cubicBezTo>
                  <a:cubicBezTo>
                    <a:pt x="7800" y="11069"/>
                    <a:pt x="7893" y="10742"/>
                    <a:pt x="8173" y="10602"/>
                  </a:cubicBezTo>
                  <a:lnTo>
                    <a:pt x="17467" y="6072"/>
                  </a:lnTo>
                  <a:cubicBezTo>
                    <a:pt x="18027" y="5792"/>
                    <a:pt x="18261" y="5325"/>
                    <a:pt x="18214" y="4905"/>
                  </a:cubicBezTo>
                  <a:cubicBezTo>
                    <a:pt x="18214" y="4718"/>
                    <a:pt x="18168" y="4578"/>
                    <a:pt x="18121" y="4391"/>
                  </a:cubicBezTo>
                  <a:cubicBezTo>
                    <a:pt x="18027" y="4251"/>
                    <a:pt x="17934" y="4111"/>
                    <a:pt x="17794" y="3971"/>
                  </a:cubicBezTo>
                  <a:cubicBezTo>
                    <a:pt x="17467" y="3690"/>
                    <a:pt x="17000" y="3597"/>
                    <a:pt x="16440" y="3877"/>
                  </a:cubicBezTo>
                  <a:lnTo>
                    <a:pt x="2196" y="10789"/>
                  </a:lnTo>
                  <a:cubicBezTo>
                    <a:pt x="1355" y="11209"/>
                    <a:pt x="1028" y="11910"/>
                    <a:pt x="1075" y="12564"/>
                  </a:cubicBezTo>
                  <a:cubicBezTo>
                    <a:pt x="1075" y="12844"/>
                    <a:pt x="1168" y="13124"/>
                    <a:pt x="1308" y="13358"/>
                  </a:cubicBezTo>
                  <a:cubicBezTo>
                    <a:pt x="1402" y="13591"/>
                    <a:pt x="1589" y="13825"/>
                    <a:pt x="1775" y="14011"/>
                  </a:cubicBezTo>
                  <a:cubicBezTo>
                    <a:pt x="2289" y="14478"/>
                    <a:pt x="3036" y="14618"/>
                    <a:pt x="3877" y="14245"/>
                  </a:cubicBezTo>
                  <a:lnTo>
                    <a:pt x="20129" y="6306"/>
                  </a:lnTo>
                  <a:cubicBezTo>
                    <a:pt x="21156" y="5792"/>
                    <a:pt x="21530" y="4858"/>
                    <a:pt x="21483" y="3971"/>
                  </a:cubicBezTo>
                  <a:cubicBezTo>
                    <a:pt x="21437" y="3597"/>
                    <a:pt x="21343" y="3270"/>
                    <a:pt x="21156" y="2896"/>
                  </a:cubicBezTo>
                  <a:cubicBezTo>
                    <a:pt x="21016" y="2569"/>
                    <a:pt x="20783" y="2289"/>
                    <a:pt x="20503" y="2009"/>
                  </a:cubicBezTo>
                  <a:cubicBezTo>
                    <a:pt x="19849" y="1402"/>
                    <a:pt x="18915" y="1168"/>
                    <a:pt x="17841" y="1682"/>
                  </a:cubicBezTo>
                  <a:close/>
                </a:path>
              </a:pathLst>
            </a:custGeom>
            <a:solidFill>
              <a:srgbClr val="EB10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8;p15"/>
            <p:cNvSpPr/>
            <p:nvPr/>
          </p:nvSpPr>
          <p:spPr>
            <a:xfrm rot="-1072765">
              <a:off x="7910856" y="1893140"/>
              <a:ext cx="1611887" cy="3364331"/>
            </a:xfrm>
            <a:custGeom>
              <a:avLst/>
              <a:gdLst/>
              <a:ahLst/>
              <a:cxnLst/>
              <a:rect l="l" t="t" r="r" b="b"/>
              <a:pathLst>
                <a:path w="38016" h="79347" extrusionOk="0">
                  <a:moveTo>
                    <a:pt x="7379" y="72669"/>
                  </a:moveTo>
                  <a:lnTo>
                    <a:pt x="0" y="79347"/>
                  </a:lnTo>
                  <a:lnTo>
                    <a:pt x="47" y="69399"/>
                  </a:lnTo>
                  <a:lnTo>
                    <a:pt x="30170" y="1589"/>
                  </a:lnTo>
                  <a:cubicBezTo>
                    <a:pt x="30683" y="468"/>
                    <a:pt x="31944" y="1"/>
                    <a:pt x="33065" y="468"/>
                  </a:cubicBezTo>
                  <a:lnTo>
                    <a:pt x="36381" y="1962"/>
                  </a:lnTo>
                  <a:cubicBezTo>
                    <a:pt x="37502" y="2429"/>
                    <a:pt x="38015" y="3737"/>
                    <a:pt x="37502" y="4858"/>
                  </a:cubicBezTo>
                  <a:close/>
                </a:path>
              </a:pathLst>
            </a:custGeom>
            <a:solidFill>
              <a:srgbClr val="EB10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9;p15"/>
            <p:cNvSpPr/>
            <p:nvPr/>
          </p:nvSpPr>
          <p:spPr>
            <a:xfrm rot="-1072765">
              <a:off x="7942192" y="2092424"/>
              <a:ext cx="1534676" cy="3172258"/>
            </a:xfrm>
            <a:custGeom>
              <a:avLst/>
              <a:gdLst/>
              <a:ahLst/>
              <a:cxnLst/>
              <a:rect l="l" t="t" r="r" b="b"/>
              <a:pathLst>
                <a:path w="36195" h="74817" extrusionOk="0">
                  <a:moveTo>
                    <a:pt x="7379" y="68139"/>
                  </a:moveTo>
                  <a:lnTo>
                    <a:pt x="0" y="74817"/>
                  </a:lnTo>
                  <a:lnTo>
                    <a:pt x="47" y="64869"/>
                  </a:lnTo>
                  <a:lnTo>
                    <a:pt x="28862" y="1"/>
                  </a:lnTo>
                  <a:cubicBezTo>
                    <a:pt x="31664" y="701"/>
                    <a:pt x="34046" y="1822"/>
                    <a:pt x="36194" y="327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60;p15"/>
            <p:cNvSpPr/>
            <p:nvPr/>
          </p:nvSpPr>
          <p:spPr>
            <a:xfrm rot="-1072765">
              <a:off x="7958435" y="2195728"/>
              <a:ext cx="1491089" cy="3073254"/>
            </a:xfrm>
            <a:custGeom>
              <a:avLst/>
              <a:gdLst/>
              <a:ahLst/>
              <a:cxnLst/>
              <a:rect l="l" t="t" r="r" b="b"/>
              <a:pathLst>
                <a:path w="35167" h="72482" extrusionOk="0">
                  <a:moveTo>
                    <a:pt x="7379" y="65804"/>
                  </a:moveTo>
                  <a:lnTo>
                    <a:pt x="0" y="72482"/>
                  </a:lnTo>
                  <a:lnTo>
                    <a:pt x="47" y="62534"/>
                  </a:lnTo>
                  <a:lnTo>
                    <a:pt x="27834" y="1"/>
                  </a:lnTo>
                  <a:cubicBezTo>
                    <a:pt x="30637" y="702"/>
                    <a:pt x="33065" y="1776"/>
                    <a:pt x="35167" y="3270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61;p15"/>
            <p:cNvSpPr/>
            <p:nvPr/>
          </p:nvSpPr>
          <p:spPr>
            <a:xfrm rot="-1072765">
              <a:off x="8393716" y="4963979"/>
              <a:ext cx="312914" cy="421797"/>
            </a:xfrm>
            <a:custGeom>
              <a:avLst/>
              <a:gdLst/>
              <a:ahLst/>
              <a:cxnLst/>
              <a:rect l="l" t="t" r="r" b="b"/>
              <a:pathLst>
                <a:path w="7380" h="9948" extrusionOk="0">
                  <a:moveTo>
                    <a:pt x="7379" y="3270"/>
                  </a:moveTo>
                  <a:lnTo>
                    <a:pt x="0" y="9948"/>
                  </a:lnTo>
                  <a:lnTo>
                    <a:pt x="47" y="0"/>
                  </a:lnTo>
                  <a:cubicBezTo>
                    <a:pt x="1308" y="327"/>
                    <a:pt x="2569" y="748"/>
                    <a:pt x="3830" y="1308"/>
                  </a:cubicBezTo>
                  <a:cubicBezTo>
                    <a:pt x="5138" y="1868"/>
                    <a:pt x="6305" y="2522"/>
                    <a:pt x="7379" y="3270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62;p15"/>
            <p:cNvSpPr/>
            <p:nvPr/>
          </p:nvSpPr>
          <p:spPr>
            <a:xfrm rot="-1072765">
              <a:off x="8442230" y="5272511"/>
              <a:ext cx="102990" cy="138649"/>
            </a:xfrm>
            <a:custGeom>
              <a:avLst/>
              <a:gdLst/>
              <a:ahLst/>
              <a:cxnLst/>
              <a:rect l="l" t="t" r="r" b="b"/>
              <a:pathLst>
                <a:path w="2429" h="3270" extrusionOk="0">
                  <a:moveTo>
                    <a:pt x="2429" y="1075"/>
                  </a:moveTo>
                  <a:lnTo>
                    <a:pt x="0" y="3270"/>
                  </a:lnTo>
                  <a:lnTo>
                    <a:pt x="0" y="1"/>
                  </a:lnTo>
                  <a:cubicBezTo>
                    <a:pt x="421" y="94"/>
                    <a:pt x="841" y="234"/>
                    <a:pt x="1261" y="421"/>
                  </a:cubicBezTo>
                  <a:cubicBezTo>
                    <a:pt x="1682" y="608"/>
                    <a:pt x="2102" y="841"/>
                    <a:pt x="2429" y="1075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63;p15"/>
            <p:cNvSpPr/>
            <p:nvPr/>
          </p:nvSpPr>
          <p:spPr>
            <a:xfrm rot="-1072765">
              <a:off x="5606004" y="1248479"/>
              <a:ext cx="1384156" cy="1304952"/>
            </a:xfrm>
            <a:custGeom>
              <a:avLst/>
              <a:gdLst/>
              <a:ahLst/>
              <a:cxnLst/>
              <a:rect l="l" t="t" r="r" b="b"/>
              <a:pathLst>
                <a:path w="32645" h="30777" extrusionOk="0">
                  <a:moveTo>
                    <a:pt x="654" y="12610"/>
                  </a:moveTo>
                  <a:cubicBezTo>
                    <a:pt x="2523" y="14245"/>
                    <a:pt x="4391" y="15832"/>
                    <a:pt x="6212" y="17467"/>
                  </a:cubicBezTo>
                  <a:cubicBezTo>
                    <a:pt x="7753" y="18821"/>
                    <a:pt x="9808" y="18634"/>
                    <a:pt x="11769" y="20316"/>
                  </a:cubicBezTo>
                  <a:cubicBezTo>
                    <a:pt x="13404" y="21764"/>
                    <a:pt x="13591" y="23912"/>
                    <a:pt x="15179" y="25313"/>
                  </a:cubicBezTo>
                  <a:cubicBezTo>
                    <a:pt x="16113" y="26153"/>
                    <a:pt x="17047" y="26947"/>
                    <a:pt x="17981" y="27788"/>
                  </a:cubicBezTo>
                  <a:cubicBezTo>
                    <a:pt x="18961" y="28629"/>
                    <a:pt x="19895" y="29469"/>
                    <a:pt x="20830" y="30263"/>
                  </a:cubicBezTo>
                  <a:cubicBezTo>
                    <a:pt x="21390" y="30777"/>
                    <a:pt x="22277" y="30730"/>
                    <a:pt x="22744" y="30123"/>
                  </a:cubicBezTo>
                  <a:cubicBezTo>
                    <a:pt x="24332" y="28255"/>
                    <a:pt x="25873" y="26340"/>
                    <a:pt x="27461" y="24472"/>
                  </a:cubicBezTo>
                  <a:cubicBezTo>
                    <a:pt x="29049" y="22604"/>
                    <a:pt x="30590" y="20689"/>
                    <a:pt x="32178" y="18821"/>
                  </a:cubicBezTo>
                  <a:cubicBezTo>
                    <a:pt x="32645" y="18261"/>
                    <a:pt x="32552" y="17374"/>
                    <a:pt x="31944" y="16907"/>
                  </a:cubicBezTo>
                  <a:cubicBezTo>
                    <a:pt x="30964" y="16159"/>
                    <a:pt x="29936" y="15365"/>
                    <a:pt x="28956" y="14618"/>
                  </a:cubicBezTo>
                  <a:cubicBezTo>
                    <a:pt x="27975" y="13824"/>
                    <a:pt x="26947" y="13077"/>
                    <a:pt x="25967" y="12283"/>
                  </a:cubicBezTo>
                  <a:cubicBezTo>
                    <a:pt x="24285" y="11022"/>
                    <a:pt x="22137" y="11256"/>
                    <a:pt x="20409" y="9901"/>
                  </a:cubicBezTo>
                  <a:cubicBezTo>
                    <a:pt x="18354" y="8313"/>
                    <a:pt x="18168" y="6259"/>
                    <a:pt x="16533" y="4998"/>
                  </a:cubicBezTo>
                  <a:cubicBezTo>
                    <a:pt x="14571" y="3503"/>
                    <a:pt x="12610" y="1962"/>
                    <a:pt x="10649" y="468"/>
                  </a:cubicBezTo>
                  <a:cubicBezTo>
                    <a:pt x="10041" y="1"/>
                    <a:pt x="9294" y="94"/>
                    <a:pt x="8827" y="608"/>
                  </a:cubicBezTo>
                  <a:lnTo>
                    <a:pt x="421" y="10742"/>
                  </a:lnTo>
                  <a:cubicBezTo>
                    <a:pt x="1" y="11256"/>
                    <a:pt x="94" y="12096"/>
                    <a:pt x="654" y="12610"/>
                  </a:cubicBezTo>
                  <a:close/>
                </a:path>
              </a:pathLst>
            </a:custGeom>
            <a:solidFill>
              <a:srgbClr val="EB10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64;p15"/>
            <p:cNvSpPr/>
            <p:nvPr/>
          </p:nvSpPr>
          <p:spPr>
            <a:xfrm rot="-1072765">
              <a:off x="5707959" y="1334556"/>
              <a:ext cx="1061405" cy="990130"/>
            </a:xfrm>
            <a:custGeom>
              <a:avLst/>
              <a:gdLst/>
              <a:ahLst/>
              <a:cxnLst/>
              <a:rect l="l" t="t" r="r" b="b"/>
              <a:pathLst>
                <a:path w="25033" h="23352" extrusionOk="0">
                  <a:moveTo>
                    <a:pt x="4951" y="1"/>
                  </a:moveTo>
                  <a:lnTo>
                    <a:pt x="1" y="5979"/>
                  </a:lnTo>
                  <a:lnTo>
                    <a:pt x="20923" y="23352"/>
                  </a:lnTo>
                  <a:cubicBezTo>
                    <a:pt x="21810" y="23071"/>
                    <a:pt x="22604" y="22558"/>
                    <a:pt x="23258" y="21810"/>
                  </a:cubicBezTo>
                  <a:lnTo>
                    <a:pt x="23258" y="21810"/>
                  </a:lnTo>
                  <a:cubicBezTo>
                    <a:pt x="25033" y="19662"/>
                    <a:pt x="24752" y="16440"/>
                    <a:pt x="22604" y="14665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65;p15"/>
            <p:cNvSpPr/>
            <p:nvPr/>
          </p:nvSpPr>
          <p:spPr>
            <a:xfrm rot="-1072765">
              <a:off x="5742684" y="1555395"/>
              <a:ext cx="944592" cy="782199"/>
            </a:xfrm>
            <a:custGeom>
              <a:avLst/>
              <a:gdLst/>
              <a:ahLst/>
              <a:cxnLst/>
              <a:rect l="l" t="t" r="r" b="b"/>
              <a:pathLst>
                <a:path w="22278" h="18448" extrusionOk="0">
                  <a:moveTo>
                    <a:pt x="888" y="0"/>
                  </a:moveTo>
                  <a:lnTo>
                    <a:pt x="1" y="1075"/>
                  </a:lnTo>
                  <a:lnTo>
                    <a:pt x="20923" y="18448"/>
                  </a:lnTo>
                  <a:cubicBezTo>
                    <a:pt x="21390" y="18308"/>
                    <a:pt x="21857" y="18074"/>
                    <a:pt x="22277" y="177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66;p15"/>
            <p:cNvSpPr/>
            <p:nvPr/>
          </p:nvSpPr>
          <p:spPr>
            <a:xfrm rot="-1072765">
              <a:off x="6195231" y="1754311"/>
              <a:ext cx="152514" cy="154464"/>
            </a:xfrm>
            <a:custGeom>
              <a:avLst/>
              <a:gdLst/>
              <a:ahLst/>
              <a:cxnLst/>
              <a:rect l="l" t="t" r="r" b="b"/>
              <a:pathLst>
                <a:path w="3597" h="3643" extrusionOk="0">
                  <a:moveTo>
                    <a:pt x="2849" y="560"/>
                  </a:moveTo>
                  <a:cubicBezTo>
                    <a:pt x="3503" y="1121"/>
                    <a:pt x="3596" y="2148"/>
                    <a:pt x="3036" y="2849"/>
                  </a:cubicBezTo>
                  <a:cubicBezTo>
                    <a:pt x="2476" y="3549"/>
                    <a:pt x="1448" y="3643"/>
                    <a:pt x="748" y="3036"/>
                  </a:cubicBezTo>
                  <a:cubicBezTo>
                    <a:pt x="94" y="2475"/>
                    <a:pt x="0" y="1448"/>
                    <a:pt x="561" y="794"/>
                  </a:cubicBezTo>
                  <a:cubicBezTo>
                    <a:pt x="1121" y="93"/>
                    <a:pt x="2149" y="0"/>
                    <a:pt x="2849" y="56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67;p15"/>
            <p:cNvSpPr/>
            <p:nvPr/>
          </p:nvSpPr>
          <p:spPr>
            <a:xfrm rot="-1072765">
              <a:off x="6244657" y="1761902"/>
              <a:ext cx="55502" cy="138649"/>
            </a:xfrm>
            <a:custGeom>
              <a:avLst/>
              <a:gdLst/>
              <a:ahLst/>
              <a:cxnLst/>
              <a:rect l="l" t="t" r="r" b="b"/>
              <a:pathLst>
                <a:path w="1309" h="3270" extrusionOk="0">
                  <a:moveTo>
                    <a:pt x="1309" y="3083"/>
                  </a:moveTo>
                  <a:cubicBezTo>
                    <a:pt x="1028" y="3223"/>
                    <a:pt x="795" y="3270"/>
                    <a:pt x="515" y="3223"/>
                  </a:cubicBezTo>
                  <a:lnTo>
                    <a:pt x="1" y="141"/>
                  </a:lnTo>
                  <a:cubicBezTo>
                    <a:pt x="234" y="48"/>
                    <a:pt x="468" y="1"/>
                    <a:pt x="74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68;p15"/>
            <p:cNvSpPr/>
            <p:nvPr/>
          </p:nvSpPr>
          <p:spPr>
            <a:xfrm rot="-1072765">
              <a:off x="4870122" y="2124223"/>
              <a:ext cx="576262" cy="419847"/>
            </a:xfrm>
            <a:custGeom>
              <a:avLst/>
              <a:gdLst/>
              <a:ahLst/>
              <a:cxnLst/>
              <a:rect l="l" t="t" r="r" b="b"/>
              <a:pathLst>
                <a:path w="13591" h="9902" extrusionOk="0">
                  <a:moveTo>
                    <a:pt x="5745" y="94"/>
                  </a:moveTo>
                  <a:cubicBezTo>
                    <a:pt x="4577" y="234"/>
                    <a:pt x="0" y="2102"/>
                    <a:pt x="561" y="2709"/>
                  </a:cubicBezTo>
                  <a:cubicBezTo>
                    <a:pt x="1355" y="3550"/>
                    <a:pt x="2896" y="3316"/>
                    <a:pt x="2896" y="3643"/>
                  </a:cubicBezTo>
                  <a:cubicBezTo>
                    <a:pt x="2896" y="4017"/>
                    <a:pt x="2756" y="5932"/>
                    <a:pt x="3316" y="6072"/>
                  </a:cubicBezTo>
                  <a:cubicBezTo>
                    <a:pt x="4157" y="6212"/>
                    <a:pt x="5418" y="5231"/>
                    <a:pt x="6398" y="5791"/>
                  </a:cubicBezTo>
                  <a:cubicBezTo>
                    <a:pt x="7332" y="6399"/>
                    <a:pt x="7052" y="7800"/>
                    <a:pt x="7846" y="8220"/>
                  </a:cubicBezTo>
                  <a:cubicBezTo>
                    <a:pt x="8640" y="8687"/>
                    <a:pt x="9294" y="7239"/>
                    <a:pt x="10321" y="7613"/>
                  </a:cubicBezTo>
                  <a:cubicBezTo>
                    <a:pt x="11349" y="7986"/>
                    <a:pt x="11302" y="9341"/>
                    <a:pt x="12470" y="9621"/>
                  </a:cubicBezTo>
                  <a:cubicBezTo>
                    <a:pt x="13590" y="9901"/>
                    <a:pt x="12797" y="5324"/>
                    <a:pt x="12656" y="3456"/>
                  </a:cubicBezTo>
                  <a:cubicBezTo>
                    <a:pt x="12610" y="2476"/>
                    <a:pt x="10975" y="1635"/>
                    <a:pt x="9387" y="1402"/>
                  </a:cubicBezTo>
                  <a:cubicBezTo>
                    <a:pt x="7706" y="1168"/>
                    <a:pt x="6679" y="0"/>
                    <a:pt x="5745" y="94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69;p15"/>
            <p:cNvSpPr/>
            <p:nvPr/>
          </p:nvSpPr>
          <p:spPr>
            <a:xfrm rot="-1072765">
              <a:off x="4934134" y="2117587"/>
              <a:ext cx="477257" cy="342594"/>
            </a:xfrm>
            <a:custGeom>
              <a:avLst/>
              <a:gdLst/>
              <a:ahLst/>
              <a:cxnLst/>
              <a:rect l="l" t="t" r="r" b="b"/>
              <a:pathLst>
                <a:path w="11256" h="8080" extrusionOk="0">
                  <a:moveTo>
                    <a:pt x="3924" y="94"/>
                  </a:moveTo>
                  <a:cubicBezTo>
                    <a:pt x="3223" y="187"/>
                    <a:pt x="1308" y="888"/>
                    <a:pt x="1" y="1588"/>
                  </a:cubicBezTo>
                  <a:cubicBezTo>
                    <a:pt x="795" y="2149"/>
                    <a:pt x="2102" y="2009"/>
                    <a:pt x="2102" y="2336"/>
                  </a:cubicBezTo>
                  <a:cubicBezTo>
                    <a:pt x="2102" y="2662"/>
                    <a:pt x="1915" y="4624"/>
                    <a:pt x="2523" y="4717"/>
                  </a:cubicBezTo>
                  <a:cubicBezTo>
                    <a:pt x="3363" y="4857"/>
                    <a:pt x="4624" y="3877"/>
                    <a:pt x="5558" y="4484"/>
                  </a:cubicBezTo>
                  <a:cubicBezTo>
                    <a:pt x="6492" y="5044"/>
                    <a:pt x="6212" y="6445"/>
                    <a:pt x="7053" y="6866"/>
                  </a:cubicBezTo>
                  <a:cubicBezTo>
                    <a:pt x="7847" y="7333"/>
                    <a:pt x="8454" y="5885"/>
                    <a:pt x="9528" y="6258"/>
                  </a:cubicBezTo>
                  <a:cubicBezTo>
                    <a:pt x="10415" y="6585"/>
                    <a:pt x="10508" y="7660"/>
                    <a:pt x="11256" y="8080"/>
                  </a:cubicBezTo>
                  <a:cubicBezTo>
                    <a:pt x="11256" y="6679"/>
                    <a:pt x="10929" y="4577"/>
                    <a:pt x="10835" y="3456"/>
                  </a:cubicBezTo>
                  <a:cubicBezTo>
                    <a:pt x="10789" y="2476"/>
                    <a:pt x="9154" y="1635"/>
                    <a:pt x="7566" y="1402"/>
                  </a:cubicBezTo>
                  <a:cubicBezTo>
                    <a:pt x="5885" y="1168"/>
                    <a:pt x="4858" y="0"/>
                    <a:pt x="3924" y="94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0;p15"/>
            <p:cNvSpPr/>
            <p:nvPr/>
          </p:nvSpPr>
          <p:spPr>
            <a:xfrm rot="-1072765">
              <a:off x="5552171" y="2405478"/>
              <a:ext cx="364388" cy="623792"/>
            </a:xfrm>
            <a:custGeom>
              <a:avLst/>
              <a:gdLst/>
              <a:ahLst/>
              <a:cxnLst/>
              <a:rect l="l" t="t" r="r" b="b"/>
              <a:pathLst>
                <a:path w="8594" h="14712" extrusionOk="0">
                  <a:moveTo>
                    <a:pt x="8360" y="5324"/>
                  </a:moveTo>
                  <a:cubicBezTo>
                    <a:pt x="8033" y="4203"/>
                    <a:pt x="5371" y="0"/>
                    <a:pt x="4857" y="654"/>
                  </a:cubicBezTo>
                  <a:cubicBezTo>
                    <a:pt x="4204" y="1588"/>
                    <a:pt x="4671" y="3083"/>
                    <a:pt x="4344" y="3129"/>
                  </a:cubicBezTo>
                  <a:cubicBezTo>
                    <a:pt x="4017" y="3176"/>
                    <a:pt x="2055" y="3363"/>
                    <a:pt x="2055" y="3923"/>
                  </a:cubicBezTo>
                  <a:cubicBezTo>
                    <a:pt x="2055" y="4810"/>
                    <a:pt x="3223" y="5885"/>
                    <a:pt x="2802" y="6912"/>
                  </a:cubicBezTo>
                  <a:cubicBezTo>
                    <a:pt x="2382" y="7939"/>
                    <a:pt x="934" y="7893"/>
                    <a:pt x="654" y="8780"/>
                  </a:cubicBezTo>
                  <a:cubicBezTo>
                    <a:pt x="374" y="9621"/>
                    <a:pt x="1868" y="9994"/>
                    <a:pt x="1682" y="11115"/>
                  </a:cubicBezTo>
                  <a:cubicBezTo>
                    <a:pt x="1495" y="12189"/>
                    <a:pt x="187" y="12376"/>
                    <a:pt x="94" y="13544"/>
                  </a:cubicBezTo>
                  <a:cubicBezTo>
                    <a:pt x="0" y="14711"/>
                    <a:pt x="4344" y="13170"/>
                    <a:pt x="6165" y="12703"/>
                  </a:cubicBezTo>
                  <a:cubicBezTo>
                    <a:pt x="7099" y="12470"/>
                    <a:pt x="7706" y="10742"/>
                    <a:pt x="7659" y="9154"/>
                  </a:cubicBezTo>
                  <a:cubicBezTo>
                    <a:pt x="7613" y="7426"/>
                    <a:pt x="8593" y="6212"/>
                    <a:pt x="8360" y="5324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1;p15"/>
            <p:cNvSpPr/>
            <p:nvPr/>
          </p:nvSpPr>
          <p:spPr>
            <a:xfrm rot="-1072765">
              <a:off x="5627185" y="2464955"/>
              <a:ext cx="293113" cy="516859"/>
            </a:xfrm>
            <a:custGeom>
              <a:avLst/>
              <a:gdLst/>
              <a:ahLst/>
              <a:cxnLst/>
              <a:rect l="l" t="t" r="r" b="b"/>
              <a:pathLst>
                <a:path w="6913" h="12190" extrusionOk="0">
                  <a:moveTo>
                    <a:pt x="6679" y="3643"/>
                  </a:moveTo>
                  <a:cubicBezTo>
                    <a:pt x="6445" y="2989"/>
                    <a:pt x="5465" y="1168"/>
                    <a:pt x="4531" y="0"/>
                  </a:cubicBezTo>
                  <a:cubicBezTo>
                    <a:pt x="4110" y="935"/>
                    <a:pt x="4484" y="2149"/>
                    <a:pt x="4157" y="2195"/>
                  </a:cubicBezTo>
                  <a:cubicBezTo>
                    <a:pt x="3830" y="2289"/>
                    <a:pt x="1869" y="2429"/>
                    <a:pt x="1869" y="3036"/>
                  </a:cubicBezTo>
                  <a:cubicBezTo>
                    <a:pt x="1869" y="3877"/>
                    <a:pt x="3036" y="4951"/>
                    <a:pt x="2616" y="5978"/>
                  </a:cubicBezTo>
                  <a:cubicBezTo>
                    <a:pt x="2242" y="7006"/>
                    <a:pt x="748" y="6959"/>
                    <a:pt x="468" y="7846"/>
                  </a:cubicBezTo>
                  <a:cubicBezTo>
                    <a:pt x="187" y="8734"/>
                    <a:pt x="1682" y="9107"/>
                    <a:pt x="1495" y="10181"/>
                  </a:cubicBezTo>
                  <a:cubicBezTo>
                    <a:pt x="1308" y="11115"/>
                    <a:pt x="328" y="11396"/>
                    <a:pt x="1" y="12190"/>
                  </a:cubicBezTo>
                  <a:cubicBezTo>
                    <a:pt x="1402" y="11956"/>
                    <a:pt x="3410" y="11302"/>
                    <a:pt x="4484" y="11022"/>
                  </a:cubicBezTo>
                  <a:cubicBezTo>
                    <a:pt x="5418" y="10789"/>
                    <a:pt x="6025" y="9061"/>
                    <a:pt x="5978" y="7473"/>
                  </a:cubicBezTo>
                  <a:cubicBezTo>
                    <a:pt x="5932" y="5745"/>
                    <a:pt x="6912" y="4531"/>
                    <a:pt x="6679" y="3643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2;p15"/>
            <p:cNvSpPr/>
            <p:nvPr/>
          </p:nvSpPr>
          <p:spPr>
            <a:xfrm rot="-1072765">
              <a:off x="7021183" y="2096620"/>
              <a:ext cx="572318" cy="455463"/>
            </a:xfrm>
            <a:custGeom>
              <a:avLst/>
              <a:gdLst/>
              <a:ahLst/>
              <a:cxnLst/>
              <a:rect l="l" t="t" r="r" b="b"/>
              <a:pathLst>
                <a:path w="13498" h="10742" extrusionOk="0">
                  <a:moveTo>
                    <a:pt x="1075" y="4717"/>
                  </a:moveTo>
                  <a:cubicBezTo>
                    <a:pt x="608" y="5838"/>
                    <a:pt x="1" y="10742"/>
                    <a:pt x="795" y="10508"/>
                  </a:cubicBezTo>
                  <a:cubicBezTo>
                    <a:pt x="1869" y="10275"/>
                    <a:pt x="2476" y="8780"/>
                    <a:pt x="2756" y="8967"/>
                  </a:cubicBezTo>
                  <a:cubicBezTo>
                    <a:pt x="3083" y="9154"/>
                    <a:pt x="4671" y="10228"/>
                    <a:pt x="5045" y="9808"/>
                  </a:cubicBezTo>
                  <a:cubicBezTo>
                    <a:pt x="5605" y="9154"/>
                    <a:pt x="5372" y="7566"/>
                    <a:pt x="6352" y="7052"/>
                  </a:cubicBezTo>
                  <a:cubicBezTo>
                    <a:pt x="7333" y="6492"/>
                    <a:pt x="8407" y="7426"/>
                    <a:pt x="9201" y="6959"/>
                  </a:cubicBezTo>
                  <a:cubicBezTo>
                    <a:pt x="9948" y="6445"/>
                    <a:pt x="9014" y="5231"/>
                    <a:pt x="9902" y="4484"/>
                  </a:cubicBezTo>
                  <a:cubicBezTo>
                    <a:pt x="10742" y="3783"/>
                    <a:pt x="11863" y="4484"/>
                    <a:pt x="12657" y="3643"/>
                  </a:cubicBezTo>
                  <a:cubicBezTo>
                    <a:pt x="13498" y="2802"/>
                    <a:pt x="9108" y="1214"/>
                    <a:pt x="7473" y="420"/>
                  </a:cubicBezTo>
                  <a:cubicBezTo>
                    <a:pt x="6586" y="0"/>
                    <a:pt x="4998" y="981"/>
                    <a:pt x="4017" y="2242"/>
                  </a:cubicBezTo>
                  <a:cubicBezTo>
                    <a:pt x="2990" y="3549"/>
                    <a:pt x="1449" y="3876"/>
                    <a:pt x="1075" y="4717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3;p15"/>
            <p:cNvSpPr/>
            <p:nvPr/>
          </p:nvSpPr>
          <p:spPr>
            <a:xfrm rot="-1072765">
              <a:off x="7028308" y="2107647"/>
              <a:ext cx="477257" cy="376260"/>
            </a:xfrm>
            <a:custGeom>
              <a:avLst/>
              <a:gdLst/>
              <a:ahLst/>
              <a:cxnLst/>
              <a:rect l="l" t="t" r="r" b="b"/>
              <a:pathLst>
                <a:path w="11256" h="8874" extrusionOk="0">
                  <a:moveTo>
                    <a:pt x="654" y="4717"/>
                  </a:moveTo>
                  <a:cubicBezTo>
                    <a:pt x="374" y="5371"/>
                    <a:pt x="47" y="7426"/>
                    <a:pt x="0" y="8873"/>
                  </a:cubicBezTo>
                  <a:cubicBezTo>
                    <a:pt x="888" y="8453"/>
                    <a:pt x="1401" y="7286"/>
                    <a:pt x="1682" y="7426"/>
                  </a:cubicBezTo>
                  <a:cubicBezTo>
                    <a:pt x="1962" y="7613"/>
                    <a:pt x="3596" y="8687"/>
                    <a:pt x="3970" y="8266"/>
                  </a:cubicBezTo>
                  <a:cubicBezTo>
                    <a:pt x="4484" y="7613"/>
                    <a:pt x="4297" y="6025"/>
                    <a:pt x="5278" y="5511"/>
                  </a:cubicBezTo>
                  <a:cubicBezTo>
                    <a:pt x="6212" y="4951"/>
                    <a:pt x="7332" y="5885"/>
                    <a:pt x="8080" y="5418"/>
                  </a:cubicBezTo>
                  <a:cubicBezTo>
                    <a:pt x="8874" y="4904"/>
                    <a:pt x="7940" y="3690"/>
                    <a:pt x="8780" y="2942"/>
                  </a:cubicBezTo>
                  <a:cubicBezTo>
                    <a:pt x="9527" y="2335"/>
                    <a:pt x="10461" y="2802"/>
                    <a:pt x="11255" y="2382"/>
                  </a:cubicBezTo>
                  <a:cubicBezTo>
                    <a:pt x="9994" y="1635"/>
                    <a:pt x="8033" y="887"/>
                    <a:pt x="7052" y="420"/>
                  </a:cubicBezTo>
                  <a:cubicBezTo>
                    <a:pt x="6165" y="0"/>
                    <a:pt x="4577" y="981"/>
                    <a:pt x="3596" y="2242"/>
                  </a:cubicBezTo>
                  <a:cubicBezTo>
                    <a:pt x="2569" y="3549"/>
                    <a:pt x="1028" y="3876"/>
                    <a:pt x="654" y="4717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" name="Google Shape;99;p25"/>
          <p:cNvSpPr txBox="1">
            <a:spLocks noGrp="1"/>
          </p:cNvSpPr>
          <p:nvPr>
            <p:ph type="title"/>
          </p:nvPr>
        </p:nvSpPr>
        <p:spPr>
          <a:xfrm>
            <a:off x="2216150" y="1743075"/>
            <a:ext cx="9448800" cy="335280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8100" b="1" dirty="0">
                <a:solidFill>
                  <a:srgbClr val="002060"/>
                </a:solidFill>
                <a:latin typeface="Arial" pitchFamily="34" charset="0"/>
                <a:ea typeface="Fira Sans Extra Condensed"/>
                <a:cs typeface="Arial" pitchFamily="34" charset="0"/>
                <a:sym typeface="Fira Sans Extra Condensed"/>
              </a:rPr>
              <a:t>TAHLIL VA MUHOKAMA</a:t>
            </a:r>
            <a:endParaRPr sz="8100" b="1" dirty="0">
              <a:solidFill>
                <a:srgbClr val="002060"/>
              </a:solidFill>
              <a:latin typeface="Arial" pitchFamily="34" charset="0"/>
              <a:ea typeface="Fira Sans Extra Condensed"/>
              <a:cs typeface="Arial" pitchFamily="34" charset="0"/>
              <a:sym typeface="Fira Sans Extra Condensed"/>
            </a:endParaRPr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35" name="Прямоугольник 34"/>
          <p:cNvSpPr/>
          <p:nvPr/>
        </p:nvSpPr>
        <p:spPr>
          <a:xfrm>
            <a:off x="1682750" y="6010275"/>
            <a:ext cx="9601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6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BUGUN  NIMANI OLIB KETMOQCHISIZ?</a:t>
            </a:r>
            <a:endParaRPr lang="uz-Latn-UZ" sz="3600" b="1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2216150" y="7305675"/>
            <a:ext cx="67881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TANLOVINGIZ SABABI…</a:t>
            </a:r>
            <a:endParaRPr lang="uz-Latn-UZ" sz="3600" b="1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1606550" y="8753475"/>
            <a:ext cx="11049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QANDAY QIYINCHILIKLARGA DUCH KELDINGIZ?</a:t>
            </a:r>
            <a:endParaRPr lang="uz-Latn-UZ" sz="3600" b="1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pic>
        <p:nvPicPr>
          <p:cNvPr id="34818" name="Picture 2" descr="How To Draw a Briefcase | Bolalar uchun chizmachilik chamadon | рисунок  чемодан для детей - Смотреть онлайн в поиске Яндекса по Видео"/>
          <p:cNvPicPr>
            <a:picLocks noChangeAspect="1" noChangeArrowheads="1"/>
          </p:cNvPicPr>
          <p:nvPr/>
        </p:nvPicPr>
        <p:blipFill>
          <a:blip r:embed="rId6" cstate="print"/>
          <a:srcRect l="21667"/>
          <a:stretch>
            <a:fillRect/>
          </a:stretch>
        </p:blipFill>
        <p:spPr bwMode="auto">
          <a:xfrm>
            <a:off x="311150" y="6543675"/>
            <a:ext cx="1911350" cy="1372513"/>
          </a:xfrm>
          <a:prstGeom prst="rect">
            <a:avLst/>
          </a:prstGeom>
          <a:noFill/>
        </p:spPr>
      </p:pic>
      <p:sp>
        <p:nvSpPr>
          <p:cNvPr id="73" name="Google Shape;2000;p32"/>
          <p:cNvSpPr/>
          <p:nvPr/>
        </p:nvSpPr>
        <p:spPr>
          <a:xfrm>
            <a:off x="615950" y="8601075"/>
            <a:ext cx="914400" cy="587369"/>
          </a:xfrm>
          <a:custGeom>
            <a:avLst/>
            <a:gdLst/>
            <a:ahLst/>
            <a:cxnLst/>
            <a:rect l="l" t="t" r="r" b="b"/>
            <a:pathLst>
              <a:path w="4635" h="3926" extrusionOk="0">
                <a:moveTo>
                  <a:pt x="3990" y="186"/>
                </a:moveTo>
                <a:lnTo>
                  <a:pt x="4017" y="195"/>
                </a:lnTo>
                <a:cubicBezTo>
                  <a:pt x="4017" y="328"/>
                  <a:pt x="4029" y="460"/>
                  <a:pt x="4014" y="590"/>
                </a:cubicBezTo>
                <a:cubicBezTo>
                  <a:pt x="4008" y="635"/>
                  <a:pt x="3940" y="673"/>
                  <a:pt x="3902" y="717"/>
                </a:cubicBezTo>
                <a:cubicBezTo>
                  <a:pt x="3893" y="714"/>
                  <a:pt x="3887" y="709"/>
                  <a:pt x="3878" y="706"/>
                </a:cubicBezTo>
                <a:cubicBezTo>
                  <a:pt x="3878" y="576"/>
                  <a:pt x="3869" y="446"/>
                  <a:pt x="3884" y="319"/>
                </a:cubicBezTo>
                <a:cubicBezTo>
                  <a:pt x="3890" y="271"/>
                  <a:pt x="3955" y="230"/>
                  <a:pt x="3990" y="186"/>
                </a:cubicBezTo>
                <a:close/>
                <a:moveTo>
                  <a:pt x="4487" y="573"/>
                </a:moveTo>
                <a:lnTo>
                  <a:pt x="4487" y="573"/>
                </a:lnTo>
                <a:cubicBezTo>
                  <a:pt x="4426" y="713"/>
                  <a:pt x="4325" y="783"/>
                  <a:pt x="4181" y="783"/>
                </a:cubicBezTo>
                <a:cubicBezTo>
                  <a:pt x="4135" y="783"/>
                  <a:pt x="4084" y="776"/>
                  <a:pt x="4029" y="762"/>
                </a:cubicBezTo>
                <a:cubicBezTo>
                  <a:pt x="4114" y="552"/>
                  <a:pt x="4318" y="608"/>
                  <a:pt x="4487" y="573"/>
                </a:cubicBezTo>
                <a:close/>
                <a:moveTo>
                  <a:pt x="3730" y="398"/>
                </a:moveTo>
                <a:cubicBezTo>
                  <a:pt x="3742" y="404"/>
                  <a:pt x="3757" y="410"/>
                  <a:pt x="3769" y="413"/>
                </a:cubicBezTo>
                <a:cubicBezTo>
                  <a:pt x="3769" y="543"/>
                  <a:pt x="3775" y="673"/>
                  <a:pt x="3763" y="803"/>
                </a:cubicBezTo>
                <a:cubicBezTo>
                  <a:pt x="3760" y="844"/>
                  <a:pt x="3704" y="883"/>
                  <a:pt x="3657" y="942"/>
                </a:cubicBezTo>
                <a:cubicBezTo>
                  <a:pt x="3648" y="791"/>
                  <a:pt x="3630" y="670"/>
                  <a:pt x="3639" y="549"/>
                </a:cubicBezTo>
                <a:cubicBezTo>
                  <a:pt x="3642" y="499"/>
                  <a:pt x="3698" y="449"/>
                  <a:pt x="3730" y="398"/>
                </a:cubicBezTo>
                <a:close/>
                <a:moveTo>
                  <a:pt x="3992" y="873"/>
                </a:moveTo>
                <a:cubicBezTo>
                  <a:pt x="4045" y="873"/>
                  <a:pt x="4115" y="877"/>
                  <a:pt x="4212" y="883"/>
                </a:cubicBezTo>
                <a:cubicBezTo>
                  <a:pt x="4152" y="974"/>
                  <a:pt x="4104" y="1013"/>
                  <a:pt x="4012" y="1013"/>
                </a:cubicBezTo>
                <a:cubicBezTo>
                  <a:pt x="3957" y="1013"/>
                  <a:pt x="3888" y="1000"/>
                  <a:pt x="3793" y="974"/>
                </a:cubicBezTo>
                <a:cubicBezTo>
                  <a:pt x="3839" y="897"/>
                  <a:pt x="3862" y="873"/>
                  <a:pt x="3992" y="873"/>
                </a:cubicBezTo>
                <a:close/>
                <a:moveTo>
                  <a:pt x="3527" y="587"/>
                </a:moveTo>
                <a:cubicBezTo>
                  <a:pt x="3536" y="744"/>
                  <a:pt x="3547" y="874"/>
                  <a:pt x="3547" y="998"/>
                </a:cubicBezTo>
                <a:cubicBezTo>
                  <a:pt x="3547" y="1025"/>
                  <a:pt x="3512" y="1054"/>
                  <a:pt x="3488" y="1078"/>
                </a:cubicBezTo>
                <a:cubicBezTo>
                  <a:pt x="3456" y="1113"/>
                  <a:pt x="3420" y="1143"/>
                  <a:pt x="3367" y="1187"/>
                </a:cubicBezTo>
                <a:cubicBezTo>
                  <a:pt x="3367" y="1030"/>
                  <a:pt x="3355" y="889"/>
                  <a:pt x="3373" y="750"/>
                </a:cubicBezTo>
                <a:cubicBezTo>
                  <a:pt x="3382" y="697"/>
                  <a:pt x="3462" y="652"/>
                  <a:pt x="3527" y="587"/>
                </a:cubicBezTo>
                <a:close/>
                <a:moveTo>
                  <a:pt x="3745" y="1085"/>
                </a:moveTo>
                <a:cubicBezTo>
                  <a:pt x="3821" y="1085"/>
                  <a:pt x="3903" y="1104"/>
                  <a:pt x="3984" y="1113"/>
                </a:cubicBezTo>
                <a:cubicBezTo>
                  <a:pt x="3921" y="1190"/>
                  <a:pt x="3866" y="1260"/>
                  <a:pt x="3763" y="1260"/>
                </a:cubicBezTo>
                <a:cubicBezTo>
                  <a:pt x="3752" y="1260"/>
                  <a:pt x="3740" y="1260"/>
                  <a:pt x="3728" y="1258"/>
                </a:cubicBezTo>
                <a:cubicBezTo>
                  <a:pt x="3697" y="1253"/>
                  <a:pt x="3666" y="1252"/>
                  <a:pt x="3634" y="1252"/>
                </a:cubicBezTo>
                <a:cubicBezTo>
                  <a:pt x="3586" y="1252"/>
                  <a:pt x="3537" y="1255"/>
                  <a:pt x="3485" y="1255"/>
                </a:cubicBezTo>
                <a:cubicBezTo>
                  <a:pt x="3553" y="1119"/>
                  <a:pt x="3644" y="1085"/>
                  <a:pt x="3745" y="1085"/>
                </a:cubicBezTo>
                <a:close/>
                <a:moveTo>
                  <a:pt x="703" y="1639"/>
                </a:moveTo>
                <a:lnTo>
                  <a:pt x="703" y="1639"/>
                </a:lnTo>
                <a:cubicBezTo>
                  <a:pt x="659" y="1792"/>
                  <a:pt x="630" y="1946"/>
                  <a:pt x="576" y="2091"/>
                </a:cubicBezTo>
                <a:cubicBezTo>
                  <a:pt x="553" y="2153"/>
                  <a:pt x="488" y="2200"/>
                  <a:pt x="441" y="2253"/>
                </a:cubicBezTo>
                <a:cubicBezTo>
                  <a:pt x="435" y="2250"/>
                  <a:pt x="426" y="2244"/>
                  <a:pt x="420" y="2241"/>
                </a:cubicBezTo>
                <a:cubicBezTo>
                  <a:pt x="455" y="2017"/>
                  <a:pt x="553" y="1819"/>
                  <a:pt x="703" y="1639"/>
                </a:cubicBezTo>
                <a:close/>
                <a:moveTo>
                  <a:pt x="2166" y="2162"/>
                </a:moveTo>
                <a:cubicBezTo>
                  <a:pt x="2201" y="2162"/>
                  <a:pt x="2236" y="2167"/>
                  <a:pt x="2266" y="2179"/>
                </a:cubicBezTo>
                <a:cubicBezTo>
                  <a:pt x="2221" y="2218"/>
                  <a:pt x="2177" y="2247"/>
                  <a:pt x="2142" y="2286"/>
                </a:cubicBezTo>
                <a:cubicBezTo>
                  <a:pt x="2121" y="2309"/>
                  <a:pt x="2115" y="2345"/>
                  <a:pt x="2103" y="2374"/>
                </a:cubicBezTo>
                <a:cubicBezTo>
                  <a:pt x="2109" y="2374"/>
                  <a:pt x="2115" y="2374"/>
                  <a:pt x="2121" y="2374"/>
                </a:cubicBezTo>
                <a:cubicBezTo>
                  <a:pt x="2134" y="2374"/>
                  <a:pt x="2146" y="2374"/>
                  <a:pt x="2158" y="2374"/>
                </a:cubicBezTo>
                <a:cubicBezTo>
                  <a:pt x="2176" y="2374"/>
                  <a:pt x="2193" y="2373"/>
                  <a:pt x="2207" y="2365"/>
                </a:cubicBezTo>
                <a:cubicBezTo>
                  <a:pt x="2257" y="2336"/>
                  <a:pt x="2301" y="2294"/>
                  <a:pt x="2348" y="2256"/>
                </a:cubicBezTo>
                <a:lnTo>
                  <a:pt x="2348" y="2256"/>
                </a:lnTo>
                <a:cubicBezTo>
                  <a:pt x="2393" y="2333"/>
                  <a:pt x="2372" y="2421"/>
                  <a:pt x="2298" y="2478"/>
                </a:cubicBezTo>
                <a:cubicBezTo>
                  <a:pt x="2267" y="2502"/>
                  <a:pt x="2217" y="2514"/>
                  <a:pt x="2167" y="2514"/>
                </a:cubicBezTo>
                <a:cubicBezTo>
                  <a:pt x="2107" y="2514"/>
                  <a:pt x="2045" y="2498"/>
                  <a:pt x="2009" y="2466"/>
                </a:cubicBezTo>
                <a:cubicBezTo>
                  <a:pt x="1953" y="2416"/>
                  <a:pt x="1935" y="2291"/>
                  <a:pt x="1976" y="2232"/>
                </a:cubicBezTo>
                <a:cubicBezTo>
                  <a:pt x="2005" y="2189"/>
                  <a:pt x="2086" y="2162"/>
                  <a:pt x="2166" y="2162"/>
                </a:cubicBezTo>
                <a:close/>
                <a:moveTo>
                  <a:pt x="553" y="2297"/>
                </a:moveTo>
                <a:lnTo>
                  <a:pt x="553" y="2297"/>
                </a:lnTo>
                <a:cubicBezTo>
                  <a:pt x="603" y="2454"/>
                  <a:pt x="535" y="2557"/>
                  <a:pt x="420" y="2646"/>
                </a:cubicBezTo>
                <a:cubicBezTo>
                  <a:pt x="364" y="2475"/>
                  <a:pt x="384" y="2421"/>
                  <a:pt x="553" y="2297"/>
                </a:cubicBezTo>
                <a:close/>
                <a:moveTo>
                  <a:pt x="585" y="2649"/>
                </a:moveTo>
                <a:cubicBezTo>
                  <a:pt x="662" y="2796"/>
                  <a:pt x="659" y="2814"/>
                  <a:pt x="497" y="2956"/>
                </a:cubicBezTo>
                <a:cubicBezTo>
                  <a:pt x="417" y="2799"/>
                  <a:pt x="420" y="2785"/>
                  <a:pt x="585" y="2649"/>
                </a:cubicBezTo>
                <a:close/>
                <a:moveTo>
                  <a:pt x="2171" y="1407"/>
                </a:moveTo>
                <a:cubicBezTo>
                  <a:pt x="2408" y="1407"/>
                  <a:pt x="2622" y="1505"/>
                  <a:pt x="2812" y="1695"/>
                </a:cubicBezTo>
                <a:cubicBezTo>
                  <a:pt x="2670" y="1825"/>
                  <a:pt x="2531" y="1949"/>
                  <a:pt x="2390" y="2070"/>
                </a:cubicBezTo>
                <a:cubicBezTo>
                  <a:pt x="2383" y="2076"/>
                  <a:pt x="2371" y="2079"/>
                  <a:pt x="2357" y="2079"/>
                </a:cubicBezTo>
                <a:cubicBezTo>
                  <a:pt x="2339" y="2079"/>
                  <a:pt x="2319" y="2075"/>
                  <a:pt x="2304" y="2070"/>
                </a:cubicBezTo>
                <a:cubicBezTo>
                  <a:pt x="2257" y="2053"/>
                  <a:pt x="2209" y="2045"/>
                  <a:pt x="2161" y="2045"/>
                </a:cubicBezTo>
                <a:cubicBezTo>
                  <a:pt x="2094" y="2045"/>
                  <a:pt x="2028" y="2061"/>
                  <a:pt x="1967" y="2091"/>
                </a:cubicBezTo>
                <a:cubicBezTo>
                  <a:pt x="1796" y="2179"/>
                  <a:pt x="1802" y="2463"/>
                  <a:pt x="1970" y="2569"/>
                </a:cubicBezTo>
                <a:cubicBezTo>
                  <a:pt x="2026" y="2605"/>
                  <a:pt x="2097" y="2622"/>
                  <a:pt x="2167" y="2622"/>
                </a:cubicBezTo>
                <a:cubicBezTo>
                  <a:pt x="2236" y="2622"/>
                  <a:pt x="2304" y="2605"/>
                  <a:pt x="2354" y="2569"/>
                </a:cubicBezTo>
                <a:cubicBezTo>
                  <a:pt x="2466" y="2489"/>
                  <a:pt x="2505" y="2365"/>
                  <a:pt x="2469" y="2218"/>
                </a:cubicBezTo>
                <a:cubicBezTo>
                  <a:pt x="2464" y="2194"/>
                  <a:pt x="2466" y="2153"/>
                  <a:pt x="2484" y="2138"/>
                </a:cubicBezTo>
                <a:cubicBezTo>
                  <a:pt x="2611" y="2020"/>
                  <a:pt x="2741" y="1905"/>
                  <a:pt x="2883" y="1778"/>
                </a:cubicBezTo>
                <a:cubicBezTo>
                  <a:pt x="3051" y="2073"/>
                  <a:pt x="3066" y="2362"/>
                  <a:pt x="2927" y="2652"/>
                </a:cubicBezTo>
                <a:cubicBezTo>
                  <a:pt x="2777" y="2956"/>
                  <a:pt x="2537" y="3169"/>
                  <a:pt x="2180" y="3204"/>
                </a:cubicBezTo>
                <a:cubicBezTo>
                  <a:pt x="2144" y="3208"/>
                  <a:pt x="2110" y="3209"/>
                  <a:pt x="2076" y="3209"/>
                </a:cubicBezTo>
                <a:cubicBezTo>
                  <a:pt x="1611" y="3209"/>
                  <a:pt x="1342" y="2877"/>
                  <a:pt x="1270" y="2519"/>
                </a:cubicBezTo>
                <a:cubicBezTo>
                  <a:pt x="1170" y="2002"/>
                  <a:pt x="1433" y="1568"/>
                  <a:pt x="1935" y="1438"/>
                </a:cubicBezTo>
                <a:cubicBezTo>
                  <a:pt x="2016" y="1417"/>
                  <a:pt x="2095" y="1407"/>
                  <a:pt x="2171" y="1407"/>
                </a:cubicBezTo>
                <a:close/>
                <a:moveTo>
                  <a:pt x="683" y="2932"/>
                </a:moveTo>
                <a:lnTo>
                  <a:pt x="683" y="2932"/>
                </a:lnTo>
                <a:cubicBezTo>
                  <a:pt x="783" y="3095"/>
                  <a:pt x="783" y="3095"/>
                  <a:pt x="656" y="3228"/>
                </a:cubicBezTo>
                <a:cubicBezTo>
                  <a:pt x="526" y="3104"/>
                  <a:pt x="526" y="3071"/>
                  <a:pt x="683" y="2932"/>
                </a:cubicBezTo>
                <a:close/>
                <a:moveTo>
                  <a:pt x="830" y="3204"/>
                </a:moveTo>
                <a:lnTo>
                  <a:pt x="830" y="3204"/>
                </a:lnTo>
                <a:cubicBezTo>
                  <a:pt x="951" y="3304"/>
                  <a:pt x="951" y="3334"/>
                  <a:pt x="827" y="3437"/>
                </a:cubicBezTo>
                <a:cubicBezTo>
                  <a:pt x="703" y="3337"/>
                  <a:pt x="703" y="3325"/>
                  <a:pt x="830" y="3204"/>
                </a:cubicBezTo>
                <a:close/>
                <a:moveTo>
                  <a:pt x="1008" y="3405"/>
                </a:moveTo>
                <a:cubicBezTo>
                  <a:pt x="1061" y="3449"/>
                  <a:pt x="1108" y="3488"/>
                  <a:pt x="1158" y="3532"/>
                </a:cubicBezTo>
                <a:cubicBezTo>
                  <a:pt x="1135" y="3570"/>
                  <a:pt x="1111" y="3603"/>
                  <a:pt x="1081" y="3647"/>
                </a:cubicBezTo>
                <a:cubicBezTo>
                  <a:pt x="1022" y="3603"/>
                  <a:pt x="972" y="3567"/>
                  <a:pt x="916" y="3523"/>
                </a:cubicBezTo>
                <a:cubicBezTo>
                  <a:pt x="946" y="3482"/>
                  <a:pt x="975" y="3446"/>
                  <a:pt x="1008" y="3405"/>
                </a:cubicBezTo>
                <a:close/>
                <a:moveTo>
                  <a:pt x="2124" y="929"/>
                </a:moveTo>
                <a:cubicBezTo>
                  <a:pt x="2517" y="929"/>
                  <a:pt x="2877" y="1071"/>
                  <a:pt x="3175" y="1358"/>
                </a:cubicBezTo>
                <a:cubicBezTo>
                  <a:pt x="3078" y="1447"/>
                  <a:pt x="2989" y="1530"/>
                  <a:pt x="2901" y="1609"/>
                </a:cubicBezTo>
                <a:cubicBezTo>
                  <a:pt x="2806" y="1544"/>
                  <a:pt x="2723" y="1476"/>
                  <a:pt x="2629" y="1423"/>
                </a:cubicBezTo>
                <a:cubicBezTo>
                  <a:pt x="2481" y="1341"/>
                  <a:pt x="2320" y="1302"/>
                  <a:pt x="2160" y="1302"/>
                </a:cubicBezTo>
                <a:cubicBezTo>
                  <a:pt x="1738" y="1302"/>
                  <a:pt x="1327" y="1570"/>
                  <a:pt x="1197" y="1990"/>
                </a:cubicBezTo>
                <a:cubicBezTo>
                  <a:pt x="1111" y="2268"/>
                  <a:pt x="1129" y="2534"/>
                  <a:pt x="1250" y="2794"/>
                </a:cubicBezTo>
                <a:cubicBezTo>
                  <a:pt x="1409" y="3131"/>
                  <a:pt x="1740" y="3321"/>
                  <a:pt x="2085" y="3321"/>
                </a:cubicBezTo>
                <a:cubicBezTo>
                  <a:pt x="2260" y="3321"/>
                  <a:pt x="2438" y="3272"/>
                  <a:pt x="2599" y="3169"/>
                </a:cubicBezTo>
                <a:cubicBezTo>
                  <a:pt x="3101" y="2850"/>
                  <a:pt x="3261" y="2280"/>
                  <a:pt x="2995" y="1757"/>
                </a:cubicBezTo>
                <a:cubicBezTo>
                  <a:pt x="2986" y="1733"/>
                  <a:pt x="2980" y="1689"/>
                  <a:pt x="2995" y="1677"/>
                </a:cubicBezTo>
                <a:cubicBezTo>
                  <a:pt x="3075" y="1595"/>
                  <a:pt x="3161" y="1521"/>
                  <a:pt x="3249" y="1438"/>
                </a:cubicBezTo>
                <a:cubicBezTo>
                  <a:pt x="3420" y="1618"/>
                  <a:pt x="3506" y="1828"/>
                  <a:pt x="3533" y="2058"/>
                </a:cubicBezTo>
                <a:cubicBezTo>
                  <a:pt x="3618" y="2773"/>
                  <a:pt x="3234" y="3296"/>
                  <a:pt x="2691" y="3544"/>
                </a:cubicBezTo>
                <a:cubicBezTo>
                  <a:pt x="2476" y="3642"/>
                  <a:pt x="2246" y="3691"/>
                  <a:pt x="2022" y="3691"/>
                </a:cubicBezTo>
                <a:cubicBezTo>
                  <a:pt x="1381" y="3691"/>
                  <a:pt x="783" y="3287"/>
                  <a:pt x="683" y="2454"/>
                </a:cubicBezTo>
                <a:cubicBezTo>
                  <a:pt x="638" y="2108"/>
                  <a:pt x="712" y="1775"/>
                  <a:pt x="946" y="1503"/>
                </a:cubicBezTo>
                <a:cubicBezTo>
                  <a:pt x="1238" y="1169"/>
                  <a:pt x="1613" y="945"/>
                  <a:pt x="2065" y="930"/>
                </a:cubicBezTo>
                <a:cubicBezTo>
                  <a:pt x="2084" y="929"/>
                  <a:pt x="2104" y="929"/>
                  <a:pt x="2124" y="929"/>
                </a:cubicBezTo>
                <a:close/>
                <a:moveTo>
                  <a:pt x="1247" y="3597"/>
                </a:moveTo>
                <a:cubicBezTo>
                  <a:pt x="1303" y="3623"/>
                  <a:pt x="1356" y="3647"/>
                  <a:pt x="1418" y="3677"/>
                </a:cubicBezTo>
                <a:cubicBezTo>
                  <a:pt x="1392" y="3735"/>
                  <a:pt x="1375" y="3764"/>
                  <a:pt x="1341" y="3764"/>
                </a:cubicBezTo>
                <a:cubicBezTo>
                  <a:pt x="1310" y="3764"/>
                  <a:pt x="1266" y="3739"/>
                  <a:pt x="1188" y="3691"/>
                </a:cubicBezTo>
                <a:cubicBezTo>
                  <a:pt x="1205" y="3665"/>
                  <a:pt x="1220" y="3635"/>
                  <a:pt x="1247" y="3597"/>
                </a:cubicBezTo>
                <a:close/>
                <a:moveTo>
                  <a:pt x="1550" y="3721"/>
                </a:moveTo>
                <a:cubicBezTo>
                  <a:pt x="1561" y="3721"/>
                  <a:pt x="1574" y="3725"/>
                  <a:pt x="1589" y="3733"/>
                </a:cubicBezTo>
                <a:cubicBezTo>
                  <a:pt x="1607" y="3742"/>
                  <a:pt x="1619" y="3765"/>
                  <a:pt x="1637" y="3783"/>
                </a:cubicBezTo>
                <a:cubicBezTo>
                  <a:pt x="1592" y="3792"/>
                  <a:pt x="1548" y="3804"/>
                  <a:pt x="1492" y="3815"/>
                </a:cubicBezTo>
                <a:cubicBezTo>
                  <a:pt x="1503" y="3757"/>
                  <a:pt x="1516" y="3721"/>
                  <a:pt x="1550" y="3721"/>
                </a:cubicBezTo>
                <a:close/>
                <a:moveTo>
                  <a:pt x="4089" y="0"/>
                </a:moveTo>
                <a:cubicBezTo>
                  <a:pt x="4071" y="0"/>
                  <a:pt x="4040" y="12"/>
                  <a:pt x="4026" y="26"/>
                </a:cubicBezTo>
                <a:cubicBezTo>
                  <a:pt x="3790" y="227"/>
                  <a:pt x="3556" y="425"/>
                  <a:pt x="3329" y="632"/>
                </a:cubicBezTo>
                <a:cubicBezTo>
                  <a:pt x="3290" y="664"/>
                  <a:pt x="3270" y="732"/>
                  <a:pt x="3267" y="785"/>
                </a:cubicBezTo>
                <a:cubicBezTo>
                  <a:pt x="3258" y="942"/>
                  <a:pt x="3264" y="1095"/>
                  <a:pt x="3264" y="1255"/>
                </a:cubicBezTo>
                <a:cubicBezTo>
                  <a:pt x="3093" y="1152"/>
                  <a:pt x="2948" y="1054"/>
                  <a:pt x="2794" y="977"/>
                </a:cubicBezTo>
                <a:cubicBezTo>
                  <a:pt x="2682" y="924"/>
                  <a:pt x="2549" y="906"/>
                  <a:pt x="2431" y="859"/>
                </a:cubicBezTo>
                <a:cubicBezTo>
                  <a:pt x="2323" y="817"/>
                  <a:pt x="2212" y="799"/>
                  <a:pt x="2102" y="799"/>
                </a:cubicBezTo>
                <a:cubicBezTo>
                  <a:pt x="2028" y="799"/>
                  <a:pt x="1956" y="807"/>
                  <a:pt x="1885" y="821"/>
                </a:cubicBezTo>
                <a:cubicBezTo>
                  <a:pt x="1394" y="918"/>
                  <a:pt x="984" y="1166"/>
                  <a:pt x="656" y="1530"/>
                </a:cubicBezTo>
                <a:cubicBezTo>
                  <a:pt x="1" y="2253"/>
                  <a:pt x="237" y="3366"/>
                  <a:pt x="1182" y="3812"/>
                </a:cubicBezTo>
                <a:cubicBezTo>
                  <a:pt x="1356" y="3897"/>
                  <a:pt x="1537" y="3925"/>
                  <a:pt x="1720" y="3925"/>
                </a:cubicBezTo>
                <a:cubicBezTo>
                  <a:pt x="1858" y="3925"/>
                  <a:pt x="1997" y="3909"/>
                  <a:pt x="2136" y="3889"/>
                </a:cubicBezTo>
                <a:cubicBezTo>
                  <a:pt x="2475" y="3839"/>
                  <a:pt x="2759" y="3671"/>
                  <a:pt x="3025" y="3470"/>
                </a:cubicBezTo>
                <a:cubicBezTo>
                  <a:pt x="3713" y="2956"/>
                  <a:pt x="3852" y="2085"/>
                  <a:pt x="3358" y="1397"/>
                </a:cubicBezTo>
                <a:cubicBezTo>
                  <a:pt x="3352" y="1388"/>
                  <a:pt x="3350" y="1376"/>
                  <a:pt x="3338" y="1352"/>
                </a:cubicBezTo>
                <a:lnTo>
                  <a:pt x="3471" y="1352"/>
                </a:lnTo>
                <a:cubicBezTo>
                  <a:pt x="3589" y="1358"/>
                  <a:pt x="3707" y="1364"/>
                  <a:pt x="3825" y="1364"/>
                </a:cubicBezTo>
                <a:cubicBezTo>
                  <a:pt x="3860" y="1364"/>
                  <a:pt x="3908" y="1355"/>
                  <a:pt x="3928" y="1332"/>
                </a:cubicBezTo>
                <a:cubicBezTo>
                  <a:pt x="4144" y="1116"/>
                  <a:pt x="4354" y="895"/>
                  <a:pt x="4563" y="676"/>
                </a:cubicBezTo>
                <a:cubicBezTo>
                  <a:pt x="4611" y="629"/>
                  <a:pt x="4634" y="582"/>
                  <a:pt x="4593" y="511"/>
                </a:cubicBezTo>
                <a:cubicBezTo>
                  <a:pt x="4572" y="471"/>
                  <a:pt x="4545" y="461"/>
                  <a:pt x="4517" y="461"/>
                </a:cubicBezTo>
                <a:cubicBezTo>
                  <a:pt x="4492" y="461"/>
                  <a:pt x="4467" y="468"/>
                  <a:pt x="4442" y="469"/>
                </a:cubicBezTo>
                <a:cubicBezTo>
                  <a:pt x="4342" y="478"/>
                  <a:pt x="4244" y="493"/>
                  <a:pt x="4138" y="508"/>
                </a:cubicBezTo>
                <a:cubicBezTo>
                  <a:pt x="4138" y="354"/>
                  <a:pt x="4138" y="218"/>
                  <a:pt x="4135" y="82"/>
                </a:cubicBezTo>
                <a:cubicBezTo>
                  <a:pt x="4135" y="53"/>
                  <a:pt x="4120" y="17"/>
                  <a:pt x="4100" y="3"/>
                </a:cubicBezTo>
                <a:cubicBezTo>
                  <a:pt x="4097" y="1"/>
                  <a:pt x="4093" y="0"/>
                  <a:pt x="4089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grpSp>
        <p:nvGrpSpPr>
          <p:cNvPr id="53" name="Google Shape;1154;p36"/>
          <p:cNvGrpSpPr/>
          <p:nvPr/>
        </p:nvGrpSpPr>
        <p:grpSpPr>
          <a:xfrm>
            <a:off x="3359150" y="2733675"/>
            <a:ext cx="11582401" cy="7705761"/>
            <a:chOff x="640142" y="1171650"/>
            <a:chExt cx="7863716" cy="3971961"/>
          </a:xfrm>
        </p:grpSpPr>
        <p:sp>
          <p:nvSpPr>
            <p:cNvPr id="54" name="Google Shape;1155;p36"/>
            <p:cNvSpPr/>
            <p:nvPr/>
          </p:nvSpPr>
          <p:spPr>
            <a:xfrm>
              <a:off x="3038691" y="3017280"/>
              <a:ext cx="1499375" cy="988102"/>
            </a:xfrm>
            <a:custGeom>
              <a:avLst/>
              <a:gdLst/>
              <a:ahLst/>
              <a:cxnLst/>
              <a:rect l="l" t="t" r="r" b="b"/>
              <a:pathLst>
                <a:path w="5833" h="3844" extrusionOk="0">
                  <a:moveTo>
                    <a:pt x="5833" y="1"/>
                  </a:moveTo>
                  <a:cubicBezTo>
                    <a:pt x="3631" y="1"/>
                    <a:pt x="1538" y="849"/>
                    <a:pt x="1" y="2412"/>
                  </a:cubicBezTo>
                  <a:lnTo>
                    <a:pt x="1405" y="3844"/>
                  </a:lnTo>
                  <a:cubicBezTo>
                    <a:pt x="2599" y="2652"/>
                    <a:pt x="4162" y="2016"/>
                    <a:pt x="5833" y="2016"/>
                  </a:cubicBezTo>
                  <a:lnTo>
                    <a:pt x="583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1156;p36"/>
            <p:cNvSpPr/>
            <p:nvPr/>
          </p:nvSpPr>
          <p:spPr>
            <a:xfrm>
              <a:off x="4537816" y="3017280"/>
              <a:ext cx="1506059" cy="988102"/>
            </a:xfrm>
            <a:custGeom>
              <a:avLst/>
              <a:gdLst/>
              <a:ahLst/>
              <a:cxnLst/>
              <a:rect l="l" t="t" r="r" b="b"/>
              <a:pathLst>
                <a:path w="5859" h="3844" extrusionOk="0">
                  <a:moveTo>
                    <a:pt x="1" y="1"/>
                  </a:moveTo>
                  <a:lnTo>
                    <a:pt x="1" y="2016"/>
                  </a:lnTo>
                  <a:cubicBezTo>
                    <a:pt x="1697" y="2016"/>
                    <a:pt x="3260" y="2652"/>
                    <a:pt x="4454" y="3844"/>
                  </a:cubicBezTo>
                  <a:lnTo>
                    <a:pt x="5858" y="2412"/>
                  </a:lnTo>
                  <a:cubicBezTo>
                    <a:pt x="4295" y="849"/>
                    <a:pt x="2227" y="1"/>
                    <a:pt x="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1157;p36"/>
            <p:cNvSpPr/>
            <p:nvPr/>
          </p:nvSpPr>
          <p:spPr>
            <a:xfrm>
              <a:off x="2411742" y="3637289"/>
              <a:ext cx="988102" cy="1506316"/>
            </a:xfrm>
            <a:custGeom>
              <a:avLst/>
              <a:gdLst/>
              <a:ahLst/>
              <a:cxnLst/>
              <a:rect l="l" t="t" r="r" b="b"/>
              <a:pathLst>
                <a:path w="3844" h="5860" extrusionOk="0">
                  <a:moveTo>
                    <a:pt x="2440" y="0"/>
                  </a:moveTo>
                  <a:cubicBezTo>
                    <a:pt x="875" y="1565"/>
                    <a:pt x="1" y="3658"/>
                    <a:pt x="1" y="5860"/>
                  </a:cubicBezTo>
                  <a:lnTo>
                    <a:pt x="2016" y="5860"/>
                  </a:lnTo>
                  <a:cubicBezTo>
                    <a:pt x="2016" y="4189"/>
                    <a:pt x="2652" y="2626"/>
                    <a:pt x="3844" y="1432"/>
                  </a:cubicBezTo>
                  <a:lnTo>
                    <a:pt x="244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1158;p36"/>
            <p:cNvSpPr/>
            <p:nvPr/>
          </p:nvSpPr>
          <p:spPr>
            <a:xfrm>
              <a:off x="5682724" y="3637289"/>
              <a:ext cx="987845" cy="1506316"/>
            </a:xfrm>
            <a:custGeom>
              <a:avLst/>
              <a:gdLst/>
              <a:ahLst/>
              <a:cxnLst/>
              <a:rect l="l" t="t" r="r" b="b"/>
              <a:pathLst>
                <a:path w="3843" h="5860" extrusionOk="0">
                  <a:moveTo>
                    <a:pt x="1404" y="0"/>
                  </a:moveTo>
                  <a:lnTo>
                    <a:pt x="0" y="1432"/>
                  </a:lnTo>
                  <a:cubicBezTo>
                    <a:pt x="1167" y="2626"/>
                    <a:pt x="1828" y="4189"/>
                    <a:pt x="1828" y="5860"/>
                  </a:cubicBezTo>
                  <a:lnTo>
                    <a:pt x="3843" y="5860"/>
                  </a:lnTo>
                  <a:cubicBezTo>
                    <a:pt x="3843" y="3658"/>
                    <a:pt x="2969" y="1565"/>
                    <a:pt x="140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1159;p36"/>
            <p:cNvSpPr/>
            <p:nvPr/>
          </p:nvSpPr>
          <p:spPr>
            <a:xfrm>
              <a:off x="4074609" y="1845639"/>
              <a:ext cx="995042" cy="74802"/>
            </a:xfrm>
            <a:custGeom>
              <a:avLst/>
              <a:gdLst/>
              <a:ahLst/>
              <a:cxnLst/>
              <a:rect l="l" t="t" r="r" b="b"/>
              <a:pathLst>
                <a:path w="3871" h="291" extrusionOk="0">
                  <a:moveTo>
                    <a:pt x="1723" y="1"/>
                  </a:moveTo>
                  <a:cubicBezTo>
                    <a:pt x="1171" y="1"/>
                    <a:pt x="619" y="35"/>
                    <a:pt x="79" y="106"/>
                  </a:cubicBezTo>
                  <a:cubicBezTo>
                    <a:pt x="26" y="131"/>
                    <a:pt x="0" y="159"/>
                    <a:pt x="26" y="184"/>
                  </a:cubicBezTo>
                  <a:cubicBezTo>
                    <a:pt x="26" y="223"/>
                    <a:pt x="40" y="248"/>
                    <a:pt x="58" y="248"/>
                  </a:cubicBezTo>
                  <a:cubicBezTo>
                    <a:pt x="65" y="248"/>
                    <a:pt x="72" y="244"/>
                    <a:pt x="79" y="237"/>
                  </a:cubicBezTo>
                  <a:cubicBezTo>
                    <a:pt x="617" y="167"/>
                    <a:pt x="1166" y="133"/>
                    <a:pt x="1716" y="133"/>
                  </a:cubicBezTo>
                  <a:cubicBezTo>
                    <a:pt x="2412" y="133"/>
                    <a:pt x="3109" y="187"/>
                    <a:pt x="3790" y="290"/>
                  </a:cubicBezTo>
                  <a:cubicBezTo>
                    <a:pt x="3817" y="290"/>
                    <a:pt x="3843" y="265"/>
                    <a:pt x="3870" y="237"/>
                  </a:cubicBezTo>
                  <a:cubicBezTo>
                    <a:pt x="3870" y="184"/>
                    <a:pt x="3843" y="159"/>
                    <a:pt x="3790" y="159"/>
                  </a:cubicBezTo>
                  <a:cubicBezTo>
                    <a:pt x="3111" y="55"/>
                    <a:pt x="2416" y="1"/>
                    <a:pt x="17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1160;p36"/>
            <p:cNvSpPr/>
            <p:nvPr/>
          </p:nvSpPr>
          <p:spPr>
            <a:xfrm>
              <a:off x="4974033" y="1837413"/>
              <a:ext cx="142920" cy="130839"/>
            </a:xfrm>
            <a:custGeom>
              <a:avLst/>
              <a:gdLst/>
              <a:ahLst/>
              <a:cxnLst/>
              <a:rect l="l" t="t" r="r" b="b"/>
              <a:pathLst>
                <a:path w="556" h="509" extrusionOk="0">
                  <a:moveTo>
                    <a:pt x="278" y="0"/>
                  </a:moveTo>
                  <a:cubicBezTo>
                    <a:pt x="159" y="0"/>
                    <a:pt x="51" y="98"/>
                    <a:pt x="26" y="216"/>
                  </a:cubicBezTo>
                  <a:cubicBezTo>
                    <a:pt x="0" y="350"/>
                    <a:pt x="106" y="481"/>
                    <a:pt x="238" y="509"/>
                  </a:cubicBezTo>
                  <a:cubicBezTo>
                    <a:pt x="371" y="509"/>
                    <a:pt x="503" y="428"/>
                    <a:pt x="530" y="297"/>
                  </a:cubicBezTo>
                  <a:cubicBezTo>
                    <a:pt x="556" y="163"/>
                    <a:pt x="450" y="31"/>
                    <a:pt x="318" y="4"/>
                  </a:cubicBezTo>
                  <a:cubicBezTo>
                    <a:pt x="305" y="1"/>
                    <a:pt x="291" y="0"/>
                    <a:pt x="27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1161;p36"/>
            <p:cNvSpPr/>
            <p:nvPr/>
          </p:nvSpPr>
          <p:spPr>
            <a:xfrm>
              <a:off x="4026541" y="1830730"/>
              <a:ext cx="143691" cy="124927"/>
            </a:xfrm>
            <a:custGeom>
              <a:avLst/>
              <a:gdLst/>
              <a:ahLst/>
              <a:cxnLst/>
              <a:rect l="l" t="t" r="r" b="b"/>
              <a:pathLst>
                <a:path w="559" h="486" extrusionOk="0">
                  <a:moveTo>
                    <a:pt x="283" y="0"/>
                  </a:moveTo>
                  <a:cubicBezTo>
                    <a:pt x="269" y="0"/>
                    <a:pt x="254" y="2"/>
                    <a:pt x="240" y="4"/>
                  </a:cubicBezTo>
                  <a:cubicBezTo>
                    <a:pt x="107" y="4"/>
                    <a:pt x="1" y="136"/>
                    <a:pt x="28" y="270"/>
                  </a:cubicBezTo>
                  <a:cubicBezTo>
                    <a:pt x="51" y="388"/>
                    <a:pt x="161" y="485"/>
                    <a:pt x="279" y="485"/>
                  </a:cubicBezTo>
                  <a:cubicBezTo>
                    <a:pt x="292" y="485"/>
                    <a:pt x="305" y="484"/>
                    <a:pt x="319" y="482"/>
                  </a:cubicBezTo>
                  <a:cubicBezTo>
                    <a:pt x="452" y="482"/>
                    <a:pt x="558" y="348"/>
                    <a:pt x="531" y="217"/>
                  </a:cubicBezTo>
                  <a:cubicBezTo>
                    <a:pt x="508" y="97"/>
                    <a:pt x="399" y="0"/>
                    <a:pt x="28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1162;p36"/>
            <p:cNvSpPr/>
            <p:nvPr/>
          </p:nvSpPr>
          <p:spPr>
            <a:xfrm>
              <a:off x="1239844" y="4645702"/>
              <a:ext cx="68375" cy="457036"/>
            </a:xfrm>
            <a:custGeom>
              <a:avLst/>
              <a:gdLst/>
              <a:ahLst/>
              <a:cxnLst/>
              <a:rect l="l" t="t" r="r" b="b"/>
              <a:pathLst>
                <a:path w="266" h="1778" extrusionOk="0">
                  <a:moveTo>
                    <a:pt x="213" y="1"/>
                  </a:moveTo>
                  <a:cubicBezTo>
                    <a:pt x="185" y="1"/>
                    <a:pt x="132" y="28"/>
                    <a:pt x="132" y="54"/>
                  </a:cubicBezTo>
                  <a:cubicBezTo>
                    <a:pt x="54" y="611"/>
                    <a:pt x="26" y="1167"/>
                    <a:pt x="0" y="1697"/>
                  </a:cubicBezTo>
                  <a:cubicBezTo>
                    <a:pt x="0" y="1750"/>
                    <a:pt x="26" y="1778"/>
                    <a:pt x="79" y="1778"/>
                  </a:cubicBezTo>
                  <a:cubicBezTo>
                    <a:pt x="107" y="1778"/>
                    <a:pt x="132" y="1750"/>
                    <a:pt x="132" y="1697"/>
                  </a:cubicBezTo>
                  <a:cubicBezTo>
                    <a:pt x="160" y="1167"/>
                    <a:pt x="185" y="611"/>
                    <a:pt x="266" y="81"/>
                  </a:cubicBezTo>
                  <a:cubicBezTo>
                    <a:pt x="266" y="54"/>
                    <a:pt x="266" y="1"/>
                    <a:pt x="2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163;p36"/>
            <p:cNvSpPr/>
            <p:nvPr/>
          </p:nvSpPr>
          <p:spPr>
            <a:xfrm>
              <a:off x="1226220" y="4603803"/>
              <a:ext cx="136494" cy="125184"/>
            </a:xfrm>
            <a:custGeom>
              <a:avLst/>
              <a:gdLst/>
              <a:ahLst/>
              <a:cxnLst/>
              <a:rect l="l" t="t" r="r" b="b"/>
              <a:pathLst>
                <a:path w="531" h="487" extrusionOk="0">
                  <a:moveTo>
                    <a:pt x="251" y="1"/>
                  </a:moveTo>
                  <a:cubicBezTo>
                    <a:pt x="134" y="1"/>
                    <a:pt x="23" y="98"/>
                    <a:pt x="0" y="217"/>
                  </a:cubicBezTo>
                  <a:cubicBezTo>
                    <a:pt x="0" y="350"/>
                    <a:pt x="79" y="482"/>
                    <a:pt x="213" y="482"/>
                  </a:cubicBezTo>
                  <a:cubicBezTo>
                    <a:pt x="233" y="485"/>
                    <a:pt x="253" y="487"/>
                    <a:pt x="272" y="487"/>
                  </a:cubicBezTo>
                  <a:cubicBezTo>
                    <a:pt x="398" y="487"/>
                    <a:pt x="481" y="408"/>
                    <a:pt x="503" y="270"/>
                  </a:cubicBezTo>
                  <a:cubicBezTo>
                    <a:pt x="531" y="138"/>
                    <a:pt x="425" y="4"/>
                    <a:pt x="291" y="4"/>
                  </a:cubicBezTo>
                  <a:cubicBezTo>
                    <a:pt x="278" y="2"/>
                    <a:pt x="264" y="1"/>
                    <a:pt x="25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1164;p36"/>
            <p:cNvSpPr/>
            <p:nvPr/>
          </p:nvSpPr>
          <p:spPr>
            <a:xfrm>
              <a:off x="1191775" y="5013543"/>
              <a:ext cx="130068" cy="130068"/>
            </a:xfrm>
            <a:custGeom>
              <a:avLst/>
              <a:gdLst/>
              <a:ahLst/>
              <a:cxnLst/>
              <a:rect l="l" t="t" r="r" b="b"/>
              <a:pathLst>
                <a:path w="506" h="506" extrusionOk="0">
                  <a:moveTo>
                    <a:pt x="266" y="1"/>
                  </a:moveTo>
                  <a:cubicBezTo>
                    <a:pt x="134" y="1"/>
                    <a:pt x="1" y="107"/>
                    <a:pt x="1" y="266"/>
                  </a:cubicBezTo>
                  <a:cubicBezTo>
                    <a:pt x="1" y="400"/>
                    <a:pt x="107" y="506"/>
                    <a:pt x="266" y="506"/>
                  </a:cubicBezTo>
                  <a:cubicBezTo>
                    <a:pt x="400" y="506"/>
                    <a:pt x="506" y="400"/>
                    <a:pt x="506" y="266"/>
                  </a:cubicBezTo>
                  <a:cubicBezTo>
                    <a:pt x="506" y="135"/>
                    <a:pt x="400" y="1"/>
                    <a:pt x="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165;p36"/>
            <p:cNvSpPr/>
            <p:nvPr/>
          </p:nvSpPr>
          <p:spPr>
            <a:xfrm>
              <a:off x="2003030" y="2570010"/>
              <a:ext cx="497393" cy="488653"/>
            </a:xfrm>
            <a:custGeom>
              <a:avLst/>
              <a:gdLst/>
              <a:ahLst/>
              <a:cxnLst/>
              <a:rect l="l" t="t" r="r" b="b"/>
              <a:pathLst>
                <a:path w="1935" h="1901" extrusionOk="0">
                  <a:moveTo>
                    <a:pt x="1845" y="0"/>
                  </a:moveTo>
                  <a:cubicBezTo>
                    <a:pt x="1829" y="0"/>
                    <a:pt x="1813" y="6"/>
                    <a:pt x="1803" y="17"/>
                  </a:cubicBezTo>
                  <a:cubicBezTo>
                    <a:pt x="1457" y="310"/>
                    <a:pt x="1114" y="628"/>
                    <a:pt x="796" y="946"/>
                  </a:cubicBezTo>
                  <a:cubicBezTo>
                    <a:pt x="531" y="1211"/>
                    <a:pt x="266" y="1476"/>
                    <a:pt x="26" y="1766"/>
                  </a:cubicBezTo>
                  <a:cubicBezTo>
                    <a:pt x="0" y="1794"/>
                    <a:pt x="0" y="1847"/>
                    <a:pt x="26" y="1872"/>
                  </a:cubicBezTo>
                  <a:cubicBezTo>
                    <a:pt x="53" y="1872"/>
                    <a:pt x="53" y="1900"/>
                    <a:pt x="79" y="1900"/>
                  </a:cubicBezTo>
                  <a:cubicBezTo>
                    <a:pt x="107" y="1900"/>
                    <a:pt x="107" y="1872"/>
                    <a:pt x="132" y="1872"/>
                  </a:cubicBezTo>
                  <a:cubicBezTo>
                    <a:pt x="372" y="1582"/>
                    <a:pt x="637" y="1289"/>
                    <a:pt x="874" y="1024"/>
                  </a:cubicBezTo>
                  <a:cubicBezTo>
                    <a:pt x="1220" y="706"/>
                    <a:pt x="1538" y="416"/>
                    <a:pt x="1909" y="123"/>
                  </a:cubicBezTo>
                  <a:cubicBezTo>
                    <a:pt x="1935" y="97"/>
                    <a:pt x="1935" y="70"/>
                    <a:pt x="1909" y="44"/>
                  </a:cubicBezTo>
                  <a:cubicBezTo>
                    <a:pt x="1893" y="13"/>
                    <a:pt x="1868" y="0"/>
                    <a:pt x="184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1166;p36"/>
            <p:cNvSpPr/>
            <p:nvPr/>
          </p:nvSpPr>
          <p:spPr>
            <a:xfrm>
              <a:off x="1954961" y="2972810"/>
              <a:ext cx="143691" cy="127240"/>
            </a:xfrm>
            <a:custGeom>
              <a:avLst/>
              <a:gdLst/>
              <a:ahLst/>
              <a:cxnLst/>
              <a:rect l="l" t="t" r="r" b="b"/>
              <a:pathLst>
                <a:path w="559" h="495" extrusionOk="0">
                  <a:moveTo>
                    <a:pt x="265" y="0"/>
                  </a:moveTo>
                  <a:cubicBezTo>
                    <a:pt x="194" y="0"/>
                    <a:pt x="125" y="34"/>
                    <a:pt x="81" y="93"/>
                  </a:cubicBezTo>
                  <a:cubicBezTo>
                    <a:pt x="1" y="199"/>
                    <a:pt x="1" y="358"/>
                    <a:pt x="107" y="439"/>
                  </a:cubicBezTo>
                  <a:cubicBezTo>
                    <a:pt x="156" y="475"/>
                    <a:pt x="216" y="495"/>
                    <a:pt x="278" y="495"/>
                  </a:cubicBezTo>
                  <a:cubicBezTo>
                    <a:pt x="349" y="495"/>
                    <a:pt x="421" y="469"/>
                    <a:pt x="478" y="412"/>
                  </a:cubicBezTo>
                  <a:cubicBezTo>
                    <a:pt x="559" y="305"/>
                    <a:pt x="531" y="146"/>
                    <a:pt x="425" y="68"/>
                  </a:cubicBezTo>
                  <a:cubicBezTo>
                    <a:pt x="378" y="21"/>
                    <a:pt x="321" y="0"/>
                    <a:pt x="26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1167;p36"/>
            <p:cNvSpPr/>
            <p:nvPr/>
          </p:nvSpPr>
          <p:spPr>
            <a:xfrm>
              <a:off x="2404802" y="2528368"/>
              <a:ext cx="143691" cy="129039"/>
            </a:xfrm>
            <a:custGeom>
              <a:avLst/>
              <a:gdLst/>
              <a:ahLst/>
              <a:cxnLst/>
              <a:rect l="l" t="t" r="r" b="b"/>
              <a:pathLst>
                <a:path w="559" h="502" extrusionOk="0">
                  <a:moveTo>
                    <a:pt x="276" y="1"/>
                  </a:moveTo>
                  <a:cubicBezTo>
                    <a:pt x="226" y="1"/>
                    <a:pt x="176" y="16"/>
                    <a:pt x="134" y="47"/>
                  </a:cubicBezTo>
                  <a:cubicBezTo>
                    <a:pt x="28" y="153"/>
                    <a:pt x="0" y="312"/>
                    <a:pt x="81" y="419"/>
                  </a:cubicBezTo>
                  <a:cubicBezTo>
                    <a:pt x="138" y="475"/>
                    <a:pt x="209" y="502"/>
                    <a:pt x="280" y="502"/>
                  </a:cubicBezTo>
                  <a:cubicBezTo>
                    <a:pt x="342" y="502"/>
                    <a:pt x="403" y="481"/>
                    <a:pt x="452" y="444"/>
                  </a:cubicBezTo>
                  <a:cubicBezTo>
                    <a:pt x="558" y="365"/>
                    <a:pt x="558" y="206"/>
                    <a:pt x="478" y="100"/>
                  </a:cubicBezTo>
                  <a:cubicBezTo>
                    <a:pt x="430" y="36"/>
                    <a:pt x="353" y="1"/>
                    <a:pt x="27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1168;p36"/>
            <p:cNvSpPr/>
            <p:nvPr/>
          </p:nvSpPr>
          <p:spPr>
            <a:xfrm>
              <a:off x="6623019" y="2603170"/>
              <a:ext cx="477343" cy="482741"/>
            </a:xfrm>
            <a:custGeom>
              <a:avLst/>
              <a:gdLst/>
              <a:ahLst/>
              <a:cxnLst/>
              <a:rect l="l" t="t" r="r" b="b"/>
              <a:pathLst>
                <a:path w="1857" h="1878" extrusionOk="0">
                  <a:moveTo>
                    <a:pt x="66" y="1"/>
                  </a:moveTo>
                  <a:cubicBezTo>
                    <a:pt x="53" y="1"/>
                    <a:pt x="40" y="8"/>
                    <a:pt x="26" y="21"/>
                  </a:cubicBezTo>
                  <a:cubicBezTo>
                    <a:pt x="0" y="47"/>
                    <a:pt x="0" y="100"/>
                    <a:pt x="26" y="128"/>
                  </a:cubicBezTo>
                  <a:cubicBezTo>
                    <a:pt x="319" y="365"/>
                    <a:pt x="609" y="630"/>
                    <a:pt x="874" y="895"/>
                  </a:cubicBezTo>
                  <a:cubicBezTo>
                    <a:pt x="1192" y="1213"/>
                    <a:pt x="1457" y="1531"/>
                    <a:pt x="1750" y="1850"/>
                  </a:cubicBezTo>
                  <a:lnTo>
                    <a:pt x="1775" y="1877"/>
                  </a:lnTo>
                  <a:cubicBezTo>
                    <a:pt x="1803" y="1877"/>
                    <a:pt x="1828" y="1877"/>
                    <a:pt x="1828" y="1850"/>
                  </a:cubicBezTo>
                  <a:cubicBezTo>
                    <a:pt x="1856" y="1824"/>
                    <a:pt x="1856" y="1796"/>
                    <a:pt x="1828" y="1771"/>
                  </a:cubicBezTo>
                  <a:cubicBezTo>
                    <a:pt x="1563" y="1425"/>
                    <a:pt x="1273" y="1107"/>
                    <a:pt x="980" y="817"/>
                  </a:cubicBezTo>
                  <a:cubicBezTo>
                    <a:pt x="690" y="524"/>
                    <a:pt x="397" y="259"/>
                    <a:pt x="106" y="21"/>
                  </a:cubicBezTo>
                  <a:cubicBezTo>
                    <a:pt x="93" y="8"/>
                    <a:pt x="79" y="1"/>
                    <a:pt x="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1169;p36"/>
            <p:cNvSpPr/>
            <p:nvPr/>
          </p:nvSpPr>
          <p:spPr>
            <a:xfrm>
              <a:off x="7004484" y="3000058"/>
              <a:ext cx="150375" cy="130325"/>
            </a:xfrm>
            <a:custGeom>
              <a:avLst/>
              <a:gdLst/>
              <a:ahLst/>
              <a:cxnLst/>
              <a:rect l="l" t="t" r="r" b="b"/>
              <a:pathLst>
                <a:path w="585" h="507" extrusionOk="0">
                  <a:moveTo>
                    <a:pt x="292" y="0"/>
                  </a:moveTo>
                  <a:cubicBezTo>
                    <a:pt x="236" y="0"/>
                    <a:pt x="179" y="21"/>
                    <a:pt x="132" y="68"/>
                  </a:cubicBezTo>
                  <a:cubicBezTo>
                    <a:pt x="26" y="146"/>
                    <a:pt x="1" y="306"/>
                    <a:pt x="107" y="412"/>
                  </a:cubicBezTo>
                  <a:cubicBezTo>
                    <a:pt x="151" y="471"/>
                    <a:pt x="221" y="506"/>
                    <a:pt x="293" y="506"/>
                  </a:cubicBezTo>
                  <a:cubicBezTo>
                    <a:pt x="348" y="506"/>
                    <a:pt x="404" y="485"/>
                    <a:pt x="451" y="439"/>
                  </a:cubicBezTo>
                  <a:cubicBezTo>
                    <a:pt x="557" y="359"/>
                    <a:pt x="584" y="199"/>
                    <a:pt x="478" y="93"/>
                  </a:cubicBezTo>
                  <a:cubicBezTo>
                    <a:pt x="433" y="34"/>
                    <a:pt x="363" y="0"/>
                    <a:pt x="29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1170;p36"/>
            <p:cNvSpPr/>
            <p:nvPr/>
          </p:nvSpPr>
          <p:spPr>
            <a:xfrm>
              <a:off x="6568524" y="2559985"/>
              <a:ext cx="142920" cy="128782"/>
            </a:xfrm>
            <a:custGeom>
              <a:avLst/>
              <a:gdLst/>
              <a:ahLst/>
              <a:cxnLst/>
              <a:rect l="l" t="t" r="r" b="b"/>
              <a:pathLst>
                <a:path w="556" h="501" extrusionOk="0">
                  <a:moveTo>
                    <a:pt x="282" y="0"/>
                  </a:moveTo>
                  <a:cubicBezTo>
                    <a:pt x="214" y="0"/>
                    <a:pt x="149" y="26"/>
                    <a:pt x="106" y="83"/>
                  </a:cubicBezTo>
                  <a:cubicBezTo>
                    <a:pt x="0" y="189"/>
                    <a:pt x="26" y="349"/>
                    <a:pt x="132" y="455"/>
                  </a:cubicBezTo>
                  <a:cubicBezTo>
                    <a:pt x="174" y="486"/>
                    <a:pt x="224" y="500"/>
                    <a:pt x="274" y="500"/>
                  </a:cubicBezTo>
                  <a:cubicBezTo>
                    <a:pt x="351" y="500"/>
                    <a:pt x="429" y="466"/>
                    <a:pt x="478" y="402"/>
                  </a:cubicBezTo>
                  <a:cubicBezTo>
                    <a:pt x="556" y="296"/>
                    <a:pt x="556" y="136"/>
                    <a:pt x="450" y="56"/>
                  </a:cubicBezTo>
                  <a:cubicBezTo>
                    <a:pt x="401" y="20"/>
                    <a:pt x="341" y="0"/>
                    <a:pt x="28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1171;p36"/>
            <p:cNvSpPr/>
            <p:nvPr/>
          </p:nvSpPr>
          <p:spPr>
            <a:xfrm>
              <a:off x="7774353" y="4659326"/>
              <a:ext cx="68375" cy="443412"/>
            </a:xfrm>
            <a:custGeom>
              <a:avLst/>
              <a:gdLst/>
              <a:ahLst/>
              <a:cxnLst/>
              <a:rect l="l" t="t" r="r" b="b"/>
              <a:pathLst>
                <a:path w="266" h="1725" extrusionOk="0">
                  <a:moveTo>
                    <a:pt x="53" y="1"/>
                  </a:moveTo>
                  <a:cubicBezTo>
                    <a:pt x="28" y="1"/>
                    <a:pt x="0" y="54"/>
                    <a:pt x="0" y="81"/>
                  </a:cubicBezTo>
                  <a:cubicBezTo>
                    <a:pt x="81" y="584"/>
                    <a:pt x="106" y="1114"/>
                    <a:pt x="134" y="1644"/>
                  </a:cubicBezTo>
                  <a:cubicBezTo>
                    <a:pt x="134" y="1697"/>
                    <a:pt x="159" y="1725"/>
                    <a:pt x="187" y="1725"/>
                  </a:cubicBezTo>
                  <a:cubicBezTo>
                    <a:pt x="240" y="1725"/>
                    <a:pt x="265" y="1697"/>
                    <a:pt x="265" y="1644"/>
                  </a:cubicBezTo>
                  <a:cubicBezTo>
                    <a:pt x="240" y="1114"/>
                    <a:pt x="212" y="584"/>
                    <a:pt x="134" y="54"/>
                  </a:cubicBezTo>
                  <a:cubicBezTo>
                    <a:pt x="134" y="28"/>
                    <a:pt x="81" y="1"/>
                    <a:pt x="5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1172;p36"/>
            <p:cNvSpPr/>
            <p:nvPr/>
          </p:nvSpPr>
          <p:spPr>
            <a:xfrm>
              <a:off x="7754046" y="5013543"/>
              <a:ext cx="136751" cy="130068"/>
            </a:xfrm>
            <a:custGeom>
              <a:avLst/>
              <a:gdLst/>
              <a:ahLst/>
              <a:cxnLst/>
              <a:rect l="l" t="t" r="r" b="b"/>
              <a:pathLst>
                <a:path w="532" h="506" extrusionOk="0">
                  <a:moveTo>
                    <a:pt x="266" y="1"/>
                  </a:moveTo>
                  <a:cubicBezTo>
                    <a:pt x="132" y="1"/>
                    <a:pt x="1" y="135"/>
                    <a:pt x="26" y="266"/>
                  </a:cubicBezTo>
                  <a:cubicBezTo>
                    <a:pt x="26" y="400"/>
                    <a:pt x="132" y="506"/>
                    <a:pt x="266" y="506"/>
                  </a:cubicBezTo>
                  <a:cubicBezTo>
                    <a:pt x="397" y="506"/>
                    <a:pt x="531" y="400"/>
                    <a:pt x="504" y="266"/>
                  </a:cubicBezTo>
                  <a:cubicBezTo>
                    <a:pt x="504" y="107"/>
                    <a:pt x="397" y="1"/>
                    <a:pt x="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1173;p36"/>
            <p:cNvSpPr/>
            <p:nvPr/>
          </p:nvSpPr>
          <p:spPr>
            <a:xfrm>
              <a:off x="7719858" y="4617427"/>
              <a:ext cx="136494" cy="125184"/>
            </a:xfrm>
            <a:custGeom>
              <a:avLst/>
              <a:gdLst/>
              <a:ahLst/>
              <a:cxnLst/>
              <a:rect l="l" t="t" r="r" b="b"/>
              <a:pathLst>
                <a:path w="531" h="487" extrusionOk="0">
                  <a:moveTo>
                    <a:pt x="280" y="1"/>
                  </a:moveTo>
                  <a:cubicBezTo>
                    <a:pt x="266" y="1"/>
                    <a:pt x="253" y="2"/>
                    <a:pt x="240" y="4"/>
                  </a:cubicBezTo>
                  <a:cubicBezTo>
                    <a:pt x="106" y="4"/>
                    <a:pt x="0" y="138"/>
                    <a:pt x="28" y="270"/>
                  </a:cubicBezTo>
                  <a:cubicBezTo>
                    <a:pt x="50" y="408"/>
                    <a:pt x="133" y="487"/>
                    <a:pt x="259" y="487"/>
                  </a:cubicBezTo>
                  <a:cubicBezTo>
                    <a:pt x="278" y="487"/>
                    <a:pt x="298" y="485"/>
                    <a:pt x="318" y="482"/>
                  </a:cubicBezTo>
                  <a:cubicBezTo>
                    <a:pt x="452" y="482"/>
                    <a:pt x="530" y="350"/>
                    <a:pt x="530" y="217"/>
                  </a:cubicBezTo>
                  <a:cubicBezTo>
                    <a:pt x="508" y="98"/>
                    <a:pt x="397" y="1"/>
                    <a:pt x="280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1174;p36"/>
            <p:cNvSpPr/>
            <p:nvPr/>
          </p:nvSpPr>
          <p:spPr>
            <a:xfrm>
              <a:off x="667390" y="2942221"/>
              <a:ext cx="1751282" cy="1690104"/>
            </a:xfrm>
            <a:custGeom>
              <a:avLst/>
              <a:gdLst/>
              <a:ahLst/>
              <a:cxnLst/>
              <a:rect l="l" t="t" r="r" b="b"/>
              <a:pathLst>
                <a:path w="6813" h="6575" extrusionOk="0">
                  <a:moveTo>
                    <a:pt x="3288" y="0"/>
                  </a:moveTo>
                  <a:cubicBezTo>
                    <a:pt x="1458" y="0"/>
                    <a:pt x="1" y="1459"/>
                    <a:pt x="1" y="3287"/>
                  </a:cubicBezTo>
                  <a:cubicBezTo>
                    <a:pt x="1" y="5090"/>
                    <a:pt x="1458" y="6574"/>
                    <a:pt x="3288" y="6574"/>
                  </a:cubicBezTo>
                  <a:cubicBezTo>
                    <a:pt x="4374" y="6574"/>
                    <a:pt x="5356" y="6019"/>
                    <a:pt x="5939" y="5196"/>
                  </a:cubicBezTo>
                  <a:lnTo>
                    <a:pt x="6812" y="5118"/>
                  </a:lnTo>
                  <a:lnTo>
                    <a:pt x="6416" y="4269"/>
                  </a:lnTo>
                  <a:cubicBezTo>
                    <a:pt x="6522" y="3951"/>
                    <a:pt x="6575" y="3633"/>
                    <a:pt x="6575" y="3287"/>
                  </a:cubicBezTo>
                  <a:cubicBezTo>
                    <a:pt x="6575" y="1459"/>
                    <a:pt x="5090" y="0"/>
                    <a:pt x="328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1175;p36"/>
            <p:cNvSpPr/>
            <p:nvPr/>
          </p:nvSpPr>
          <p:spPr>
            <a:xfrm>
              <a:off x="640142" y="2914974"/>
              <a:ext cx="1812977" cy="1738175"/>
            </a:xfrm>
            <a:custGeom>
              <a:avLst/>
              <a:gdLst/>
              <a:ahLst/>
              <a:cxnLst/>
              <a:rect l="l" t="t" r="r" b="b"/>
              <a:pathLst>
                <a:path w="7053" h="6762" extrusionOk="0">
                  <a:moveTo>
                    <a:pt x="3394" y="212"/>
                  </a:moveTo>
                  <a:cubicBezTo>
                    <a:pt x="5143" y="212"/>
                    <a:pt x="6575" y="1618"/>
                    <a:pt x="6575" y="3393"/>
                  </a:cubicBezTo>
                  <a:cubicBezTo>
                    <a:pt x="6575" y="3712"/>
                    <a:pt x="6522" y="4030"/>
                    <a:pt x="6416" y="4348"/>
                  </a:cubicBezTo>
                  <a:lnTo>
                    <a:pt x="6416" y="4375"/>
                  </a:lnTo>
                  <a:lnTo>
                    <a:pt x="6759" y="5143"/>
                  </a:lnTo>
                  <a:lnTo>
                    <a:pt x="5992" y="5224"/>
                  </a:lnTo>
                  <a:lnTo>
                    <a:pt x="5964" y="5249"/>
                  </a:lnTo>
                  <a:cubicBezTo>
                    <a:pt x="5355" y="6072"/>
                    <a:pt x="4401" y="6574"/>
                    <a:pt x="3394" y="6574"/>
                  </a:cubicBezTo>
                  <a:cubicBezTo>
                    <a:pt x="1644" y="6574"/>
                    <a:pt x="213" y="5143"/>
                    <a:pt x="213" y="3393"/>
                  </a:cubicBezTo>
                  <a:cubicBezTo>
                    <a:pt x="213" y="1618"/>
                    <a:pt x="1644" y="212"/>
                    <a:pt x="3394" y="212"/>
                  </a:cubicBezTo>
                  <a:close/>
                  <a:moveTo>
                    <a:pt x="3394" y="0"/>
                  </a:moveTo>
                  <a:cubicBezTo>
                    <a:pt x="1511" y="0"/>
                    <a:pt x="1" y="1512"/>
                    <a:pt x="1" y="3393"/>
                  </a:cubicBezTo>
                  <a:cubicBezTo>
                    <a:pt x="1" y="5249"/>
                    <a:pt x="1511" y="6761"/>
                    <a:pt x="3394" y="6761"/>
                  </a:cubicBezTo>
                  <a:cubicBezTo>
                    <a:pt x="4454" y="6761"/>
                    <a:pt x="5462" y="6256"/>
                    <a:pt x="6098" y="5408"/>
                  </a:cubicBezTo>
                  <a:lnTo>
                    <a:pt x="7052" y="5302"/>
                  </a:lnTo>
                  <a:lnTo>
                    <a:pt x="6628" y="4375"/>
                  </a:lnTo>
                  <a:cubicBezTo>
                    <a:pt x="6734" y="4057"/>
                    <a:pt x="6759" y="3712"/>
                    <a:pt x="6759" y="3393"/>
                  </a:cubicBezTo>
                  <a:cubicBezTo>
                    <a:pt x="6759" y="1512"/>
                    <a:pt x="5249" y="0"/>
                    <a:pt x="339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1176;p36"/>
            <p:cNvSpPr/>
            <p:nvPr/>
          </p:nvSpPr>
          <p:spPr>
            <a:xfrm>
              <a:off x="2241317" y="1196584"/>
              <a:ext cx="1921706" cy="1759507"/>
            </a:xfrm>
            <a:custGeom>
              <a:avLst/>
              <a:gdLst/>
              <a:ahLst/>
              <a:cxnLst/>
              <a:rect l="l" t="t" r="r" b="b"/>
              <a:pathLst>
                <a:path w="7476" h="6845" extrusionOk="0">
                  <a:moveTo>
                    <a:pt x="3748" y="0"/>
                  </a:moveTo>
                  <a:cubicBezTo>
                    <a:pt x="2722" y="0"/>
                    <a:pt x="1705" y="481"/>
                    <a:pt x="1061" y="1384"/>
                  </a:cubicBezTo>
                  <a:cubicBezTo>
                    <a:pt x="0" y="2843"/>
                    <a:pt x="346" y="4910"/>
                    <a:pt x="1830" y="5971"/>
                  </a:cubicBezTo>
                  <a:cubicBezTo>
                    <a:pt x="2401" y="6386"/>
                    <a:pt x="3075" y="6587"/>
                    <a:pt x="3739" y="6587"/>
                  </a:cubicBezTo>
                  <a:cubicBezTo>
                    <a:pt x="4092" y="6587"/>
                    <a:pt x="4441" y="6530"/>
                    <a:pt x="4772" y="6420"/>
                  </a:cubicBezTo>
                  <a:lnTo>
                    <a:pt x="5542" y="6844"/>
                  </a:lnTo>
                  <a:lnTo>
                    <a:pt x="5701" y="5918"/>
                  </a:lnTo>
                  <a:cubicBezTo>
                    <a:pt x="5966" y="5731"/>
                    <a:pt x="6203" y="5493"/>
                    <a:pt x="6415" y="5201"/>
                  </a:cubicBezTo>
                  <a:cubicBezTo>
                    <a:pt x="7476" y="3744"/>
                    <a:pt x="7132" y="1676"/>
                    <a:pt x="5648" y="616"/>
                  </a:cubicBezTo>
                  <a:cubicBezTo>
                    <a:pt x="5076" y="200"/>
                    <a:pt x="4410" y="0"/>
                    <a:pt x="374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1177;p36"/>
            <p:cNvSpPr/>
            <p:nvPr/>
          </p:nvSpPr>
          <p:spPr>
            <a:xfrm>
              <a:off x="2214070" y="1171650"/>
              <a:ext cx="1976204" cy="1825315"/>
            </a:xfrm>
            <a:custGeom>
              <a:avLst/>
              <a:gdLst/>
              <a:ahLst/>
              <a:cxnLst/>
              <a:rect l="l" t="t" r="r" b="b"/>
              <a:pathLst>
                <a:path w="7688" h="7101" extrusionOk="0">
                  <a:moveTo>
                    <a:pt x="3850" y="205"/>
                  </a:moveTo>
                  <a:cubicBezTo>
                    <a:pt x="4492" y="205"/>
                    <a:pt x="5139" y="396"/>
                    <a:pt x="5701" y="791"/>
                  </a:cubicBezTo>
                  <a:cubicBezTo>
                    <a:pt x="7132" y="1826"/>
                    <a:pt x="7450" y="3813"/>
                    <a:pt x="6443" y="5245"/>
                  </a:cubicBezTo>
                  <a:cubicBezTo>
                    <a:pt x="6231" y="5510"/>
                    <a:pt x="6019" y="5750"/>
                    <a:pt x="5754" y="5934"/>
                  </a:cubicBezTo>
                  <a:lnTo>
                    <a:pt x="5726" y="5962"/>
                  </a:lnTo>
                  <a:lnTo>
                    <a:pt x="5567" y="6782"/>
                  </a:lnTo>
                  <a:lnTo>
                    <a:pt x="4878" y="6386"/>
                  </a:lnTo>
                  <a:lnTo>
                    <a:pt x="4852" y="6411"/>
                  </a:lnTo>
                  <a:cubicBezTo>
                    <a:pt x="4519" y="6519"/>
                    <a:pt x="4176" y="6572"/>
                    <a:pt x="3837" y="6572"/>
                  </a:cubicBezTo>
                  <a:cubicBezTo>
                    <a:pt x="3178" y="6572"/>
                    <a:pt x="2531" y="6372"/>
                    <a:pt x="1989" y="5987"/>
                  </a:cubicBezTo>
                  <a:cubicBezTo>
                    <a:pt x="558" y="4954"/>
                    <a:pt x="240" y="2965"/>
                    <a:pt x="1247" y="1534"/>
                  </a:cubicBezTo>
                  <a:cubicBezTo>
                    <a:pt x="1875" y="664"/>
                    <a:pt x="2856" y="205"/>
                    <a:pt x="3850" y="205"/>
                  </a:cubicBezTo>
                  <a:close/>
                  <a:moveTo>
                    <a:pt x="3844" y="0"/>
                  </a:moveTo>
                  <a:cubicBezTo>
                    <a:pt x="2789" y="0"/>
                    <a:pt x="1748" y="494"/>
                    <a:pt x="1088" y="1428"/>
                  </a:cubicBezTo>
                  <a:cubicBezTo>
                    <a:pt x="0" y="2940"/>
                    <a:pt x="346" y="5060"/>
                    <a:pt x="1883" y="6146"/>
                  </a:cubicBezTo>
                  <a:cubicBezTo>
                    <a:pt x="2456" y="6559"/>
                    <a:pt x="3150" y="6777"/>
                    <a:pt x="3859" y="6777"/>
                  </a:cubicBezTo>
                  <a:cubicBezTo>
                    <a:pt x="4199" y="6777"/>
                    <a:pt x="4543" y="6726"/>
                    <a:pt x="4878" y="6623"/>
                  </a:cubicBezTo>
                  <a:lnTo>
                    <a:pt x="5701" y="7100"/>
                  </a:lnTo>
                  <a:lnTo>
                    <a:pt x="5913" y="6068"/>
                  </a:lnTo>
                  <a:cubicBezTo>
                    <a:pt x="6178" y="5881"/>
                    <a:pt x="6390" y="5643"/>
                    <a:pt x="6602" y="5351"/>
                  </a:cubicBezTo>
                  <a:cubicBezTo>
                    <a:pt x="7688" y="3841"/>
                    <a:pt x="7344" y="1720"/>
                    <a:pt x="5807" y="632"/>
                  </a:cubicBezTo>
                  <a:cubicBezTo>
                    <a:pt x="5213" y="206"/>
                    <a:pt x="4526" y="0"/>
                    <a:pt x="384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1178;p36"/>
            <p:cNvSpPr/>
            <p:nvPr/>
          </p:nvSpPr>
          <p:spPr>
            <a:xfrm>
              <a:off x="6732009" y="2942221"/>
              <a:ext cx="1744598" cy="1690104"/>
            </a:xfrm>
            <a:custGeom>
              <a:avLst/>
              <a:gdLst/>
              <a:ahLst/>
              <a:cxnLst/>
              <a:rect l="l" t="t" r="r" b="b"/>
              <a:pathLst>
                <a:path w="6787" h="6575" extrusionOk="0">
                  <a:moveTo>
                    <a:pt x="3500" y="0"/>
                  </a:moveTo>
                  <a:cubicBezTo>
                    <a:pt x="1697" y="0"/>
                    <a:pt x="238" y="1459"/>
                    <a:pt x="238" y="3287"/>
                  </a:cubicBezTo>
                  <a:cubicBezTo>
                    <a:pt x="238" y="3633"/>
                    <a:pt x="291" y="3951"/>
                    <a:pt x="372" y="4269"/>
                  </a:cubicBezTo>
                  <a:lnTo>
                    <a:pt x="1" y="5118"/>
                  </a:lnTo>
                  <a:lnTo>
                    <a:pt x="849" y="5196"/>
                  </a:lnTo>
                  <a:cubicBezTo>
                    <a:pt x="1458" y="6019"/>
                    <a:pt x="2412" y="6574"/>
                    <a:pt x="3500" y="6574"/>
                  </a:cubicBezTo>
                  <a:cubicBezTo>
                    <a:pt x="5328" y="6574"/>
                    <a:pt x="6787" y="5090"/>
                    <a:pt x="6787" y="3287"/>
                  </a:cubicBezTo>
                  <a:cubicBezTo>
                    <a:pt x="6787" y="1459"/>
                    <a:pt x="5328" y="0"/>
                    <a:pt x="350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1179;p36"/>
            <p:cNvSpPr/>
            <p:nvPr/>
          </p:nvSpPr>
          <p:spPr>
            <a:xfrm>
              <a:off x="6691138" y="2914974"/>
              <a:ext cx="1812720" cy="1738175"/>
            </a:xfrm>
            <a:custGeom>
              <a:avLst/>
              <a:gdLst/>
              <a:ahLst/>
              <a:cxnLst/>
              <a:rect l="l" t="t" r="r" b="b"/>
              <a:pathLst>
                <a:path w="7052" h="6762" extrusionOk="0">
                  <a:moveTo>
                    <a:pt x="3659" y="212"/>
                  </a:moveTo>
                  <a:cubicBezTo>
                    <a:pt x="5434" y="212"/>
                    <a:pt x="6865" y="1618"/>
                    <a:pt x="6865" y="3393"/>
                  </a:cubicBezTo>
                  <a:cubicBezTo>
                    <a:pt x="6865" y="5143"/>
                    <a:pt x="5434" y="6574"/>
                    <a:pt x="3659" y="6574"/>
                  </a:cubicBezTo>
                  <a:cubicBezTo>
                    <a:pt x="2651" y="6574"/>
                    <a:pt x="1697" y="6072"/>
                    <a:pt x="1086" y="5249"/>
                  </a:cubicBezTo>
                  <a:lnTo>
                    <a:pt x="1061" y="5224"/>
                  </a:lnTo>
                  <a:lnTo>
                    <a:pt x="291" y="5143"/>
                  </a:lnTo>
                  <a:lnTo>
                    <a:pt x="637" y="4375"/>
                  </a:lnTo>
                  <a:lnTo>
                    <a:pt x="637" y="4348"/>
                  </a:lnTo>
                  <a:cubicBezTo>
                    <a:pt x="531" y="4030"/>
                    <a:pt x="478" y="3712"/>
                    <a:pt x="478" y="3393"/>
                  </a:cubicBezTo>
                  <a:cubicBezTo>
                    <a:pt x="478" y="1618"/>
                    <a:pt x="1909" y="212"/>
                    <a:pt x="3659" y="212"/>
                  </a:cubicBezTo>
                  <a:close/>
                  <a:moveTo>
                    <a:pt x="3659" y="0"/>
                  </a:moveTo>
                  <a:cubicBezTo>
                    <a:pt x="1803" y="0"/>
                    <a:pt x="291" y="1512"/>
                    <a:pt x="291" y="3393"/>
                  </a:cubicBezTo>
                  <a:cubicBezTo>
                    <a:pt x="291" y="3712"/>
                    <a:pt x="344" y="4057"/>
                    <a:pt x="425" y="4375"/>
                  </a:cubicBezTo>
                  <a:lnTo>
                    <a:pt x="1" y="5302"/>
                  </a:lnTo>
                  <a:lnTo>
                    <a:pt x="955" y="5408"/>
                  </a:lnTo>
                  <a:cubicBezTo>
                    <a:pt x="1591" y="6256"/>
                    <a:pt x="2598" y="6761"/>
                    <a:pt x="3659" y="6761"/>
                  </a:cubicBezTo>
                  <a:cubicBezTo>
                    <a:pt x="5540" y="6761"/>
                    <a:pt x="7052" y="5249"/>
                    <a:pt x="7052" y="3393"/>
                  </a:cubicBezTo>
                  <a:cubicBezTo>
                    <a:pt x="7052" y="1512"/>
                    <a:pt x="5540" y="0"/>
                    <a:pt x="365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1180;p36"/>
            <p:cNvSpPr/>
            <p:nvPr/>
          </p:nvSpPr>
          <p:spPr>
            <a:xfrm>
              <a:off x="4987657" y="1196584"/>
              <a:ext cx="1914765" cy="1759507"/>
            </a:xfrm>
            <a:custGeom>
              <a:avLst/>
              <a:gdLst/>
              <a:ahLst/>
              <a:cxnLst/>
              <a:rect l="l" t="t" r="r" b="b"/>
              <a:pathLst>
                <a:path w="7449" h="6845" extrusionOk="0">
                  <a:moveTo>
                    <a:pt x="3713" y="0"/>
                  </a:moveTo>
                  <a:cubicBezTo>
                    <a:pt x="3052" y="0"/>
                    <a:pt x="2385" y="200"/>
                    <a:pt x="1803" y="616"/>
                  </a:cubicBezTo>
                  <a:cubicBezTo>
                    <a:pt x="318" y="1676"/>
                    <a:pt x="0" y="3744"/>
                    <a:pt x="1061" y="5201"/>
                  </a:cubicBezTo>
                  <a:cubicBezTo>
                    <a:pt x="1245" y="5493"/>
                    <a:pt x="1485" y="5731"/>
                    <a:pt x="1750" y="5918"/>
                  </a:cubicBezTo>
                  <a:lnTo>
                    <a:pt x="1934" y="6844"/>
                  </a:lnTo>
                  <a:lnTo>
                    <a:pt x="2677" y="6420"/>
                  </a:lnTo>
                  <a:cubicBezTo>
                    <a:pt x="3017" y="6530"/>
                    <a:pt x="3369" y="6587"/>
                    <a:pt x="3722" y="6587"/>
                  </a:cubicBezTo>
                  <a:cubicBezTo>
                    <a:pt x="4389" y="6587"/>
                    <a:pt x="5057" y="6386"/>
                    <a:pt x="5646" y="5971"/>
                  </a:cubicBezTo>
                  <a:cubicBezTo>
                    <a:pt x="7105" y="4910"/>
                    <a:pt x="7448" y="2843"/>
                    <a:pt x="6388" y="1384"/>
                  </a:cubicBezTo>
                  <a:cubicBezTo>
                    <a:pt x="5743" y="481"/>
                    <a:pt x="4736" y="0"/>
                    <a:pt x="371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1181;p36"/>
            <p:cNvSpPr/>
            <p:nvPr/>
          </p:nvSpPr>
          <p:spPr>
            <a:xfrm>
              <a:off x="4960409" y="1171650"/>
              <a:ext cx="2094869" cy="1825312"/>
            </a:xfrm>
            <a:custGeom>
              <a:avLst/>
              <a:gdLst/>
              <a:ahLst/>
              <a:cxnLst/>
              <a:rect l="l" t="t" r="r" b="b"/>
              <a:pathLst>
                <a:path w="7661" h="7101" extrusionOk="0">
                  <a:moveTo>
                    <a:pt x="3818" y="208"/>
                  </a:moveTo>
                  <a:cubicBezTo>
                    <a:pt x="4825" y="208"/>
                    <a:pt x="5779" y="660"/>
                    <a:pt x="6415" y="1534"/>
                  </a:cubicBezTo>
                  <a:cubicBezTo>
                    <a:pt x="7448" y="2965"/>
                    <a:pt x="7105" y="4954"/>
                    <a:pt x="5673" y="5987"/>
                  </a:cubicBezTo>
                  <a:cubicBezTo>
                    <a:pt x="5130" y="6372"/>
                    <a:pt x="4483" y="6572"/>
                    <a:pt x="3824" y="6572"/>
                  </a:cubicBezTo>
                  <a:cubicBezTo>
                    <a:pt x="3485" y="6572"/>
                    <a:pt x="3143" y="6519"/>
                    <a:pt x="2810" y="6411"/>
                  </a:cubicBezTo>
                  <a:lnTo>
                    <a:pt x="2783" y="6386"/>
                  </a:lnTo>
                  <a:lnTo>
                    <a:pt x="2093" y="6782"/>
                  </a:lnTo>
                  <a:lnTo>
                    <a:pt x="1962" y="5962"/>
                  </a:lnTo>
                  <a:lnTo>
                    <a:pt x="1909" y="5934"/>
                  </a:lnTo>
                  <a:cubicBezTo>
                    <a:pt x="1669" y="5750"/>
                    <a:pt x="1432" y="5510"/>
                    <a:pt x="1245" y="5245"/>
                  </a:cubicBezTo>
                  <a:cubicBezTo>
                    <a:pt x="212" y="3813"/>
                    <a:pt x="530" y="1826"/>
                    <a:pt x="1962" y="791"/>
                  </a:cubicBezTo>
                  <a:cubicBezTo>
                    <a:pt x="2518" y="395"/>
                    <a:pt x="3181" y="208"/>
                    <a:pt x="3818" y="208"/>
                  </a:cubicBezTo>
                  <a:close/>
                  <a:moveTo>
                    <a:pt x="3817" y="0"/>
                  </a:moveTo>
                  <a:cubicBezTo>
                    <a:pt x="3135" y="0"/>
                    <a:pt x="2449" y="206"/>
                    <a:pt x="1856" y="632"/>
                  </a:cubicBezTo>
                  <a:cubicBezTo>
                    <a:pt x="344" y="1720"/>
                    <a:pt x="0" y="3841"/>
                    <a:pt x="1086" y="5351"/>
                  </a:cubicBezTo>
                  <a:cubicBezTo>
                    <a:pt x="1273" y="5643"/>
                    <a:pt x="1510" y="5881"/>
                    <a:pt x="1775" y="6068"/>
                  </a:cubicBezTo>
                  <a:lnTo>
                    <a:pt x="1962" y="7100"/>
                  </a:lnTo>
                  <a:lnTo>
                    <a:pt x="2810" y="6623"/>
                  </a:lnTo>
                  <a:cubicBezTo>
                    <a:pt x="3137" y="6726"/>
                    <a:pt x="3475" y="6777"/>
                    <a:pt x="3812" y="6777"/>
                  </a:cubicBezTo>
                  <a:cubicBezTo>
                    <a:pt x="4515" y="6777"/>
                    <a:pt x="5214" y="6559"/>
                    <a:pt x="5805" y="6146"/>
                  </a:cubicBezTo>
                  <a:cubicBezTo>
                    <a:pt x="7317" y="5060"/>
                    <a:pt x="7660" y="2940"/>
                    <a:pt x="6574" y="1428"/>
                  </a:cubicBezTo>
                  <a:cubicBezTo>
                    <a:pt x="5914" y="494"/>
                    <a:pt x="4872" y="0"/>
                    <a:pt x="38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1" name="Прямоугольник 80"/>
          <p:cNvSpPr/>
          <p:nvPr/>
        </p:nvSpPr>
        <p:spPr>
          <a:xfrm>
            <a:off x="5416550" y="8829675"/>
            <a:ext cx="73215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8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MEN NIMANI</a:t>
            </a:r>
          </a:p>
          <a:p>
            <a:pPr lvl="0" algn="ctr"/>
            <a:r>
              <a:rPr lang="en-US" sz="48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 O‘RGANDIM?</a:t>
            </a:r>
            <a:endParaRPr lang="uz-Latn-UZ" sz="4800" b="1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sp>
        <p:nvSpPr>
          <p:cNvPr id="83" name="Google Shape;1488;p43"/>
          <p:cNvSpPr txBox="1"/>
          <p:nvPr/>
        </p:nvSpPr>
        <p:spPr>
          <a:xfrm>
            <a:off x="3663950" y="7305675"/>
            <a:ext cx="19050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600" b="1" dirty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01</a:t>
            </a:r>
            <a:endParaRPr sz="6600" b="1" dirty="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4" name="Google Shape;1488;p43"/>
          <p:cNvSpPr txBox="1"/>
          <p:nvPr/>
        </p:nvSpPr>
        <p:spPr>
          <a:xfrm>
            <a:off x="6254750" y="3800475"/>
            <a:ext cx="19050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600" b="1" dirty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02</a:t>
            </a:r>
            <a:endParaRPr sz="6600" b="1" dirty="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5" name="Google Shape;1488;p43"/>
          <p:cNvSpPr txBox="1"/>
          <p:nvPr/>
        </p:nvSpPr>
        <p:spPr>
          <a:xfrm>
            <a:off x="10217150" y="4181475"/>
            <a:ext cx="19050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600" b="1" dirty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03</a:t>
            </a:r>
            <a:endParaRPr sz="6600" b="1" dirty="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6" name="Google Shape;1488;p43"/>
          <p:cNvSpPr txBox="1"/>
          <p:nvPr/>
        </p:nvSpPr>
        <p:spPr>
          <a:xfrm>
            <a:off x="12579350" y="7458075"/>
            <a:ext cx="19050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600" b="1" dirty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04</a:t>
            </a:r>
            <a:endParaRPr sz="6600" b="1" dirty="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5844" name="Picture 4" descr="sual-cavab | Dr. Xəyal Vəliyev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362075"/>
            <a:ext cx="3657600" cy="3657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sp>
        <p:nvSpPr>
          <p:cNvPr id="6" name="Google Shape;99;p25"/>
          <p:cNvSpPr txBox="1">
            <a:spLocks noGrp="1"/>
          </p:cNvSpPr>
          <p:nvPr>
            <p:ph type="title"/>
          </p:nvPr>
        </p:nvSpPr>
        <p:spPr>
          <a:xfrm>
            <a:off x="1758950" y="3800475"/>
            <a:ext cx="9448800" cy="335280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8100" b="1" dirty="0">
                <a:solidFill>
                  <a:srgbClr val="002060"/>
                </a:solidFill>
                <a:latin typeface="Arial" pitchFamily="34" charset="0"/>
                <a:ea typeface="Fira Sans Extra Condensed"/>
                <a:cs typeface="Arial" pitchFamily="34" charset="0"/>
                <a:sym typeface="Fira Sans Extra Condensed"/>
              </a:rPr>
              <a:t>E’TIBORINGIZ UCHUN RAHMAT!</a:t>
            </a:r>
            <a:endParaRPr sz="8100" b="1" dirty="0">
              <a:solidFill>
                <a:srgbClr val="002060"/>
              </a:solidFill>
              <a:latin typeface="Arial" pitchFamily="34" charset="0"/>
              <a:ea typeface="Fira Sans Extra Condensed"/>
              <a:cs typeface="Arial" pitchFamily="34" charset="0"/>
              <a:sym typeface="Fira Sans Extra Condensed"/>
            </a:endParaRPr>
          </a:p>
        </p:txBody>
      </p:sp>
      <p:grpSp>
        <p:nvGrpSpPr>
          <p:cNvPr id="4" name="Google Shape;4856;p25"/>
          <p:cNvGrpSpPr/>
          <p:nvPr/>
        </p:nvGrpSpPr>
        <p:grpSpPr>
          <a:xfrm>
            <a:off x="11360150" y="5095875"/>
            <a:ext cx="5568950" cy="4714875"/>
            <a:chOff x="3104719" y="1181502"/>
            <a:chExt cx="2934561" cy="3296795"/>
          </a:xfrm>
        </p:grpSpPr>
        <p:sp>
          <p:nvSpPr>
            <p:cNvPr id="7" name="Google Shape;4857;p25"/>
            <p:cNvSpPr/>
            <p:nvPr/>
          </p:nvSpPr>
          <p:spPr>
            <a:xfrm>
              <a:off x="3892258" y="1940573"/>
              <a:ext cx="1365557" cy="1696239"/>
            </a:xfrm>
            <a:custGeom>
              <a:avLst/>
              <a:gdLst/>
              <a:ahLst/>
              <a:cxnLst/>
              <a:rect l="l" t="t" r="r" b="b"/>
              <a:pathLst>
                <a:path w="42501" h="52793" extrusionOk="0">
                  <a:moveTo>
                    <a:pt x="21251" y="1"/>
                  </a:moveTo>
                  <a:lnTo>
                    <a:pt x="1" y="40505"/>
                  </a:lnTo>
                  <a:lnTo>
                    <a:pt x="21251" y="52793"/>
                  </a:lnTo>
                  <a:lnTo>
                    <a:pt x="42501" y="40505"/>
                  </a:lnTo>
                  <a:lnTo>
                    <a:pt x="21251" y="1"/>
                  </a:lnTo>
                  <a:close/>
                </a:path>
              </a:pathLst>
            </a:custGeom>
            <a:solidFill>
              <a:srgbClr val="FFB4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4858;p25"/>
            <p:cNvSpPr/>
            <p:nvPr/>
          </p:nvSpPr>
          <p:spPr>
            <a:xfrm>
              <a:off x="3892258" y="1598678"/>
              <a:ext cx="1365557" cy="789627"/>
            </a:xfrm>
            <a:custGeom>
              <a:avLst/>
              <a:gdLst/>
              <a:ahLst/>
              <a:cxnLst/>
              <a:rect l="l" t="t" r="r" b="b"/>
              <a:pathLst>
                <a:path w="42501" h="24576" extrusionOk="0">
                  <a:moveTo>
                    <a:pt x="21251" y="1"/>
                  </a:moveTo>
                  <a:lnTo>
                    <a:pt x="1" y="12288"/>
                  </a:lnTo>
                  <a:lnTo>
                    <a:pt x="21251" y="24576"/>
                  </a:lnTo>
                  <a:lnTo>
                    <a:pt x="42501" y="12288"/>
                  </a:lnTo>
                  <a:lnTo>
                    <a:pt x="21251" y="1"/>
                  </a:lnTo>
                  <a:close/>
                </a:path>
              </a:pathLst>
            </a:custGeom>
            <a:solidFill>
              <a:srgbClr val="EE762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4859;p25"/>
            <p:cNvSpPr/>
            <p:nvPr/>
          </p:nvSpPr>
          <p:spPr>
            <a:xfrm>
              <a:off x="3892258" y="1993491"/>
              <a:ext cx="682795" cy="1643321"/>
            </a:xfrm>
            <a:custGeom>
              <a:avLst/>
              <a:gdLst/>
              <a:ahLst/>
              <a:cxnLst/>
              <a:rect l="l" t="t" r="r" b="b"/>
              <a:pathLst>
                <a:path w="21251" h="51146" extrusionOk="0">
                  <a:moveTo>
                    <a:pt x="1" y="0"/>
                  </a:moveTo>
                  <a:lnTo>
                    <a:pt x="1" y="38858"/>
                  </a:lnTo>
                  <a:lnTo>
                    <a:pt x="21251" y="51146"/>
                  </a:lnTo>
                  <a:lnTo>
                    <a:pt x="21251" y="1228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BC60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4860;p25"/>
            <p:cNvSpPr/>
            <p:nvPr/>
          </p:nvSpPr>
          <p:spPr>
            <a:xfrm>
              <a:off x="4575020" y="1993491"/>
              <a:ext cx="682795" cy="1643321"/>
            </a:xfrm>
            <a:custGeom>
              <a:avLst/>
              <a:gdLst/>
              <a:ahLst/>
              <a:cxnLst/>
              <a:rect l="l" t="t" r="r" b="b"/>
              <a:pathLst>
                <a:path w="21251" h="51146" extrusionOk="0">
                  <a:moveTo>
                    <a:pt x="21251" y="0"/>
                  </a:moveTo>
                  <a:lnTo>
                    <a:pt x="1" y="12288"/>
                  </a:lnTo>
                  <a:lnTo>
                    <a:pt x="1" y="51146"/>
                  </a:lnTo>
                  <a:lnTo>
                    <a:pt x="21251" y="38858"/>
                  </a:lnTo>
                  <a:lnTo>
                    <a:pt x="21251" y="0"/>
                  </a:lnTo>
                  <a:close/>
                </a:path>
              </a:pathLst>
            </a:custGeom>
            <a:solidFill>
              <a:srgbClr val="D369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4861;p25"/>
            <p:cNvSpPr/>
            <p:nvPr/>
          </p:nvSpPr>
          <p:spPr>
            <a:xfrm>
              <a:off x="4566891" y="1256814"/>
              <a:ext cx="17318" cy="2382022"/>
            </a:xfrm>
            <a:custGeom>
              <a:avLst/>
              <a:gdLst/>
              <a:ahLst/>
              <a:cxnLst/>
              <a:rect l="l" t="t" r="r" b="b"/>
              <a:pathLst>
                <a:path w="539" h="74137" extrusionOk="0">
                  <a:moveTo>
                    <a:pt x="0" y="0"/>
                  </a:moveTo>
                  <a:lnTo>
                    <a:pt x="0" y="74137"/>
                  </a:lnTo>
                  <a:lnTo>
                    <a:pt x="539" y="74137"/>
                  </a:lnTo>
                  <a:lnTo>
                    <a:pt x="539" y="0"/>
                  </a:lnTo>
                  <a:close/>
                </a:path>
              </a:pathLst>
            </a:custGeom>
            <a:solidFill>
              <a:srgbClr val="051C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862;p25"/>
            <p:cNvSpPr/>
            <p:nvPr/>
          </p:nvSpPr>
          <p:spPr>
            <a:xfrm>
              <a:off x="3144400" y="2807505"/>
              <a:ext cx="1434733" cy="838464"/>
            </a:xfrm>
            <a:custGeom>
              <a:avLst/>
              <a:gdLst/>
              <a:ahLst/>
              <a:cxnLst/>
              <a:rect l="l" t="t" r="r" b="b"/>
              <a:pathLst>
                <a:path w="44654" h="26096" extrusionOk="0">
                  <a:moveTo>
                    <a:pt x="253" y="0"/>
                  </a:moveTo>
                  <a:lnTo>
                    <a:pt x="0" y="444"/>
                  </a:lnTo>
                  <a:lnTo>
                    <a:pt x="44400" y="26096"/>
                  </a:lnTo>
                  <a:lnTo>
                    <a:pt x="44653" y="25621"/>
                  </a:lnTo>
                  <a:lnTo>
                    <a:pt x="253" y="0"/>
                  </a:lnTo>
                  <a:close/>
                </a:path>
              </a:pathLst>
            </a:custGeom>
            <a:solidFill>
              <a:srgbClr val="051C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863;p25"/>
            <p:cNvSpPr/>
            <p:nvPr/>
          </p:nvSpPr>
          <p:spPr>
            <a:xfrm>
              <a:off x="4570972" y="2805480"/>
              <a:ext cx="1436757" cy="840489"/>
            </a:xfrm>
            <a:custGeom>
              <a:avLst/>
              <a:gdLst/>
              <a:ahLst/>
              <a:cxnLst/>
              <a:rect l="l" t="t" r="r" b="b"/>
              <a:pathLst>
                <a:path w="44717" h="26159" extrusionOk="0">
                  <a:moveTo>
                    <a:pt x="44432" y="0"/>
                  </a:moveTo>
                  <a:lnTo>
                    <a:pt x="0" y="25715"/>
                  </a:lnTo>
                  <a:lnTo>
                    <a:pt x="285" y="26159"/>
                  </a:lnTo>
                  <a:lnTo>
                    <a:pt x="44717" y="475"/>
                  </a:lnTo>
                  <a:lnTo>
                    <a:pt x="44432" y="0"/>
                  </a:lnTo>
                  <a:close/>
                </a:path>
              </a:pathLst>
            </a:custGeom>
            <a:solidFill>
              <a:srgbClr val="051C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864;p25"/>
            <p:cNvSpPr/>
            <p:nvPr/>
          </p:nvSpPr>
          <p:spPr>
            <a:xfrm>
              <a:off x="3218652" y="3630675"/>
              <a:ext cx="1360481" cy="796760"/>
            </a:xfrm>
            <a:custGeom>
              <a:avLst/>
              <a:gdLst/>
              <a:ahLst/>
              <a:cxnLst/>
              <a:rect l="l" t="t" r="r" b="b"/>
              <a:pathLst>
                <a:path w="42343" h="24798" extrusionOk="0">
                  <a:moveTo>
                    <a:pt x="42089" y="1"/>
                  </a:moveTo>
                  <a:lnTo>
                    <a:pt x="1" y="24322"/>
                  </a:lnTo>
                  <a:lnTo>
                    <a:pt x="254" y="24797"/>
                  </a:lnTo>
                  <a:lnTo>
                    <a:pt x="42342" y="444"/>
                  </a:lnTo>
                  <a:lnTo>
                    <a:pt x="42089" y="1"/>
                  </a:lnTo>
                  <a:close/>
                </a:path>
              </a:pathLst>
            </a:custGeom>
            <a:solidFill>
              <a:srgbClr val="051C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865;p25"/>
            <p:cNvSpPr/>
            <p:nvPr/>
          </p:nvSpPr>
          <p:spPr>
            <a:xfrm>
              <a:off x="4570972" y="3630675"/>
              <a:ext cx="1389976" cy="813050"/>
            </a:xfrm>
            <a:custGeom>
              <a:avLst/>
              <a:gdLst/>
              <a:ahLst/>
              <a:cxnLst/>
              <a:rect l="l" t="t" r="r" b="b"/>
              <a:pathLst>
                <a:path w="43261" h="25305" extrusionOk="0">
                  <a:moveTo>
                    <a:pt x="253" y="1"/>
                  </a:moveTo>
                  <a:lnTo>
                    <a:pt x="0" y="476"/>
                  </a:lnTo>
                  <a:lnTo>
                    <a:pt x="43007" y="25304"/>
                  </a:lnTo>
                  <a:lnTo>
                    <a:pt x="43260" y="24829"/>
                  </a:lnTo>
                  <a:lnTo>
                    <a:pt x="253" y="1"/>
                  </a:lnTo>
                  <a:close/>
                </a:path>
              </a:pathLst>
            </a:custGeom>
            <a:solidFill>
              <a:srgbClr val="051C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866;p25"/>
            <p:cNvSpPr/>
            <p:nvPr/>
          </p:nvSpPr>
          <p:spPr>
            <a:xfrm>
              <a:off x="5874422" y="4360123"/>
              <a:ext cx="64131" cy="83699"/>
            </a:xfrm>
            <a:custGeom>
              <a:avLst/>
              <a:gdLst/>
              <a:ahLst/>
              <a:cxnLst/>
              <a:rect l="l" t="t" r="r" b="b"/>
              <a:pathLst>
                <a:path w="1996" h="2605" extrusionOk="0">
                  <a:moveTo>
                    <a:pt x="1435" y="1"/>
                  </a:moveTo>
                  <a:cubicBezTo>
                    <a:pt x="1307" y="1"/>
                    <a:pt x="1164" y="42"/>
                    <a:pt x="1014" y="131"/>
                  </a:cubicBezTo>
                  <a:cubicBezTo>
                    <a:pt x="444" y="479"/>
                    <a:pt x="0" y="1239"/>
                    <a:pt x="0" y="1873"/>
                  </a:cubicBezTo>
                  <a:cubicBezTo>
                    <a:pt x="0" y="2329"/>
                    <a:pt x="230" y="2604"/>
                    <a:pt x="572" y="2604"/>
                  </a:cubicBezTo>
                  <a:cubicBezTo>
                    <a:pt x="705" y="2604"/>
                    <a:pt x="854" y="2563"/>
                    <a:pt x="1014" y="2474"/>
                  </a:cubicBezTo>
                  <a:cubicBezTo>
                    <a:pt x="1552" y="2126"/>
                    <a:pt x="1995" y="1366"/>
                    <a:pt x="1995" y="733"/>
                  </a:cubicBezTo>
                  <a:cubicBezTo>
                    <a:pt x="1995" y="276"/>
                    <a:pt x="1765" y="1"/>
                    <a:pt x="1435" y="1"/>
                  </a:cubicBezTo>
                  <a:close/>
                </a:path>
              </a:pathLst>
            </a:custGeom>
            <a:solidFill>
              <a:srgbClr val="051C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867;p25"/>
            <p:cNvSpPr/>
            <p:nvPr/>
          </p:nvSpPr>
          <p:spPr>
            <a:xfrm>
              <a:off x="5888655" y="4365328"/>
              <a:ext cx="150625" cy="112969"/>
            </a:xfrm>
            <a:custGeom>
              <a:avLst/>
              <a:gdLst/>
              <a:ahLst/>
              <a:cxnLst/>
              <a:rect l="l" t="t" r="r" b="b"/>
              <a:pathLst>
                <a:path w="4688" h="3516" extrusionOk="0">
                  <a:moveTo>
                    <a:pt x="1394" y="1"/>
                  </a:moveTo>
                  <a:lnTo>
                    <a:pt x="1" y="2407"/>
                  </a:lnTo>
                  <a:lnTo>
                    <a:pt x="4688" y="3516"/>
                  </a:lnTo>
                  <a:lnTo>
                    <a:pt x="4688" y="3516"/>
                  </a:lnTo>
                  <a:lnTo>
                    <a:pt x="1394" y="1"/>
                  </a:lnTo>
                  <a:close/>
                </a:path>
              </a:pathLst>
            </a:custGeom>
            <a:solidFill>
              <a:srgbClr val="051C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4868;p25"/>
            <p:cNvSpPr/>
            <p:nvPr/>
          </p:nvSpPr>
          <p:spPr>
            <a:xfrm>
              <a:off x="5874422" y="2825529"/>
              <a:ext cx="64131" cy="83506"/>
            </a:xfrm>
            <a:custGeom>
              <a:avLst/>
              <a:gdLst/>
              <a:ahLst/>
              <a:cxnLst/>
              <a:rect l="l" t="t" r="r" b="b"/>
              <a:pathLst>
                <a:path w="1996" h="2599" extrusionOk="0">
                  <a:moveTo>
                    <a:pt x="558" y="1"/>
                  </a:moveTo>
                  <a:cubicBezTo>
                    <a:pt x="224" y="1"/>
                    <a:pt x="0" y="265"/>
                    <a:pt x="0" y="738"/>
                  </a:cubicBezTo>
                  <a:cubicBezTo>
                    <a:pt x="0" y="1371"/>
                    <a:pt x="444" y="2131"/>
                    <a:pt x="1014" y="2448"/>
                  </a:cubicBezTo>
                  <a:cubicBezTo>
                    <a:pt x="1172" y="2551"/>
                    <a:pt x="1323" y="2598"/>
                    <a:pt x="1456" y="2598"/>
                  </a:cubicBezTo>
                  <a:cubicBezTo>
                    <a:pt x="1775" y="2598"/>
                    <a:pt x="1995" y="2325"/>
                    <a:pt x="1995" y="1878"/>
                  </a:cubicBezTo>
                  <a:cubicBezTo>
                    <a:pt x="1995" y="1245"/>
                    <a:pt x="1552" y="453"/>
                    <a:pt x="1014" y="136"/>
                  </a:cubicBezTo>
                  <a:cubicBezTo>
                    <a:pt x="849" y="45"/>
                    <a:pt x="694" y="1"/>
                    <a:pt x="558" y="1"/>
                  </a:cubicBezTo>
                  <a:close/>
                </a:path>
              </a:pathLst>
            </a:custGeom>
            <a:solidFill>
              <a:srgbClr val="051C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4869;p25"/>
            <p:cNvSpPr/>
            <p:nvPr/>
          </p:nvSpPr>
          <p:spPr>
            <a:xfrm>
              <a:off x="5888655" y="2790219"/>
              <a:ext cx="150625" cy="113997"/>
            </a:xfrm>
            <a:custGeom>
              <a:avLst/>
              <a:gdLst/>
              <a:ahLst/>
              <a:cxnLst/>
              <a:rect l="l" t="t" r="r" b="b"/>
              <a:pathLst>
                <a:path w="4688" h="3548" extrusionOk="0">
                  <a:moveTo>
                    <a:pt x="4688" y="0"/>
                  </a:moveTo>
                  <a:lnTo>
                    <a:pt x="1" y="1140"/>
                  </a:lnTo>
                  <a:lnTo>
                    <a:pt x="1394" y="3547"/>
                  </a:lnTo>
                  <a:lnTo>
                    <a:pt x="4688" y="0"/>
                  </a:lnTo>
                  <a:close/>
                </a:path>
              </a:pathLst>
            </a:custGeom>
            <a:solidFill>
              <a:srgbClr val="051C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4870;p25"/>
            <p:cNvSpPr/>
            <p:nvPr/>
          </p:nvSpPr>
          <p:spPr>
            <a:xfrm>
              <a:off x="3205447" y="4360123"/>
              <a:ext cx="64131" cy="83699"/>
            </a:xfrm>
            <a:custGeom>
              <a:avLst/>
              <a:gdLst/>
              <a:ahLst/>
              <a:cxnLst/>
              <a:rect l="l" t="t" r="r" b="b"/>
              <a:pathLst>
                <a:path w="1996" h="2605" extrusionOk="0">
                  <a:moveTo>
                    <a:pt x="560" y="1"/>
                  </a:moveTo>
                  <a:cubicBezTo>
                    <a:pt x="230" y="1"/>
                    <a:pt x="0" y="276"/>
                    <a:pt x="0" y="733"/>
                  </a:cubicBezTo>
                  <a:cubicBezTo>
                    <a:pt x="0" y="1366"/>
                    <a:pt x="444" y="2126"/>
                    <a:pt x="982" y="2474"/>
                  </a:cubicBezTo>
                  <a:cubicBezTo>
                    <a:pt x="1141" y="2563"/>
                    <a:pt x="1291" y="2604"/>
                    <a:pt x="1424" y="2604"/>
                  </a:cubicBezTo>
                  <a:cubicBezTo>
                    <a:pt x="1765" y="2604"/>
                    <a:pt x="1995" y="2329"/>
                    <a:pt x="1995" y="1873"/>
                  </a:cubicBezTo>
                  <a:cubicBezTo>
                    <a:pt x="1995" y="1239"/>
                    <a:pt x="1552" y="479"/>
                    <a:pt x="982" y="131"/>
                  </a:cubicBezTo>
                  <a:cubicBezTo>
                    <a:pt x="831" y="42"/>
                    <a:pt x="688" y="1"/>
                    <a:pt x="560" y="1"/>
                  </a:cubicBezTo>
                  <a:close/>
                </a:path>
              </a:pathLst>
            </a:custGeom>
            <a:solidFill>
              <a:srgbClr val="051C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4871;p25"/>
            <p:cNvSpPr/>
            <p:nvPr/>
          </p:nvSpPr>
          <p:spPr>
            <a:xfrm>
              <a:off x="3104719" y="4365328"/>
              <a:ext cx="151621" cy="112969"/>
            </a:xfrm>
            <a:custGeom>
              <a:avLst/>
              <a:gdLst/>
              <a:ahLst/>
              <a:cxnLst/>
              <a:rect l="l" t="t" r="r" b="b"/>
              <a:pathLst>
                <a:path w="4719" h="3516" extrusionOk="0">
                  <a:moveTo>
                    <a:pt x="3294" y="1"/>
                  </a:moveTo>
                  <a:lnTo>
                    <a:pt x="0" y="3516"/>
                  </a:lnTo>
                  <a:lnTo>
                    <a:pt x="4719" y="2407"/>
                  </a:lnTo>
                  <a:lnTo>
                    <a:pt x="3294" y="1"/>
                  </a:lnTo>
                  <a:close/>
                </a:path>
              </a:pathLst>
            </a:custGeom>
            <a:solidFill>
              <a:srgbClr val="051C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4872;p25"/>
            <p:cNvSpPr/>
            <p:nvPr/>
          </p:nvSpPr>
          <p:spPr>
            <a:xfrm>
              <a:off x="3205447" y="2825529"/>
              <a:ext cx="64131" cy="83506"/>
            </a:xfrm>
            <a:custGeom>
              <a:avLst/>
              <a:gdLst/>
              <a:ahLst/>
              <a:cxnLst/>
              <a:rect l="l" t="t" r="r" b="b"/>
              <a:pathLst>
                <a:path w="1996" h="2599" extrusionOk="0">
                  <a:moveTo>
                    <a:pt x="1437" y="1"/>
                  </a:moveTo>
                  <a:cubicBezTo>
                    <a:pt x="1301" y="1"/>
                    <a:pt x="1147" y="45"/>
                    <a:pt x="982" y="136"/>
                  </a:cubicBezTo>
                  <a:cubicBezTo>
                    <a:pt x="444" y="453"/>
                    <a:pt x="0" y="1245"/>
                    <a:pt x="0" y="1878"/>
                  </a:cubicBezTo>
                  <a:cubicBezTo>
                    <a:pt x="0" y="2325"/>
                    <a:pt x="221" y="2598"/>
                    <a:pt x="540" y="2598"/>
                  </a:cubicBezTo>
                  <a:cubicBezTo>
                    <a:pt x="673" y="2598"/>
                    <a:pt x="823" y="2551"/>
                    <a:pt x="982" y="2448"/>
                  </a:cubicBezTo>
                  <a:cubicBezTo>
                    <a:pt x="1552" y="2131"/>
                    <a:pt x="1995" y="1371"/>
                    <a:pt x="1995" y="738"/>
                  </a:cubicBezTo>
                  <a:cubicBezTo>
                    <a:pt x="1995" y="265"/>
                    <a:pt x="1772" y="1"/>
                    <a:pt x="1437" y="1"/>
                  </a:cubicBezTo>
                  <a:close/>
                </a:path>
              </a:pathLst>
            </a:custGeom>
            <a:solidFill>
              <a:srgbClr val="051C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4873;p25"/>
            <p:cNvSpPr/>
            <p:nvPr/>
          </p:nvSpPr>
          <p:spPr>
            <a:xfrm>
              <a:off x="3104719" y="2790219"/>
              <a:ext cx="151621" cy="113997"/>
            </a:xfrm>
            <a:custGeom>
              <a:avLst/>
              <a:gdLst/>
              <a:ahLst/>
              <a:cxnLst/>
              <a:rect l="l" t="t" r="r" b="b"/>
              <a:pathLst>
                <a:path w="4719" h="3548" extrusionOk="0">
                  <a:moveTo>
                    <a:pt x="0" y="0"/>
                  </a:moveTo>
                  <a:lnTo>
                    <a:pt x="3294" y="3547"/>
                  </a:lnTo>
                  <a:lnTo>
                    <a:pt x="4719" y="11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51C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4874;p25"/>
            <p:cNvSpPr/>
            <p:nvPr/>
          </p:nvSpPr>
          <p:spPr>
            <a:xfrm>
              <a:off x="3204419" y="3337617"/>
              <a:ext cx="1365557" cy="692980"/>
            </a:xfrm>
            <a:custGeom>
              <a:avLst/>
              <a:gdLst/>
              <a:ahLst/>
              <a:cxnLst/>
              <a:rect l="l" t="t" r="r" b="b"/>
              <a:pathLst>
                <a:path w="42501" h="21568" extrusionOk="0">
                  <a:moveTo>
                    <a:pt x="21251" y="1"/>
                  </a:moveTo>
                  <a:lnTo>
                    <a:pt x="1" y="9312"/>
                  </a:lnTo>
                  <a:lnTo>
                    <a:pt x="21251" y="21567"/>
                  </a:lnTo>
                  <a:lnTo>
                    <a:pt x="42500" y="9312"/>
                  </a:lnTo>
                  <a:lnTo>
                    <a:pt x="21251" y="1"/>
                  </a:lnTo>
                  <a:close/>
                </a:path>
              </a:pathLst>
            </a:custGeom>
            <a:solidFill>
              <a:srgbClr val="2F60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4875;p25"/>
            <p:cNvSpPr/>
            <p:nvPr/>
          </p:nvSpPr>
          <p:spPr>
            <a:xfrm>
              <a:off x="3887181" y="3390536"/>
              <a:ext cx="682795" cy="640062"/>
            </a:xfrm>
            <a:custGeom>
              <a:avLst/>
              <a:gdLst/>
              <a:ahLst/>
              <a:cxnLst/>
              <a:rect l="l" t="t" r="r" b="b"/>
              <a:pathLst>
                <a:path w="21251" h="19921" extrusionOk="0">
                  <a:moveTo>
                    <a:pt x="21250" y="1"/>
                  </a:moveTo>
                  <a:lnTo>
                    <a:pt x="1" y="12288"/>
                  </a:lnTo>
                  <a:lnTo>
                    <a:pt x="1" y="19920"/>
                  </a:lnTo>
                  <a:lnTo>
                    <a:pt x="21250" y="7665"/>
                  </a:lnTo>
                  <a:lnTo>
                    <a:pt x="21250" y="1"/>
                  </a:lnTo>
                  <a:close/>
                </a:path>
              </a:pathLst>
            </a:custGeom>
            <a:solidFill>
              <a:srgbClr val="2F60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4876;p25"/>
            <p:cNvSpPr/>
            <p:nvPr/>
          </p:nvSpPr>
          <p:spPr>
            <a:xfrm>
              <a:off x="4575020" y="2986597"/>
              <a:ext cx="1366585" cy="1044000"/>
            </a:xfrm>
            <a:custGeom>
              <a:avLst/>
              <a:gdLst/>
              <a:ahLst/>
              <a:cxnLst/>
              <a:rect l="l" t="t" r="r" b="b"/>
              <a:pathLst>
                <a:path w="42533" h="32493" extrusionOk="0">
                  <a:moveTo>
                    <a:pt x="21251" y="0"/>
                  </a:moveTo>
                  <a:lnTo>
                    <a:pt x="1" y="20237"/>
                  </a:lnTo>
                  <a:lnTo>
                    <a:pt x="21251" y="32492"/>
                  </a:lnTo>
                  <a:lnTo>
                    <a:pt x="42532" y="20237"/>
                  </a:lnTo>
                  <a:lnTo>
                    <a:pt x="21251" y="0"/>
                  </a:lnTo>
                  <a:close/>
                </a:path>
              </a:pathLst>
            </a:custGeom>
            <a:solidFill>
              <a:srgbClr val="FFB4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4877;p25"/>
            <p:cNvSpPr/>
            <p:nvPr/>
          </p:nvSpPr>
          <p:spPr>
            <a:xfrm>
              <a:off x="4584177" y="2645730"/>
              <a:ext cx="1357428" cy="788599"/>
            </a:xfrm>
            <a:custGeom>
              <a:avLst/>
              <a:gdLst/>
              <a:ahLst/>
              <a:cxnLst/>
              <a:rect l="l" t="t" r="r" b="b"/>
              <a:pathLst>
                <a:path w="42248" h="24544" extrusionOk="0">
                  <a:moveTo>
                    <a:pt x="20966" y="0"/>
                  </a:moveTo>
                  <a:lnTo>
                    <a:pt x="1" y="12288"/>
                  </a:lnTo>
                  <a:lnTo>
                    <a:pt x="20966" y="24544"/>
                  </a:lnTo>
                  <a:lnTo>
                    <a:pt x="42247" y="12288"/>
                  </a:lnTo>
                  <a:lnTo>
                    <a:pt x="20966" y="0"/>
                  </a:lnTo>
                  <a:close/>
                </a:path>
              </a:pathLst>
            </a:custGeom>
            <a:solidFill>
              <a:srgbClr val="BCC7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4878;p25"/>
            <p:cNvSpPr/>
            <p:nvPr/>
          </p:nvSpPr>
          <p:spPr>
            <a:xfrm>
              <a:off x="4584177" y="3040511"/>
              <a:ext cx="673638" cy="990086"/>
            </a:xfrm>
            <a:custGeom>
              <a:avLst/>
              <a:gdLst/>
              <a:ahLst/>
              <a:cxnLst/>
              <a:rect l="l" t="t" r="r" b="b"/>
              <a:pathLst>
                <a:path w="20966" h="30815" extrusionOk="0">
                  <a:moveTo>
                    <a:pt x="1" y="1"/>
                  </a:moveTo>
                  <a:lnTo>
                    <a:pt x="1" y="18559"/>
                  </a:lnTo>
                  <a:lnTo>
                    <a:pt x="20966" y="30814"/>
                  </a:lnTo>
                  <a:lnTo>
                    <a:pt x="20966" y="12257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A1AA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4879;p25"/>
            <p:cNvSpPr/>
            <p:nvPr/>
          </p:nvSpPr>
          <p:spPr>
            <a:xfrm>
              <a:off x="5257783" y="3040511"/>
              <a:ext cx="683823" cy="990086"/>
            </a:xfrm>
            <a:custGeom>
              <a:avLst/>
              <a:gdLst/>
              <a:ahLst/>
              <a:cxnLst/>
              <a:rect l="l" t="t" r="r" b="b"/>
              <a:pathLst>
                <a:path w="21283" h="30815" extrusionOk="0">
                  <a:moveTo>
                    <a:pt x="21282" y="1"/>
                  </a:moveTo>
                  <a:lnTo>
                    <a:pt x="1" y="12257"/>
                  </a:lnTo>
                  <a:lnTo>
                    <a:pt x="1" y="30814"/>
                  </a:lnTo>
                  <a:lnTo>
                    <a:pt x="21282" y="18559"/>
                  </a:lnTo>
                  <a:lnTo>
                    <a:pt x="21282" y="1"/>
                  </a:lnTo>
                  <a:close/>
                </a:path>
              </a:pathLst>
            </a:custGeom>
            <a:solidFill>
              <a:srgbClr val="ACB3B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4880;p25"/>
            <p:cNvSpPr/>
            <p:nvPr/>
          </p:nvSpPr>
          <p:spPr>
            <a:xfrm>
              <a:off x="3892258" y="3636780"/>
              <a:ext cx="1365557" cy="788599"/>
            </a:xfrm>
            <a:custGeom>
              <a:avLst/>
              <a:gdLst/>
              <a:ahLst/>
              <a:cxnLst/>
              <a:rect l="l" t="t" r="r" b="b"/>
              <a:pathLst>
                <a:path w="42501" h="24544" extrusionOk="0">
                  <a:moveTo>
                    <a:pt x="21251" y="1"/>
                  </a:moveTo>
                  <a:lnTo>
                    <a:pt x="1" y="12256"/>
                  </a:lnTo>
                  <a:lnTo>
                    <a:pt x="21251" y="24544"/>
                  </a:lnTo>
                  <a:lnTo>
                    <a:pt x="42501" y="12256"/>
                  </a:lnTo>
                  <a:lnTo>
                    <a:pt x="21251" y="1"/>
                  </a:lnTo>
                  <a:close/>
                </a:path>
              </a:pathLst>
            </a:custGeom>
            <a:solidFill>
              <a:srgbClr val="FFB4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4881;p25"/>
            <p:cNvSpPr/>
            <p:nvPr/>
          </p:nvSpPr>
          <p:spPr>
            <a:xfrm>
              <a:off x="4525187" y="1309218"/>
              <a:ext cx="99732" cy="52918"/>
            </a:xfrm>
            <a:custGeom>
              <a:avLst/>
              <a:gdLst/>
              <a:ahLst/>
              <a:cxnLst/>
              <a:rect l="l" t="t" r="r" b="b"/>
              <a:pathLst>
                <a:path w="3104" h="1647" extrusionOk="0">
                  <a:moveTo>
                    <a:pt x="1556" y="0"/>
                  </a:moveTo>
                  <a:cubicBezTo>
                    <a:pt x="1196" y="0"/>
                    <a:pt x="839" y="79"/>
                    <a:pt x="570" y="238"/>
                  </a:cubicBezTo>
                  <a:cubicBezTo>
                    <a:pt x="0" y="554"/>
                    <a:pt x="0" y="1093"/>
                    <a:pt x="570" y="1409"/>
                  </a:cubicBezTo>
                  <a:cubicBezTo>
                    <a:pt x="839" y="1568"/>
                    <a:pt x="1196" y="1647"/>
                    <a:pt x="1556" y="1647"/>
                  </a:cubicBezTo>
                  <a:cubicBezTo>
                    <a:pt x="1916" y="1647"/>
                    <a:pt x="2280" y="1568"/>
                    <a:pt x="2565" y="1409"/>
                  </a:cubicBezTo>
                  <a:cubicBezTo>
                    <a:pt x="3104" y="1093"/>
                    <a:pt x="3104" y="554"/>
                    <a:pt x="2565" y="238"/>
                  </a:cubicBezTo>
                  <a:cubicBezTo>
                    <a:pt x="2280" y="79"/>
                    <a:pt x="1916" y="0"/>
                    <a:pt x="1556" y="0"/>
                  </a:cubicBezTo>
                  <a:close/>
                </a:path>
              </a:pathLst>
            </a:custGeom>
            <a:solidFill>
              <a:srgbClr val="051C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4882;p25"/>
            <p:cNvSpPr/>
            <p:nvPr/>
          </p:nvSpPr>
          <p:spPr>
            <a:xfrm>
              <a:off x="4530263" y="1181502"/>
              <a:ext cx="89578" cy="149597"/>
            </a:xfrm>
            <a:custGeom>
              <a:avLst/>
              <a:gdLst/>
              <a:ahLst/>
              <a:cxnLst/>
              <a:rect l="l" t="t" r="r" b="b"/>
              <a:pathLst>
                <a:path w="2788" h="4656" extrusionOk="0">
                  <a:moveTo>
                    <a:pt x="1394" y="1"/>
                  </a:moveTo>
                  <a:lnTo>
                    <a:pt x="0" y="4656"/>
                  </a:lnTo>
                  <a:lnTo>
                    <a:pt x="2787" y="4656"/>
                  </a:lnTo>
                  <a:lnTo>
                    <a:pt x="1394" y="1"/>
                  </a:lnTo>
                  <a:close/>
                </a:path>
              </a:pathLst>
            </a:custGeom>
            <a:solidFill>
              <a:srgbClr val="051C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4883;p25"/>
            <p:cNvSpPr/>
            <p:nvPr/>
          </p:nvSpPr>
          <p:spPr>
            <a:xfrm>
              <a:off x="3205450" y="3390525"/>
              <a:ext cx="471300" cy="240300"/>
            </a:xfrm>
            <a:prstGeom prst="rtTriangle">
              <a:avLst/>
            </a:prstGeom>
            <a:solidFill>
              <a:srgbClr val="2F60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4884;p25"/>
            <p:cNvSpPr/>
            <p:nvPr/>
          </p:nvSpPr>
          <p:spPr>
            <a:xfrm>
              <a:off x="3204419" y="2996750"/>
              <a:ext cx="1365557" cy="788631"/>
            </a:xfrm>
            <a:custGeom>
              <a:avLst/>
              <a:gdLst/>
              <a:ahLst/>
              <a:cxnLst/>
              <a:rect l="l" t="t" r="r" b="b"/>
              <a:pathLst>
                <a:path w="42501" h="24545" extrusionOk="0">
                  <a:moveTo>
                    <a:pt x="21251" y="1"/>
                  </a:moveTo>
                  <a:lnTo>
                    <a:pt x="1" y="12257"/>
                  </a:lnTo>
                  <a:lnTo>
                    <a:pt x="21251" y="24544"/>
                  </a:lnTo>
                  <a:lnTo>
                    <a:pt x="42500" y="12257"/>
                  </a:lnTo>
                  <a:lnTo>
                    <a:pt x="21251" y="1"/>
                  </a:lnTo>
                  <a:close/>
                </a:path>
              </a:pathLst>
            </a:custGeom>
            <a:solidFill>
              <a:srgbClr val="4073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4885;p25"/>
            <p:cNvSpPr/>
            <p:nvPr/>
          </p:nvSpPr>
          <p:spPr>
            <a:xfrm>
              <a:off x="3892258" y="3294885"/>
              <a:ext cx="1365557" cy="789627"/>
            </a:xfrm>
            <a:custGeom>
              <a:avLst/>
              <a:gdLst/>
              <a:ahLst/>
              <a:cxnLst/>
              <a:rect l="l" t="t" r="r" b="b"/>
              <a:pathLst>
                <a:path w="42501" h="24576" extrusionOk="0">
                  <a:moveTo>
                    <a:pt x="21251" y="1"/>
                  </a:moveTo>
                  <a:lnTo>
                    <a:pt x="1" y="12288"/>
                  </a:lnTo>
                  <a:lnTo>
                    <a:pt x="21251" y="24576"/>
                  </a:lnTo>
                  <a:lnTo>
                    <a:pt x="42501" y="12288"/>
                  </a:lnTo>
                  <a:lnTo>
                    <a:pt x="21251" y="1"/>
                  </a:lnTo>
                  <a:close/>
                </a:path>
              </a:pathLst>
            </a:custGeom>
            <a:solidFill>
              <a:srgbClr val="FFB4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4886;p25"/>
            <p:cNvSpPr/>
            <p:nvPr/>
          </p:nvSpPr>
          <p:spPr>
            <a:xfrm>
              <a:off x="3892258" y="3689698"/>
              <a:ext cx="682795" cy="735681"/>
            </a:xfrm>
            <a:custGeom>
              <a:avLst/>
              <a:gdLst/>
              <a:ahLst/>
              <a:cxnLst/>
              <a:rect l="l" t="t" r="r" b="b"/>
              <a:pathLst>
                <a:path w="21251" h="22897" extrusionOk="0">
                  <a:moveTo>
                    <a:pt x="1" y="0"/>
                  </a:moveTo>
                  <a:lnTo>
                    <a:pt x="1" y="10609"/>
                  </a:lnTo>
                  <a:lnTo>
                    <a:pt x="21251" y="22897"/>
                  </a:lnTo>
                  <a:lnTo>
                    <a:pt x="21251" y="1228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59F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4887;p25"/>
            <p:cNvSpPr/>
            <p:nvPr/>
          </p:nvSpPr>
          <p:spPr>
            <a:xfrm>
              <a:off x="4575020" y="3689698"/>
              <a:ext cx="682795" cy="735681"/>
            </a:xfrm>
            <a:custGeom>
              <a:avLst/>
              <a:gdLst/>
              <a:ahLst/>
              <a:cxnLst/>
              <a:rect l="l" t="t" r="r" b="b"/>
              <a:pathLst>
                <a:path w="21251" h="22897" extrusionOk="0">
                  <a:moveTo>
                    <a:pt x="21251" y="0"/>
                  </a:moveTo>
                  <a:lnTo>
                    <a:pt x="1" y="12288"/>
                  </a:lnTo>
                  <a:lnTo>
                    <a:pt x="1" y="22897"/>
                  </a:lnTo>
                  <a:lnTo>
                    <a:pt x="21251" y="10609"/>
                  </a:lnTo>
                  <a:lnTo>
                    <a:pt x="21251" y="0"/>
                  </a:lnTo>
                  <a:close/>
                </a:path>
              </a:pathLst>
            </a:custGeom>
            <a:solidFill>
              <a:srgbClr val="F4AA0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4888;p25"/>
            <p:cNvSpPr/>
            <p:nvPr/>
          </p:nvSpPr>
          <p:spPr>
            <a:xfrm>
              <a:off x="3204419" y="3390536"/>
              <a:ext cx="682795" cy="640062"/>
            </a:xfrm>
            <a:custGeom>
              <a:avLst/>
              <a:gdLst/>
              <a:ahLst/>
              <a:cxnLst/>
              <a:rect l="l" t="t" r="r" b="b"/>
              <a:pathLst>
                <a:path w="21251" h="19921" extrusionOk="0">
                  <a:moveTo>
                    <a:pt x="1" y="1"/>
                  </a:moveTo>
                  <a:lnTo>
                    <a:pt x="1" y="7665"/>
                  </a:lnTo>
                  <a:lnTo>
                    <a:pt x="21251" y="19920"/>
                  </a:lnTo>
                  <a:lnTo>
                    <a:pt x="21251" y="1228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336B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5550</TotalTime>
  <Words>583</Words>
  <Application>Microsoft Office PowerPoint</Application>
  <PresentationFormat>Произвольный</PresentationFormat>
  <Paragraphs>110</Paragraphs>
  <Slides>16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7" baseType="lpstr">
      <vt:lpstr>Arial</vt:lpstr>
      <vt:lpstr>Calibri</vt:lpstr>
      <vt:lpstr>Calibri Light</vt:lpstr>
      <vt:lpstr>Fira Sans Extra Condensed</vt:lpstr>
      <vt:lpstr>Fira Sans Extra Condensed Medium</vt:lpstr>
      <vt:lpstr>Fira Sans Extra Condensed SemiBold</vt:lpstr>
      <vt:lpstr>Helvetica Neue Light</vt:lpstr>
      <vt:lpstr>Noto Sans Symbols</vt:lpstr>
      <vt:lpstr>PT Sans</vt:lpstr>
      <vt:lpstr>Roboto</vt:lpstr>
      <vt:lpstr>Тема Office</vt:lpstr>
      <vt:lpstr>Презентация PowerPoint</vt:lpstr>
      <vt:lpstr>REJA:</vt:lpstr>
      <vt:lpstr>Презентация PowerPoint</vt:lpstr>
      <vt:lpstr>Презентация PowerPoint</vt:lpstr>
      <vt:lpstr>“RASMLI-MODULLI-TIMSOLLI” yondashuv</vt:lpstr>
      <vt:lpstr>AMALIY AHAMIYATI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TAHLIL VA MUHOKAMA</vt:lpstr>
      <vt:lpstr>Презентация PowerPoint</vt:lpstr>
      <vt:lpstr>E’TIBORINGIZ UCHUN RAHMAT!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Администратор</cp:lastModifiedBy>
  <cp:revision>490</cp:revision>
  <cp:lastPrinted>2020-12-11T16:07:03Z</cp:lastPrinted>
  <dcterms:created xsi:type="dcterms:W3CDTF">2020-11-12T01:04:50Z</dcterms:created>
  <dcterms:modified xsi:type="dcterms:W3CDTF">2025-01-25T10:06:33Z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