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42" r:id="rId1"/>
  </p:sldMasterIdLst>
  <p:notesMasterIdLst>
    <p:notesMasterId r:id="rId15"/>
  </p:notesMasterIdLst>
  <p:sldIdLst>
    <p:sldId id="585" r:id="rId2"/>
    <p:sldId id="256" r:id="rId3"/>
    <p:sldId id="350" r:id="rId4"/>
    <p:sldId id="278" r:id="rId5"/>
    <p:sldId id="282" r:id="rId6"/>
    <p:sldId id="264" r:id="rId7"/>
    <p:sldId id="263" r:id="rId8"/>
    <p:sldId id="273" r:id="rId9"/>
    <p:sldId id="353" r:id="rId10"/>
    <p:sldId id="352" r:id="rId11"/>
    <p:sldId id="586" r:id="rId12"/>
    <p:sldId id="269" r:id="rId13"/>
    <p:sldId id="356" r:id="rId14"/>
  </p:sldIdLst>
  <p:sldSz cx="17995900" cy="10801350"/>
  <p:notesSz cx="9866313" cy="6735763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298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8B8B"/>
    <a:srgbClr val="1F295C"/>
    <a:srgbClr val="002060"/>
    <a:srgbClr val="E53935"/>
    <a:srgbClr val="80C783"/>
    <a:srgbClr val="E6E6E6"/>
    <a:srgbClr val="FF6161"/>
    <a:srgbClr val="2CC8A1"/>
    <a:srgbClr val="81FF8D"/>
    <a:srgbClr val="FF5B5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027" autoAdjust="0"/>
    <p:restoredTop sz="94454" autoAdjust="0"/>
  </p:normalViewPr>
  <p:slideViewPr>
    <p:cSldViewPr>
      <p:cViewPr varScale="1">
        <p:scale>
          <a:sx n="44" d="100"/>
          <a:sy n="44" d="100"/>
        </p:scale>
        <p:origin x="384" y="72"/>
      </p:cViewPr>
      <p:guideLst>
        <p:guide orient="horz" pos="2298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EED18F3-BF97-4CC8-9618-F78C29E35060}" type="doc">
      <dgm:prSet loTypeId="urn:microsoft.com/office/officeart/2005/8/layout/venn1" loCatId="relationship" qsTypeId="urn:microsoft.com/office/officeart/2005/8/quickstyle/simple1" qsCatId="simple" csTypeId="urn:microsoft.com/office/officeart/2005/8/colors/colorful4" csCatId="colorful" phldr="1"/>
      <dgm:spPr/>
    </dgm:pt>
    <dgm:pt modelId="{8B2BACEE-2CA4-415D-900F-080E56C02056}">
      <dgm:prSet phldrT="[Текст]"/>
      <dgm:spPr/>
      <dgm:t>
        <a:bodyPr/>
        <a:lstStyle/>
        <a:p>
          <a:r>
            <a:rPr lang="en-US" b="1" dirty="0" err="1">
              <a:latin typeface="Arial" pitchFamily="34" charset="0"/>
              <a:cs typeface="Arial" pitchFamily="34" charset="0"/>
            </a:rPr>
            <a:t>O‘zbek</a:t>
          </a:r>
          <a:r>
            <a:rPr lang="en-US" b="1" dirty="0">
              <a:latin typeface="Arial" pitchFamily="34" charset="0"/>
              <a:cs typeface="Arial" pitchFamily="34" charset="0"/>
            </a:rPr>
            <a:t> </a:t>
          </a:r>
          <a:r>
            <a:rPr lang="en-US" b="1" dirty="0" err="1">
              <a:latin typeface="Arial" pitchFamily="34" charset="0"/>
              <a:cs typeface="Arial" pitchFamily="34" charset="0"/>
            </a:rPr>
            <a:t>adabiyotida</a:t>
          </a:r>
          <a:endParaRPr lang="ru-RU" b="1" dirty="0">
            <a:latin typeface="Arial" pitchFamily="34" charset="0"/>
            <a:cs typeface="Arial" pitchFamily="34" charset="0"/>
          </a:endParaRPr>
        </a:p>
      </dgm:t>
    </dgm:pt>
    <dgm:pt modelId="{0FF3E8E2-439A-4D6D-AF29-ADD93FCC8A04}" type="parTrans" cxnId="{E15C0235-83D8-44FB-899B-032D1061E9E7}">
      <dgm:prSet/>
      <dgm:spPr/>
      <dgm:t>
        <a:bodyPr/>
        <a:lstStyle/>
        <a:p>
          <a:endParaRPr lang="ru-RU"/>
        </a:p>
      </dgm:t>
    </dgm:pt>
    <dgm:pt modelId="{C508B46A-23E3-4D43-8426-932FD391FED6}" type="sibTrans" cxnId="{E15C0235-83D8-44FB-899B-032D1061E9E7}">
      <dgm:prSet/>
      <dgm:spPr/>
      <dgm:t>
        <a:bodyPr/>
        <a:lstStyle/>
        <a:p>
          <a:endParaRPr lang="ru-RU"/>
        </a:p>
      </dgm:t>
    </dgm:pt>
    <dgm:pt modelId="{DFE0E734-3AFC-4FE4-9FE6-73245B9E641E}">
      <dgm:prSet phldrT="[Текст]"/>
      <dgm:spPr/>
      <dgm:t>
        <a:bodyPr/>
        <a:lstStyle/>
        <a:p>
          <a:r>
            <a:rPr lang="en-US" b="1" dirty="0" err="1">
              <a:latin typeface="Arial" pitchFamily="34" charset="0"/>
              <a:cs typeface="Arial" pitchFamily="34" charset="0"/>
            </a:rPr>
            <a:t>Jahon</a:t>
          </a:r>
          <a:r>
            <a:rPr lang="en-US" b="1" dirty="0">
              <a:latin typeface="Arial" pitchFamily="34" charset="0"/>
              <a:cs typeface="Arial" pitchFamily="34" charset="0"/>
            </a:rPr>
            <a:t> </a:t>
          </a:r>
          <a:r>
            <a:rPr lang="en-US" b="1" dirty="0" err="1">
              <a:latin typeface="Arial" pitchFamily="34" charset="0"/>
              <a:cs typeface="Arial" pitchFamily="34" charset="0"/>
            </a:rPr>
            <a:t>adabiyotida</a:t>
          </a:r>
          <a:endParaRPr lang="ru-RU" b="1" dirty="0">
            <a:latin typeface="Arial" pitchFamily="34" charset="0"/>
            <a:cs typeface="Arial" pitchFamily="34" charset="0"/>
          </a:endParaRPr>
        </a:p>
      </dgm:t>
    </dgm:pt>
    <dgm:pt modelId="{4A3EDDEB-A46F-4309-8ECF-01D2C0587CB7}" type="parTrans" cxnId="{2D3662FC-201F-4D06-965B-67257F50F9CD}">
      <dgm:prSet/>
      <dgm:spPr/>
      <dgm:t>
        <a:bodyPr/>
        <a:lstStyle/>
        <a:p>
          <a:endParaRPr lang="ru-RU"/>
        </a:p>
      </dgm:t>
    </dgm:pt>
    <dgm:pt modelId="{D8B6C46A-83EB-4B66-BDA0-27B471E6F2A5}" type="sibTrans" cxnId="{2D3662FC-201F-4D06-965B-67257F50F9CD}">
      <dgm:prSet/>
      <dgm:spPr/>
      <dgm:t>
        <a:bodyPr/>
        <a:lstStyle/>
        <a:p>
          <a:endParaRPr lang="ru-RU"/>
        </a:p>
      </dgm:t>
    </dgm:pt>
    <dgm:pt modelId="{1538CF9E-61CB-485D-A053-45EEC2BD56F3}" type="pres">
      <dgm:prSet presAssocID="{8EED18F3-BF97-4CC8-9618-F78C29E35060}" presName="compositeShape" presStyleCnt="0">
        <dgm:presLayoutVars>
          <dgm:chMax val="7"/>
          <dgm:dir/>
          <dgm:resizeHandles val="exact"/>
        </dgm:presLayoutVars>
      </dgm:prSet>
      <dgm:spPr/>
    </dgm:pt>
    <dgm:pt modelId="{7E6D939D-8E7C-4A96-BD25-EC60E3783A96}" type="pres">
      <dgm:prSet presAssocID="{8B2BACEE-2CA4-415D-900F-080E56C02056}" presName="circ1" presStyleLbl="vennNode1" presStyleIdx="0" presStyleCnt="2"/>
      <dgm:spPr/>
    </dgm:pt>
    <dgm:pt modelId="{547ADDCF-4A2E-4EA1-B2C6-FEDBA5954ED6}" type="pres">
      <dgm:prSet presAssocID="{8B2BACEE-2CA4-415D-900F-080E56C02056}" presName="circ1Tx" presStyleLbl="revTx" presStyleIdx="0" presStyleCnt="0">
        <dgm:presLayoutVars>
          <dgm:chMax val="0"/>
          <dgm:chPref val="0"/>
          <dgm:bulletEnabled val="1"/>
        </dgm:presLayoutVars>
      </dgm:prSet>
      <dgm:spPr/>
    </dgm:pt>
    <dgm:pt modelId="{A06E5D14-E371-44BD-8485-65F8360261CD}" type="pres">
      <dgm:prSet presAssocID="{DFE0E734-3AFC-4FE4-9FE6-73245B9E641E}" presName="circ2" presStyleLbl="vennNode1" presStyleIdx="1" presStyleCnt="2"/>
      <dgm:spPr/>
    </dgm:pt>
    <dgm:pt modelId="{418B3E3F-DA60-4C1A-918A-5C8493DC3E39}" type="pres">
      <dgm:prSet presAssocID="{DFE0E734-3AFC-4FE4-9FE6-73245B9E641E}" presName="circ2Tx" presStyleLbl="revTx" presStyleIdx="0" presStyleCnt="0">
        <dgm:presLayoutVars>
          <dgm:chMax val="0"/>
          <dgm:chPref val="0"/>
          <dgm:bulletEnabled val="1"/>
        </dgm:presLayoutVars>
      </dgm:prSet>
      <dgm:spPr/>
    </dgm:pt>
  </dgm:ptLst>
  <dgm:cxnLst>
    <dgm:cxn modelId="{F6F9930A-0328-44B6-8EF5-1CFBBBE457C5}" type="presOf" srcId="{DFE0E734-3AFC-4FE4-9FE6-73245B9E641E}" destId="{418B3E3F-DA60-4C1A-918A-5C8493DC3E39}" srcOrd="1" destOrd="0" presId="urn:microsoft.com/office/officeart/2005/8/layout/venn1"/>
    <dgm:cxn modelId="{E15C0235-83D8-44FB-899B-032D1061E9E7}" srcId="{8EED18F3-BF97-4CC8-9618-F78C29E35060}" destId="{8B2BACEE-2CA4-415D-900F-080E56C02056}" srcOrd="0" destOrd="0" parTransId="{0FF3E8E2-439A-4D6D-AF29-ADD93FCC8A04}" sibTransId="{C508B46A-23E3-4D43-8426-932FD391FED6}"/>
    <dgm:cxn modelId="{73B9C066-0300-4802-AA00-8B85F7150862}" type="presOf" srcId="{8B2BACEE-2CA4-415D-900F-080E56C02056}" destId="{7E6D939D-8E7C-4A96-BD25-EC60E3783A96}" srcOrd="0" destOrd="0" presId="urn:microsoft.com/office/officeart/2005/8/layout/venn1"/>
    <dgm:cxn modelId="{54D1D479-749F-4419-BE0D-A822338BEBE6}" type="presOf" srcId="{DFE0E734-3AFC-4FE4-9FE6-73245B9E641E}" destId="{A06E5D14-E371-44BD-8485-65F8360261CD}" srcOrd="0" destOrd="0" presId="urn:microsoft.com/office/officeart/2005/8/layout/venn1"/>
    <dgm:cxn modelId="{3AEFB3A1-6B77-4248-AFBA-6420FBF86FFB}" type="presOf" srcId="{8B2BACEE-2CA4-415D-900F-080E56C02056}" destId="{547ADDCF-4A2E-4EA1-B2C6-FEDBA5954ED6}" srcOrd="1" destOrd="0" presId="urn:microsoft.com/office/officeart/2005/8/layout/venn1"/>
    <dgm:cxn modelId="{B6C44BA8-1B8F-4111-8DC4-671F6051720B}" type="presOf" srcId="{8EED18F3-BF97-4CC8-9618-F78C29E35060}" destId="{1538CF9E-61CB-485D-A053-45EEC2BD56F3}" srcOrd="0" destOrd="0" presId="urn:microsoft.com/office/officeart/2005/8/layout/venn1"/>
    <dgm:cxn modelId="{2D3662FC-201F-4D06-965B-67257F50F9CD}" srcId="{8EED18F3-BF97-4CC8-9618-F78C29E35060}" destId="{DFE0E734-3AFC-4FE4-9FE6-73245B9E641E}" srcOrd="1" destOrd="0" parTransId="{4A3EDDEB-A46F-4309-8ECF-01D2C0587CB7}" sibTransId="{D8B6C46A-83EB-4B66-BDA0-27B471E6F2A5}"/>
    <dgm:cxn modelId="{E7BD429B-3D3B-4F27-AC66-611555C554B4}" type="presParOf" srcId="{1538CF9E-61CB-485D-A053-45EEC2BD56F3}" destId="{7E6D939D-8E7C-4A96-BD25-EC60E3783A96}" srcOrd="0" destOrd="0" presId="urn:microsoft.com/office/officeart/2005/8/layout/venn1"/>
    <dgm:cxn modelId="{3F3E8CC9-0232-457A-A123-7C0A0EC46D3A}" type="presParOf" srcId="{1538CF9E-61CB-485D-A053-45EEC2BD56F3}" destId="{547ADDCF-4A2E-4EA1-B2C6-FEDBA5954ED6}" srcOrd="1" destOrd="0" presId="urn:microsoft.com/office/officeart/2005/8/layout/venn1"/>
    <dgm:cxn modelId="{23AB1506-A447-429D-95E8-60ECEF553B57}" type="presParOf" srcId="{1538CF9E-61CB-485D-A053-45EEC2BD56F3}" destId="{A06E5D14-E371-44BD-8485-65F8360261CD}" srcOrd="2" destOrd="0" presId="urn:microsoft.com/office/officeart/2005/8/layout/venn1"/>
    <dgm:cxn modelId="{F2D1013B-772E-4584-8267-9C620AF9C362}" type="presParOf" srcId="{1538CF9E-61CB-485D-A053-45EEC2BD56F3}" destId="{418B3E3F-DA60-4C1A-918A-5C8493DC3E39}" srcOrd="3" destOrd="0" presId="urn:microsoft.com/office/officeart/2005/8/layout/venn1"/>
  </dgm:cxnLst>
  <dgm:bg/>
  <dgm:whole/>
  <dgm:extLst>
    <a:ext uri="http://schemas.microsoft.com/office/drawing/2008/diagram">
      <dsp:dataModelExt xmlns:dsp="http://schemas.microsoft.com/office/drawing/2008/diagram" relId="rId10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E6D939D-8E7C-4A96-BD25-EC60E3783A96}">
      <dsp:nvSpPr>
        <dsp:cNvPr id="0" name=""/>
        <dsp:cNvSpPr/>
      </dsp:nvSpPr>
      <dsp:spPr>
        <a:xfrm>
          <a:off x="269938" y="669847"/>
          <a:ext cx="6658483" cy="6658483"/>
        </a:xfrm>
        <a:prstGeom prst="ellipse">
          <a:avLst/>
        </a:prstGeom>
        <a:solidFill>
          <a:schemeClr val="accent4">
            <a:alpha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5400" b="1" kern="1200" dirty="0" err="1">
              <a:latin typeface="Arial" pitchFamily="34" charset="0"/>
              <a:cs typeface="Arial" pitchFamily="34" charset="0"/>
            </a:rPr>
            <a:t>O‘zbek</a:t>
          </a:r>
          <a:r>
            <a:rPr lang="en-US" sz="5400" b="1" kern="1200" dirty="0">
              <a:latin typeface="Arial" pitchFamily="34" charset="0"/>
              <a:cs typeface="Arial" pitchFamily="34" charset="0"/>
            </a:rPr>
            <a:t> </a:t>
          </a:r>
          <a:r>
            <a:rPr lang="en-US" sz="5400" b="1" kern="1200" dirty="0" err="1">
              <a:latin typeface="Arial" pitchFamily="34" charset="0"/>
              <a:cs typeface="Arial" pitchFamily="34" charset="0"/>
            </a:rPr>
            <a:t>adabiyotida</a:t>
          </a:r>
          <a:endParaRPr lang="ru-RU" sz="5400" b="1" kern="1200" dirty="0">
            <a:latin typeface="Arial" pitchFamily="34" charset="0"/>
            <a:cs typeface="Arial" pitchFamily="34" charset="0"/>
          </a:endParaRPr>
        </a:p>
      </dsp:txBody>
      <dsp:txXfrm>
        <a:off x="1199726" y="1455025"/>
        <a:ext cx="3839125" cy="5088126"/>
      </dsp:txXfrm>
    </dsp:sp>
    <dsp:sp modelId="{A06E5D14-E371-44BD-8485-65F8360261CD}">
      <dsp:nvSpPr>
        <dsp:cNvPr id="0" name=""/>
        <dsp:cNvSpPr/>
      </dsp:nvSpPr>
      <dsp:spPr>
        <a:xfrm>
          <a:off x="5068845" y="669847"/>
          <a:ext cx="6658483" cy="6658483"/>
        </a:xfrm>
        <a:prstGeom prst="ellipse">
          <a:avLst/>
        </a:prstGeom>
        <a:solidFill>
          <a:schemeClr val="accent4">
            <a:alpha val="50000"/>
            <a:hueOff val="9800891"/>
            <a:satOff val="-40777"/>
            <a:lumOff val="9608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5400" b="1" kern="1200" dirty="0" err="1">
              <a:latin typeface="Arial" pitchFamily="34" charset="0"/>
              <a:cs typeface="Arial" pitchFamily="34" charset="0"/>
            </a:rPr>
            <a:t>Jahon</a:t>
          </a:r>
          <a:r>
            <a:rPr lang="en-US" sz="5400" b="1" kern="1200" dirty="0">
              <a:latin typeface="Arial" pitchFamily="34" charset="0"/>
              <a:cs typeface="Arial" pitchFamily="34" charset="0"/>
            </a:rPr>
            <a:t> </a:t>
          </a:r>
          <a:r>
            <a:rPr lang="en-US" sz="5400" b="1" kern="1200" dirty="0" err="1">
              <a:latin typeface="Arial" pitchFamily="34" charset="0"/>
              <a:cs typeface="Arial" pitchFamily="34" charset="0"/>
            </a:rPr>
            <a:t>adabiyotida</a:t>
          </a:r>
          <a:endParaRPr lang="ru-RU" sz="5400" b="1" kern="1200" dirty="0">
            <a:latin typeface="Arial" pitchFamily="34" charset="0"/>
            <a:cs typeface="Arial" pitchFamily="34" charset="0"/>
          </a:endParaRPr>
        </a:p>
      </dsp:txBody>
      <dsp:txXfrm>
        <a:off x="6958414" y="1455025"/>
        <a:ext cx="3839125" cy="508812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enn1">
  <dgm:title val=""/>
  <dgm:desc val=""/>
  <dgm:catLst>
    <dgm:cat type="relationship" pri="28000"/>
    <dgm:cat type="convert" pri="19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clrData>
  <dgm:layoutNode name="compositeShape">
    <dgm:varLst>
      <dgm:chMax val="7"/>
      <dgm:dir/>
      <dgm:resizeHandles val="exact"/>
    </dgm:varLst>
    <dgm:choose name="Name0">
      <dgm:if name="Name1" axis="ch" ptType="node" func="cnt" op="equ" val="1">
        <dgm:alg type="composite">
          <dgm:param type="ar" val="1"/>
        </dgm:alg>
      </dgm:if>
      <dgm:if name="Name2" axis="ch" ptType="node" func="cnt" op="equ" val="2">
        <dgm:alg type="composite">
          <dgm:param type="ar" val="1.792"/>
        </dgm:alg>
      </dgm:if>
      <dgm:if name="Name3" axis="ch" ptType="node" func="cnt" op="equ" val="3">
        <dgm:alg type="composite">
          <dgm:param type="ar" val="1"/>
        </dgm:alg>
      </dgm:if>
      <dgm:if name="Name4" axis="ch" ptType="node" func="cnt" op="equ" val="4">
        <dgm:alg type="composite">
          <dgm:param type="ar" val="1"/>
        </dgm:alg>
      </dgm:if>
      <dgm:if name="Name5" axis="ch" ptType="node" func="cnt" op="equ" val="5">
        <dgm:alg type="composite">
          <dgm:param type="ar" val="1.4"/>
        </dgm:alg>
      </dgm:if>
      <dgm:if name="Name6" axis="ch" ptType="node" func="cnt" op="equ" val="6">
        <dgm:alg type="composite">
          <dgm:param type="ar" val="1.285"/>
        </dgm:alg>
      </dgm:if>
      <dgm:if name="Name7" axis="ch" ptType="node" func="cnt" op="equ" val="7">
        <dgm:alg type="composite">
          <dgm:param type="ar" val="1.359"/>
        </dgm:alg>
      </dgm:if>
      <dgm:else name="Name8">
        <dgm:alg type="composite">
          <dgm:param type="ar" val="1.359"/>
        </dgm:alg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equ" val="1">
        <dgm:constrLst>
          <dgm:constr type="ctrX" for="ch" forName="circ1TxSh" refType="w" fact="0.5"/>
          <dgm:constr type="ctrY" for="ch" forName="circ1TxSh" refType="h" fact="0.5"/>
          <dgm:constr type="w" for="ch" forName="circ1TxSh" refType="w"/>
          <dgm:constr type="h" for="ch" forName="circ1TxSh" refType="h"/>
          <dgm:constr type="primFontSz" for="ch" ptType="node" op="equ"/>
        </dgm:constrLst>
      </dgm:if>
      <dgm:if name="Name11" axis="ch" ptType="node" func="cnt" op="equ" val="2">
        <dgm:constrLst>
          <dgm:constr type="ctrX" for="ch" forName="circ1" refType="w" fact="0.3"/>
          <dgm:constr type="ctrY" for="ch" forName="circ1" refType="h" fact="0.5"/>
          <dgm:constr type="w" for="ch" forName="circ1" refType="w" fact="0.555"/>
          <dgm:constr type="h" for="ch" forName="circ1" refType="h" fact="0.99456"/>
          <dgm:constr type="l" for="ch" forName="circ1Tx" refType="w" fact="0.1"/>
          <dgm:constr type="t" for="ch" forName="circ1Tx" refType="h" fact="0.12"/>
          <dgm:constr type="w" for="ch" forName="circ1Tx" refType="w" fact="0.32"/>
          <dgm:constr type="h" for="ch" forName="circ1Tx" refType="h" fact="0.76"/>
          <dgm:constr type="ctrX" for="ch" forName="circ2" refType="w" fact="0.7"/>
          <dgm:constr type="ctrY" for="ch" forName="circ2" refType="h" fact="0.5"/>
          <dgm:constr type="w" for="ch" forName="circ2" refType="w" fact="0.555"/>
          <dgm:constr type="h" for="ch" forName="circ2" refType="h" fact="0.99456"/>
          <dgm:constr type="l" for="ch" forName="circ2Tx" refType="w" fact="0.58"/>
          <dgm:constr type="t" for="ch" forName="circ2Tx" refType="h" fact="0.12"/>
          <dgm:constr type="w" for="ch" forName="circ2Tx" refType="w" fact="0.32"/>
          <dgm:constr type="h" for="ch" forName="circ2Tx" refType="h" fact="0.76"/>
          <dgm:constr type="primFontSz" for="ch" ptType="node" op="equ"/>
        </dgm:constrLst>
      </dgm:if>
      <dgm:if name="Name12" axis="ch" ptType="node" func="cnt" op="equ" val="3">
        <dgm:constrLst>
          <dgm:constr type="ctrX" for="ch" forName="circ1" refType="w" fact="0.5"/>
          <dgm:constr type="ctrY" for="ch" forName="circ1" refType="w" fact="0.25"/>
          <dgm:constr type="w" for="ch" forName="circ1" refType="w" fact="0.6"/>
          <dgm:constr type="h" for="ch" forName="circ1" refType="h" fact="0.6"/>
          <dgm:constr type="l" for="ch" forName="circ1Tx" refType="w" fact="0.28"/>
          <dgm:constr type="t" for="ch" forName="circ1Tx" refType="h" fact="0.055"/>
          <dgm:constr type="w" for="ch" forName="circ1Tx" refType="w" fact="0.44"/>
          <dgm:constr type="h" for="ch" forName="circ1Tx" refType="h" fact="0.27"/>
          <dgm:constr type="ctrX" for="ch" forName="circ2" refType="w" fact="0.7165"/>
          <dgm:constr type="ctrY" for="ch" forName="circ2" refType="w" fact="0.625"/>
          <dgm:constr type="w" for="ch" forName="circ2" refType="w" fact="0.6"/>
          <dgm:constr type="h" for="ch" forName="circ2" refType="h" fact="0.6"/>
          <dgm:constr type="l" for="ch" forName="circ2Tx" refType="w" fact="0.6"/>
          <dgm:constr type="t" for="ch" forName="circ2Tx" refType="h" fact="0.48"/>
          <dgm:constr type="w" for="ch" forName="circ2Tx" refType="w" fact="0.36"/>
          <dgm:constr type="h" for="ch" forName="circ2Tx" refType="h" fact="0.33"/>
          <dgm:constr type="ctrX" for="ch" forName="circ3" refType="w" fact="0.2835"/>
          <dgm:constr type="ctrY" for="ch" forName="circ3" refType="w" fact="0.625"/>
          <dgm:constr type="w" for="ch" forName="circ3" refType="w" fact="0.6"/>
          <dgm:constr type="h" for="ch" forName="circ3" refType="h" fact="0.6"/>
          <dgm:constr type="l" for="ch" forName="circ3Tx" refType="w" fact="0.04"/>
          <dgm:constr type="t" for="ch" forName="circ3Tx" refType="h" fact="0.48"/>
          <dgm:constr type="w" for="ch" forName="circ3Tx" refType="w" fact="0.36"/>
          <dgm:constr type="h" for="ch" forName="circ3Tx" refType="h" fact="0.33"/>
          <dgm:constr type="primFontSz" for="ch" ptType="node" op="equ"/>
        </dgm:constrLst>
      </dgm:if>
      <dgm:if name="Name13" axis="ch" ptType="node" func="cnt" op="equ" val="4">
        <dgm:constrLst>
          <dgm:constr type="ctrX" for="ch" forName="circ1" refType="w" fact="0.5"/>
          <dgm:constr type="ctrY" for="ch" forName="circ1" refType="w" fact="0.27"/>
          <dgm:constr type="w" for="ch" forName="circ1" refType="w" fact="0.52"/>
          <dgm:constr type="h" for="ch" forName="circ1" refType="h" fact="0.52"/>
          <dgm:constr type="l" for="ch" forName="circ1Tx" refType="w" fact="0.3"/>
          <dgm:constr type="t" for="ch" forName="circ1Tx" refType="h" fact="0.08"/>
          <dgm:constr type="w" for="ch" forName="circ1Tx" refType="w" fact="0.4"/>
          <dgm:constr type="h" for="ch" forName="circ1Tx" refType="h" fact="0.165"/>
          <dgm:constr type="ctrX" for="ch" forName="circ2" refType="w" fact="0.73"/>
          <dgm:constr type="ctrY" for="ch" forName="circ2" refType="w" fact="0.5"/>
          <dgm:constr type="w" for="ch" forName="circ2" refType="w" fact="0.52"/>
          <dgm:constr type="h" for="ch" forName="circ2" refType="h" fact="0.52"/>
          <dgm:constr type="r" for="ch" forName="circ2Tx" refType="w" fact="0.95"/>
          <dgm:constr type="t" for="ch" forName="circ2Tx" refType="h" fact="0.3"/>
          <dgm:constr type="w" for="ch" forName="circ2Tx" refType="w" fact="0.2"/>
          <dgm:constr type="h" for="ch" forName="circ2Tx" refType="h" fact="0.4"/>
          <dgm:constr type="ctrX" for="ch" forName="circ3" refType="w" fact="0.5"/>
          <dgm:constr type="ctrY" for="ch" forName="circ3" refType="w" fact="0.73"/>
          <dgm:constr type="w" for="ch" forName="circ3" refType="w" fact="0.52"/>
          <dgm:constr type="h" for="ch" forName="circ3" refType="h" fact="0.52"/>
          <dgm:constr type="l" for="ch" forName="circ3Tx" refType="w" fact="0.3"/>
          <dgm:constr type="b" for="ch" forName="circ3Tx" refType="h" fact="0.92"/>
          <dgm:constr type="w" for="ch" forName="circ3Tx" refType="w" fact="0.4"/>
          <dgm:constr type="h" for="ch" forName="circ3Tx" refType="h" fact="0.165"/>
          <dgm:constr type="ctrX" for="ch" forName="circ4" refType="w" fact="0.27"/>
          <dgm:constr type="ctrY" for="ch" forName="circ4" refType="h" fact="0.5"/>
          <dgm:constr type="w" for="ch" forName="circ4" refType="w" fact="0.52"/>
          <dgm:constr type="h" for="ch" forName="circ4" refType="h" fact="0.52"/>
          <dgm:constr type="l" for="ch" forName="circ4Tx" refType="w" fact="0.05"/>
          <dgm:constr type="t" for="ch" forName="circ4Tx" refType="h" fact="0.3"/>
          <dgm:constr type="w" for="ch" forName="circ4Tx" refType="w" fact="0.2"/>
          <dgm:constr type="h" for="ch" forName="circ4Tx" refType="h" fact="0.4"/>
          <dgm:constr type="primFontSz" for="ch" ptType="node" op="equ"/>
        </dgm:constrLst>
      </dgm:if>
      <dgm:if name="Name14" axis="ch" ptType="node" func="cnt" op="equ" val="5">
        <dgm:constrLst>
          <dgm:constr type="ctrX" for="ch" forName="circ1" refType="w" fact="0.5"/>
          <dgm:constr type="ctrY" for="ch" forName="circ1" refType="h" fact="0.46"/>
          <dgm:constr type="w" for="ch" forName="circ1" refType="w" fact="0.25"/>
          <dgm:constr type="h" for="ch" forName="circ1" refType="h" fact="0.35"/>
          <dgm:constr type="l" for="ch" forName="circ1Tx" refType="w" fact="0.355"/>
          <dgm:constr type="t" for="ch" forName="circ1Tx"/>
          <dgm:constr type="w" for="ch" forName="circ1Tx" refType="w" fact="0.29"/>
          <dgm:constr type="h" for="ch" forName="circ1Tx" refType="h" fact="0.235"/>
          <dgm:constr type="ctrX" for="ch" forName="circ2" refType="w" fact="0.5951"/>
          <dgm:constr type="ctrY" for="ch" forName="circ2" refType="h" fact="0.5567"/>
          <dgm:constr type="w" for="ch" forName="circ2" refType="w" fact="0.25"/>
          <dgm:constr type="h" for="ch" forName="circ2" refType="h" fact="0.35"/>
          <dgm:constr type="l" for="ch" forName="circ2Tx" refType="w" fact="0.74"/>
          <dgm:constr type="t" for="ch" forName="circ2Tx" refType="h" fact="0.31"/>
          <dgm:constr type="w" for="ch" forName="circ2Tx" refType="w" fact="0.26"/>
          <dgm:constr type="h" for="ch" forName="circ2Tx" refType="h" fact="0.255"/>
          <dgm:constr type="ctrX" for="ch" forName="circ3" refType="w" fact="0.5588"/>
          <dgm:constr type="ctrY" for="ch" forName="circ3" refType="h" fact="0.7133"/>
          <dgm:constr type="w" for="ch" forName="circ3" refType="w" fact="0.25"/>
          <dgm:constr type="h" for="ch" forName="circ3" refType="h" fact="0.35"/>
          <dgm:constr type="l" for="ch" forName="circ3Tx" refType="w" fact="0.7"/>
          <dgm:constr type="t" for="ch" forName="circ3Tx" refType="h" fact="0.745"/>
          <dgm:constr type="w" for="ch" forName="circ3Tx" refType="w" fact="0.26"/>
          <dgm:constr type="h" for="ch" forName="circ3Tx" refType="h" fact="0.255"/>
          <dgm:constr type="ctrX" for="ch" forName="circ4" refType="w" fact="0.4412"/>
          <dgm:constr type="ctrY" for="ch" forName="circ4" refType="h" fact="0.7133"/>
          <dgm:constr type="w" for="ch" forName="circ4" refType="w" fact="0.25"/>
          <dgm:constr type="h" for="ch" forName="circ4" refType="h" fact="0.35"/>
          <dgm:constr type="l" for="ch" forName="circ4Tx" refType="w" fact="0.04"/>
          <dgm:constr type="t" for="ch" forName="circ4Tx" refType="h" fact="0.745"/>
          <dgm:constr type="w" for="ch" forName="circ4Tx" refType="w" fact="0.26"/>
          <dgm:constr type="h" for="ch" forName="circ4Tx" refType="h" fact="0.255"/>
          <dgm:constr type="ctrX" for="ch" forName="circ5" refType="w" fact="0.4049"/>
          <dgm:constr type="ctrY" for="ch" forName="circ5" refType="h" fact="0.5567"/>
          <dgm:constr type="w" for="ch" forName="circ5" refType="w" fact="0.25"/>
          <dgm:constr type="h" for="ch" forName="circ5" refType="h" fact="0.35"/>
          <dgm:constr type="l" for="ch" forName="circ5Tx"/>
          <dgm:constr type="t" for="ch" forName="circ5Tx" refType="h" fact="0.31"/>
          <dgm:constr type="w" for="ch" forName="circ5Tx" refType="w" fact="0.26"/>
          <dgm:constr type="h" for="ch" forName="circ5Tx" refType="h" fact="0.255"/>
          <dgm:constr type="primFontSz" for="ch" ptType="node" op="equ"/>
        </dgm:constrLst>
      </dgm:if>
      <dgm:if name="Name15" axis="ch" ptType="node" func="cnt" op="equ" val="6">
        <dgm:constrLst>
          <dgm:constr type="ctrX" for="ch" forName="circ1" refType="w" fact="0.5"/>
          <dgm:constr type="ctrY" for="ch" forName="circ1" refType="h" fact="0.3844"/>
          <dgm:constr type="w" for="ch" forName="circ1" refType="w" fact="0.24"/>
          <dgm:constr type="h" for="ch" forName="circ1" refType="h" fact="0.3084"/>
          <dgm:constr type="l" for="ch" forName="circ1Tx" refType="w" fact="0.35"/>
          <dgm:constr type="t" for="ch" forName="circ1Tx"/>
          <dgm:constr type="w" for="ch" forName="circ1Tx" refType="w" fact="0.3"/>
          <dgm:constr type="h" for="ch" forName="circ1Tx" refType="h" fact="0.21"/>
          <dgm:constr type="ctrX" for="ch" forName="circ2" refType="w" fact="0.5779"/>
          <dgm:constr type="ctrY" for="ch" forName="circ2" refType="h" fact="0.4422"/>
          <dgm:constr type="w" for="ch" forName="circ2" refType="w" fact="0.24"/>
          <dgm:constr type="h" for="ch" forName="circ2" refType="h" fact="0.3084"/>
          <dgm:constr type="l" for="ch" forName="circ2Tx" refType="w" fact="0.7157"/>
          <dgm:constr type="t" for="ch" forName="circ2Tx" refType="h" fact="0.2"/>
          <dgm:constr type="w" for="ch" forName="circ2Tx" refType="w" fact="0.2843"/>
          <dgm:constr type="h" for="ch" forName="circ2Tx" refType="h" fact="0.23"/>
          <dgm:constr type="ctrX" for="ch" forName="circ3" refType="w" fact="0.5779"/>
          <dgm:constr type="ctrY" for="ch" forName="circ3" refType="h" fact="0.5578"/>
          <dgm:constr type="w" for="ch" forName="circ3" refType="w" fact="0.24"/>
          <dgm:constr type="h" for="ch" forName="circ3" refType="h" fact="0.3084"/>
          <dgm:constr type="l" for="ch" forName="circ3Tx" refType="w" fact="0.7157"/>
          <dgm:constr type="t" for="ch" forName="circ3Tx" refType="h" fact="0.543"/>
          <dgm:constr type="w" for="ch" forName="circ3Tx" refType="w" fact="0.2843"/>
          <dgm:constr type="h" for="ch" forName="circ3Tx" refType="h" fact="0.257"/>
          <dgm:constr type="ctrX" for="ch" forName="circ4" refType="w" fact="0.5"/>
          <dgm:constr type="ctrY" for="ch" forName="circ4" refType="h" fact="0.6157"/>
          <dgm:constr type="w" for="ch" forName="circ4" refType="w" fact="0.24"/>
          <dgm:constr type="h" for="ch" forName="circ4" refType="h" fact="0.3084"/>
          <dgm:constr type="l" for="ch" forName="circ4Tx" refType="w" fact="0.35"/>
          <dgm:constr type="t" for="ch" forName="circ4Tx" refType="h" fact="0.79"/>
          <dgm:constr type="w" for="ch" forName="circ4Tx" refType="w" fact="0.3"/>
          <dgm:constr type="h" for="ch" forName="circ4Tx" refType="h" fact="0.21"/>
          <dgm:constr type="ctrX" for="ch" forName="circ5" refType="w" fact="0.4221"/>
          <dgm:constr type="ctrY" for="ch" forName="circ5" refType="h" fact="0.5578"/>
          <dgm:constr type="w" for="ch" forName="circ5" refType="w" fact="0.24"/>
          <dgm:constr type="h" for="ch" forName="circ5" refType="h" fact="0.3084"/>
          <dgm:constr type="l" for="ch" forName="circ5Tx" refType="w" fact="0"/>
          <dgm:constr type="t" for="ch" forName="circ5Tx" refType="h" fact="0.543"/>
          <dgm:constr type="w" for="ch" forName="circ5Tx" refType="w" fact="0.2843"/>
          <dgm:constr type="h" for="ch" forName="circ5Tx" refType="h" fact="0.257"/>
          <dgm:constr type="ctrX" for="ch" forName="circ6" refType="w" fact="0.4221"/>
          <dgm:constr type="ctrY" for="ch" forName="circ6" refType="h" fact="0.4422"/>
          <dgm:constr type="w" for="ch" forName="circ6" refType="w" fact="0.24"/>
          <dgm:constr type="h" for="ch" forName="circ6" refType="h" fact="0.3084"/>
          <dgm:constr type="l" for="ch" forName="circ6Tx" refType="w" fact="0"/>
          <dgm:constr type="t" for="ch" forName="circ6Tx" refType="h" fact="0.2"/>
          <dgm:constr type="w" for="ch" forName="circ6Tx" refType="w" fact="0.2843"/>
          <dgm:constr type="h" for="ch" forName="circ6Tx" refType="h" fact="0.257"/>
          <dgm:constr type="primFontSz" for="ch" ptType="node" op="equ"/>
        </dgm:constrLst>
      </dgm:if>
      <dgm:else name="Name16">
        <dgm:constrLst>
          <dgm:constr type="ctrX" for="ch" forName="circ1" refType="w" fact="0.5"/>
          <dgm:constr type="ctrY" for="ch" forName="circ1" refType="h" fact="0.4177"/>
          <dgm:constr type="w" for="ch" forName="circ1" refType="w" fact="0.24"/>
          <dgm:constr type="h" for="ch" forName="circ1" refType="h" fact="0.3262"/>
          <dgm:constr type="l" for="ch" forName="circ1Tx" refType="w" fact="0.3625"/>
          <dgm:constr type="t" for="ch" forName="circ1Tx"/>
          <dgm:constr type="w" for="ch" forName="circ1Tx" refType="w" fact="0.275"/>
          <dgm:constr type="h" for="ch" forName="circ1Tx" refType="h" fact="0.2"/>
          <dgm:constr type="ctrX" for="ch" forName="circ2" refType="w" fact="0.5704"/>
          <dgm:constr type="ctrY" for="ch" forName="circ2" refType="h" fact="0.4637"/>
          <dgm:constr type="w" for="ch" forName="circ2" refType="w" fact="0.24"/>
          <dgm:constr type="h" for="ch" forName="circ2" refType="h" fact="0.3262"/>
          <dgm:constr type="l" for="ch" forName="circ2Tx" refType="w" fact="0.72"/>
          <dgm:constr type="t" for="ch" forName="circ2Tx" refType="h" fact="0.19"/>
          <dgm:constr type="w" for="ch" forName="circ2Tx" refType="w" fact="0.26"/>
          <dgm:constr type="h" for="ch" forName="circ2Tx" refType="h" fact="0.22"/>
          <dgm:constr type="ctrX" for="ch" forName="circ3" refType="w" fact="0.5877"/>
          <dgm:constr type="ctrY" for="ch" forName="circ3" refType="h" fact="0.5672"/>
          <dgm:constr type="w" for="ch" forName="circ3" refType="w" fact="0.24"/>
          <dgm:constr type="h" for="ch" forName="circ3" refType="h" fact="0.3262"/>
          <dgm:constr type="l" for="ch" forName="circ3Tx" refType="w" fact="0.745"/>
          <dgm:constr type="t" for="ch" forName="circ3Tx" refType="h" fact="0.47"/>
          <dgm:constr type="w" for="ch" forName="circ3Tx" refType="w" fact="0.255"/>
          <dgm:constr type="h" for="ch" forName="circ3Tx" refType="h" fact="0.235"/>
          <dgm:constr type="ctrX" for="ch" forName="circ4" refType="w" fact="0.539"/>
          <dgm:constr type="ctrY" for="ch" forName="circ4" refType="h" fact="0.6502"/>
          <dgm:constr type="w" for="ch" forName="circ4" refType="w" fact="0.24"/>
          <dgm:constr type="h" for="ch" forName="circ4" refType="h" fact="0.3262"/>
          <dgm:constr type="l" for="ch" forName="circ4Tx" refType="w" fact="0.635"/>
          <dgm:constr type="t" for="ch" forName="circ4Tx" refType="h" fact="0.785"/>
          <dgm:constr type="w" for="ch" forName="circ4Tx" refType="w" fact="0.275"/>
          <dgm:constr type="h" for="ch" forName="circ4Tx" refType="h" fact="0.215"/>
          <dgm:constr type="ctrX" for="ch" forName="circ5" refType="w" fact="0.461"/>
          <dgm:constr type="ctrY" for="ch" forName="circ5" refType="h" fact="0.6502"/>
          <dgm:constr type="w" for="ch" forName="circ5" refType="w" fact="0.24"/>
          <dgm:constr type="h" for="ch" forName="circ5" refType="h" fact="0.3262"/>
          <dgm:constr type="l" for="ch" forName="circ5Tx" refType="w" fact="0.09"/>
          <dgm:constr type="t" for="ch" forName="circ5Tx" refType="h" fact="0.785"/>
          <dgm:constr type="w" for="ch" forName="circ5Tx" refType="w" fact="0.275"/>
          <dgm:constr type="h" for="ch" forName="circ5Tx" refType="h" fact="0.215"/>
          <dgm:constr type="ctrX" for="ch" forName="circ6" refType="w" fact="0.4123"/>
          <dgm:constr type="ctrY" for="ch" forName="circ6" refType="h" fact="0.5672"/>
          <dgm:constr type="w" for="ch" forName="circ6" refType="w" fact="0.24"/>
          <dgm:constr type="h" for="ch" forName="circ6" refType="h" fact="0.3262"/>
          <dgm:constr type="l" for="ch" forName="circ6Tx"/>
          <dgm:constr type="t" for="ch" forName="circ6Tx" refType="h" fact="0.47"/>
          <dgm:constr type="w" for="ch" forName="circ6Tx" refType="w" fact="0.255"/>
          <dgm:constr type="h" for="ch" forName="circ6Tx" refType="h" fact="0.235"/>
          <dgm:constr type="ctrX" for="ch" forName="circ7" refType="w" fact="0.4296"/>
          <dgm:constr type="ctrY" for="ch" forName="circ7" refType="h" fact="0.4637"/>
          <dgm:constr type="w" for="ch" forName="circ7" refType="w" fact="0.24"/>
          <dgm:constr type="h" for="ch" forName="circ7" refType="h" fact="0.3262"/>
          <dgm:constr type="l" for="ch" forName="circ7Tx" refType="w" fact="0.02"/>
          <dgm:constr type="t" for="ch" forName="circ7Tx" refType="h" fact="0.19"/>
          <dgm:constr type="w" for="ch" forName="circ7Tx" refType="w" fact="0.26"/>
          <dgm:constr type="h" for="ch" forName="circ7Tx" refType="h" fact="0.22"/>
          <dgm:constr type="primFontSz" for="ch" ptType="node" op="equ"/>
        </dgm:constrLst>
      </dgm:else>
    </dgm:choose>
    <dgm:ruleLst/>
    <dgm:forEach name="Name17" axis="ch" ptType="node" cnt="1">
      <dgm:choose name="Name18">
        <dgm:if name="Name19" axis="root ch" ptType="all node" func="cnt" op="equ" val="1">
          <dgm:layoutNode name="circ1TxSh" styleLbl="vennNode1"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0">
              <dgm:if name="Name21" func="var" arg="dir" op="equ" val="norm">
                <dgm:choose name="Name22">
                  <dgm:if name="Name23" axis="root ch" ptType="all node" func="cnt" op="lte" val="4">
                    <dgm:presOf axis="desOrSelf" ptType="node"/>
                  </dgm:if>
                  <dgm:else name="Name24">
                    <dgm:presOf/>
                  </dgm:else>
                </dgm:choose>
              </dgm:if>
              <dgm:else name="Name25">
                <dgm:choose name="Name26">
                  <dgm:if name="Name27" axis="root ch" ptType="all node" func="cnt" op="equ" val="2">
                    <dgm:presOf axis="root ch desOrSelf" ptType="all node node" st="1 2 1" cnt="1 1 0"/>
                  </dgm:if>
                  <dgm:else name="Name28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if>
        <dgm:else name="Name29">
          <dgm:layoutNode name="circ1" styleLbl="vennNode1">
            <dgm:alg type="sp"/>
            <dgm:shape xmlns:r="http://schemas.openxmlformats.org/officeDocument/2006/relationships" type="ellipse" r:blip="">
              <dgm:adjLst/>
            </dgm:shape>
            <dgm:choose name="Name30">
              <dgm:if name="Name31" func="var" arg="dir" op="equ" val="norm">
                <dgm:choose name="Name32">
                  <dgm:if name="Name33" axis="root ch" ptType="all node" func="cnt" op="lte" val="4">
                    <dgm:presOf axis="desOrSelf" ptType="node"/>
                  </dgm:if>
                  <dgm:else name="Name34">
                    <dgm:presOf/>
                  </dgm:else>
                </dgm:choose>
              </dgm:if>
              <dgm:else name="Name35">
                <dgm:choose name="Name36">
                  <dgm:if name="Name37" axis="root ch" ptType="all node" func="cnt" op="equ" val="2">
                    <dgm:presOf axis="root ch desOrSelf" ptType="all node node" st="1 2 1" cnt="1 1 0"/>
                  </dgm:if>
                  <dgm:else name="Name38">
                    <dgm:choose name="Name39">
                      <dgm:if name="Name40" axis="root ch" ptType="all node" func="cnt" op="lte" val="4">
                        <dgm:presOf axis="desOrSelf" ptType="node"/>
                      </dgm:if>
                      <dgm:else name="Name41">
                        <dgm:presOf/>
                      </dgm:else>
                    </dgm:choose>
                  </dgm:else>
                </dgm:choose>
              </dgm:else>
            </dgm:choose>
            <dgm:constrLst/>
            <dgm:ruleLst/>
          </dgm:layoutNode>
          <dgm:layoutNode name="circ1Tx" styleLbl="revTx">
            <dgm:varLst>
              <dgm:chMax val="0"/>
              <dgm:chPref val="0"/>
              <dgm:bulletEnabled val="1"/>
            </dgm:varLst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choose name="Name42">
              <dgm:if name="Name43" func="var" arg="dir" op="equ" val="norm">
                <dgm:presOf axis="desOrSelf" ptType="node"/>
              </dgm:if>
              <dgm:else name="Name44">
                <dgm:choose name="Name45">
                  <dgm:if name="Name46" axis="root ch" ptType="all node" func="cnt" op="equ" val="2">
                    <dgm:presOf axis="root ch desOrSelf" ptType="all node node" st="1 2 1" cnt="1 1 0"/>
                  </dgm:if>
                  <dgm:else name="Name47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else>
      </dgm:choose>
    </dgm:forEach>
    <dgm:forEach name="Name48" axis="ch" ptType="node" st="2" cnt="1">
      <dgm:layoutNode name="circ2" styleLbl="vennNode1">
        <dgm:alg type="sp"/>
        <dgm:shape xmlns:r="http://schemas.openxmlformats.org/officeDocument/2006/relationships" type="ellipse" r:blip="">
          <dgm:adjLst/>
        </dgm:shape>
        <dgm:choose name="Name49">
          <dgm:if name="Name50" func="var" arg="dir" op="equ" val="norm">
            <dgm:choose name="Name51">
              <dgm:if name="Name52" axis="root ch" ptType="all node" func="cnt" op="lte" val="4">
                <dgm:presOf axis="desOrSelf" ptType="node"/>
              </dgm:if>
              <dgm:else name="Name53">
                <dgm:presOf/>
              </dgm:else>
            </dgm:choose>
          </dgm:if>
          <dgm:else name="Name54">
            <dgm:choose name="Name55">
              <dgm:if name="Name56" axis="root ch" ptType="all node" func="cnt" op="equ" val="2">
                <dgm:presOf axis="root ch desOrSelf" ptType="all node node" st="1 1 1" cnt="1 1 0"/>
              </dgm:if>
              <dgm:if name="Name57" axis="root ch" ptType="all node" func="cnt" op="equ" val="3">
                <dgm:presOf axis="root ch desOrSelf" ptType="all node node" st="1 3 1" cnt="1 1 0"/>
              </dgm:if>
              <dgm:if name="Name58" axis="root ch" ptType="all node" func="cnt" op="equ" val="4">
                <dgm:presOf axis="root ch desOrSelf" ptType="all node node" st="1 4 1" cnt="1 1 0"/>
              </dgm:if>
              <dgm:else name="Name59">
                <dgm:presOf/>
              </dgm:else>
            </dgm:choose>
          </dgm:else>
        </dgm:choose>
        <dgm:constrLst/>
        <dgm:ruleLst/>
      </dgm:layoutNode>
      <dgm:layoutNode name="circ2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60">
          <dgm:if name="Name61" func="var" arg="dir" op="equ" val="norm">
            <dgm:presOf axis="desOrSelf" ptType="node"/>
          </dgm:if>
          <dgm:else name="Name62">
            <dgm:choose name="Name63">
              <dgm:if name="Name64" axis="root ch" ptType="all node" func="cnt" op="equ" val="2">
                <dgm:presOf axis="root ch desOrSelf" ptType="all node node" st="1 1 1" cnt="1 1 0"/>
              </dgm:if>
              <dgm:if name="Name65" axis="root ch" ptType="all node" func="cnt" op="equ" val="3">
                <dgm:presOf axis="root ch desOrSelf" ptType="all node node" st="1 3 1" cnt="1 1 0"/>
              </dgm:if>
              <dgm:if name="Name66" axis="root ch" ptType="all node" func="cnt" op="equ" val="4">
                <dgm:presOf axis="root ch desOrSelf" ptType="all node node" st="1 4 1" cnt="1 1 0"/>
              </dgm:if>
              <dgm:if name="Name67" axis="root ch" ptType="all node" func="cnt" op="equ" val="5">
                <dgm:presOf axis="root ch desOrSelf" ptType="all node node" st="1 5 1" cnt="1 1 0"/>
              </dgm:if>
              <dgm:if name="Name68" axis="root ch" ptType="all node" func="cnt" op="equ" val="6">
                <dgm:presOf axis="root ch desOrSelf" ptType="all node node" st="1 6 1" cnt="1 1 0"/>
              </dgm:if>
              <dgm:else name="Name69">
                <dgm:presOf axis="root ch desOrSelf" ptType="all node node" st="1 7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70" axis="ch" ptType="node" st="3" cnt="1">
      <dgm:layoutNode name="circ3" styleLbl="vennNode1">
        <dgm:alg type="sp"/>
        <dgm:shape xmlns:r="http://schemas.openxmlformats.org/officeDocument/2006/relationships" type="ellipse" r:blip="">
          <dgm:adjLst/>
        </dgm:shape>
        <dgm:choose name="Name71">
          <dgm:if name="Name72" func="var" arg="dir" op="equ" val="norm">
            <dgm:choose name="Name73">
              <dgm:if name="Name74" axis="root ch" ptType="all node" func="cnt" op="lte" val="4">
                <dgm:presOf axis="desOrSelf" ptType="node"/>
              </dgm:if>
              <dgm:else name="Name75">
                <dgm:presOf/>
              </dgm:else>
            </dgm:choose>
          </dgm:if>
          <dgm:else name="Name76">
            <dgm:choose name="Name77">
              <dgm:if name="Name78" axis="root ch" ptType="all node" func="cnt" op="equ" val="3">
                <dgm:presOf axis="root ch desOrSelf" ptType="all node node" st="1 2 1" cnt="1 1 0"/>
              </dgm:if>
              <dgm:if name="Name79" axis="root ch" ptType="all node" func="cnt" op="equ" val="4">
                <dgm:presOf axis="root ch desOrSelf" ptType="all node node" st="1 3 1" cnt="1 1 0"/>
              </dgm:if>
              <dgm:else name="Name80">
                <dgm:presOf/>
              </dgm:else>
            </dgm:choose>
          </dgm:else>
        </dgm:choose>
        <dgm:constrLst/>
        <dgm:ruleLst/>
      </dgm:layoutNode>
      <dgm:layoutNode name="circ3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81">
          <dgm:if name="Name82" func="var" arg="dir" op="equ" val="norm">
            <dgm:presOf axis="desOrSelf" ptType="node"/>
          </dgm:if>
          <dgm:else name="Name83">
            <dgm:choose name="Name84">
              <dgm:if name="Name85" axis="root ch" ptType="all node" func="cnt" op="equ" val="3">
                <dgm:presOf axis="root ch desOrSelf" ptType="all node node" st="1 2 1" cnt="1 1 0"/>
              </dgm:if>
              <dgm:if name="Name86" axis="root ch" ptType="all node" func="cnt" op="equ" val="4">
                <dgm:presOf axis="root ch desOrSelf" ptType="all node node" st="1 3 1" cnt="1 1 0"/>
              </dgm:if>
              <dgm:if name="Name87" axis="root ch" ptType="all node" func="cnt" op="equ" val="5">
                <dgm:presOf axis="root ch desOrSelf" ptType="all node node" st="1 4 1" cnt="1 1 0"/>
              </dgm:if>
              <dgm:if name="Name88" axis="root ch" ptType="all node" func="cnt" op="equ" val="6">
                <dgm:presOf axis="root ch desOrSelf" ptType="all node node" st="1 5 1" cnt="1 1 0"/>
              </dgm:if>
              <dgm:else name="Name89">
                <dgm:presOf axis="root ch desOrSelf" ptType="all node node" st="1 6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90" axis="ch" ptType="node" st="4" cnt="1">
      <dgm:layoutNode name="circ4" styleLbl="vennNode1">
        <dgm:alg type="sp"/>
        <dgm:shape xmlns:r="http://schemas.openxmlformats.org/officeDocument/2006/relationships" type="ellipse" r:blip="">
          <dgm:adjLst/>
        </dgm:shape>
        <dgm:choose name="Name91">
          <dgm:if name="Name92" func="var" arg="dir" op="equ" val="norm">
            <dgm:choose name="Name93">
              <dgm:if name="Name94" axis="root ch" ptType="all node" func="cnt" op="lte" val="4">
                <dgm:presOf axis="desOrSelf" ptType="node"/>
              </dgm:if>
              <dgm:else name="Name95">
                <dgm:presOf/>
              </dgm:else>
            </dgm:choose>
          </dgm:if>
          <dgm:else name="Name96">
            <dgm:choose name="Name97">
              <dgm:if name="Name98" axis="root ch" ptType="all node" func="cnt" op="equ" val="4">
                <dgm:presOf axis="root ch desOrSelf" ptType="all node node" st="1 2 1" cnt="1 1 0"/>
              </dgm:if>
              <dgm:else name="Name99">
                <dgm:presOf/>
              </dgm:else>
            </dgm:choose>
          </dgm:else>
        </dgm:choose>
        <dgm:constrLst/>
        <dgm:ruleLst/>
      </dgm:layoutNode>
      <dgm:layoutNode name="circ4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0">
          <dgm:if name="Name101" func="var" arg="dir" op="equ" val="norm">
            <dgm:presOf axis="desOrSelf" ptType="node"/>
          </dgm:if>
          <dgm:else name="Name102">
            <dgm:choose name="Name103">
              <dgm:if name="Name104" axis="root ch" ptType="all node" func="cnt" op="equ" val="4">
                <dgm:presOf axis="root ch desOrSelf" ptType="all node node" st="1 2 1" cnt="1 1 0"/>
              </dgm:if>
              <dgm:if name="Name105" axis="root ch" ptType="all node" func="cnt" op="equ" val="5">
                <dgm:presOf axis="root ch desOrSelf" ptType="all node node" st="1 3 1" cnt="1 1 0"/>
              </dgm:if>
              <dgm:if name="Name106" axis="root ch" ptType="all node" func="cnt" op="equ" val="6">
                <dgm:presOf axis="root ch desOrSelf" ptType="all node node" st="1 4 1" cnt="1 1 0"/>
              </dgm:if>
              <dgm:else name="Name107">
                <dgm:presOf axis="root ch desOrSelf" ptType="all node node" st="1 5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08" axis="ch" ptType="node" st="5" cnt="1">
      <dgm:layoutNode name="circ5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5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9">
          <dgm:if name="Name110" func="var" arg="dir" op="equ" val="norm">
            <dgm:presOf axis="desOrSelf" ptType="node"/>
          </dgm:if>
          <dgm:else name="Name111">
            <dgm:choose name="Name112">
              <dgm:if name="Name113" axis="root ch" ptType="all node" func="cnt" op="equ" val="5">
                <dgm:presOf axis="root ch desOrSelf" ptType="all node node" st="1 2 1" cnt="1 1 0"/>
              </dgm:if>
              <dgm:if name="Name114" axis="root ch" ptType="all node" func="cnt" op="equ" val="6">
                <dgm:presOf axis="root ch desOrSelf" ptType="all node node" st="1 3 1" cnt="1 1 0"/>
              </dgm:if>
              <dgm:else name="Name115">
                <dgm:presOf axis="root ch desOrSelf" ptType="all node node" st="1 4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16" axis="ch" ptType="node" st="6" cnt="1">
      <dgm:layoutNode name="circ6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6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17">
          <dgm:if name="Name118" func="var" arg="dir" op="equ" val="norm">
            <dgm:presOf axis="desOrSelf" ptType="node"/>
          </dgm:if>
          <dgm:else name="Name119">
            <dgm:choose name="Name120">
              <dgm:if name="Name121" axis="root ch" ptType="all node" func="cnt" op="equ" val="6">
                <dgm:presOf axis="root ch desOrSelf" ptType="all node node" st="1 2 1" cnt="1 1 0"/>
              </dgm:if>
              <dgm:else name="Name122">
                <dgm:presOf axis="root ch desOrSelf" ptType="all node node" st="1 3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23" axis="ch" ptType="node" st="7" cnt="1">
      <dgm:layoutNode name="circ7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7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24">
          <dgm:if name="Name125" func="var" arg="dir" op="equ" val="norm">
            <dgm:presOf axis="desOrSelf" ptType="node"/>
          </dgm:if>
          <dgm:else name="Name126">
            <dgm:presOf axis="root ch desOrSelf" ptType="all node node" st="1 2 1" cnt="1 1 0"/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>
            <a:extLst>
              <a:ext uri="{FF2B5EF4-FFF2-40B4-BE49-F238E27FC236}">
                <a16:creationId xmlns:a16="http://schemas.microsoft.com/office/drawing/2014/main" id="{8CAF6BBA-D273-46B1-9AB6-C944BE9767DC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4275138" cy="338138"/>
          </a:xfrm>
          <a:prstGeom prst="rect">
            <a:avLst/>
          </a:prstGeom>
        </p:spPr>
        <p:txBody>
          <a:bodyPr vert="horz" lIns="52715" tIns="26358" rIns="52715" bIns="26358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7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5A3C388B-2245-440B-93DD-57EA5EE19646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5588000" y="0"/>
            <a:ext cx="4275138" cy="338138"/>
          </a:xfrm>
          <a:prstGeom prst="rect">
            <a:avLst/>
          </a:prstGeom>
        </p:spPr>
        <p:txBody>
          <a:bodyPr vert="horz" lIns="52715" tIns="26358" rIns="52715" bIns="26358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700">
                <a:latin typeface="+mn-lt"/>
              </a:defRPr>
            </a:lvl1pPr>
          </a:lstStyle>
          <a:p>
            <a:pPr>
              <a:defRPr/>
            </a:pPr>
            <a:fld id="{15EF504B-4005-4956-A6B0-D5B0B6FB9A27}" type="datetimeFigureOut">
              <a:rPr lang="ru-RU"/>
              <a:pPr>
                <a:defRPr/>
              </a:pPr>
              <a:t>25.01.2025</a:t>
            </a:fld>
            <a:endParaRPr lang="ru-RU"/>
          </a:p>
        </p:txBody>
      </p:sp>
      <p:sp>
        <p:nvSpPr>
          <p:cNvPr id="4" name="Образ слайда 3">
            <a:extLst>
              <a:ext uri="{FF2B5EF4-FFF2-40B4-BE49-F238E27FC236}">
                <a16:creationId xmlns:a16="http://schemas.microsoft.com/office/drawing/2014/main" id="{B54D8425-C692-497E-BE3B-03D946406CCB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041650" y="842963"/>
            <a:ext cx="3783013" cy="227171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52715" tIns="26358" rIns="52715" bIns="26358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>
            <a:extLst>
              <a:ext uri="{FF2B5EF4-FFF2-40B4-BE49-F238E27FC236}">
                <a16:creationId xmlns:a16="http://schemas.microsoft.com/office/drawing/2014/main" id="{A2EAF7D6-0390-4D92-A93E-3C2601995C4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987425" y="3241675"/>
            <a:ext cx="7891463" cy="2652713"/>
          </a:xfrm>
          <a:prstGeom prst="rect">
            <a:avLst/>
          </a:prstGeom>
        </p:spPr>
        <p:txBody>
          <a:bodyPr vert="horz" lIns="52715" tIns="26358" rIns="52715" bIns="26358" rtlCol="0"/>
          <a:lstStyle/>
          <a:p>
            <a:pPr lvl="0"/>
            <a:r>
              <a:rPr lang="ru-RU" noProof="0"/>
              <a:t>Образец текста</a:t>
            </a:r>
          </a:p>
          <a:p>
            <a:pPr lvl="1"/>
            <a:r>
              <a:rPr lang="ru-RU" noProof="0"/>
              <a:t>Второй уровень</a:t>
            </a:r>
          </a:p>
          <a:p>
            <a:pPr lvl="2"/>
            <a:r>
              <a:rPr lang="ru-RU" noProof="0"/>
              <a:t>Третий уровень</a:t>
            </a:r>
          </a:p>
          <a:p>
            <a:pPr lvl="3"/>
            <a:r>
              <a:rPr lang="ru-RU" noProof="0"/>
              <a:t>Четвертый уровень</a:t>
            </a:r>
          </a:p>
          <a:p>
            <a:pPr lvl="4"/>
            <a:r>
              <a:rPr lang="ru-RU" noProof="0"/>
              <a:t>Пятый уровень</a:t>
            </a:r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48B4AFA5-8DCE-4CC1-9533-D9EB240973B5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6397625"/>
            <a:ext cx="4275138" cy="338138"/>
          </a:xfrm>
          <a:prstGeom prst="rect">
            <a:avLst/>
          </a:prstGeom>
        </p:spPr>
        <p:txBody>
          <a:bodyPr vert="horz" lIns="52715" tIns="26358" rIns="52715" bIns="26358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7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74E3246A-E277-483C-A4C2-9FBC2CACA69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5588000" y="6397625"/>
            <a:ext cx="4275138" cy="338138"/>
          </a:xfrm>
          <a:prstGeom prst="rect">
            <a:avLst/>
          </a:prstGeom>
        </p:spPr>
        <p:txBody>
          <a:bodyPr vert="horz" wrap="square" lIns="52715" tIns="26358" rIns="52715" bIns="26358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700"/>
            </a:lvl1pPr>
          </a:lstStyle>
          <a:p>
            <a:fld id="{8E1E6482-779E-4CD8-8573-CDAFBF311564}" type="slidenum">
              <a:rPr lang="ru-RU" altLang="en-US"/>
              <a:pPr/>
              <a:t>‹#›</a:t>
            </a:fld>
            <a:endParaRPr lang="ru-RU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Google Shape;52;g8641a476e9_0_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573088" y="685800"/>
            <a:ext cx="57118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3" name="Google Shape;53;g8641a476e9_0_2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8" name="Google Shape;1168;g8a63c4df4f_0_276:notes"/>
          <p:cNvSpPr>
            <a:spLocks noGrp="1" noRot="1" noChangeAspect="1"/>
          </p:cNvSpPr>
          <p:nvPr>
            <p:ph type="sldImg" idx="2"/>
          </p:nvPr>
        </p:nvSpPr>
        <p:spPr>
          <a:xfrm>
            <a:off x="573088" y="685800"/>
            <a:ext cx="57118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69" name="Google Shape;1169;g8a63c4df4f_0_27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2" name="Google Shape;1472;g8a63c4df4f_0_296:notes"/>
          <p:cNvSpPr>
            <a:spLocks noGrp="1" noRot="1" noChangeAspect="1"/>
          </p:cNvSpPr>
          <p:nvPr>
            <p:ph type="sldImg" idx="2"/>
          </p:nvPr>
        </p:nvSpPr>
        <p:spPr>
          <a:xfrm>
            <a:off x="573088" y="685800"/>
            <a:ext cx="57118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73" name="Google Shape;1473;g8a63c4df4f_0_29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3" name="Google Shape;423;g8641a476e9_0_445:notes"/>
          <p:cNvSpPr>
            <a:spLocks noGrp="1" noRot="1" noChangeAspect="1"/>
          </p:cNvSpPr>
          <p:nvPr>
            <p:ph type="sldImg" idx="2"/>
          </p:nvPr>
        </p:nvSpPr>
        <p:spPr>
          <a:xfrm>
            <a:off x="573088" y="685800"/>
            <a:ext cx="57118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24" name="Google Shape;424;g8641a476e9_0_44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8" name="Google Shape;388;g8641a476e9_0_450:notes"/>
          <p:cNvSpPr>
            <a:spLocks noGrp="1" noRot="1" noChangeAspect="1"/>
          </p:cNvSpPr>
          <p:nvPr>
            <p:ph type="sldImg" idx="2"/>
          </p:nvPr>
        </p:nvSpPr>
        <p:spPr>
          <a:xfrm>
            <a:off x="573088" y="685800"/>
            <a:ext cx="57118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89" name="Google Shape;389;g8641a476e9_0_45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" name="Google Shape;921;g8a63c4df4f_0_256:notes"/>
          <p:cNvSpPr>
            <a:spLocks noGrp="1" noRot="1" noChangeAspect="1"/>
          </p:cNvSpPr>
          <p:nvPr>
            <p:ph type="sldImg" idx="2"/>
          </p:nvPr>
        </p:nvSpPr>
        <p:spPr>
          <a:xfrm>
            <a:off x="573088" y="685800"/>
            <a:ext cx="57118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22" name="Google Shape;922;g8a63c4df4f_0_25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B9C37DA-EF9F-4BC6-BEF4-91C7182DB30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249488" y="1767722"/>
            <a:ext cx="13496925" cy="3760470"/>
          </a:xfrm>
        </p:spPr>
        <p:txBody>
          <a:bodyPr anchor="b"/>
          <a:lstStyle>
            <a:lvl1pPr algn="ctr">
              <a:defRPr sz="8856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66D372BA-623A-43C0-AA63-695E9A7E42C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249488" y="5673210"/>
            <a:ext cx="13496925" cy="2607825"/>
          </a:xfrm>
        </p:spPr>
        <p:txBody>
          <a:bodyPr/>
          <a:lstStyle>
            <a:lvl1pPr marL="0" indent="0" algn="ctr">
              <a:buNone/>
              <a:defRPr sz="3542"/>
            </a:lvl1pPr>
            <a:lvl2pPr marL="674827" indent="0" algn="ctr">
              <a:buNone/>
              <a:defRPr sz="2952"/>
            </a:lvl2pPr>
            <a:lvl3pPr marL="1349654" indent="0" algn="ctr">
              <a:buNone/>
              <a:defRPr sz="2657"/>
            </a:lvl3pPr>
            <a:lvl4pPr marL="2024482" indent="0" algn="ctr">
              <a:buNone/>
              <a:defRPr sz="2362"/>
            </a:lvl4pPr>
            <a:lvl5pPr marL="2699309" indent="0" algn="ctr">
              <a:buNone/>
              <a:defRPr sz="2362"/>
            </a:lvl5pPr>
            <a:lvl6pPr marL="3374136" indent="0" algn="ctr">
              <a:buNone/>
              <a:defRPr sz="2362"/>
            </a:lvl6pPr>
            <a:lvl7pPr marL="4048963" indent="0" algn="ctr">
              <a:buNone/>
              <a:defRPr sz="2362"/>
            </a:lvl7pPr>
            <a:lvl8pPr marL="4723790" indent="0" algn="ctr">
              <a:buNone/>
              <a:defRPr sz="2362"/>
            </a:lvl8pPr>
            <a:lvl9pPr marL="5398618" indent="0" algn="ctr">
              <a:buNone/>
              <a:defRPr sz="2362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4A1C8362-3AC2-4CE6-9180-AD2E820C6B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266CB6A2-F0C6-44A7-BB3D-87B9D1051F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C41FD83F-B3FB-4D9F-A576-0B613CCD7D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9430780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DCC9197-249C-47D3-97F3-9A4B547590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1365AED3-2FC8-4383-8C8A-30F8B25A500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4080BA5-2F7F-49AB-B5FD-E43136D510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0A9AE749-F184-4F43-B0E2-8A887396D0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196602E-9CF7-475D-90B4-092C2E44DB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4365429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91F8152-0B42-44F5-86EA-6399635F92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27845" y="2692838"/>
            <a:ext cx="15521464" cy="4493061"/>
          </a:xfrm>
        </p:spPr>
        <p:txBody>
          <a:bodyPr anchor="b"/>
          <a:lstStyle>
            <a:lvl1pPr>
              <a:defRPr sz="8856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0B738FD4-9E35-45E8-9C33-9100E428820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27845" y="7228405"/>
            <a:ext cx="15521464" cy="2362795"/>
          </a:xfrm>
        </p:spPr>
        <p:txBody>
          <a:bodyPr/>
          <a:lstStyle>
            <a:lvl1pPr marL="0" indent="0">
              <a:buNone/>
              <a:defRPr sz="3542">
                <a:solidFill>
                  <a:schemeClr val="tx1">
                    <a:tint val="75000"/>
                  </a:schemeClr>
                </a:solidFill>
              </a:defRPr>
            </a:lvl1pPr>
            <a:lvl2pPr marL="674827" indent="0">
              <a:buNone/>
              <a:defRPr sz="2952">
                <a:solidFill>
                  <a:schemeClr val="tx1">
                    <a:tint val="75000"/>
                  </a:schemeClr>
                </a:solidFill>
              </a:defRPr>
            </a:lvl2pPr>
            <a:lvl3pPr marL="1349654" indent="0">
              <a:buNone/>
              <a:defRPr sz="2657">
                <a:solidFill>
                  <a:schemeClr val="tx1">
                    <a:tint val="75000"/>
                  </a:schemeClr>
                </a:solidFill>
              </a:defRPr>
            </a:lvl3pPr>
            <a:lvl4pPr marL="2024482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4pPr>
            <a:lvl5pPr marL="2699309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5pPr>
            <a:lvl6pPr marL="3374136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6pPr>
            <a:lvl7pPr marL="4048963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7pPr>
            <a:lvl8pPr marL="4723790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8pPr>
            <a:lvl9pPr marL="5398618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5835BE3-5524-4C44-B550-38CEBB565D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483EF4C2-6CB5-4FBD-8A2B-058BAD2785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6CB0739D-733F-438D-AF3B-E908019663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7398279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99C2397-6EE1-4C1D-A305-92612EE24A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F7A6FCBB-F8C2-4262-A171-018A6DCD5C5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237218" y="2875360"/>
            <a:ext cx="7648258" cy="685335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EE849A0A-CC8A-47F8-88A3-DF7E9333851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9110424" y="2875360"/>
            <a:ext cx="7648258" cy="685335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84048F0A-45D4-4793-9A02-79A9B25AC0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720D3376-EAB0-4564-9CBC-4FA51C6BFD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38C8F037-C639-4D01-88F2-E69B061D6B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6960162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5BD5487-121F-4CB7-968F-2DC78FA135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9562" y="575073"/>
            <a:ext cx="15521464" cy="2087762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3F06E0D1-DF2F-4167-B91F-644F9AA546D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39563" y="2647832"/>
            <a:ext cx="7613109" cy="1297661"/>
          </a:xfrm>
        </p:spPr>
        <p:txBody>
          <a:bodyPr anchor="b"/>
          <a:lstStyle>
            <a:lvl1pPr marL="0" indent="0">
              <a:buNone/>
              <a:defRPr sz="3542" b="1"/>
            </a:lvl1pPr>
            <a:lvl2pPr marL="674827" indent="0">
              <a:buNone/>
              <a:defRPr sz="2952" b="1"/>
            </a:lvl2pPr>
            <a:lvl3pPr marL="1349654" indent="0">
              <a:buNone/>
              <a:defRPr sz="2657" b="1"/>
            </a:lvl3pPr>
            <a:lvl4pPr marL="2024482" indent="0">
              <a:buNone/>
              <a:defRPr sz="2362" b="1"/>
            </a:lvl4pPr>
            <a:lvl5pPr marL="2699309" indent="0">
              <a:buNone/>
              <a:defRPr sz="2362" b="1"/>
            </a:lvl5pPr>
            <a:lvl6pPr marL="3374136" indent="0">
              <a:buNone/>
              <a:defRPr sz="2362" b="1"/>
            </a:lvl6pPr>
            <a:lvl7pPr marL="4048963" indent="0">
              <a:buNone/>
              <a:defRPr sz="2362" b="1"/>
            </a:lvl7pPr>
            <a:lvl8pPr marL="4723790" indent="0">
              <a:buNone/>
              <a:defRPr sz="2362" b="1"/>
            </a:lvl8pPr>
            <a:lvl9pPr marL="5398618" indent="0">
              <a:buNone/>
              <a:defRPr sz="2362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F3742167-918B-4C55-AECF-1F7F143A8DE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239563" y="3945493"/>
            <a:ext cx="7613109" cy="580322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099D4727-0F9A-482A-98ED-309277BBFBB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9110425" y="2647832"/>
            <a:ext cx="7650601" cy="1297661"/>
          </a:xfrm>
        </p:spPr>
        <p:txBody>
          <a:bodyPr anchor="b"/>
          <a:lstStyle>
            <a:lvl1pPr marL="0" indent="0">
              <a:buNone/>
              <a:defRPr sz="3542" b="1"/>
            </a:lvl1pPr>
            <a:lvl2pPr marL="674827" indent="0">
              <a:buNone/>
              <a:defRPr sz="2952" b="1"/>
            </a:lvl2pPr>
            <a:lvl3pPr marL="1349654" indent="0">
              <a:buNone/>
              <a:defRPr sz="2657" b="1"/>
            </a:lvl3pPr>
            <a:lvl4pPr marL="2024482" indent="0">
              <a:buNone/>
              <a:defRPr sz="2362" b="1"/>
            </a:lvl4pPr>
            <a:lvl5pPr marL="2699309" indent="0">
              <a:buNone/>
              <a:defRPr sz="2362" b="1"/>
            </a:lvl5pPr>
            <a:lvl6pPr marL="3374136" indent="0">
              <a:buNone/>
              <a:defRPr sz="2362" b="1"/>
            </a:lvl6pPr>
            <a:lvl7pPr marL="4048963" indent="0">
              <a:buNone/>
              <a:defRPr sz="2362" b="1"/>
            </a:lvl7pPr>
            <a:lvl8pPr marL="4723790" indent="0">
              <a:buNone/>
              <a:defRPr sz="2362" b="1"/>
            </a:lvl8pPr>
            <a:lvl9pPr marL="5398618" indent="0">
              <a:buNone/>
              <a:defRPr sz="2362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5A3A9B02-47A2-42A2-9923-C5181EF0A28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9110425" y="3945493"/>
            <a:ext cx="7650601" cy="580322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49CEFD74-56C2-45B2-A70D-A6D0C12574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C4991990-7BCE-4379-972B-BE30545E14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B9DF87B1-B5E7-41FE-95DA-15DAA2CB00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1614682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7DE1224-34E3-49E6-A62E-1A20B3EF19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E4CAEF56-574F-4392-9518-5A87B872E2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784110E7-CE1D-4F97-8051-7EA143472D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0B96D766-7172-45E2-A7CA-979FD18D3C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6287450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43047613-74B6-45FF-9013-9268700BD8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6654FFD8-7C9B-48A3-A27C-0376866B2D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3EDA24BA-6F0E-4988-A7F8-56341B02F2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2539363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57B54A3-5A22-48B1-AE21-0763FA70D0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9563" y="720090"/>
            <a:ext cx="5804146" cy="2520315"/>
          </a:xfrm>
        </p:spPr>
        <p:txBody>
          <a:bodyPr anchor="b"/>
          <a:lstStyle>
            <a:lvl1pPr>
              <a:defRPr sz="4723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DF014E5D-A0B1-46A2-9CE7-9416F8AEBB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50602" y="1555195"/>
            <a:ext cx="9110424" cy="7675959"/>
          </a:xfrm>
        </p:spPr>
        <p:txBody>
          <a:bodyPr/>
          <a:lstStyle>
            <a:lvl1pPr>
              <a:defRPr sz="4723"/>
            </a:lvl1pPr>
            <a:lvl2pPr>
              <a:defRPr sz="4133"/>
            </a:lvl2pPr>
            <a:lvl3pPr>
              <a:defRPr sz="3542"/>
            </a:lvl3pPr>
            <a:lvl4pPr>
              <a:defRPr sz="2952"/>
            </a:lvl4pPr>
            <a:lvl5pPr>
              <a:defRPr sz="2952"/>
            </a:lvl5pPr>
            <a:lvl6pPr>
              <a:defRPr sz="2952"/>
            </a:lvl6pPr>
            <a:lvl7pPr>
              <a:defRPr sz="2952"/>
            </a:lvl7pPr>
            <a:lvl8pPr>
              <a:defRPr sz="2952"/>
            </a:lvl8pPr>
            <a:lvl9pPr>
              <a:defRPr sz="2952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0F9BAF92-392D-4930-94A7-8F18B6CD7FC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239563" y="3240405"/>
            <a:ext cx="5804146" cy="6003251"/>
          </a:xfrm>
        </p:spPr>
        <p:txBody>
          <a:bodyPr/>
          <a:lstStyle>
            <a:lvl1pPr marL="0" indent="0">
              <a:buNone/>
              <a:defRPr sz="2362"/>
            </a:lvl1pPr>
            <a:lvl2pPr marL="674827" indent="0">
              <a:buNone/>
              <a:defRPr sz="2066"/>
            </a:lvl2pPr>
            <a:lvl3pPr marL="1349654" indent="0">
              <a:buNone/>
              <a:defRPr sz="1771"/>
            </a:lvl3pPr>
            <a:lvl4pPr marL="2024482" indent="0">
              <a:buNone/>
              <a:defRPr sz="1476"/>
            </a:lvl4pPr>
            <a:lvl5pPr marL="2699309" indent="0">
              <a:buNone/>
              <a:defRPr sz="1476"/>
            </a:lvl5pPr>
            <a:lvl6pPr marL="3374136" indent="0">
              <a:buNone/>
              <a:defRPr sz="1476"/>
            </a:lvl6pPr>
            <a:lvl7pPr marL="4048963" indent="0">
              <a:buNone/>
              <a:defRPr sz="1476"/>
            </a:lvl7pPr>
            <a:lvl8pPr marL="4723790" indent="0">
              <a:buNone/>
              <a:defRPr sz="1476"/>
            </a:lvl8pPr>
            <a:lvl9pPr marL="5398618" indent="0">
              <a:buNone/>
              <a:defRPr sz="1476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54C7225A-09C8-40DB-937D-C0BB66B5D7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E7D53E44-8ACE-4A15-B152-D207FD2CE4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E88816E9-2A99-4D43-8812-A51CC5DE65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3495600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F0A7585-B082-4BFF-A120-C4AA90E16F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9563" y="720090"/>
            <a:ext cx="5804146" cy="2520315"/>
          </a:xfrm>
        </p:spPr>
        <p:txBody>
          <a:bodyPr anchor="b"/>
          <a:lstStyle>
            <a:lvl1pPr>
              <a:defRPr sz="4723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43809306-BE26-4435-A6E0-BACC0B188CF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7650602" y="1555195"/>
            <a:ext cx="9110424" cy="7675959"/>
          </a:xfrm>
        </p:spPr>
        <p:txBody>
          <a:bodyPr/>
          <a:lstStyle>
            <a:lvl1pPr marL="0" indent="0">
              <a:buNone/>
              <a:defRPr sz="4723"/>
            </a:lvl1pPr>
            <a:lvl2pPr marL="674827" indent="0">
              <a:buNone/>
              <a:defRPr sz="4133"/>
            </a:lvl2pPr>
            <a:lvl3pPr marL="1349654" indent="0">
              <a:buNone/>
              <a:defRPr sz="3542"/>
            </a:lvl3pPr>
            <a:lvl4pPr marL="2024482" indent="0">
              <a:buNone/>
              <a:defRPr sz="2952"/>
            </a:lvl4pPr>
            <a:lvl5pPr marL="2699309" indent="0">
              <a:buNone/>
              <a:defRPr sz="2952"/>
            </a:lvl5pPr>
            <a:lvl6pPr marL="3374136" indent="0">
              <a:buNone/>
              <a:defRPr sz="2952"/>
            </a:lvl6pPr>
            <a:lvl7pPr marL="4048963" indent="0">
              <a:buNone/>
              <a:defRPr sz="2952"/>
            </a:lvl7pPr>
            <a:lvl8pPr marL="4723790" indent="0">
              <a:buNone/>
              <a:defRPr sz="2952"/>
            </a:lvl8pPr>
            <a:lvl9pPr marL="5398618" indent="0">
              <a:buNone/>
              <a:defRPr sz="2952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073E426E-58AA-4185-B284-E28B3F2E6B1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239563" y="3240405"/>
            <a:ext cx="5804146" cy="6003251"/>
          </a:xfrm>
        </p:spPr>
        <p:txBody>
          <a:bodyPr/>
          <a:lstStyle>
            <a:lvl1pPr marL="0" indent="0">
              <a:buNone/>
              <a:defRPr sz="2362"/>
            </a:lvl1pPr>
            <a:lvl2pPr marL="674827" indent="0">
              <a:buNone/>
              <a:defRPr sz="2066"/>
            </a:lvl2pPr>
            <a:lvl3pPr marL="1349654" indent="0">
              <a:buNone/>
              <a:defRPr sz="1771"/>
            </a:lvl3pPr>
            <a:lvl4pPr marL="2024482" indent="0">
              <a:buNone/>
              <a:defRPr sz="1476"/>
            </a:lvl4pPr>
            <a:lvl5pPr marL="2699309" indent="0">
              <a:buNone/>
              <a:defRPr sz="1476"/>
            </a:lvl5pPr>
            <a:lvl6pPr marL="3374136" indent="0">
              <a:buNone/>
              <a:defRPr sz="1476"/>
            </a:lvl6pPr>
            <a:lvl7pPr marL="4048963" indent="0">
              <a:buNone/>
              <a:defRPr sz="1476"/>
            </a:lvl7pPr>
            <a:lvl8pPr marL="4723790" indent="0">
              <a:buNone/>
              <a:defRPr sz="1476"/>
            </a:lvl8pPr>
            <a:lvl9pPr marL="5398618" indent="0">
              <a:buNone/>
              <a:defRPr sz="1476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C24B9108-F45B-4222-BA66-7E5D0A4762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9F5A067C-818C-433E-9496-5DC83AA898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9A2D2639-E09B-45BC-B963-03C3771D0A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351316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AAD1D37-FD7D-49B5-964F-2C33BC9FC3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0DE8D210-6E51-4478-A9FD-C4317241934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219AA5A-76C1-4508-812B-EC6EAB5C95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603D1DEB-7F92-4308-8BB3-C1BDBED69A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45A98893-9949-47E3-AD40-95249A8944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3627459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1AE0F552-01A9-4446-A2FD-C22EBC9922D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12878316" y="575072"/>
            <a:ext cx="3880366" cy="915364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E4ED5233-7E36-4CC4-BC3F-132C9C1756A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1237218" y="575072"/>
            <a:ext cx="11416149" cy="915364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F6224A1D-526F-4B31-9FAF-371D6CFE4E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711D0BCC-9667-470D-A89C-649F15EFD0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DE2A2952-779A-411A-A4B4-7BCEE284F6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6778283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ACFA3B9-B748-4B1F-BAA0-9E7AB754B5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7218" y="575073"/>
            <a:ext cx="15521464" cy="20877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3D0FFDCB-B092-4E4B-92EB-FF1BEFC1286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37218" y="2875360"/>
            <a:ext cx="15521464" cy="685335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ACD1EC7F-9FE6-4E64-935E-6665013508D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237218" y="10011252"/>
            <a:ext cx="4049078" cy="57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77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CD300AC8-5823-48F0-B2F0-0DC2CE71D7E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5961142" y="10011252"/>
            <a:ext cx="6073616" cy="57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77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FFCF781-E1C8-4800-96E2-729302410A9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2709604" y="10011252"/>
            <a:ext cx="4049078" cy="57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77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0714917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43" r:id="rId1"/>
    <p:sldLayoutId id="2147483944" r:id="rId2"/>
    <p:sldLayoutId id="2147483945" r:id="rId3"/>
    <p:sldLayoutId id="2147483946" r:id="rId4"/>
    <p:sldLayoutId id="2147483947" r:id="rId5"/>
    <p:sldLayoutId id="2147483948" r:id="rId6"/>
    <p:sldLayoutId id="2147483949" r:id="rId7"/>
    <p:sldLayoutId id="2147483950" r:id="rId8"/>
    <p:sldLayoutId id="2147483951" r:id="rId9"/>
    <p:sldLayoutId id="2147483952" r:id="rId10"/>
    <p:sldLayoutId id="2147483953" r:id="rId11"/>
  </p:sldLayoutIdLst>
  <p:txStyles>
    <p:titleStyle>
      <a:lvl1pPr algn="l" defTabSz="1349654" rtl="0" eaLnBrk="1" latinLnBrk="0" hangingPunct="1">
        <a:lnSpc>
          <a:spcPct val="90000"/>
        </a:lnSpc>
        <a:spcBef>
          <a:spcPct val="0"/>
        </a:spcBef>
        <a:buNone/>
        <a:defRPr sz="6494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37414" indent="-337414" algn="l" defTabSz="1349654" rtl="0" eaLnBrk="1" latinLnBrk="0" hangingPunct="1">
        <a:lnSpc>
          <a:spcPct val="90000"/>
        </a:lnSpc>
        <a:spcBef>
          <a:spcPts val="1476"/>
        </a:spcBef>
        <a:buFont typeface="Arial" panose="020B0604020202020204" pitchFamily="34" charset="0"/>
        <a:buChar char="•"/>
        <a:defRPr sz="4133" kern="1200">
          <a:solidFill>
            <a:schemeClr val="tx1"/>
          </a:solidFill>
          <a:latin typeface="+mn-lt"/>
          <a:ea typeface="+mn-ea"/>
          <a:cs typeface="+mn-cs"/>
        </a:defRPr>
      </a:lvl1pPr>
      <a:lvl2pPr marL="1012241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3542" kern="1200">
          <a:solidFill>
            <a:schemeClr val="tx1"/>
          </a:solidFill>
          <a:latin typeface="+mn-lt"/>
          <a:ea typeface="+mn-ea"/>
          <a:cs typeface="+mn-cs"/>
        </a:defRPr>
      </a:lvl2pPr>
      <a:lvl3pPr marL="1687068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952" kern="1200">
          <a:solidFill>
            <a:schemeClr val="tx1"/>
          </a:solidFill>
          <a:latin typeface="+mn-lt"/>
          <a:ea typeface="+mn-ea"/>
          <a:cs typeface="+mn-cs"/>
        </a:defRPr>
      </a:lvl3pPr>
      <a:lvl4pPr marL="2361895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4pPr>
      <a:lvl5pPr marL="3036722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5pPr>
      <a:lvl6pPr marL="3711550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6pPr>
      <a:lvl7pPr marL="4386377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7pPr>
      <a:lvl8pPr marL="5061204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8pPr>
      <a:lvl9pPr marL="5736031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1pPr>
      <a:lvl2pPr marL="674827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2pPr>
      <a:lvl3pPr marL="1349654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3pPr>
      <a:lvl4pPr marL="2024482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4pPr>
      <a:lvl5pPr marL="2699309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5pPr>
      <a:lvl6pPr marL="3374136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6pPr>
      <a:lvl7pPr marL="4048963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7pPr>
      <a:lvl8pPr marL="4723790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8pPr>
      <a:lvl9pPr marL="5398618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sv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sv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sv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sv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sv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sv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1.xml"/><Relationship Id="rId3" Type="http://schemas.openxmlformats.org/officeDocument/2006/relationships/image" Target="../media/image2.svg"/><Relationship Id="rId7" Type="http://schemas.openxmlformats.org/officeDocument/2006/relationships/diagramLayout" Target="../diagrams/layout1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diagramData" Target="../diagrams/data1.xml"/><Relationship Id="rId5" Type="http://schemas.openxmlformats.org/officeDocument/2006/relationships/image" Target="../media/image4.png"/><Relationship Id="rId10" Type="http://schemas.microsoft.com/office/2007/relationships/diagramDrawing" Target="../diagrams/drawing1.xml"/><Relationship Id="rId4" Type="http://schemas.openxmlformats.org/officeDocument/2006/relationships/image" Target="../media/image3.png"/><Relationship Id="rId9" Type="http://schemas.openxmlformats.org/officeDocument/2006/relationships/diagramColors" Target="../diagrams/colors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sv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A4F0F3D3-0193-4310-A555-5E3AE03BAC1B}"/>
              </a:ext>
            </a:extLst>
          </p:cNvPr>
          <p:cNvSpPr txBox="1"/>
          <p:nvPr/>
        </p:nvSpPr>
        <p:spPr>
          <a:xfrm>
            <a:off x="1606550" y="7664204"/>
            <a:ext cx="15248229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3-mavzu: </a:t>
            </a:r>
            <a:r>
              <a:rPr lang="en-US" sz="3600" b="1" kern="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Ta’lim</a:t>
            </a:r>
            <a:r>
              <a:rPr lang="en-US" sz="3600" b="1" kern="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3600" b="1" kern="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jarayoniga</a:t>
            </a:r>
            <a:r>
              <a:rPr lang="en-US" sz="3600" b="1" kern="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3600" b="1" kern="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differensial</a:t>
            </a:r>
            <a:r>
              <a:rPr lang="en-US" sz="3600" b="1" kern="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3600" b="1" kern="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yondashuv</a:t>
            </a:r>
            <a:endParaRPr kumimoji="0" lang="en-US" sz="36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1161B8B-6D40-4115-804B-9FEC1658219C}"/>
              </a:ext>
            </a:extLst>
          </p:cNvPr>
          <p:cNvSpPr txBox="1"/>
          <p:nvPr/>
        </p:nvSpPr>
        <p:spPr>
          <a:xfrm>
            <a:off x="1149349" y="2598537"/>
            <a:ext cx="15697200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III. ONA TILI VA ADABIYOT FANINI O‘QITISHDA ZAMONAVIY YONDASHUVLAR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9DB5994-D73D-454C-ADCA-1158F8528EF6}"/>
              </a:ext>
            </a:extLst>
          </p:cNvPr>
          <p:cNvSpPr txBox="1"/>
          <p:nvPr/>
        </p:nvSpPr>
        <p:spPr>
          <a:xfrm>
            <a:off x="1987550" y="5033516"/>
            <a:ext cx="14401799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3.1-modul. Ona </a:t>
            </a:r>
            <a:r>
              <a:rPr kumimoji="0" lang="en-US" sz="3600" b="1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tili</a:t>
            </a: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3600" b="1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va</a:t>
            </a: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3600" b="1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adabiyot</a:t>
            </a: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3600" b="1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fanining</a:t>
            </a: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DTS </a:t>
            </a:r>
            <a:r>
              <a:rPr kumimoji="0" lang="en-US" sz="3600" b="1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va</a:t>
            </a: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3600" b="1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darsliklarning</a:t>
            </a: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3600" b="1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qiyosiy</a:t>
            </a: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 </a:t>
            </a:r>
            <a:r>
              <a:rPr kumimoji="0" lang="en-US" sz="3600" b="1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tahlili</a:t>
            </a: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3600" b="1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asosida</a:t>
            </a: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3600" b="1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dars</a:t>
            </a: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3600" b="1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jarayonini</a:t>
            </a: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3600" b="1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samarali</a:t>
            </a: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3600" b="1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tashkil</a:t>
            </a: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3600" b="1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etish</a:t>
            </a: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3600" b="1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usullari</a:t>
            </a:r>
            <a:endParaRPr kumimoji="0" lang="en-US" sz="36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1829571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5" name="Google Shape;55;p15"/>
          <p:cNvGrpSpPr/>
          <p:nvPr/>
        </p:nvGrpSpPr>
        <p:grpSpPr>
          <a:xfrm>
            <a:off x="6749745" y="7422973"/>
            <a:ext cx="8948522" cy="1688523"/>
            <a:chOff x="1354401" y="3599311"/>
            <a:chExt cx="4546885" cy="857965"/>
          </a:xfrm>
        </p:grpSpPr>
        <p:sp>
          <p:nvSpPr>
            <p:cNvPr id="56" name="Google Shape;56;p15"/>
            <p:cNvSpPr/>
            <p:nvPr/>
          </p:nvSpPr>
          <p:spPr>
            <a:xfrm>
              <a:off x="1372277" y="3712513"/>
              <a:ext cx="4529009" cy="667311"/>
            </a:xfrm>
            <a:custGeom>
              <a:avLst/>
              <a:gdLst/>
              <a:ahLst/>
              <a:cxnLst/>
              <a:rect l="l" t="t" r="r" b="b"/>
              <a:pathLst>
                <a:path w="162914" h="24004" extrusionOk="0">
                  <a:moveTo>
                    <a:pt x="3215" y="1"/>
                  </a:moveTo>
                  <a:cubicBezTo>
                    <a:pt x="1441" y="1"/>
                    <a:pt x="1" y="1441"/>
                    <a:pt x="1" y="3215"/>
                  </a:cubicBezTo>
                  <a:lnTo>
                    <a:pt x="1" y="20789"/>
                  </a:lnTo>
                  <a:cubicBezTo>
                    <a:pt x="1" y="22563"/>
                    <a:pt x="1441" y="24004"/>
                    <a:pt x="3215" y="24004"/>
                  </a:cubicBezTo>
                  <a:lnTo>
                    <a:pt x="159699" y="24004"/>
                  </a:lnTo>
                  <a:cubicBezTo>
                    <a:pt x="161473" y="24004"/>
                    <a:pt x="162914" y="22563"/>
                    <a:pt x="162914" y="20789"/>
                  </a:cubicBezTo>
                  <a:lnTo>
                    <a:pt x="162914" y="3215"/>
                  </a:lnTo>
                  <a:cubicBezTo>
                    <a:pt x="162914" y="1441"/>
                    <a:pt x="161473" y="1"/>
                    <a:pt x="159699" y="1"/>
                  </a:cubicBezTo>
                  <a:close/>
                </a:path>
              </a:pathLst>
            </a:custGeom>
            <a:solidFill>
              <a:srgbClr val="000000">
                <a:alpha val="32960"/>
              </a:srgbClr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57" name="Google Shape;57;p15"/>
            <p:cNvSpPr/>
            <p:nvPr/>
          </p:nvSpPr>
          <p:spPr>
            <a:xfrm>
              <a:off x="1354401" y="3695838"/>
              <a:ext cx="4529009" cy="667311"/>
            </a:xfrm>
            <a:custGeom>
              <a:avLst/>
              <a:gdLst/>
              <a:ahLst/>
              <a:cxnLst/>
              <a:rect l="l" t="t" r="r" b="b"/>
              <a:pathLst>
                <a:path w="162914" h="24004" extrusionOk="0">
                  <a:moveTo>
                    <a:pt x="3215" y="1"/>
                  </a:moveTo>
                  <a:cubicBezTo>
                    <a:pt x="1441" y="1"/>
                    <a:pt x="1" y="1441"/>
                    <a:pt x="1" y="3215"/>
                  </a:cubicBezTo>
                  <a:lnTo>
                    <a:pt x="1" y="20789"/>
                  </a:lnTo>
                  <a:cubicBezTo>
                    <a:pt x="1" y="22563"/>
                    <a:pt x="1441" y="24004"/>
                    <a:pt x="3215" y="24004"/>
                  </a:cubicBezTo>
                  <a:lnTo>
                    <a:pt x="159699" y="24004"/>
                  </a:lnTo>
                  <a:cubicBezTo>
                    <a:pt x="161473" y="24004"/>
                    <a:pt x="162914" y="22563"/>
                    <a:pt x="162914" y="20789"/>
                  </a:cubicBezTo>
                  <a:lnTo>
                    <a:pt x="162914" y="3215"/>
                  </a:lnTo>
                  <a:cubicBezTo>
                    <a:pt x="162914" y="1441"/>
                    <a:pt x="161473" y="1"/>
                    <a:pt x="15969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58" name="Google Shape;58;p15"/>
            <p:cNvSpPr/>
            <p:nvPr/>
          </p:nvSpPr>
          <p:spPr>
            <a:xfrm>
              <a:off x="1706573" y="3599311"/>
              <a:ext cx="738146" cy="95354"/>
            </a:xfrm>
            <a:custGeom>
              <a:avLst/>
              <a:gdLst/>
              <a:ahLst/>
              <a:cxnLst/>
              <a:rect l="l" t="t" r="r" b="b"/>
              <a:pathLst>
                <a:path w="26552" h="3430" extrusionOk="0">
                  <a:moveTo>
                    <a:pt x="620" y="1"/>
                  </a:moveTo>
                  <a:lnTo>
                    <a:pt x="1" y="3430"/>
                  </a:lnTo>
                  <a:lnTo>
                    <a:pt x="25873" y="3430"/>
                  </a:lnTo>
                  <a:lnTo>
                    <a:pt x="26552" y="1"/>
                  </a:lnTo>
                  <a:close/>
                </a:path>
              </a:pathLst>
            </a:custGeom>
            <a:solidFill>
              <a:srgbClr val="8080ED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59" name="Google Shape;59;p15"/>
            <p:cNvSpPr/>
            <p:nvPr/>
          </p:nvSpPr>
          <p:spPr>
            <a:xfrm>
              <a:off x="1421594" y="4361922"/>
              <a:ext cx="738146" cy="95354"/>
            </a:xfrm>
            <a:custGeom>
              <a:avLst/>
              <a:gdLst/>
              <a:ahLst/>
              <a:cxnLst/>
              <a:rect l="l" t="t" r="r" b="b"/>
              <a:pathLst>
                <a:path w="26552" h="3430" extrusionOk="0">
                  <a:moveTo>
                    <a:pt x="620" y="1"/>
                  </a:moveTo>
                  <a:lnTo>
                    <a:pt x="1" y="3430"/>
                  </a:lnTo>
                  <a:lnTo>
                    <a:pt x="25921" y="3430"/>
                  </a:lnTo>
                  <a:lnTo>
                    <a:pt x="26552" y="1"/>
                  </a:lnTo>
                  <a:close/>
                </a:path>
              </a:pathLst>
            </a:custGeom>
            <a:solidFill>
              <a:srgbClr val="8080ED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60" name="Google Shape;60;p15"/>
            <p:cNvSpPr/>
            <p:nvPr/>
          </p:nvSpPr>
          <p:spPr>
            <a:xfrm>
              <a:off x="1461654" y="4361922"/>
              <a:ext cx="586858" cy="47705"/>
            </a:xfrm>
            <a:custGeom>
              <a:avLst/>
              <a:gdLst/>
              <a:ahLst/>
              <a:cxnLst/>
              <a:rect l="l" t="t" r="r" b="b"/>
              <a:pathLst>
                <a:path w="21110" h="1716" extrusionOk="0">
                  <a:moveTo>
                    <a:pt x="0" y="1"/>
                  </a:moveTo>
                  <a:lnTo>
                    <a:pt x="1393" y="1715"/>
                  </a:lnTo>
                  <a:lnTo>
                    <a:pt x="21110" y="1715"/>
                  </a:lnTo>
                  <a:lnTo>
                    <a:pt x="21110" y="1"/>
                  </a:lnTo>
                  <a:close/>
                </a:path>
              </a:pathLst>
            </a:custGeom>
            <a:solidFill>
              <a:srgbClr val="2020BA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61" name="Google Shape;61;p15"/>
            <p:cNvSpPr/>
            <p:nvPr/>
          </p:nvSpPr>
          <p:spPr>
            <a:xfrm>
              <a:off x="1796617" y="3646988"/>
              <a:ext cx="604761" cy="47677"/>
            </a:xfrm>
            <a:custGeom>
              <a:avLst/>
              <a:gdLst/>
              <a:ahLst/>
              <a:cxnLst/>
              <a:rect l="l" t="t" r="r" b="b"/>
              <a:pathLst>
                <a:path w="21754" h="1715" extrusionOk="0">
                  <a:moveTo>
                    <a:pt x="596" y="0"/>
                  </a:moveTo>
                  <a:lnTo>
                    <a:pt x="0" y="1715"/>
                  </a:lnTo>
                  <a:lnTo>
                    <a:pt x="21753" y="1715"/>
                  </a:lnTo>
                  <a:lnTo>
                    <a:pt x="20312" y="0"/>
                  </a:lnTo>
                  <a:close/>
                </a:path>
              </a:pathLst>
            </a:custGeom>
            <a:solidFill>
              <a:srgbClr val="2020BA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62" name="Google Shape;62;p15"/>
            <p:cNvSpPr/>
            <p:nvPr/>
          </p:nvSpPr>
          <p:spPr>
            <a:xfrm>
              <a:off x="1500380" y="3646988"/>
              <a:ext cx="859270" cy="762637"/>
            </a:xfrm>
            <a:custGeom>
              <a:avLst/>
              <a:gdLst/>
              <a:ahLst/>
              <a:cxnLst/>
              <a:rect l="l" t="t" r="r" b="b"/>
              <a:pathLst>
                <a:path w="30909" h="27433" extrusionOk="0">
                  <a:moveTo>
                    <a:pt x="4977" y="0"/>
                  </a:moveTo>
                  <a:lnTo>
                    <a:pt x="0" y="27432"/>
                  </a:lnTo>
                  <a:lnTo>
                    <a:pt x="25932" y="27432"/>
                  </a:lnTo>
                  <a:lnTo>
                    <a:pt x="30909" y="0"/>
                  </a:lnTo>
                  <a:close/>
                </a:path>
              </a:pathLst>
            </a:custGeom>
            <a:solidFill>
              <a:srgbClr val="4949E7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algn="ctr"/>
              <a:r>
                <a:rPr lang="en" sz="7872">
                  <a:solidFill>
                    <a:srgbClr val="FFFFFF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04</a:t>
              </a:r>
              <a:endParaRPr sz="7872">
                <a:solidFill>
                  <a:srgbClr val="FFFFFF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endParaRPr>
            </a:p>
          </p:txBody>
        </p:sp>
        <p:sp>
          <p:nvSpPr>
            <p:cNvPr id="65" name="Google Shape;65;p15"/>
            <p:cNvSpPr txBox="1"/>
            <p:nvPr/>
          </p:nvSpPr>
          <p:spPr>
            <a:xfrm>
              <a:off x="2560838" y="3711318"/>
              <a:ext cx="3340448" cy="632752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algn="ctr"/>
              <a:r>
                <a:rPr lang="en-US" sz="3200" b="1" kern="0" dirty="0" err="1"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Differensial</a:t>
              </a:r>
              <a:r>
                <a:rPr lang="en-US" sz="3200" b="1" kern="0" dirty="0"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 </a:t>
              </a:r>
              <a:r>
                <a:rPr lang="en-US" sz="3200" b="1" kern="0" dirty="0" err="1"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yondashuvni</a:t>
              </a:r>
              <a:r>
                <a:rPr lang="en-US" sz="3200" b="1" kern="0" dirty="0"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 </a:t>
              </a:r>
              <a:r>
                <a:rPr lang="en-US" sz="3200" b="1" kern="0" dirty="0" err="1"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amalga</a:t>
              </a:r>
              <a:r>
                <a:rPr lang="en-US" sz="3200" b="1" kern="0" dirty="0"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 </a:t>
              </a:r>
              <a:r>
                <a:rPr lang="en-US" sz="3200" b="1" kern="0" dirty="0" err="1"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oshirish</a:t>
              </a:r>
              <a:endParaRPr sz="3346" b="1" dirty="0">
                <a:solidFill>
                  <a:srgbClr val="434343"/>
                </a:solidFill>
                <a:latin typeface="Arial" panose="020B0604020202020204" pitchFamily="34" charset="0"/>
                <a:ea typeface="Fira Sans Extra Condensed Medium"/>
                <a:cs typeface="Arial" panose="020B0604020202020204" pitchFamily="34" charset="0"/>
                <a:sym typeface="Fira Sans Extra Condensed Medium"/>
              </a:endParaRPr>
            </a:p>
          </p:txBody>
        </p:sp>
      </p:grpSp>
      <p:grpSp>
        <p:nvGrpSpPr>
          <p:cNvPr id="66" name="Google Shape;66;p15"/>
          <p:cNvGrpSpPr/>
          <p:nvPr/>
        </p:nvGrpSpPr>
        <p:grpSpPr>
          <a:xfrm>
            <a:off x="6749745" y="5512372"/>
            <a:ext cx="8948522" cy="1687867"/>
            <a:chOff x="1354401" y="2628505"/>
            <a:chExt cx="4546885" cy="857632"/>
          </a:xfrm>
        </p:grpSpPr>
        <p:sp>
          <p:nvSpPr>
            <p:cNvPr id="67" name="Google Shape;67;p15"/>
            <p:cNvSpPr/>
            <p:nvPr/>
          </p:nvSpPr>
          <p:spPr>
            <a:xfrm>
              <a:off x="1372277" y="2741707"/>
              <a:ext cx="4529009" cy="666978"/>
            </a:xfrm>
            <a:custGeom>
              <a:avLst/>
              <a:gdLst/>
              <a:ahLst/>
              <a:cxnLst/>
              <a:rect l="l" t="t" r="r" b="b"/>
              <a:pathLst>
                <a:path w="162914" h="23992" extrusionOk="0">
                  <a:moveTo>
                    <a:pt x="3215" y="1"/>
                  </a:moveTo>
                  <a:cubicBezTo>
                    <a:pt x="1441" y="1"/>
                    <a:pt x="1" y="1429"/>
                    <a:pt x="1" y="3215"/>
                  </a:cubicBezTo>
                  <a:lnTo>
                    <a:pt x="1" y="20777"/>
                  </a:lnTo>
                  <a:cubicBezTo>
                    <a:pt x="1" y="22563"/>
                    <a:pt x="1441" y="23992"/>
                    <a:pt x="3215" y="23992"/>
                  </a:cubicBezTo>
                  <a:lnTo>
                    <a:pt x="159699" y="23992"/>
                  </a:lnTo>
                  <a:cubicBezTo>
                    <a:pt x="161473" y="23992"/>
                    <a:pt x="162914" y="22563"/>
                    <a:pt x="162914" y="20777"/>
                  </a:cubicBezTo>
                  <a:lnTo>
                    <a:pt x="162914" y="3215"/>
                  </a:lnTo>
                  <a:cubicBezTo>
                    <a:pt x="162914" y="1429"/>
                    <a:pt x="161473" y="1"/>
                    <a:pt x="159699" y="1"/>
                  </a:cubicBezTo>
                  <a:close/>
                </a:path>
              </a:pathLst>
            </a:custGeom>
            <a:solidFill>
              <a:srgbClr val="000000">
                <a:alpha val="32960"/>
              </a:srgbClr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68" name="Google Shape;68;p15"/>
            <p:cNvSpPr/>
            <p:nvPr/>
          </p:nvSpPr>
          <p:spPr>
            <a:xfrm>
              <a:off x="1354401" y="2723832"/>
              <a:ext cx="4529009" cy="666978"/>
            </a:xfrm>
            <a:custGeom>
              <a:avLst/>
              <a:gdLst/>
              <a:ahLst/>
              <a:cxnLst/>
              <a:rect l="l" t="t" r="r" b="b"/>
              <a:pathLst>
                <a:path w="162914" h="23992" extrusionOk="0">
                  <a:moveTo>
                    <a:pt x="3215" y="1"/>
                  </a:moveTo>
                  <a:cubicBezTo>
                    <a:pt x="1441" y="1"/>
                    <a:pt x="1" y="1429"/>
                    <a:pt x="1" y="3215"/>
                  </a:cubicBezTo>
                  <a:lnTo>
                    <a:pt x="1" y="20777"/>
                  </a:lnTo>
                  <a:cubicBezTo>
                    <a:pt x="1" y="22563"/>
                    <a:pt x="1441" y="23992"/>
                    <a:pt x="3215" y="23992"/>
                  </a:cubicBezTo>
                  <a:lnTo>
                    <a:pt x="159699" y="23992"/>
                  </a:lnTo>
                  <a:cubicBezTo>
                    <a:pt x="161473" y="23992"/>
                    <a:pt x="162914" y="22563"/>
                    <a:pt x="162914" y="20777"/>
                  </a:cubicBezTo>
                  <a:lnTo>
                    <a:pt x="162914" y="3215"/>
                  </a:lnTo>
                  <a:cubicBezTo>
                    <a:pt x="162914" y="1429"/>
                    <a:pt x="161473" y="1"/>
                    <a:pt x="15969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69" name="Google Shape;69;p15"/>
            <p:cNvSpPr/>
            <p:nvPr/>
          </p:nvSpPr>
          <p:spPr>
            <a:xfrm>
              <a:off x="1706573" y="2628505"/>
              <a:ext cx="738146" cy="95354"/>
            </a:xfrm>
            <a:custGeom>
              <a:avLst/>
              <a:gdLst/>
              <a:ahLst/>
              <a:cxnLst/>
              <a:rect l="l" t="t" r="r" b="b"/>
              <a:pathLst>
                <a:path w="26552" h="3430" extrusionOk="0">
                  <a:moveTo>
                    <a:pt x="620" y="1"/>
                  </a:moveTo>
                  <a:lnTo>
                    <a:pt x="1" y="3430"/>
                  </a:lnTo>
                  <a:lnTo>
                    <a:pt x="25873" y="3430"/>
                  </a:lnTo>
                  <a:lnTo>
                    <a:pt x="26552" y="1"/>
                  </a:lnTo>
                  <a:close/>
                </a:path>
              </a:pathLst>
            </a:custGeom>
            <a:solidFill>
              <a:srgbClr val="F48989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70" name="Google Shape;70;p15"/>
            <p:cNvSpPr/>
            <p:nvPr/>
          </p:nvSpPr>
          <p:spPr>
            <a:xfrm>
              <a:off x="1421594" y="3390783"/>
              <a:ext cx="738146" cy="95354"/>
            </a:xfrm>
            <a:custGeom>
              <a:avLst/>
              <a:gdLst/>
              <a:ahLst/>
              <a:cxnLst/>
              <a:rect l="l" t="t" r="r" b="b"/>
              <a:pathLst>
                <a:path w="26552" h="3430" extrusionOk="0">
                  <a:moveTo>
                    <a:pt x="620" y="1"/>
                  </a:moveTo>
                  <a:lnTo>
                    <a:pt x="1" y="3430"/>
                  </a:lnTo>
                  <a:lnTo>
                    <a:pt x="25921" y="3430"/>
                  </a:lnTo>
                  <a:lnTo>
                    <a:pt x="26552" y="1"/>
                  </a:lnTo>
                  <a:close/>
                </a:path>
              </a:pathLst>
            </a:custGeom>
            <a:solidFill>
              <a:srgbClr val="F48989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71" name="Google Shape;71;p15"/>
            <p:cNvSpPr/>
            <p:nvPr/>
          </p:nvSpPr>
          <p:spPr>
            <a:xfrm>
              <a:off x="1461654" y="3390783"/>
              <a:ext cx="586858" cy="47705"/>
            </a:xfrm>
            <a:custGeom>
              <a:avLst/>
              <a:gdLst/>
              <a:ahLst/>
              <a:cxnLst/>
              <a:rect l="l" t="t" r="r" b="b"/>
              <a:pathLst>
                <a:path w="21110" h="1716" extrusionOk="0">
                  <a:moveTo>
                    <a:pt x="0" y="1"/>
                  </a:moveTo>
                  <a:lnTo>
                    <a:pt x="1393" y="1715"/>
                  </a:lnTo>
                  <a:lnTo>
                    <a:pt x="21110" y="1715"/>
                  </a:lnTo>
                  <a:lnTo>
                    <a:pt x="21110" y="1"/>
                  </a:lnTo>
                  <a:close/>
                </a:path>
              </a:pathLst>
            </a:custGeom>
            <a:solidFill>
              <a:srgbClr val="C6282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72" name="Google Shape;72;p15"/>
            <p:cNvSpPr/>
            <p:nvPr/>
          </p:nvSpPr>
          <p:spPr>
            <a:xfrm>
              <a:off x="1796617" y="2676182"/>
              <a:ext cx="604761" cy="47677"/>
            </a:xfrm>
            <a:custGeom>
              <a:avLst/>
              <a:gdLst/>
              <a:ahLst/>
              <a:cxnLst/>
              <a:rect l="l" t="t" r="r" b="b"/>
              <a:pathLst>
                <a:path w="21754" h="1715" extrusionOk="0">
                  <a:moveTo>
                    <a:pt x="596" y="0"/>
                  </a:moveTo>
                  <a:lnTo>
                    <a:pt x="0" y="1715"/>
                  </a:lnTo>
                  <a:lnTo>
                    <a:pt x="21753" y="1715"/>
                  </a:lnTo>
                  <a:lnTo>
                    <a:pt x="20312" y="0"/>
                  </a:lnTo>
                  <a:close/>
                </a:path>
              </a:pathLst>
            </a:custGeom>
            <a:solidFill>
              <a:srgbClr val="C6282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73" name="Google Shape;73;p15"/>
            <p:cNvSpPr/>
            <p:nvPr/>
          </p:nvSpPr>
          <p:spPr>
            <a:xfrm>
              <a:off x="1500380" y="2676182"/>
              <a:ext cx="859270" cy="762304"/>
            </a:xfrm>
            <a:custGeom>
              <a:avLst/>
              <a:gdLst/>
              <a:ahLst/>
              <a:cxnLst/>
              <a:rect l="l" t="t" r="r" b="b"/>
              <a:pathLst>
                <a:path w="30909" h="27421" extrusionOk="0">
                  <a:moveTo>
                    <a:pt x="4977" y="0"/>
                  </a:moveTo>
                  <a:lnTo>
                    <a:pt x="0" y="27420"/>
                  </a:lnTo>
                  <a:lnTo>
                    <a:pt x="25932" y="27420"/>
                  </a:lnTo>
                  <a:lnTo>
                    <a:pt x="30909" y="0"/>
                  </a:lnTo>
                  <a:close/>
                </a:path>
              </a:pathLst>
            </a:custGeom>
            <a:solidFill>
              <a:srgbClr val="EC3A3B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algn="ctr"/>
              <a:r>
                <a:rPr lang="en" sz="7872">
                  <a:solidFill>
                    <a:srgbClr val="FFFFFF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03</a:t>
              </a:r>
              <a:endParaRPr sz="7872">
                <a:solidFill>
                  <a:srgbClr val="FFFFFF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endParaRPr>
            </a:p>
          </p:txBody>
        </p:sp>
        <p:sp>
          <p:nvSpPr>
            <p:cNvPr id="76" name="Google Shape;76;p15"/>
            <p:cNvSpPr txBox="1"/>
            <p:nvPr/>
          </p:nvSpPr>
          <p:spPr>
            <a:xfrm>
              <a:off x="2560838" y="2739145"/>
              <a:ext cx="3322572" cy="651638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algn="ctr"/>
              <a:r>
                <a:rPr lang="en-US" sz="3200" b="1" kern="0" dirty="0" err="1"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Ta’limni</a:t>
              </a:r>
              <a:r>
                <a:rPr lang="en-US" sz="3200" b="1" kern="0" dirty="0"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 </a:t>
              </a:r>
              <a:r>
                <a:rPr lang="en-US" sz="3200" b="1" kern="0" dirty="0" err="1"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differensiasiyalash</a:t>
              </a:r>
              <a:r>
                <a:rPr lang="en-US" sz="3200" b="1" kern="0" dirty="0"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 </a:t>
              </a:r>
              <a:r>
                <a:rPr lang="en-US" sz="3200" b="1" kern="0" dirty="0" err="1"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prinsipi</a:t>
              </a:r>
              <a:endParaRPr sz="3346" b="1" dirty="0">
                <a:solidFill>
                  <a:srgbClr val="434343"/>
                </a:solidFill>
                <a:latin typeface="Arial" panose="020B0604020202020204" pitchFamily="34" charset="0"/>
                <a:ea typeface="Fira Sans Extra Condensed Medium"/>
                <a:cs typeface="Arial" panose="020B0604020202020204" pitchFamily="34" charset="0"/>
                <a:sym typeface="Fira Sans Extra Condensed Medium"/>
              </a:endParaRPr>
            </a:p>
          </p:txBody>
        </p:sp>
      </p:grpSp>
      <p:grpSp>
        <p:nvGrpSpPr>
          <p:cNvPr id="77" name="Google Shape;77;p15"/>
          <p:cNvGrpSpPr/>
          <p:nvPr/>
        </p:nvGrpSpPr>
        <p:grpSpPr>
          <a:xfrm>
            <a:off x="6749745" y="3601117"/>
            <a:ext cx="8948522" cy="1688523"/>
            <a:chOff x="1354401" y="1657366"/>
            <a:chExt cx="4546885" cy="857965"/>
          </a:xfrm>
        </p:grpSpPr>
        <p:sp>
          <p:nvSpPr>
            <p:cNvPr id="78" name="Google Shape;78;p15"/>
            <p:cNvSpPr/>
            <p:nvPr/>
          </p:nvSpPr>
          <p:spPr>
            <a:xfrm>
              <a:off x="1372277" y="1770568"/>
              <a:ext cx="4529009" cy="667311"/>
            </a:xfrm>
            <a:custGeom>
              <a:avLst/>
              <a:gdLst/>
              <a:ahLst/>
              <a:cxnLst/>
              <a:rect l="l" t="t" r="r" b="b"/>
              <a:pathLst>
                <a:path w="162914" h="24004" extrusionOk="0">
                  <a:moveTo>
                    <a:pt x="3215" y="1"/>
                  </a:moveTo>
                  <a:cubicBezTo>
                    <a:pt x="1441" y="1"/>
                    <a:pt x="1" y="1441"/>
                    <a:pt x="1" y="3215"/>
                  </a:cubicBezTo>
                  <a:lnTo>
                    <a:pt x="1" y="20789"/>
                  </a:lnTo>
                  <a:cubicBezTo>
                    <a:pt x="1" y="22563"/>
                    <a:pt x="1441" y="24004"/>
                    <a:pt x="3215" y="24004"/>
                  </a:cubicBezTo>
                  <a:lnTo>
                    <a:pt x="159699" y="24004"/>
                  </a:lnTo>
                  <a:cubicBezTo>
                    <a:pt x="161473" y="24004"/>
                    <a:pt x="162914" y="22563"/>
                    <a:pt x="162914" y="20789"/>
                  </a:cubicBezTo>
                  <a:lnTo>
                    <a:pt x="162914" y="3215"/>
                  </a:lnTo>
                  <a:cubicBezTo>
                    <a:pt x="162914" y="1441"/>
                    <a:pt x="161473" y="1"/>
                    <a:pt x="159699" y="1"/>
                  </a:cubicBezTo>
                  <a:close/>
                </a:path>
              </a:pathLst>
            </a:custGeom>
            <a:solidFill>
              <a:srgbClr val="000000">
                <a:alpha val="32960"/>
              </a:srgbClr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79" name="Google Shape;79;p15"/>
            <p:cNvSpPr/>
            <p:nvPr/>
          </p:nvSpPr>
          <p:spPr>
            <a:xfrm>
              <a:off x="1354401" y="1752692"/>
              <a:ext cx="4529009" cy="667311"/>
            </a:xfrm>
            <a:custGeom>
              <a:avLst/>
              <a:gdLst/>
              <a:ahLst/>
              <a:cxnLst/>
              <a:rect l="l" t="t" r="r" b="b"/>
              <a:pathLst>
                <a:path w="162914" h="24004" extrusionOk="0">
                  <a:moveTo>
                    <a:pt x="3215" y="1"/>
                  </a:moveTo>
                  <a:cubicBezTo>
                    <a:pt x="1441" y="1"/>
                    <a:pt x="1" y="1441"/>
                    <a:pt x="1" y="3215"/>
                  </a:cubicBezTo>
                  <a:lnTo>
                    <a:pt x="1" y="20789"/>
                  </a:lnTo>
                  <a:cubicBezTo>
                    <a:pt x="1" y="22563"/>
                    <a:pt x="1441" y="24004"/>
                    <a:pt x="3215" y="24004"/>
                  </a:cubicBezTo>
                  <a:lnTo>
                    <a:pt x="159699" y="24004"/>
                  </a:lnTo>
                  <a:cubicBezTo>
                    <a:pt x="161473" y="24004"/>
                    <a:pt x="162914" y="22563"/>
                    <a:pt x="162914" y="20789"/>
                  </a:cubicBezTo>
                  <a:lnTo>
                    <a:pt x="162914" y="3215"/>
                  </a:lnTo>
                  <a:cubicBezTo>
                    <a:pt x="162914" y="1441"/>
                    <a:pt x="161473" y="1"/>
                    <a:pt x="15969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80" name="Google Shape;80;p15"/>
            <p:cNvSpPr/>
            <p:nvPr/>
          </p:nvSpPr>
          <p:spPr>
            <a:xfrm>
              <a:off x="1706573" y="1657366"/>
              <a:ext cx="738146" cy="95354"/>
            </a:xfrm>
            <a:custGeom>
              <a:avLst/>
              <a:gdLst/>
              <a:ahLst/>
              <a:cxnLst/>
              <a:rect l="l" t="t" r="r" b="b"/>
              <a:pathLst>
                <a:path w="26552" h="3430" extrusionOk="0">
                  <a:moveTo>
                    <a:pt x="620" y="1"/>
                  </a:moveTo>
                  <a:lnTo>
                    <a:pt x="1" y="3430"/>
                  </a:lnTo>
                  <a:lnTo>
                    <a:pt x="25873" y="3430"/>
                  </a:lnTo>
                  <a:lnTo>
                    <a:pt x="26552" y="1"/>
                  </a:lnTo>
                  <a:close/>
                </a:path>
              </a:pathLst>
            </a:custGeom>
            <a:solidFill>
              <a:srgbClr val="FDD77C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81" name="Google Shape;81;p15"/>
            <p:cNvSpPr/>
            <p:nvPr/>
          </p:nvSpPr>
          <p:spPr>
            <a:xfrm>
              <a:off x="1421594" y="2419977"/>
              <a:ext cx="738146" cy="95354"/>
            </a:xfrm>
            <a:custGeom>
              <a:avLst/>
              <a:gdLst/>
              <a:ahLst/>
              <a:cxnLst/>
              <a:rect l="l" t="t" r="r" b="b"/>
              <a:pathLst>
                <a:path w="26552" h="3430" extrusionOk="0">
                  <a:moveTo>
                    <a:pt x="620" y="1"/>
                  </a:moveTo>
                  <a:lnTo>
                    <a:pt x="1" y="3430"/>
                  </a:lnTo>
                  <a:lnTo>
                    <a:pt x="25921" y="3430"/>
                  </a:lnTo>
                  <a:lnTo>
                    <a:pt x="26552" y="1"/>
                  </a:lnTo>
                  <a:close/>
                </a:path>
              </a:pathLst>
            </a:custGeom>
            <a:solidFill>
              <a:srgbClr val="FDD77C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82" name="Google Shape;82;p15"/>
            <p:cNvSpPr/>
            <p:nvPr/>
          </p:nvSpPr>
          <p:spPr>
            <a:xfrm>
              <a:off x="1461654" y="2419977"/>
              <a:ext cx="586858" cy="47705"/>
            </a:xfrm>
            <a:custGeom>
              <a:avLst/>
              <a:gdLst/>
              <a:ahLst/>
              <a:cxnLst/>
              <a:rect l="l" t="t" r="r" b="b"/>
              <a:pathLst>
                <a:path w="21110" h="1716" extrusionOk="0">
                  <a:moveTo>
                    <a:pt x="0" y="1"/>
                  </a:moveTo>
                  <a:lnTo>
                    <a:pt x="1393" y="1715"/>
                  </a:lnTo>
                  <a:lnTo>
                    <a:pt x="21110" y="1715"/>
                  </a:lnTo>
                  <a:lnTo>
                    <a:pt x="21110" y="1"/>
                  </a:lnTo>
                  <a:close/>
                </a:path>
              </a:pathLst>
            </a:custGeom>
            <a:solidFill>
              <a:srgbClr val="E09214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83" name="Google Shape;83;p15"/>
            <p:cNvSpPr/>
            <p:nvPr/>
          </p:nvSpPr>
          <p:spPr>
            <a:xfrm>
              <a:off x="1796617" y="1705043"/>
              <a:ext cx="604761" cy="47677"/>
            </a:xfrm>
            <a:custGeom>
              <a:avLst/>
              <a:gdLst/>
              <a:ahLst/>
              <a:cxnLst/>
              <a:rect l="l" t="t" r="r" b="b"/>
              <a:pathLst>
                <a:path w="21754" h="1715" extrusionOk="0">
                  <a:moveTo>
                    <a:pt x="596" y="0"/>
                  </a:moveTo>
                  <a:lnTo>
                    <a:pt x="0" y="1715"/>
                  </a:lnTo>
                  <a:lnTo>
                    <a:pt x="21753" y="1715"/>
                  </a:lnTo>
                  <a:lnTo>
                    <a:pt x="20312" y="0"/>
                  </a:lnTo>
                  <a:close/>
                </a:path>
              </a:pathLst>
            </a:custGeom>
            <a:solidFill>
              <a:srgbClr val="E09214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84" name="Google Shape;84;p15"/>
            <p:cNvSpPr/>
            <p:nvPr/>
          </p:nvSpPr>
          <p:spPr>
            <a:xfrm>
              <a:off x="1500380" y="1705043"/>
              <a:ext cx="859270" cy="762637"/>
            </a:xfrm>
            <a:custGeom>
              <a:avLst/>
              <a:gdLst/>
              <a:ahLst/>
              <a:cxnLst/>
              <a:rect l="l" t="t" r="r" b="b"/>
              <a:pathLst>
                <a:path w="30909" h="27433" extrusionOk="0">
                  <a:moveTo>
                    <a:pt x="4977" y="0"/>
                  </a:moveTo>
                  <a:lnTo>
                    <a:pt x="0" y="27432"/>
                  </a:lnTo>
                  <a:lnTo>
                    <a:pt x="25932" y="27432"/>
                  </a:lnTo>
                  <a:lnTo>
                    <a:pt x="30909" y="0"/>
                  </a:lnTo>
                  <a:close/>
                </a:path>
              </a:pathLst>
            </a:custGeom>
            <a:solidFill>
              <a:srgbClr val="FCBD24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algn="ctr"/>
              <a:r>
                <a:rPr lang="en" sz="7872">
                  <a:solidFill>
                    <a:srgbClr val="FFFFFF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02</a:t>
              </a:r>
              <a:endParaRPr sz="7872">
                <a:solidFill>
                  <a:srgbClr val="FFFFFF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endParaRPr>
            </a:p>
          </p:txBody>
        </p:sp>
        <p:sp>
          <p:nvSpPr>
            <p:cNvPr id="87" name="Google Shape;87;p15"/>
            <p:cNvSpPr txBox="1"/>
            <p:nvPr/>
          </p:nvSpPr>
          <p:spPr>
            <a:xfrm>
              <a:off x="2560838" y="1768173"/>
              <a:ext cx="3340448" cy="493829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algn="ctr"/>
              <a:r>
                <a:rPr lang="en-US" sz="3200" b="1" kern="0" dirty="0" err="1"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G</a:t>
              </a:r>
              <a:r>
                <a:rPr lang="en-US" sz="3200" b="1" kern="0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omogen</a:t>
              </a:r>
              <a:r>
                <a:rPr lang="en-US" sz="3200" b="1" kern="0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3200" b="1" kern="0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guruhlarda</a:t>
              </a:r>
              <a:r>
                <a:rPr lang="en-US" sz="3200" b="1" kern="0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3200" b="1" kern="0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ta’lim</a:t>
              </a:r>
              <a:r>
                <a:rPr lang="en-US" sz="3200" b="1" kern="0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3200" b="1" kern="0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berish</a:t>
              </a:r>
              <a:endParaRPr sz="3346" b="1" dirty="0">
                <a:solidFill>
                  <a:srgbClr val="434343"/>
                </a:solidFill>
                <a:latin typeface="Arial" pitchFamily="34" charset="0"/>
                <a:ea typeface="Fira Sans Extra Condensed Medium"/>
                <a:cs typeface="Arial" pitchFamily="34" charset="0"/>
                <a:sym typeface="Fira Sans Extra Condensed Medium"/>
              </a:endParaRPr>
            </a:p>
          </p:txBody>
        </p:sp>
      </p:grpSp>
      <p:grpSp>
        <p:nvGrpSpPr>
          <p:cNvPr id="88" name="Google Shape;88;p15"/>
          <p:cNvGrpSpPr/>
          <p:nvPr/>
        </p:nvGrpSpPr>
        <p:grpSpPr>
          <a:xfrm>
            <a:off x="6749745" y="1689860"/>
            <a:ext cx="9165455" cy="1688525"/>
            <a:chOff x="1354401" y="686226"/>
            <a:chExt cx="4657112" cy="857966"/>
          </a:xfrm>
        </p:grpSpPr>
        <p:sp>
          <p:nvSpPr>
            <p:cNvPr id="89" name="Google Shape;89;p15"/>
            <p:cNvSpPr/>
            <p:nvPr/>
          </p:nvSpPr>
          <p:spPr>
            <a:xfrm>
              <a:off x="1372277" y="799428"/>
              <a:ext cx="4529009" cy="667311"/>
            </a:xfrm>
            <a:custGeom>
              <a:avLst/>
              <a:gdLst/>
              <a:ahLst/>
              <a:cxnLst/>
              <a:rect l="l" t="t" r="r" b="b"/>
              <a:pathLst>
                <a:path w="162914" h="24004" extrusionOk="0">
                  <a:moveTo>
                    <a:pt x="3215" y="1"/>
                  </a:moveTo>
                  <a:cubicBezTo>
                    <a:pt x="1441" y="1"/>
                    <a:pt x="1" y="1442"/>
                    <a:pt x="1" y="3216"/>
                  </a:cubicBezTo>
                  <a:lnTo>
                    <a:pt x="1" y="20789"/>
                  </a:lnTo>
                  <a:cubicBezTo>
                    <a:pt x="1" y="22563"/>
                    <a:pt x="1441" y="24004"/>
                    <a:pt x="3215" y="24004"/>
                  </a:cubicBezTo>
                  <a:lnTo>
                    <a:pt x="159699" y="24004"/>
                  </a:lnTo>
                  <a:cubicBezTo>
                    <a:pt x="161473" y="24004"/>
                    <a:pt x="162914" y="22563"/>
                    <a:pt x="162914" y="20789"/>
                  </a:cubicBezTo>
                  <a:lnTo>
                    <a:pt x="162914" y="3216"/>
                  </a:lnTo>
                  <a:cubicBezTo>
                    <a:pt x="162914" y="1442"/>
                    <a:pt x="161473" y="1"/>
                    <a:pt x="159699" y="1"/>
                  </a:cubicBezTo>
                  <a:close/>
                </a:path>
              </a:pathLst>
            </a:custGeom>
            <a:solidFill>
              <a:srgbClr val="000000">
                <a:alpha val="32960"/>
              </a:srgbClr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90" name="Google Shape;90;p15"/>
            <p:cNvSpPr/>
            <p:nvPr/>
          </p:nvSpPr>
          <p:spPr>
            <a:xfrm>
              <a:off x="1354401" y="781553"/>
              <a:ext cx="4529009" cy="667311"/>
            </a:xfrm>
            <a:custGeom>
              <a:avLst/>
              <a:gdLst/>
              <a:ahLst/>
              <a:cxnLst/>
              <a:rect l="l" t="t" r="r" b="b"/>
              <a:pathLst>
                <a:path w="162914" h="24004" extrusionOk="0">
                  <a:moveTo>
                    <a:pt x="3215" y="1"/>
                  </a:moveTo>
                  <a:cubicBezTo>
                    <a:pt x="1441" y="1"/>
                    <a:pt x="1" y="1442"/>
                    <a:pt x="1" y="3216"/>
                  </a:cubicBezTo>
                  <a:lnTo>
                    <a:pt x="1" y="20789"/>
                  </a:lnTo>
                  <a:cubicBezTo>
                    <a:pt x="1" y="22563"/>
                    <a:pt x="1441" y="24004"/>
                    <a:pt x="3215" y="24004"/>
                  </a:cubicBezTo>
                  <a:lnTo>
                    <a:pt x="159699" y="24004"/>
                  </a:lnTo>
                  <a:cubicBezTo>
                    <a:pt x="161473" y="24004"/>
                    <a:pt x="162914" y="22563"/>
                    <a:pt x="162914" y="20789"/>
                  </a:cubicBezTo>
                  <a:lnTo>
                    <a:pt x="162914" y="3216"/>
                  </a:lnTo>
                  <a:cubicBezTo>
                    <a:pt x="162914" y="1442"/>
                    <a:pt x="161473" y="1"/>
                    <a:pt x="15969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91" name="Google Shape;91;p15"/>
            <p:cNvSpPr/>
            <p:nvPr/>
          </p:nvSpPr>
          <p:spPr>
            <a:xfrm>
              <a:off x="1706573" y="686226"/>
              <a:ext cx="738146" cy="95354"/>
            </a:xfrm>
            <a:custGeom>
              <a:avLst/>
              <a:gdLst/>
              <a:ahLst/>
              <a:cxnLst/>
              <a:rect l="l" t="t" r="r" b="b"/>
              <a:pathLst>
                <a:path w="26552" h="3430" extrusionOk="0">
                  <a:moveTo>
                    <a:pt x="620" y="1"/>
                  </a:moveTo>
                  <a:lnTo>
                    <a:pt x="1" y="3430"/>
                  </a:lnTo>
                  <a:lnTo>
                    <a:pt x="25873" y="3430"/>
                  </a:lnTo>
                  <a:lnTo>
                    <a:pt x="26552" y="1"/>
                  </a:lnTo>
                  <a:close/>
                </a:path>
              </a:pathLst>
            </a:custGeom>
            <a:solidFill>
              <a:srgbClr val="A5F1B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92" name="Google Shape;92;p15"/>
            <p:cNvSpPr/>
            <p:nvPr/>
          </p:nvSpPr>
          <p:spPr>
            <a:xfrm>
              <a:off x="1421594" y="1448838"/>
              <a:ext cx="738146" cy="95354"/>
            </a:xfrm>
            <a:custGeom>
              <a:avLst/>
              <a:gdLst/>
              <a:ahLst/>
              <a:cxnLst/>
              <a:rect l="l" t="t" r="r" b="b"/>
              <a:pathLst>
                <a:path w="26552" h="3430" extrusionOk="0">
                  <a:moveTo>
                    <a:pt x="620" y="1"/>
                  </a:moveTo>
                  <a:lnTo>
                    <a:pt x="1" y="3430"/>
                  </a:lnTo>
                  <a:lnTo>
                    <a:pt x="25921" y="3430"/>
                  </a:lnTo>
                  <a:lnTo>
                    <a:pt x="26552" y="1"/>
                  </a:lnTo>
                  <a:close/>
                </a:path>
              </a:pathLst>
            </a:custGeom>
            <a:solidFill>
              <a:srgbClr val="A5F1B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93" name="Google Shape;93;p15"/>
            <p:cNvSpPr/>
            <p:nvPr/>
          </p:nvSpPr>
          <p:spPr>
            <a:xfrm>
              <a:off x="1461654" y="1448838"/>
              <a:ext cx="586858" cy="47705"/>
            </a:xfrm>
            <a:custGeom>
              <a:avLst/>
              <a:gdLst/>
              <a:ahLst/>
              <a:cxnLst/>
              <a:rect l="l" t="t" r="r" b="b"/>
              <a:pathLst>
                <a:path w="21110" h="1716" extrusionOk="0">
                  <a:moveTo>
                    <a:pt x="0" y="1"/>
                  </a:moveTo>
                  <a:lnTo>
                    <a:pt x="1393" y="1715"/>
                  </a:lnTo>
                  <a:lnTo>
                    <a:pt x="21110" y="1715"/>
                  </a:lnTo>
                  <a:lnTo>
                    <a:pt x="21110" y="1"/>
                  </a:lnTo>
                  <a:close/>
                </a:path>
              </a:pathLst>
            </a:custGeom>
            <a:solidFill>
              <a:srgbClr val="2FC948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94" name="Google Shape;94;p15"/>
            <p:cNvSpPr/>
            <p:nvPr/>
          </p:nvSpPr>
          <p:spPr>
            <a:xfrm>
              <a:off x="1796617" y="733903"/>
              <a:ext cx="604761" cy="47677"/>
            </a:xfrm>
            <a:custGeom>
              <a:avLst/>
              <a:gdLst/>
              <a:ahLst/>
              <a:cxnLst/>
              <a:rect l="l" t="t" r="r" b="b"/>
              <a:pathLst>
                <a:path w="21754" h="1715" extrusionOk="0">
                  <a:moveTo>
                    <a:pt x="596" y="0"/>
                  </a:moveTo>
                  <a:lnTo>
                    <a:pt x="0" y="1715"/>
                  </a:lnTo>
                  <a:lnTo>
                    <a:pt x="21753" y="1715"/>
                  </a:lnTo>
                  <a:lnTo>
                    <a:pt x="20312" y="0"/>
                  </a:lnTo>
                  <a:close/>
                </a:path>
              </a:pathLst>
            </a:custGeom>
            <a:solidFill>
              <a:srgbClr val="2FC948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95" name="Google Shape;95;p15"/>
            <p:cNvSpPr/>
            <p:nvPr/>
          </p:nvSpPr>
          <p:spPr>
            <a:xfrm>
              <a:off x="1500380" y="733903"/>
              <a:ext cx="859270" cy="762637"/>
            </a:xfrm>
            <a:custGeom>
              <a:avLst/>
              <a:gdLst/>
              <a:ahLst/>
              <a:cxnLst/>
              <a:rect l="l" t="t" r="r" b="b"/>
              <a:pathLst>
                <a:path w="30909" h="27433" extrusionOk="0">
                  <a:moveTo>
                    <a:pt x="4977" y="0"/>
                  </a:moveTo>
                  <a:lnTo>
                    <a:pt x="0" y="27432"/>
                  </a:lnTo>
                  <a:lnTo>
                    <a:pt x="25932" y="27432"/>
                  </a:lnTo>
                  <a:lnTo>
                    <a:pt x="30909" y="0"/>
                  </a:lnTo>
                  <a:close/>
                </a:path>
              </a:pathLst>
            </a:custGeom>
            <a:solidFill>
              <a:srgbClr val="69E78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algn="ctr"/>
              <a:r>
                <a:rPr lang="en" sz="7872">
                  <a:solidFill>
                    <a:srgbClr val="FFFFFF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01</a:t>
              </a:r>
              <a:endParaRPr sz="7872">
                <a:solidFill>
                  <a:srgbClr val="FFFFFF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endParaRPr>
            </a:p>
          </p:txBody>
        </p:sp>
        <p:sp>
          <p:nvSpPr>
            <p:cNvPr id="98" name="Google Shape;98;p15"/>
            <p:cNvSpPr txBox="1"/>
            <p:nvPr/>
          </p:nvSpPr>
          <p:spPr>
            <a:xfrm>
              <a:off x="2560838" y="797033"/>
              <a:ext cx="3450675" cy="65063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r>
                <a:rPr lang="en-US" sz="3200" b="1" kern="0" dirty="0" err="1"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O‘qitishda</a:t>
              </a:r>
              <a:r>
                <a:rPr lang="en-US" sz="3200" b="1" kern="0" dirty="0"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 </a:t>
              </a:r>
              <a:r>
                <a:rPr lang="en-US" sz="3200" b="1" kern="0" dirty="0" err="1"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differensiatsiya</a:t>
              </a:r>
              <a:endParaRPr sz="3346" b="1" dirty="0">
                <a:solidFill>
                  <a:srgbClr val="434343"/>
                </a:solidFill>
                <a:latin typeface="Arial" panose="020B0604020202020204" pitchFamily="34" charset="0"/>
                <a:ea typeface="Fira Sans Extra Condensed Medium"/>
                <a:cs typeface="Arial" panose="020B0604020202020204" pitchFamily="34" charset="0"/>
                <a:sym typeface="Fira Sans Extra Condensed Medium"/>
              </a:endParaRPr>
            </a:p>
          </p:txBody>
        </p:sp>
      </p:grpSp>
      <p:sp>
        <p:nvSpPr>
          <p:cNvPr id="99" name="Google Shape;99;p15"/>
          <p:cNvSpPr txBox="1">
            <a:spLocks noGrp="1"/>
          </p:cNvSpPr>
          <p:nvPr>
            <p:ph type="title"/>
          </p:nvPr>
        </p:nvSpPr>
        <p:spPr>
          <a:xfrm>
            <a:off x="2141014" y="4489537"/>
            <a:ext cx="3896750" cy="1646672"/>
          </a:xfrm>
          <a:prstGeom prst="rect">
            <a:avLst/>
          </a:prstGeom>
        </p:spPr>
        <p:txBody>
          <a:bodyPr spcFirstLastPara="1" vert="horz" wrap="square" lIns="179929" tIns="179929" rIns="179929" bIns="179929" rtlCol="0" anchor="ctr" anchorCtr="0">
            <a:noAutofit/>
          </a:bodyPr>
          <a:lstStyle/>
          <a:p>
            <a:pPr>
              <a:spcBef>
                <a:spcPts val="0"/>
              </a:spcBef>
            </a:pP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R</a:t>
            </a:r>
            <a:r>
              <a:rPr lang="en" b="1" dirty="0">
                <a:latin typeface="Arial" panose="020B0604020202020204" pitchFamily="34" charset="0"/>
                <a:cs typeface="Arial" panose="020B0604020202020204" pitchFamily="34" charset="0"/>
              </a:rPr>
              <a:t>eja:</a:t>
            </a:r>
            <a:endParaRPr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Graphic 1">
            <a:extLst>
              <a:ext uri="{FF2B5EF4-FFF2-40B4-BE49-F238E27FC236}">
                <a16:creationId xmlns:a16="http://schemas.microsoft.com/office/drawing/2014/main" id="{621B8868-7C0D-5AFB-4CB0-EA541C7CB3B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3" name="Рисунок 4">
            <a:extLst>
              <a:ext uri="{FF2B5EF4-FFF2-40B4-BE49-F238E27FC236}">
                <a16:creationId xmlns:a16="http://schemas.microsoft.com/office/drawing/2014/main" id="{C37F485B-5A1B-C844-BE44-8D364AE2621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4" name="Рисунок 5">
            <a:extLst>
              <a:ext uri="{FF2B5EF4-FFF2-40B4-BE49-F238E27FC236}">
                <a16:creationId xmlns:a16="http://schemas.microsoft.com/office/drawing/2014/main" id="{FCECC971-E87D-AC8F-52BB-17F50F251974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6D0968DD-BE34-17E1-7543-021097D2CCA6}"/>
              </a:ext>
            </a:extLst>
          </p:cNvPr>
          <p:cNvSpPr txBox="1"/>
          <p:nvPr/>
        </p:nvSpPr>
        <p:spPr>
          <a:xfrm>
            <a:off x="539750" y="3531296"/>
            <a:ext cx="7772400" cy="44064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indent="449580" algn="ctr">
              <a:lnSpc>
                <a:spcPct val="107000"/>
              </a:lnSpc>
              <a:spcAft>
                <a:spcPts val="800"/>
              </a:spcAft>
            </a:pPr>
            <a:r>
              <a:rPr lang="en-US" sz="3600" b="1" i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Maktabda</a:t>
            </a:r>
            <a:r>
              <a:rPr lang="en-US" sz="3600" b="1" i="0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i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o‘qitish</a:t>
            </a:r>
            <a:r>
              <a:rPr lang="en-US" sz="3600" b="1" i="0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i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metodikasi</a:t>
            </a:r>
            <a:r>
              <a:rPr lang="en-US" sz="3600" b="1" i="0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i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o‘zgarmasa</a:t>
            </a:r>
            <a:r>
              <a:rPr lang="en-US" sz="3600" b="1" i="0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3600" b="1" i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ta’lim</a:t>
            </a:r>
            <a:r>
              <a:rPr lang="en-US" sz="3600" b="1" i="0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i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sifati</a:t>
            </a:r>
            <a:r>
              <a:rPr lang="en-US" sz="3600" b="1" i="0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ham, </a:t>
            </a:r>
            <a:r>
              <a:rPr lang="en-US" sz="3600" b="1" i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mazmuni</a:t>
            </a:r>
            <a:r>
              <a:rPr lang="en-US" sz="3600" b="1" i="0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ham, </a:t>
            </a:r>
            <a:r>
              <a:rPr lang="en-US" sz="3600" b="1" i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muhit</a:t>
            </a:r>
            <a:r>
              <a:rPr lang="en-US" sz="3600" b="1" i="0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ham </a:t>
            </a:r>
            <a:r>
              <a:rPr lang="en-US" sz="3600" b="1" i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o‘zgarmaydi</a:t>
            </a:r>
            <a:r>
              <a:rPr lang="en-US" sz="3600" b="1" i="0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  <a:p>
            <a:pPr marL="0" marR="0" indent="449580" algn="just">
              <a:lnSpc>
                <a:spcPct val="107000"/>
              </a:lnSpc>
              <a:spcAft>
                <a:spcPts val="800"/>
              </a:spcAft>
            </a:pPr>
            <a:endParaRPr lang="en-US" sz="3600" dirty="0">
              <a:solidFill>
                <a:srgbClr val="000000"/>
              </a:solidFill>
              <a:latin typeface="Helvetica" panose="020B0604020202020204" pitchFamily="34" charset="0"/>
            </a:endParaRPr>
          </a:p>
          <a:p>
            <a:pPr marL="0" marR="0" indent="449580" algn="ctr">
              <a:lnSpc>
                <a:spcPct val="107000"/>
              </a:lnSpc>
              <a:spcAft>
                <a:spcPts val="800"/>
              </a:spcAft>
            </a:pPr>
            <a:r>
              <a:rPr lang="en-US" sz="3600" b="0" i="0" dirty="0">
                <a:solidFill>
                  <a:srgbClr val="000000"/>
                </a:solidFill>
                <a:effectLst/>
                <a:latin typeface="Helvetica" panose="020B0604020202020204" pitchFamily="34" charset="0"/>
              </a:rPr>
              <a:t>                                                                     </a:t>
            </a:r>
            <a:r>
              <a:rPr lang="en-US" sz="3600" b="1" i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Shavkat</a:t>
            </a:r>
            <a:r>
              <a:rPr lang="en-US" sz="3600" b="1" i="0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i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Mirziyoyev</a:t>
            </a:r>
            <a:endParaRPr lang="ru-RU" sz="3600" b="1" kern="1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1026" name="Picture 2" descr="Mirziyoyev: Maktabda o‘qitish metodikasi o‘zgarmasa, ta’lim sifati ham, mazmuni ham, muhit ham o‘zgarmaydi,">
            <a:extLst>
              <a:ext uri="{FF2B5EF4-FFF2-40B4-BE49-F238E27FC236}">
                <a16:creationId xmlns:a16="http://schemas.microsoft.com/office/drawing/2014/main" id="{08510CC8-27C8-8A5B-1B1F-92D68BAEA9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7950" y="2995615"/>
            <a:ext cx="8216741" cy="54778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4946527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1" name="Google Shape;1171;p37"/>
          <p:cNvSpPr txBox="1">
            <a:spLocks noGrp="1"/>
          </p:cNvSpPr>
          <p:nvPr>
            <p:ph type="title"/>
          </p:nvPr>
        </p:nvSpPr>
        <p:spPr>
          <a:xfrm>
            <a:off x="1995583" y="3098596"/>
            <a:ext cx="7002367" cy="947028"/>
          </a:xfrm>
          <a:prstGeom prst="rect">
            <a:avLst/>
          </a:prstGeom>
        </p:spPr>
        <p:txBody>
          <a:bodyPr spcFirstLastPara="1" vert="horz" wrap="square" lIns="179929" tIns="179929" rIns="179929" bIns="179929" rtlCol="0" anchor="ctr" anchorCtr="0">
            <a:noAutofit/>
          </a:bodyPr>
          <a:lstStyle/>
          <a:p>
            <a:pPr algn="ctr"/>
            <a:r>
              <a:rPr lang="en-US" sz="6600" b="1" kern="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O‘qitishda</a:t>
            </a:r>
            <a:r>
              <a:rPr lang="en-US" sz="6600" b="1" kern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6600" b="1" kern="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differensiatsiya</a:t>
            </a:r>
            <a:r>
              <a:rPr lang="en-US" sz="6600" b="1" kern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-</a:t>
            </a:r>
            <a:endParaRPr lang="en-US" sz="7200" b="1" dirty="0">
              <a:solidFill>
                <a:srgbClr val="434343"/>
              </a:solidFill>
              <a:latin typeface="Arial" panose="020B0604020202020204" pitchFamily="34" charset="0"/>
              <a:ea typeface="Fira Sans Extra Condensed Medium"/>
              <a:cs typeface="Arial" panose="020B0604020202020204" pitchFamily="34" charset="0"/>
              <a:sym typeface="Fira Sans Extra Condensed Medium"/>
            </a:endParaRPr>
          </a:p>
        </p:txBody>
      </p:sp>
      <p:grpSp>
        <p:nvGrpSpPr>
          <p:cNvPr id="1172" name="Google Shape;1172;p37"/>
          <p:cNvGrpSpPr/>
          <p:nvPr/>
        </p:nvGrpSpPr>
        <p:grpSpPr>
          <a:xfrm>
            <a:off x="1427474" y="5584915"/>
            <a:ext cx="7002366" cy="4570646"/>
            <a:chOff x="768813" y="1283325"/>
            <a:chExt cx="2209900" cy="1574725"/>
          </a:xfrm>
        </p:grpSpPr>
        <p:sp>
          <p:nvSpPr>
            <p:cNvPr id="1173" name="Google Shape;1173;p37"/>
            <p:cNvSpPr/>
            <p:nvPr/>
          </p:nvSpPr>
          <p:spPr>
            <a:xfrm>
              <a:off x="768813" y="1706650"/>
              <a:ext cx="2087700" cy="1151400"/>
            </a:xfrm>
            <a:prstGeom prst="roundRect">
              <a:avLst>
                <a:gd name="adj" fmla="val 16667"/>
              </a:avLst>
            </a:prstGeom>
            <a:noFill/>
            <a:ln w="19050" cap="flat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174" name="Google Shape;1174;p37"/>
            <p:cNvSpPr/>
            <p:nvPr/>
          </p:nvSpPr>
          <p:spPr>
            <a:xfrm>
              <a:off x="2210512" y="1283325"/>
              <a:ext cx="768201" cy="861643"/>
            </a:xfrm>
            <a:custGeom>
              <a:avLst/>
              <a:gdLst/>
              <a:ahLst/>
              <a:cxnLst/>
              <a:rect l="l" t="t" r="r" b="b"/>
              <a:pathLst>
                <a:path w="37053" h="41560" extrusionOk="0">
                  <a:moveTo>
                    <a:pt x="18527" y="0"/>
                  </a:moveTo>
                  <a:cubicBezTo>
                    <a:pt x="17848" y="0"/>
                    <a:pt x="17170" y="176"/>
                    <a:pt x="16562" y="527"/>
                  </a:cubicBezTo>
                  <a:lnTo>
                    <a:pt x="1965" y="8945"/>
                  </a:lnTo>
                  <a:cubicBezTo>
                    <a:pt x="751" y="9647"/>
                    <a:pt x="1" y="10945"/>
                    <a:pt x="1" y="12350"/>
                  </a:cubicBezTo>
                  <a:lnTo>
                    <a:pt x="1" y="29209"/>
                  </a:lnTo>
                  <a:cubicBezTo>
                    <a:pt x="1" y="30602"/>
                    <a:pt x="751" y="31900"/>
                    <a:pt x="1965" y="32603"/>
                  </a:cubicBezTo>
                  <a:lnTo>
                    <a:pt x="16562" y="41032"/>
                  </a:lnTo>
                  <a:cubicBezTo>
                    <a:pt x="17170" y="41383"/>
                    <a:pt x="17848" y="41559"/>
                    <a:pt x="18527" y="41559"/>
                  </a:cubicBezTo>
                  <a:cubicBezTo>
                    <a:pt x="19206" y="41559"/>
                    <a:pt x="19884" y="41383"/>
                    <a:pt x="20492" y="41032"/>
                  </a:cubicBezTo>
                  <a:lnTo>
                    <a:pt x="35089" y="32603"/>
                  </a:lnTo>
                  <a:cubicBezTo>
                    <a:pt x="36303" y="31900"/>
                    <a:pt x="37053" y="30602"/>
                    <a:pt x="37053" y="29209"/>
                  </a:cubicBezTo>
                  <a:lnTo>
                    <a:pt x="37053" y="12350"/>
                  </a:lnTo>
                  <a:cubicBezTo>
                    <a:pt x="37053" y="10945"/>
                    <a:pt x="36303" y="9647"/>
                    <a:pt x="35089" y="8945"/>
                  </a:cubicBezTo>
                  <a:lnTo>
                    <a:pt x="20492" y="527"/>
                  </a:lnTo>
                  <a:cubicBezTo>
                    <a:pt x="19884" y="176"/>
                    <a:pt x="19206" y="0"/>
                    <a:pt x="18527" y="0"/>
                  </a:cubicBezTo>
                  <a:close/>
                </a:path>
              </a:pathLst>
            </a:custGeom>
            <a:solidFill>
              <a:srgbClr val="5EB2FC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175" name="Google Shape;1175;p37"/>
            <p:cNvSpPr/>
            <p:nvPr/>
          </p:nvSpPr>
          <p:spPr>
            <a:xfrm>
              <a:off x="2314196" y="1402808"/>
              <a:ext cx="560856" cy="622680"/>
            </a:xfrm>
            <a:custGeom>
              <a:avLst/>
              <a:gdLst/>
              <a:ahLst/>
              <a:cxnLst/>
              <a:rect l="l" t="t" r="r" b="b"/>
              <a:pathLst>
                <a:path w="27052" h="30034" extrusionOk="0">
                  <a:moveTo>
                    <a:pt x="13526" y="0"/>
                  </a:moveTo>
                  <a:cubicBezTo>
                    <a:pt x="12847" y="0"/>
                    <a:pt x="12169" y="176"/>
                    <a:pt x="11561" y="527"/>
                  </a:cubicBezTo>
                  <a:lnTo>
                    <a:pt x="1965" y="6075"/>
                  </a:lnTo>
                  <a:cubicBezTo>
                    <a:pt x="751" y="6778"/>
                    <a:pt x="0" y="8064"/>
                    <a:pt x="0" y="9468"/>
                  </a:cubicBezTo>
                  <a:lnTo>
                    <a:pt x="0" y="20553"/>
                  </a:lnTo>
                  <a:cubicBezTo>
                    <a:pt x="0" y="21958"/>
                    <a:pt x="751" y="23256"/>
                    <a:pt x="1965" y="23958"/>
                  </a:cubicBezTo>
                  <a:lnTo>
                    <a:pt x="11561" y="29507"/>
                  </a:lnTo>
                  <a:cubicBezTo>
                    <a:pt x="12169" y="29858"/>
                    <a:pt x="12847" y="30033"/>
                    <a:pt x="13526" y="30033"/>
                  </a:cubicBezTo>
                  <a:cubicBezTo>
                    <a:pt x="14205" y="30033"/>
                    <a:pt x="14883" y="29858"/>
                    <a:pt x="15491" y="29507"/>
                  </a:cubicBezTo>
                  <a:lnTo>
                    <a:pt x="25087" y="23958"/>
                  </a:lnTo>
                  <a:cubicBezTo>
                    <a:pt x="26301" y="23256"/>
                    <a:pt x="27051" y="21958"/>
                    <a:pt x="27051" y="20553"/>
                  </a:cubicBezTo>
                  <a:lnTo>
                    <a:pt x="27051" y="9468"/>
                  </a:lnTo>
                  <a:cubicBezTo>
                    <a:pt x="27051" y="8064"/>
                    <a:pt x="26301" y="6778"/>
                    <a:pt x="25087" y="6075"/>
                  </a:cubicBezTo>
                  <a:lnTo>
                    <a:pt x="15491" y="527"/>
                  </a:lnTo>
                  <a:cubicBezTo>
                    <a:pt x="14883" y="176"/>
                    <a:pt x="14205" y="0"/>
                    <a:pt x="1352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algn="ctr">
                <a:buClr>
                  <a:schemeClr val="dk1"/>
                </a:buClr>
                <a:buSzPts val="1100"/>
              </a:pPr>
              <a:r>
                <a:rPr lang="en" sz="4000" b="1" dirty="0">
                  <a:solidFill>
                    <a:srgbClr val="434343"/>
                  </a:solidFill>
                  <a:latin typeface="Arial" panose="020B0604020202020204" pitchFamily="34" charset="0"/>
                  <a:ea typeface="Fira Sans Extra Condensed Medium"/>
                  <a:cs typeface="Arial" panose="020B0604020202020204" pitchFamily="34" charset="0"/>
                  <a:sym typeface="Fira Sans Extra Condensed Medium"/>
                </a:rPr>
                <a:t>01</a:t>
              </a:r>
              <a:endParaRPr sz="4000" b="1" dirty="0">
                <a:solidFill>
                  <a:srgbClr val="434343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177" name="Google Shape;1177;p37"/>
            <p:cNvSpPr txBox="1"/>
            <p:nvPr/>
          </p:nvSpPr>
          <p:spPr>
            <a:xfrm>
              <a:off x="787341" y="1819675"/>
              <a:ext cx="2087700" cy="9617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algn="ctr"/>
              <a:r>
                <a:rPr lang="en-US" sz="3200" b="1" dirty="0">
                  <a:latin typeface="Arial" panose="020B0604020202020204" pitchFamily="34" charset="0"/>
                  <a:cs typeface="Arial" panose="020B0604020202020204" pitchFamily="34" charset="0"/>
                </a:rPr>
                <a:t>Bu </a:t>
              </a:r>
              <a:r>
                <a:rPr lang="en-US" sz="32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talabalarning</a:t>
              </a:r>
              <a:r>
                <a:rPr lang="en-US" sz="3200" b="1" dirty="0">
                  <a:latin typeface="Arial" panose="020B0604020202020204" pitchFamily="34" charset="0"/>
                  <a:cs typeface="Arial" panose="020B0604020202020204" pitchFamily="34" charset="0"/>
                </a:rPr>
                <a:t> individual </a:t>
              </a:r>
              <a:r>
                <a:rPr lang="en-US" sz="32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xususiyatlari</a:t>
              </a:r>
              <a:r>
                <a:rPr lang="en-US" sz="3200" b="1" dirty="0">
                  <a:latin typeface="Arial" panose="020B0604020202020204" pitchFamily="34" charset="0"/>
                  <a:cs typeface="Arial" panose="020B0604020202020204" pitchFamily="34" charset="0"/>
                </a:rPr>
                <a:t>, </a:t>
              </a:r>
              <a:r>
                <a:rPr lang="en-US" sz="32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ehtiyojlari</a:t>
              </a:r>
              <a:r>
                <a:rPr lang="en-US" sz="3200" b="1" dirty="0">
                  <a:latin typeface="Arial" panose="020B0604020202020204" pitchFamily="34" charset="0"/>
                  <a:cs typeface="Arial" panose="020B0604020202020204" pitchFamily="34" charset="0"/>
                </a:rPr>
                <a:t>, </a:t>
              </a:r>
              <a:r>
                <a:rPr lang="en-US" sz="32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qobiliyatlari</a:t>
              </a:r>
              <a:r>
                <a:rPr lang="en-US" sz="32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32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va</a:t>
              </a:r>
              <a:r>
                <a:rPr lang="en-US" sz="32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32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qiziqishlarini</a:t>
              </a:r>
              <a:r>
                <a:rPr lang="en-US" sz="32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32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hisobga</a:t>
              </a:r>
              <a:r>
                <a:rPr lang="en-US" sz="32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32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olgan</a:t>
              </a:r>
              <a:r>
                <a:rPr lang="en-US" sz="32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32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holda</a:t>
              </a:r>
              <a:r>
                <a:rPr lang="en-US" sz="32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32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ta'lim</a:t>
              </a:r>
              <a:r>
                <a:rPr lang="en-US" sz="32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32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jarayonini</a:t>
              </a:r>
              <a:r>
                <a:rPr lang="en-US" sz="32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32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tashkil</a:t>
              </a:r>
              <a:r>
                <a:rPr lang="en-US" sz="32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32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etish</a:t>
              </a:r>
              <a:r>
                <a:rPr lang="en-US" sz="32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32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usuli</a:t>
              </a:r>
              <a:r>
                <a:rPr lang="en-US" sz="32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endParaRPr sz="3000" b="1" dirty="0">
                <a:solidFill>
                  <a:srgbClr val="434343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endParaRPr>
            </a:p>
          </p:txBody>
        </p:sp>
      </p:grpSp>
      <p:grpSp>
        <p:nvGrpSpPr>
          <p:cNvPr id="1228" name="Google Shape;1228;p37"/>
          <p:cNvGrpSpPr/>
          <p:nvPr/>
        </p:nvGrpSpPr>
        <p:grpSpPr>
          <a:xfrm>
            <a:off x="9764854" y="1473983"/>
            <a:ext cx="7391399" cy="4515948"/>
            <a:chOff x="3473227" y="1283336"/>
            <a:chExt cx="2203687" cy="1574714"/>
          </a:xfrm>
        </p:grpSpPr>
        <p:sp>
          <p:nvSpPr>
            <p:cNvPr id="1229" name="Google Shape;1229;p37"/>
            <p:cNvSpPr/>
            <p:nvPr/>
          </p:nvSpPr>
          <p:spPr>
            <a:xfrm>
              <a:off x="3473227" y="1527383"/>
              <a:ext cx="2087700" cy="1330667"/>
            </a:xfrm>
            <a:prstGeom prst="roundRect">
              <a:avLst>
                <a:gd name="adj" fmla="val 16667"/>
              </a:avLst>
            </a:prstGeom>
            <a:noFill/>
            <a:ln w="19050" cap="flat" cmpd="sng">
              <a:solidFill>
                <a:schemeClr val="accent5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230" name="Google Shape;1230;p37"/>
            <p:cNvSpPr/>
            <p:nvPr/>
          </p:nvSpPr>
          <p:spPr>
            <a:xfrm>
              <a:off x="4952157" y="1283336"/>
              <a:ext cx="724757" cy="861643"/>
            </a:xfrm>
            <a:custGeom>
              <a:avLst/>
              <a:gdLst/>
              <a:ahLst/>
              <a:cxnLst/>
              <a:rect l="l" t="t" r="r" b="b"/>
              <a:pathLst>
                <a:path w="37053" h="41560" extrusionOk="0">
                  <a:moveTo>
                    <a:pt x="18526" y="0"/>
                  </a:moveTo>
                  <a:cubicBezTo>
                    <a:pt x="17848" y="0"/>
                    <a:pt x="17169" y="176"/>
                    <a:pt x="16562" y="527"/>
                  </a:cubicBezTo>
                  <a:lnTo>
                    <a:pt x="1965" y="8945"/>
                  </a:lnTo>
                  <a:cubicBezTo>
                    <a:pt x="750" y="9647"/>
                    <a:pt x="0" y="10945"/>
                    <a:pt x="0" y="12350"/>
                  </a:cubicBezTo>
                  <a:lnTo>
                    <a:pt x="0" y="29209"/>
                  </a:lnTo>
                  <a:cubicBezTo>
                    <a:pt x="0" y="30602"/>
                    <a:pt x="750" y="31900"/>
                    <a:pt x="1965" y="32603"/>
                  </a:cubicBezTo>
                  <a:lnTo>
                    <a:pt x="16562" y="41032"/>
                  </a:lnTo>
                  <a:cubicBezTo>
                    <a:pt x="17169" y="41383"/>
                    <a:pt x="17848" y="41559"/>
                    <a:pt x="18526" y="41559"/>
                  </a:cubicBezTo>
                  <a:cubicBezTo>
                    <a:pt x="19205" y="41559"/>
                    <a:pt x="19884" y="41383"/>
                    <a:pt x="20491" y="41032"/>
                  </a:cubicBezTo>
                  <a:lnTo>
                    <a:pt x="35088" y="32603"/>
                  </a:lnTo>
                  <a:cubicBezTo>
                    <a:pt x="36302" y="31900"/>
                    <a:pt x="37052" y="30602"/>
                    <a:pt x="37052" y="29209"/>
                  </a:cubicBezTo>
                  <a:lnTo>
                    <a:pt x="37052" y="12350"/>
                  </a:lnTo>
                  <a:cubicBezTo>
                    <a:pt x="37052" y="10945"/>
                    <a:pt x="36302" y="9647"/>
                    <a:pt x="35088" y="8945"/>
                  </a:cubicBezTo>
                  <a:lnTo>
                    <a:pt x="20491" y="527"/>
                  </a:lnTo>
                  <a:cubicBezTo>
                    <a:pt x="19884" y="176"/>
                    <a:pt x="19205" y="0"/>
                    <a:pt x="18526" y="0"/>
                  </a:cubicBezTo>
                  <a:close/>
                </a:path>
              </a:pathLst>
            </a:custGeom>
            <a:solidFill>
              <a:srgbClr val="FCBD24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231" name="Google Shape;1231;p37"/>
            <p:cNvSpPr/>
            <p:nvPr/>
          </p:nvSpPr>
          <p:spPr>
            <a:xfrm>
              <a:off x="5058961" y="1402822"/>
              <a:ext cx="514274" cy="622680"/>
            </a:xfrm>
            <a:custGeom>
              <a:avLst/>
              <a:gdLst/>
              <a:ahLst/>
              <a:cxnLst/>
              <a:rect l="l" t="t" r="r" b="b"/>
              <a:pathLst>
                <a:path w="27052" h="30034" extrusionOk="0">
                  <a:moveTo>
                    <a:pt x="13526" y="0"/>
                  </a:moveTo>
                  <a:cubicBezTo>
                    <a:pt x="12848" y="0"/>
                    <a:pt x="12169" y="176"/>
                    <a:pt x="11562" y="527"/>
                  </a:cubicBezTo>
                  <a:lnTo>
                    <a:pt x="1965" y="6075"/>
                  </a:lnTo>
                  <a:cubicBezTo>
                    <a:pt x="739" y="6778"/>
                    <a:pt x="1" y="8064"/>
                    <a:pt x="1" y="9468"/>
                  </a:cubicBezTo>
                  <a:lnTo>
                    <a:pt x="1" y="20553"/>
                  </a:lnTo>
                  <a:cubicBezTo>
                    <a:pt x="1" y="21958"/>
                    <a:pt x="739" y="23256"/>
                    <a:pt x="1965" y="23958"/>
                  </a:cubicBezTo>
                  <a:lnTo>
                    <a:pt x="11562" y="29507"/>
                  </a:lnTo>
                  <a:cubicBezTo>
                    <a:pt x="12169" y="29858"/>
                    <a:pt x="12848" y="30033"/>
                    <a:pt x="13526" y="30033"/>
                  </a:cubicBezTo>
                  <a:cubicBezTo>
                    <a:pt x="14205" y="30033"/>
                    <a:pt x="14884" y="29858"/>
                    <a:pt x="15491" y="29507"/>
                  </a:cubicBezTo>
                  <a:lnTo>
                    <a:pt x="25087" y="23958"/>
                  </a:lnTo>
                  <a:cubicBezTo>
                    <a:pt x="26302" y="23256"/>
                    <a:pt x="27052" y="21958"/>
                    <a:pt x="27052" y="20553"/>
                  </a:cubicBezTo>
                  <a:lnTo>
                    <a:pt x="27052" y="9468"/>
                  </a:lnTo>
                  <a:cubicBezTo>
                    <a:pt x="27052" y="8064"/>
                    <a:pt x="26302" y="6778"/>
                    <a:pt x="25087" y="6075"/>
                  </a:cubicBezTo>
                  <a:lnTo>
                    <a:pt x="15491" y="527"/>
                  </a:lnTo>
                  <a:cubicBezTo>
                    <a:pt x="14884" y="176"/>
                    <a:pt x="14205" y="0"/>
                    <a:pt x="1352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algn="ctr">
                <a:buClr>
                  <a:schemeClr val="dk1"/>
                </a:buClr>
                <a:buSzPts val="1100"/>
              </a:pPr>
              <a:r>
                <a:rPr lang="en" sz="4000" dirty="0">
                  <a:solidFill>
                    <a:srgbClr val="434343"/>
                  </a:solidFill>
                  <a:latin typeface="Arial" panose="020B0604020202020204" pitchFamily="34" charset="0"/>
                  <a:ea typeface="Fira Sans Extra Condensed Medium"/>
                  <a:cs typeface="Arial" panose="020B0604020202020204" pitchFamily="34" charset="0"/>
                  <a:sym typeface="Fira Sans Extra Condensed Medium"/>
                </a:rPr>
                <a:t>02</a:t>
              </a:r>
              <a:endParaRPr sz="4000" dirty="0">
                <a:solidFill>
                  <a:srgbClr val="434343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233" name="Google Shape;1233;p37"/>
            <p:cNvSpPr txBox="1"/>
            <p:nvPr/>
          </p:nvSpPr>
          <p:spPr>
            <a:xfrm>
              <a:off x="3517202" y="1638705"/>
              <a:ext cx="1775515" cy="114267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algn="ctr"/>
              <a:r>
                <a:rPr lang="en-US" sz="28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Ushbu</a:t>
              </a:r>
              <a:r>
                <a:rPr lang="en-US" sz="28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8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yondashuvning</a:t>
              </a:r>
              <a:r>
                <a:rPr lang="en-US" sz="28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8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asosiy</a:t>
              </a:r>
              <a:r>
                <a:rPr lang="en-US" sz="28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8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afzalligi</a:t>
              </a:r>
              <a:r>
                <a:rPr lang="en-US" sz="2800" b="1" dirty="0">
                  <a:latin typeface="Arial" panose="020B0604020202020204" pitchFamily="34" charset="0"/>
                  <a:cs typeface="Arial" panose="020B0604020202020204" pitchFamily="34" charset="0"/>
                </a:rPr>
                <a:t> – </a:t>
              </a:r>
              <a:r>
                <a:rPr lang="en-US" sz="28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ta'lim</a:t>
              </a:r>
              <a:r>
                <a:rPr lang="en-US" sz="28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8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jarayonini</a:t>
              </a:r>
              <a:r>
                <a:rPr lang="en-US" sz="28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8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shaxsiylashtirish</a:t>
              </a:r>
              <a:r>
                <a:rPr lang="en-US" sz="2800" b="1" dirty="0">
                  <a:latin typeface="Arial" panose="020B0604020202020204" pitchFamily="34" charset="0"/>
                  <a:cs typeface="Arial" panose="020B0604020202020204" pitchFamily="34" charset="0"/>
                </a:rPr>
                <a:t>, bu </a:t>
              </a:r>
              <a:r>
                <a:rPr lang="en-US" sz="28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esa</a:t>
              </a:r>
              <a:r>
                <a:rPr lang="en-US" sz="28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8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talabalarda</a:t>
              </a:r>
              <a:r>
                <a:rPr lang="en-US" sz="28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8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o‘qishga</a:t>
              </a:r>
              <a:r>
                <a:rPr lang="en-US" sz="28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8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nisbatan</a:t>
              </a:r>
              <a:r>
                <a:rPr lang="en-US" sz="28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8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ijobiy</a:t>
              </a:r>
              <a:r>
                <a:rPr lang="en-US" sz="28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8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munosabat</a:t>
              </a:r>
              <a:r>
                <a:rPr lang="en-US" sz="28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8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shakllantiradi</a:t>
              </a:r>
              <a:r>
                <a:rPr lang="en-US" sz="28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8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va</a:t>
              </a:r>
              <a:r>
                <a:rPr lang="en-US" sz="28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8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ular</a:t>
              </a:r>
              <a:r>
                <a:rPr lang="en-US" sz="28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8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orasida</a:t>
              </a:r>
              <a:r>
                <a:rPr lang="en-US" sz="28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8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mas'uliyat</a:t>
              </a:r>
              <a:r>
                <a:rPr lang="en-US" sz="28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8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hissini</a:t>
              </a:r>
              <a:r>
                <a:rPr lang="en-US" sz="28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8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kuchaytiradi</a:t>
              </a:r>
              <a:r>
                <a:rPr lang="en-US" sz="2800" b="1" dirty="0">
                  <a:latin typeface="Arial" panose="020B0604020202020204" pitchFamily="34" charset="0"/>
                  <a:cs typeface="Arial" panose="020B0604020202020204" pitchFamily="34" charset="0"/>
                </a:rPr>
                <a:t>.</a:t>
              </a:r>
              <a:endParaRPr sz="2800" b="1" dirty="0">
                <a:solidFill>
                  <a:srgbClr val="434343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endParaRPr>
            </a:p>
          </p:txBody>
        </p:sp>
      </p:grpSp>
      <p:pic>
        <p:nvPicPr>
          <p:cNvPr id="2" name="Graphic 1">
            <a:extLst>
              <a:ext uri="{FF2B5EF4-FFF2-40B4-BE49-F238E27FC236}">
                <a16:creationId xmlns:a16="http://schemas.microsoft.com/office/drawing/2014/main" id="{B879F160-020E-110B-B134-8E122F9E55F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3" name="Рисунок 4">
            <a:extLst>
              <a:ext uri="{FF2B5EF4-FFF2-40B4-BE49-F238E27FC236}">
                <a16:creationId xmlns:a16="http://schemas.microsoft.com/office/drawing/2014/main" id="{7386A1F3-0E28-C695-F353-373AE080DA58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4" name="Рисунок 5">
            <a:extLst>
              <a:ext uri="{FF2B5EF4-FFF2-40B4-BE49-F238E27FC236}">
                <a16:creationId xmlns:a16="http://schemas.microsoft.com/office/drawing/2014/main" id="{1DD9BD4E-1739-9078-2895-929FA49ECC9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grpSp>
        <p:nvGrpSpPr>
          <p:cNvPr id="5" name="Google Shape;1184;p37">
            <a:extLst>
              <a:ext uri="{FF2B5EF4-FFF2-40B4-BE49-F238E27FC236}">
                <a16:creationId xmlns:a16="http://schemas.microsoft.com/office/drawing/2014/main" id="{7FCD5A3E-AE69-3764-73B8-52EA472D57CC}"/>
              </a:ext>
            </a:extLst>
          </p:cNvPr>
          <p:cNvGrpSpPr/>
          <p:nvPr/>
        </p:nvGrpSpPr>
        <p:grpSpPr>
          <a:xfrm>
            <a:off x="9764854" y="6130379"/>
            <a:ext cx="7615095" cy="4207394"/>
            <a:chOff x="3473227" y="3032136"/>
            <a:chExt cx="2203687" cy="1574714"/>
          </a:xfrm>
        </p:grpSpPr>
        <p:sp>
          <p:nvSpPr>
            <p:cNvPr id="6" name="Google Shape;1185;p37">
              <a:extLst>
                <a:ext uri="{FF2B5EF4-FFF2-40B4-BE49-F238E27FC236}">
                  <a16:creationId xmlns:a16="http://schemas.microsoft.com/office/drawing/2014/main" id="{481B87C3-F233-02AC-19CD-60B267B2DE0A}"/>
                </a:ext>
              </a:extLst>
            </p:cNvPr>
            <p:cNvSpPr/>
            <p:nvPr/>
          </p:nvSpPr>
          <p:spPr>
            <a:xfrm>
              <a:off x="3473227" y="3287854"/>
              <a:ext cx="2087700" cy="1318996"/>
            </a:xfrm>
            <a:prstGeom prst="roundRect">
              <a:avLst>
                <a:gd name="adj" fmla="val 16667"/>
              </a:avLst>
            </a:prstGeom>
            <a:noFill/>
            <a:ln w="19050" cap="flat" cmpd="sng">
              <a:solidFill>
                <a:schemeClr val="accent4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" name="Google Shape;1186;p37">
              <a:extLst>
                <a:ext uri="{FF2B5EF4-FFF2-40B4-BE49-F238E27FC236}">
                  <a16:creationId xmlns:a16="http://schemas.microsoft.com/office/drawing/2014/main" id="{ABC98FE8-B3DD-42B8-CCC1-CFEEA4DE88FB}"/>
                </a:ext>
              </a:extLst>
            </p:cNvPr>
            <p:cNvSpPr/>
            <p:nvPr/>
          </p:nvSpPr>
          <p:spPr>
            <a:xfrm>
              <a:off x="4908713" y="3032136"/>
              <a:ext cx="768201" cy="861643"/>
            </a:xfrm>
            <a:custGeom>
              <a:avLst/>
              <a:gdLst/>
              <a:ahLst/>
              <a:cxnLst/>
              <a:rect l="l" t="t" r="r" b="b"/>
              <a:pathLst>
                <a:path w="37053" h="41560" extrusionOk="0">
                  <a:moveTo>
                    <a:pt x="18526" y="0"/>
                  </a:moveTo>
                  <a:cubicBezTo>
                    <a:pt x="17848" y="0"/>
                    <a:pt x="17169" y="176"/>
                    <a:pt x="16562" y="527"/>
                  </a:cubicBezTo>
                  <a:lnTo>
                    <a:pt x="1965" y="8945"/>
                  </a:lnTo>
                  <a:cubicBezTo>
                    <a:pt x="750" y="9647"/>
                    <a:pt x="0" y="10945"/>
                    <a:pt x="0" y="12350"/>
                  </a:cubicBezTo>
                  <a:lnTo>
                    <a:pt x="0" y="29209"/>
                  </a:lnTo>
                  <a:cubicBezTo>
                    <a:pt x="0" y="30602"/>
                    <a:pt x="750" y="31900"/>
                    <a:pt x="1965" y="32603"/>
                  </a:cubicBezTo>
                  <a:lnTo>
                    <a:pt x="16562" y="41032"/>
                  </a:lnTo>
                  <a:cubicBezTo>
                    <a:pt x="17169" y="41383"/>
                    <a:pt x="17848" y="41559"/>
                    <a:pt x="18526" y="41559"/>
                  </a:cubicBezTo>
                  <a:cubicBezTo>
                    <a:pt x="19205" y="41559"/>
                    <a:pt x="19884" y="41383"/>
                    <a:pt x="20491" y="41032"/>
                  </a:cubicBezTo>
                  <a:lnTo>
                    <a:pt x="35088" y="32603"/>
                  </a:lnTo>
                  <a:cubicBezTo>
                    <a:pt x="36302" y="31900"/>
                    <a:pt x="37052" y="30602"/>
                    <a:pt x="37052" y="29209"/>
                  </a:cubicBezTo>
                  <a:lnTo>
                    <a:pt x="37052" y="12350"/>
                  </a:lnTo>
                  <a:cubicBezTo>
                    <a:pt x="37052" y="10945"/>
                    <a:pt x="36302" y="9647"/>
                    <a:pt x="35088" y="8945"/>
                  </a:cubicBezTo>
                  <a:lnTo>
                    <a:pt x="20491" y="527"/>
                  </a:lnTo>
                  <a:cubicBezTo>
                    <a:pt x="19884" y="176"/>
                    <a:pt x="19205" y="0"/>
                    <a:pt x="18526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" name="Google Shape;1187;p37">
              <a:extLst>
                <a:ext uri="{FF2B5EF4-FFF2-40B4-BE49-F238E27FC236}">
                  <a16:creationId xmlns:a16="http://schemas.microsoft.com/office/drawing/2014/main" id="{3D293FE8-B3BC-E35E-14F5-509806BDDBAB}"/>
                </a:ext>
              </a:extLst>
            </p:cNvPr>
            <p:cNvSpPr/>
            <p:nvPr/>
          </p:nvSpPr>
          <p:spPr>
            <a:xfrm>
              <a:off x="5012379" y="3151622"/>
              <a:ext cx="560856" cy="622680"/>
            </a:xfrm>
            <a:custGeom>
              <a:avLst/>
              <a:gdLst/>
              <a:ahLst/>
              <a:cxnLst/>
              <a:rect l="l" t="t" r="r" b="b"/>
              <a:pathLst>
                <a:path w="27052" h="30034" extrusionOk="0">
                  <a:moveTo>
                    <a:pt x="13526" y="0"/>
                  </a:moveTo>
                  <a:cubicBezTo>
                    <a:pt x="12848" y="0"/>
                    <a:pt x="12169" y="176"/>
                    <a:pt x="11562" y="527"/>
                  </a:cubicBezTo>
                  <a:lnTo>
                    <a:pt x="1965" y="6075"/>
                  </a:lnTo>
                  <a:cubicBezTo>
                    <a:pt x="739" y="6778"/>
                    <a:pt x="1" y="8064"/>
                    <a:pt x="1" y="9468"/>
                  </a:cubicBezTo>
                  <a:lnTo>
                    <a:pt x="1" y="20553"/>
                  </a:lnTo>
                  <a:cubicBezTo>
                    <a:pt x="1" y="21958"/>
                    <a:pt x="739" y="23256"/>
                    <a:pt x="1965" y="23958"/>
                  </a:cubicBezTo>
                  <a:lnTo>
                    <a:pt x="11562" y="29507"/>
                  </a:lnTo>
                  <a:cubicBezTo>
                    <a:pt x="12169" y="29858"/>
                    <a:pt x="12848" y="30033"/>
                    <a:pt x="13526" y="30033"/>
                  </a:cubicBezTo>
                  <a:cubicBezTo>
                    <a:pt x="14205" y="30033"/>
                    <a:pt x="14884" y="29858"/>
                    <a:pt x="15491" y="29507"/>
                  </a:cubicBezTo>
                  <a:lnTo>
                    <a:pt x="25087" y="23958"/>
                  </a:lnTo>
                  <a:cubicBezTo>
                    <a:pt x="26302" y="23256"/>
                    <a:pt x="27052" y="21958"/>
                    <a:pt x="27052" y="20553"/>
                  </a:cubicBezTo>
                  <a:lnTo>
                    <a:pt x="27052" y="9468"/>
                  </a:lnTo>
                  <a:cubicBezTo>
                    <a:pt x="27052" y="8064"/>
                    <a:pt x="26302" y="6778"/>
                    <a:pt x="25087" y="6075"/>
                  </a:cubicBezTo>
                  <a:lnTo>
                    <a:pt x="15491" y="527"/>
                  </a:lnTo>
                  <a:cubicBezTo>
                    <a:pt x="14884" y="176"/>
                    <a:pt x="14205" y="0"/>
                    <a:pt x="1352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100"/>
                <a:buFont typeface="Arial"/>
                <a:buNone/>
              </a:pPr>
              <a:r>
                <a:rPr lang="en" sz="4000" b="1" dirty="0">
                  <a:solidFill>
                    <a:srgbClr val="434343"/>
                  </a:solidFill>
                  <a:latin typeface="Arial" panose="020B0604020202020204" pitchFamily="34" charset="0"/>
                  <a:ea typeface="Fira Sans Extra Condensed Medium"/>
                  <a:cs typeface="Arial" panose="020B0604020202020204" pitchFamily="34" charset="0"/>
                  <a:sym typeface="Fira Sans Extra Condensed Medium"/>
                </a:rPr>
                <a:t>03</a:t>
              </a:r>
              <a:endParaRPr sz="4000" b="1" dirty="0">
                <a:solidFill>
                  <a:srgbClr val="434343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0" name="Google Shape;1189;p37">
              <a:extLst>
                <a:ext uri="{FF2B5EF4-FFF2-40B4-BE49-F238E27FC236}">
                  <a16:creationId xmlns:a16="http://schemas.microsoft.com/office/drawing/2014/main" id="{4F066C3E-6D21-9108-CA99-DC29BAB80296}"/>
                </a:ext>
              </a:extLst>
            </p:cNvPr>
            <p:cNvSpPr txBox="1"/>
            <p:nvPr/>
          </p:nvSpPr>
          <p:spPr>
            <a:xfrm>
              <a:off x="3625618" y="3410636"/>
              <a:ext cx="1667099" cy="1119539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3000" b="1" kern="0" dirty="0" err="1"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M</a:t>
              </a:r>
              <a:r>
                <a:rPr lang="en-US" sz="3000" b="1" kern="0" dirty="0" err="1"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aktab</a:t>
              </a:r>
              <a:r>
                <a:rPr lang="en-US" sz="3000" b="1" kern="0" dirty="0"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, </a:t>
              </a:r>
              <a:r>
                <a:rPr lang="en-US" sz="3000" b="1" kern="0" dirty="0" err="1"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sinf</a:t>
              </a:r>
              <a:r>
                <a:rPr lang="en-US" sz="3000" b="1" kern="0" dirty="0"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, </a:t>
              </a:r>
              <a:r>
                <a:rPr lang="en-US" sz="3000" b="1" kern="0" dirty="0" err="1"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guruhlar</a:t>
              </a:r>
              <a:r>
                <a:rPr lang="en-US" sz="3000" b="1" kern="0" dirty="0"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 </a:t>
              </a:r>
              <a:r>
                <a:rPr lang="en-US" sz="3000" b="1" kern="0" dirty="0" err="1"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kontingentining</a:t>
              </a:r>
              <a:r>
                <a:rPr lang="en-US" sz="3000" b="1" kern="0" dirty="0"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 </a:t>
              </a:r>
              <a:r>
                <a:rPr lang="en-US" sz="3000" b="1" kern="0" dirty="0" err="1"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xususiyatlarini</a:t>
              </a:r>
              <a:r>
                <a:rPr lang="en-US" sz="3000" b="1" kern="0" dirty="0"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 </a:t>
              </a:r>
              <a:r>
                <a:rPr lang="en-US" sz="3000" b="1" kern="0" dirty="0" err="1"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hisobga</a:t>
              </a:r>
              <a:r>
                <a:rPr lang="en-US" sz="3000" b="1" kern="0" dirty="0"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 </a:t>
              </a:r>
              <a:r>
                <a:rPr lang="en-US" sz="3000" b="1" kern="0" dirty="0" err="1"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olgan</a:t>
              </a:r>
              <a:r>
                <a:rPr lang="en-US" sz="3000" b="1" kern="0" dirty="0"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 </a:t>
              </a:r>
              <a:r>
                <a:rPr lang="en-US" sz="3000" b="1" kern="0" dirty="0" err="1"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holda</a:t>
              </a:r>
              <a:r>
                <a:rPr lang="en-US" sz="3000" b="1" kern="0" dirty="0"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 </a:t>
              </a:r>
              <a:r>
                <a:rPr lang="en-US" sz="3000" b="1" kern="0" dirty="0" err="1"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turli</a:t>
              </a:r>
              <a:r>
                <a:rPr lang="en-US" sz="3000" b="1" kern="0" dirty="0"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 </a:t>
              </a:r>
              <a:r>
                <a:rPr lang="en-US" sz="3000" b="1" kern="0" dirty="0" err="1"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ta’lim</a:t>
              </a:r>
              <a:r>
                <a:rPr lang="en-US" sz="3000" b="1" kern="0" dirty="0"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 </a:t>
              </a:r>
              <a:r>
                <a:rPr lang="en-US" sz="3000" b="1" kern="0" dirty="0" err="1"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sharoitlarini</a:t>
              </a:r>
              <a:r>
                <a:rPr lang="en-US" sz="3000" b="1" kern="0" dirty="0"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 </a:t>
              </a:r>
              <a:r>
                <a:rPr lang="en-US" sz="3000" b="1" kern="0" dirty="0" err="1"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yaratish</a:t>
              </a:r>
              <a:endParaRPr sz="3000" b="1" dirty="0">
                <a:solidFill>
                  <a:srgbClr val="434343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endParaRPr>
            </a:p>
          </p:txBody>
        </p:sp>
      </p:grp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75" name="Google Shape;1475;p41"/>
          <p:cNvGrpSpPr/>
          <p:nvPr/>
        </p:nvGrpSpPr>
        <p:grpSpPr>
          <a:xfrm>
            <a:off x="4121150" y="1514474"/>
            <a:ext cx="13874749" cy="2590801"/>
            <a:chOff x="3491125" y="466034"/>
            <a:chExt cx="4534104" cy="1016428"/>
          </a:xfrm>
        </p:grpSpPr>
        <p:sp>
          <p:nvSpPr>
            <p:cNvPr id="1476" name="Google Shape;1476;p41"/>
            <p:cNvSpPr/>
            <p:nvPr/>
          </p:nvSpPr>
          <p:spPr>
            <a:xfrm>
              <a:off x="3491125" y="620800"/>
              <a:ext cx="684972" cy="861662"/>
            </a:xfrm>
            <a:custGeom>
              <a:avLst/>
              <a:gdLst/>
              <a:ahLst/>
              <a:cxnLst/>
              <a:rect l="l" t="t" r="r" b="b"/>
              <a:pathLst>
                <a:path w="24051" h="30255" extrusionOk="0">
                  <a:moveTo>
                    <a:pt x="12025" y="0"/>
                  </a:moveTo>
                  <a:lnTo>
                    <a:pt x="0" y="6942"/>
                  </a:lnTo>
                  <a:lnTo>
                    <a:pt x="0" y="30254"/>
                  </a:lnTo>
                  <a:lnTo>
                    <a:pt x="24051" y="30254"/>
                  </a:lnTo>
                  <a:lnTo>
                    <a:pt x="24051" y="6942"/>
                  </a:lnTo>
                  <a:lnTo>
                    <a:pt x="12025" y="0"/>
                  </a:lnTo>
                  <a:close/>
                </a:path>
              </a:pathLst>
            </a:custGeom>
            <a:solidFill>
              <a:srgbClr val="00B0F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algn="ctr">
                <a:buClr>
                  <a:schemeClr val="dk1"/>
                </a:buClr>
                <a:buSzPts val="1100"/>
              </a:pPr>
              <a:r>
                <a:rPr lang="en" sz="4920" dirty="0">
                  <a:solidFill>
                    <a:srgbClr val="FFFFFF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01</a:t>
              </a:r>
              <a:endParaRPr sz="3543" dirty="0"/>
            </a:p>
          </p:txBody>
        </p:sp>
        <p:sp>
          <p:nvSpPr>
            <p:cNvPr id="1477" name="Google Shape;1477;p41"/>
            <p:cNvSpPr/>
            <p:nvPr/>
          </p:nvSpPr>
          <p:spPr>
            <a:xfrm>
              <a:off x="3690169" y="1067047"/>
              <a:ext cx="485926" cy="415409"/>
            </a:xfrm>
            <a:custGeom>
              <a:avLst/>
              <a:gdLst/>
              <a:ahLst/>
              <a:cxnLst/>
              <a:rect l="l" t="t" r="r" b="b"/>
              <a:pathLst>
                <a:path w="17062" h="14586" extrusionOk="0">
                  <a:moveTo>
                    <a:pt x="17062" y="0"/>
                  </a:moveTo>
                  <a:lnTo>
                    <a:pt x="0" y="14585"/>
                  </a:lnTo>
                  <a:lnTo>
                    <a:pt x="17062" y="14585"/>
                  </a:lnTo>
                  <a:lnTo>
                    <a:pt x="17062" y="0"/>
                  </a:lnTo>
                  <a:close/>
                </a:path>
              </a:pathLst>
            </a:custGeom>
            <a:solidFill>
              <a:srgbClr val="2020BA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478" name="Google Shape;1478;p41"/>
            <p:cNvSpPr/>
            <p:nvPr/>
          </p:nvSpPr>
          <p:spPr>
            <a:xfrm>
              <a:off x="4089515" y="466034"/>
              <a:ext cx="3780521" cy="866953"/>
            </a:xfrm>
            <a:custGeom>
              <a:avLst/>
              <a:gdLst/>
              <a:ahLst/>
              <a:cxnLst/>
              <a:rect l="l" t="t" r="r" b="b"/>
              <a:pathLst>
                <a:path w="132743" h="23600" extrusionOk="0">
                  <a:moveTo>
                    <a:pt x="9585" y="1"/>
                  </a:moveTo>
                  <a:lnTo>
                    <a:pt x="0" y="16610"/>
                  </a:lnTo>
                  <a:lnTo>
                    <a:pt x="2322" y="23599"/>
                  </a:lnTo>
                  <a:lnTo>
                    <a:pt x="119896" y="23599"/>
                  </a:lnTo>
                  <a:lnTo>
                    <a:pt x="132743" y="1"/>
                  </a:lnTo>
                  <a:close/>
                </a:path>
              </a:pathLst>
            </a:custGeom>
            <a:solidFill>
              <a:srgbClr val="EEEEEE"/>
            </a:solidFill>
            <a:ln>
              <a:noFill/>
            </a:ln>
          </p:spPr>
          <p:txBody>
            <a:bodyPr spcFirstLastPara="1" wrap="square" lIns="719816" tIns="359908" rIns="179929" bIns="179929" anchor="t" anchorCtr="0">
              <a:noAutofit/>
            </a:bodyPr>
            <a:lstStyle/>
            <a:p>
              <a:pPr algn="ctr">
                <a:buClr>
                  <a:schemeClr val="dk1"/>
                </a:buClr>
                <a:buSzPts val="1100"/>
              </a:pPr>
              <a:r>
                <a:rPr lang="en-US" sz="2800" b="1" dirty="0" err="1"/>
                <a:t>O‘quvchilarning</a:t>
              </a:r>
              <a:r>
                <a:rPr lang="en-US" sz="2800" b="1" dirty="0"/>
                <a:t> </a:t>
              </a:r>
              <a:r>
                <a:rPr lang="en-US" sz="2800" b="1" dirty="0" err="1"/>
                <a:t>bilimi</a:t>
              </a:r>
              <a:r>
                <a:rPr lang="en-US" sz="2800" b="1" dirty="0"/>
                <a:t>, </a:t>
              </a:r>
              <a:r>
                <a:rPr lang="en-US" sz="2800" b="1" dirty="0" err="1"/>
                <a:t>tayyorgarlik</a:t>
              </a:r>
              <a:r>
                <a:rPr lang="en-US" sz="2800" b="1" dirty="0"/>
                <a:t> </a:t>
              </a:r>
              <a:r>
                <a:rPr lang="en-US" sz="2800" b="1" dirty="0" err="1"/>
                <a:t>darajasi</a:t>
              </a:r>
              <a:r>
                <a:rPr lang="en-US" sz="2800" b="1" dirty="0"/>
                <a:t> </a:t>
              </a:r>
              <a:r>
                <a:rPr lang="en-US" sz="2800" b="1" dirty="0" err="1"/>
                <a:t>va</a:t>
              </a:r>
              <a:r>
                <a:rPr lang="en-US" sz="2800" b="1" dirty="0"/>
                <a:t> </a:t>
              </a:r>
              <a:r>
                <a:rPr lang="en-US" sz="2800" b="1" dirty="0" err="1"/>
                <a:t>qobiliyatlari</a:t>
              </a:r>
              <a:r>
                <a:rPr lang="en-US" sz="2800" b="1" dirty="0"/>
                <a:t> </a:t>
              </a:r>
              <a:r>
                <a:rPr lang="en-US" sz="2800" b="1" dirty="0" err="1"/>
                <a:t>turlicha</a:t>
              </a:r>
              <a:r>
                <a:rPr lang="en-US" sz="2800" b="1" dirty="0"/>
                <a:t> </a:t>
              </a:r>
              <a:r>
                <a:rPr lang="en-US" sz="2800" b="1" dirty="0" err="1"/>
                <a:t>bo‘ladi</a:t>
              </a:r>
              <a:r>
                <a:rPr lang="en-US" sz="2800" b="1" dirty="0"/>
                <a:t>. </a:t>
              </a:r>
              <a:r>
                <a:rPr lang="en-US" sz="2800" b="1" dirty="0" err="1"/>
                <a:t>Shuning</a:t>
              </a:r>
              <a:r>
                <a:rPr lang="en-US" sz="2800" b="1" dirty="0"/>
                <a:t> </a:t>
              </a:r>
              <a:r>
                <a:rPr lang="en-US" sz="2800" b="1" dirty="0" err="1"/>
                <a:t>uchun</a:t>
              </a:r>
              <a:r>
                <a:rPr lang="en-US" sz="2800" b="1" dirty="0"/>
                <a:t> </a:t>
              </a:r>
              <a:r>
                <a:rPr lang="en-US" sz="2800" b="1" dirty="0" err="1"/>
                <a:t>ta'lim</a:t>
              </a:r>
              <a:r>
                <a:rPr lang="en-US" sz="2800" b="1" dirty="0"/>
                <a:t> </a:t>
              </a:r>
              <a:r>
                <a:rPr lang="en-US" sz="2800" b="1" dirty="0" err="1"/>
                <a:t>metodlari</a:t>
              </a:r>
              <a:r>
                <a:rPr lang="en-US" sz="2800" b="1" dirty="0"/>
                <a:t> </a:t>
              </a:r>
              <a:r>
                <a:rPr lang="en-US" sz="2800" b="1" dirty="0" err="1"/>
                <a:t>va</a:t>
              </a:r>
              <a:r>
                <a:rPr lang="en-US" sz="2800" b="1" dirty="0"/>
                <a:t> </a:t>
              </a:r>
              <a:r>
                <a:rPr lang="en-US" sz="2800" b="1" dirty="0" err="1"/>
                <a:t>uslublari</a:t>
              </a:r>
              <a:r>
                <a:rPr lang="en-US" sz="2800" b="1" dirty="0"/>
                <a:t> </a:t>
              </a:r>
              <a:r>
                <a:rPr lang="en-US" sz="2800" b="1" dirty="0" err="1"/>
                <a:t>har</a:t>
              </a:r>
              <a:r>
                <a:rPr lang="en-US" sz="2800" b="1" dirty="0"/>
                <a:t> </a:t>
              </a:r>
              <a:r>
                <a:rPr lang="en-US" sz="2800" b="1" dirty="0" err="1"/>
                <a:t>bir</a:t>
              </a:r>
              <a:endParaRPr lang="ru-RU" sz="2800" b="1" dirty="0"/>
            </a:p>
            <a:p>
              <a:pPr algn="ctr">
                <a:buClr>
                  <a:schemeClr val="dk1"/>
                </a:buClr>
                <a:buSzPts val="1100"/>
              </a:pPr>
              <a:r>
                <a:rPr lang="en-US" sz="2800" b="1" dirty="0"/>
                <a:t> </a:t>
              </a:r>
              <a:r>
                <a:rPr lang="en-US" sz="2800" b="1" dirty="0" err="1"/>
                <a:t>o‘quvchiga</a:t>
              </a:r>
              <a:r>
                <a:rPr lang="en-US" sz="2800" b="1" dirty="0"/>
                <a:t> </a:t>
              </a:r>
              <a:r>
                <a:rPr lang="en-US" sz="2800" b="1" dirty="0" err="1"/>
                <a:t>mos</a:t>
              </a:r>
              <a:r>
                <a:rPr lang="en-US" sz="2800" b="1" dirty="0"/>
                <a:t> </a:t>
              </a:r>
              <a:r>
                <a:rPr lang="en-US" sz="2800" b="1" dirty="0" err="1"/>
                <a:t>ravishda</a:t>
              </a:r>
              <a:r>
                <a:rPr lang="en-US" sz="2800" b="1" dirty="0"/>
                <a:t> </a:t>
              </a:r>
              <a:r>
                <a:rPr lang="en-US" sz="2800" b="1" dirty="0" err="1"/>
                <a:t>moslashtiriladi</a:t>
              </a:r>
              <a:r>
                <a:rPr lang="en-US" sz="2800" b="1" dirty="0"/>
                <a:t>.</a:t>
              </a:r>
              <a:endParaRPr sz="2800" b="1" dirty="0"/>
            </a:p>
          </p:txBody>
        </p:sp>
        <p:sp>
          <p:nvSpPr>
            <p:cNvPr id="1479" name="Google Shape;1479;p41"/>
            <p:cNvSpPr/>
            <p:nvPr/>
          </p:nvSpPr>
          <p:spPr>
            <a:xfrm>
              <a:off x="4362669" y="495929"/>
              <a:ext cx="3662560" cy="672128"/>
            </a:xfrm>
            <a:custGeom>
              <a:avLst/>
              <a:gdLst/>
              <a:ahLst/>
              <a:cxnLst/>
              <a:rect l="l" t="t" r="r" b="b"/>
              <a:pathLst>
                <a:path w="124183" h="23600" extrusionOk="0">
                  <a:moveTo>
                    <a:pt x="1025" y="1"/>
                  </a:moveTo>
                  <a:lnTo>
                    <a:pt x="1" y="1775"/>
                  </a:lnTo>
                  <a:lnTo>
                    <a:pt x="120385" y="1775"/>
                  </a:lnTo>
                  <a:lnTo>
                    <a:pt x="108645" y="23599"/>
                  </a:lnTo>
                  <a:lnTo>
                    <a:pt x="111336" y="23599"/>
                  </a:lnTo>
                  <a:lnTo>
                    <a:pt x="124183" y="1"/>
                  </a:lnTo>
                  <a:close/>
                </a:path>
              </a:pathLst>
            </a:custGeom>
            <a:solidFill>
              <a:srgbClr val="4949E7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480" name="Google Shape;1480;p41"/>
            <p:cNvSpPr/>
            <p:nvPr/>
          </p:nvSpPr>
          <p:spPr>
            <a:xfrm>
              <a:off x="3760846" y="1166726"/>
              <a:ext cx="2427492" cy="315729"/>
            </a:xfrm>
            <a:custGeom>
              <a:avLst/>
              <a:gdLst/>
              <a:ahLst/>
              <a:cxnLst/>
              <a:rect l="l" t="t" r="r" b="b"/>
              <a:pathLst>
                <a:path w="77201" h="11086" extrusionOk="0">
                  <a:moveTo>
                    <a:pt x="6335" y="0"/>
                  </a:moveTo>
                  <a:lnTo>
                    <a:pt x="1" y="11085"/>
                  </a:lnTo>
                  <a:lnTo>
                    <a:pt x="71129" y="11085"/>
                  </a:lnTo>
                  <a:lnTo>
                    <a:pt x="77201" y="0"/>
                  </a:lnTo>
                  <a:close/>
                </a:path>
              </a:pathLst>
            </a:custGeom>
            <a:solidFill>
              <a:srgbClr val="00B0F0"/>
            </a:solidFill>
            <a:ln>
              <a:noFill/>
            </a:ln>
          </p:spPr>
          <p:txBody>
            <a:bodyPr spcFirstLastPara="1" wrap="square" lIns="719816" tIns="179929" rIns="179929" bIns="179929" anchor="ctr" anchorCtr="0">
              <a:noAutofit/>
            </a:bodyPr>
            <a:lstStyle/>
            <a:p>
              <a:pPr>
                <a:buClr>
                  <a:schemeClr val="dk1"/>
                </a:buClr>
                <a:buSzPts val="1100"/>
              </a:pPr>
              <a:r>
                <a:rPr lang="en-US" sz="35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Individuallikni</a:t>
              </a:r>
              <a:r>
                <a:rPr lang="en-US" sz="35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35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hisobga</a:t>
              </a:r>
              <a:r>
                <a:rPr lang="en-US" sz="35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35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olish</a:t>
              </a:r>
              <a:r>
                <a:rPr lang="en-US" sz="3000" dirty="0">
                  <a:latin typeface="Arial" panose="020B0604020202020204" pitchFamily="34" charset="0"/>
                  <a:cs typeface="Arial" panose="020B0604020202020204" pitchFamily="34" charset="0"/>
                </a:rPr>
                <a:t>:</a:t>
              </a:r>
              <a:endParaRPr sz="30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1481" name="Google Shape;1481;p41"/>
          <p:cNvGrpSpPr/>
          <p:nvPr/>
        </p:nvGrpSpPr>
        <p:grpSpPr>
          <a:xfrm>
            <a:off x="4121150" y="3863929"/>
            <a:ext cx="13487394" cy="2196243"/>
            <a:chOff x="3491125" y="1634332"/>
            <a:chExt cx="4405448" cy="861634"/>
          </a:xfrm>
        </p:grpSpPr>
        <p:sp>
          <p:nvSpPr>
            <p:cNvPr id="1482" name="Google Shape;1482;p41"/>
            <p:cNvSpPr/>
            <p:nvPr/>
          </p:nvSpPr>
          <p:spPr>
            <a:xfrm>
              <a:off x="3491125" y="1634332"/>
              <a:ext cx="684972" cy="861634"/>
            </a:xfrm>
            <a:custGeom>
              <a:avLst/>
              <a:gdLst/>
              <a:ahLst/>
              <a:cxnLst/>
              <a:rect l="l" t="t" r="r" b="b"/>
              <a:pathLst>
                <a:path w="24051" h="30254" extrusionOk="0">
                  <a:moveTo>
                    <a:pt x="12025" y="0"/>
                  </a:moveTo>
                  <a:lnTo>
                    <a:pt x="0" y="6941"/>
                  </a:lnTo>
                  <a:lnTo>
                    <a:pt x="0" y="30254"/>
                  </a:lnTo>
                  <a:lnTo>
                    <a:pt x="24051" y="30254"/>
                  </a:lnTo>
                  <a:lnTo>
                    <a:pt x="24051" y="6941"/>
                  </a:lnTo>
                  <a:lnTo>
                    <a:pt x="12025" y="0"/>
                  </a:lnTo>
                  <a:close/>
                </a:path>
              </a:pathLst>
            </a:custGeom>
            <a:solidFill>
              <a:srgbClr val="FCBD24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algn="ctr">
                <a:buClr>
                  <a:schemeClr val="dk1"/>
                </a:buClr>
                <a:buSzPts val="1100"/>
              </a:pPr>
              <a:r>
                <a:rPr lang="en" sz="4920">
                  <a:solidFill>
                    <a:srgbClr val="FFFFFF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02</a:t>
              </a:r>
              <a:endParaRPr sz="3543"/>
            </a:p>
          </p:txBody>
        </p:sp>
        <p:sp>
          <p:nvSpPr>
            <p:cNvPr id="1483" name="Google Shape;1483;p41"/>
            <p:cNvSpPr/>
            <p:nvPr/>
          </p:nvSpPr>
          <p:spPr>
            <a:xfrm>
              <a:off x="3690169" y="2080551"/>
              <a:ext cx="485926" cy="415409"/>
            </a:xfrm>
            <a:custGeom>
              <a:avLst/>
              <a:gdLst/>
              <a:ahLst/>
              <a:cxnLst/>
              <a:rect l="l" t="t" r="r" b="b"/>
              <a:pathLst>
                <a:path w="17062" h="14586" extrusionOk="0">
                  <a:moveTo>
                    <a:pt x="17062" y="1"/>
                  </a:moveTo>
                  <a:lnTo>
                    <a:pt x="0" y="14586"/>
                  </a:lnTo>
                  <a:lnTo>
                    <a:pt x="17062" y="14586"/>
                  </a:lnTo>
                  <a:lnTo>
                    <a:pt x="17062" y="1"/>
                  </a:lnTo>
                  <a:close/>
                </a:path>
              </a:pathLst>
            </a:custGeom>
            <a:solidFill>
              <a:srgbClr val="E09214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484" name="Google Shape;1484;p41"/>
            <p:cNvSpPr/>
            <p:nvPr/>
          </p:nvSpPr>
          <p:spPr>
            <a:xfrm>
              <a:off x="4116055" y="1733669"/>
              <a:ext cx="3621287" cy="672100"/>
            </a:xfrm>
            <a:custGeom>
              <a:avLst/>
              <a:gdLst/>
              <a:ahLst/>
              <a:cxnLst/>
              <a:rect l="l" t="t" r="r" b="b"/>
              <a:pathLst>
                <a:path w="132743" h="23599" extrusionOk="0">
                  <a:moveTo>
                    <a:pt x="9585" y="1"/>
                  </a:moveTo>
                  <a:lnTo>
                    <a:pt x="0" y="16598"/>
                  </a:lnTo>
                  <a:lnTo>
                    <a:pt x="2322" y="23599"/>
                  </a:lnTo>
                  <a:lnTo>
                    <a:pt x="119896" y="23599"/>
                  </a:lnTo>
                  <a:lnTo>
                    <a:pt x="132743" y="1"/>
                  </a:lnTo>
                  <a:close/>
                </a:path>
              </a:pathLst>
            </a:custGeom>
            <a:solidFill>
              <a:srgbClr val="EEEEEE"/>
            </a:solidFill>
            <a:ln>
              <a:noFill/>
            </a:ln>
          </p:spPr>
          <p:txBody>
            <a:bodyPr spcFirstLastPara="1" wrap="square" lIns="719816" tIns="359908" rIns="179929" bIns="179929" anchor="t" anchorCtr="0">
              <a:noAutofit/>
            </a:bodyPr>
            <a:lstStyle/>
            <a:p>
              <a:pPr algn="ctr">
                <a:buClr>
                  <a:schemeClr val="dk1"/>
                </a:buClr>
                <a:buSzPts val="1100"/>
              </a:pPr>
              <a:r>
                <a:rPr lang="en-US" sz="24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Dars</a:t>
              </a:r>
              <a:r>
                <a:rPr lang="en-US" sz="24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4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jarayonida</a:t>
              </a:r>
              <a:r>
                <a:rPr lang="en-US" sz="24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4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o‘quvchilarning</a:t>
              </a:r>
              <a:r>
                <a:rPr lang="en-US" sz="24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4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ehtiyojlariga</a:t>
              </a:r>
              <a:r>
                <a:rPr lang="en-US" sz="24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4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qarab</a:t>
              </a:r>
              <a:r>
                <a:rPr lang="en-US" sz="24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4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dasturlarni</a:t>
              </a:r>
              <a:r>
                <a:rPr lang="en-US" sz="24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4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va</a:t>
              </a:r>
              <a:r>
                <a:rPr lang="en-US" sz="24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4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vazifalarni</a:t>
              </a:r>
              <a:r>
                <a:rPr lang="en-US" sz="24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4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o‘zgartirish</a:t>
              </a:r>
              <a:r>
                <a:rPr lang="en-US" sz="24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4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imkoniyati</a:t>
              </a:r>
              <a:r>
                <a:rPr lang="en-US" sz="24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4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mavjud</a:t>
              </a:r>
              <a:r>
                <a:rPr lang="en-US" sz="24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4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bo‘lishi</a:t>
              </a:r>
              <a:r>
                <a:rPr lang="en-US" sz="24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4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kerak</a:t>
              </a:r>
              <a:r>
                <a:rPr lang="en-US" sz="2400" b="1" dirty="0">
                  <a:latin typeface="Arial" panose="020B0604020202020204" pitchFamily="34" charset="0"/>
                  <a:cs typeface="Arial" panose="020B0604020202020204" pitchFamily="34" charset="0"/>
                </a:rPr>
                <a:t>.</a:t>
              </a:r>
              <a:endParaRPr sz="2362" b="1" dirty="0">
                <a:solidFill>
                  <a:srgbClr val="434343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endParaRPr>
            </a:p>
          </p:txBody>
        </p:sp>
        <p:sp>
          <p:nvSpPr>
            <p:cNvPr id="1485" name="Google Shape;1485;p41"/>
            <p:cNvSpPr/>
            <p:nvPr/>
          </p:nvSpPr>
          <p:spPr>
            <a:xfrm>
              <a:off x="4359841" y="1733669"/>
              <a:ext cx="3536732" cy="672100"/>
            </a:xfrm>
            <a:custGeom>
              <a:avLst/>
              <a:gdLst/>
              <a:ahLst/>
              <a:cxnLst/>
              <a:rect l="l" t="t" r="r" b="b"/>
              <a:pathLst>
                <a:path w="124183" h="23599" extrusionOk="0">
                  <a:moveTo>
                    <a:pt x="1025" y="1"/>
                  </a:moveTo>
                  <a:lnTo>
                    <a:pt x="1" y="1775"/>
                  </a:lnTo>
                  <a:lnTo>
                    <a:pt x="120385" y="1775"/>
                  </a:lnTo>
                  <a:lnTo>
                    <a:pt x="108645" y="23599"/>
                  </a:lnTo>
                  <a:lnTo>
                    <a:pt x="111336" y="23599"/>
                  </a:lnTo>
                  <a:lnTo>
                    <a:pt x="124183" y="1"/>
                  </a:lnTo>
                  <a:close/>
                </a:path>
              </a:pathLst>
            </a:custGeom>
            <a:solidFill>
              <a:srgbClr val="FCBD24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486" name="Google Shape;1486;p41"/>
            <p:cNvSpPr/>
            <p:nvPr/>
          </p:nvSpPr>
          <p:spPr>
            <a:xfrm>
              <a:off x="3914618" y="2180258"/>
              <a:ext cx="2198684" cy="315701"/>
            </a:xfrm>
            <a:custGeom>
              <a:avLst/>
              <a:gdLst/>
              <a:ahLst/>
              <a:cxnLst/>
              <a:rect l="l" t="t" r="r" b="b"/>
              <a:pathLst>
                <a:path w="77201" h="11085" extrusionOk="0">
                  <a:moveTo>
                    <a:pt x="6335" y="0"/>
                  </a:moveTo>
                  <a:lnTo>
                    <a:pt x="1" y="11085"/>
                  </a:lnTo>
                  <a:lnTo>
                    <a:pt x="71129" y="11085"/>
                  </a:lnTo>
                  <a:lnTo>
                    <a:pt x="77201" y="0"/>
                  </a:lnTo>
                  <a:close/>
                </a:path>
              </a:pathLst>
            </a:custGeom>
            <a:solidFill>
              <a:srgbClr val="FCBD24"/>
            </a:solidFill>
            <a:ln>
              <a:noFill/>
            </a:ln>
          </p:spPr>
          <p:txBody>
            <a:bodyPr spcFirstLastPara="1" wrap="square" lIns="719816" tIns="179929" rIns="179929" bIns="179929" anchor="ctr" anchorCtr="0">
              <a:noAutofit/>
            </a:bodyPr>
            <a:lstStyle/>
            <a:p>
              <a:pPr>
                <a:buClr>
                  <a:schemeClr val="dk1"/>
                </a:buClr>
                <a:buSzPts val="1100"/>
              </a:pPr>
              <a:r>
                <a:rPr lang="en-US" sz="35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Moslashuvchanlik</a:t>
              </a:r>
              <a:r>
                <a:rPr lang="en-US" sz="3500" dirty="0">
                  <a:latin typeface="Arial" panose="020B0604020202020204" pitchFamily="34" charset="0"/>
                  <a:cs typeface="Arial" panose="020B0604020202020204" pitchFamily="34" charset="0"/>
                </a:rPr>
                <a:t>:</a:t>
              </a:r>
              <a:endParaRPr sz="35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1487" name="Google Shape;1487;p41"/>
          <p:cNvGrpSpPr/>
          <p:nvPr/>
        </p:nvGrpSpPr>
        <p:grpSpPr>
          <a:xfrm>
            <a:off x="4121150" y="5857874"/>
            <a:ext cx="13487394" cy="2252570"/>
            <a:chOff x="3491125" y="2647495"/>
            <a:chExt cx="4405448" cy="883733"/>
          </a:xfrm>
        </p:grpSpPr>
        <p:sp>
          <p:nvSpPr>
            <p:cNvPr id="1488" name="Google Shape;1488;p41"/>
            <p:cNvSpPr/>
            <p:nvPr/>
          </p:nvSpPr>
          <p:spPr>
            <a:xfrm>
              <a:off x="3491125" y="2647495"/>
              <a:ext cx="684972" cy="861662"/>
            </a:xfrm>
            <a:custGeom>
              <a:avLst/>
              <a:gdLst/>
              <a:ahLst/>
              <a:cxnLst/>
              <a:rect l="l" t="t" r="r" b="b"/>
              <a:pathLst>
                <a:path w="24051" h="30255" extrusionOk="0">
                  <a:moveTo>
                    <a:pt x="12025" y="1"/>
                  </a:moveTo>
                  <a:lnTo>
                    <a:pt x="0" y="6954"/>
                  </a:lnTo>
                  <a:lnTo>
                    <a:pt x="0" y="30255"/>
                  </a:lnTo>
                  <a:lnTo>
                    <a:pt x="24051" y="30255"/>
                  </a:lnTo>
                  <a:lnTo>
                    <a:pt x="24051" y="6954"/>
                  </a:lnTo>
                  <a:lnTo>
                    <a:pt x="12025" y="1"/>
                  </a:lnTo>
                  <a:close/>
                </a:path>
              </a:pathLst>
            </a:custGeom>
            <a:solidFill>
              <a:srgbClr val="EC3A3B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algn="ctr">
                <a:buClr>
                  <a:schemeClr val="dk1"/>
                </a:buClr>
                <a:buSzPts val="1100"/>
              </a:pPr>
              <a:r>
                <a:rPr lang="en" sz="4920" dirty="0">
                  <a:solidFill>
                    <a:srgbClr val="FFFFFF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03</a:t>
              </a:r>
              <a:endParaRPr sz="3543" dirty="0"/>
            </a:p>
          </p:txBody>
        </p:sp>
        <p:sp>
          <p:nvSpPr>
            <p:cNvPr id="1489" name="Google Shape;1489;p41"/>
            <p:cNvSpPr/>
            <p:nvPr/>
          </p:nvSpPr>
          <p:spPr>
            <a:xfrm>
              <a:off x="3690169" y="3093742"/>
              <a:ext cx="485926" cy="415409"/>
            </a:xfrm>
            <a:custGeom>
              <a:avLst/>
              <a:gdLst/>
              <a:ahLst/>
              <a:cxnLst/>
              <a:rect l="l" t="t" r="r" b="b"/>
              <a:pathLst>
                <a:path w="17062" h="14586" extrusionOk="0">
                  <a:moveTo>
                    <a:pt x="17062" y="1"/>
                  </a:moveTo>
                  <a:lnTo>
                    <a:pt x="0" y="14586"/>
                  </a:lnTo>
                  <a:lnTo>
                    <a:pt x="17062" y="14586"/>
                  </a:lnTo>
                  <a:lnTo>
                    <a:pt x="17062" y="1"/>
                  </a:lnTo>
                  <a:close/>
                </a:path>
              </a:pathLst>
            </a:custGeom>
            <a:solidFill>
              <a:srgbClr val="C6282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490" name="Google Shape;1490;p41"/>
            <p:cNvSpPr/>
            <p:nvPr/>
          </p:nvSpPr>
          <p:spPr>
            <a:xfrm>
              <a:off x="3864469" y="2746860"/>
              <a:ext cx="4007217" cy="648008"/>
            </a:xfrm>
            <a:custGeom>
              <a:avLst/>
              <a:gdLst/>
              <a:ahLst/>
              <a:cxnLst/>
              <a:rect l="l" t="t" r="r" b="b"/>
              <a:pathLst>
                <a:path w="132743" h="23599" extrusionOk="0">
                  <a:moveTo>
                    <a:pt x="9585" y="0"/>
                  </a:moveTo>
                  <a:lnTo>
                    <a:pt x="0" y="16610"/>
                  </a:lnTo>
                  <a:lnTo>
                    <a:pt x="2322" y="23599"/>
                  </a:lnTo>
                  <a:lnTo>
                    <a:pt x="119896" y="23599"/>
                  </a:lnTo>
                  <a:lnTo>
                    <a:pt x="132743" y="0"/>
                  </a:lnTo>
                  <a:close/>
                </a:path>
              </a:pathLst>
            </a:custGeom>
            <a:solidFill>
              <a:srgbClr val="EEEEEE"/>
            </a:solidFill>
            <a:ln>
              <a:noFill/>
            </a:ln>
          </p:spPr>
          <p:txBody>
            <a:bodyPr spcFirstLastPara="1" wrap="square" lIns="719816" tIns="359908" rIns="179929" bIns="179929" anchor="t" anchorCtr="0">
              <a:noAutofit/>
            </a:bodyPr>
            <a:lstStyle/>
            <a:p>
              <a:pPr algn="ctr">
                <a:buClr>
                  <a:schemeClr val="dk1"/>
                </a:buClr>
                <a:buSzPts val="1100"/>
              </a:pPr>
              <a:r>
                <a:rPr lang="en-US" sz="24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Ta'lim</a:t>
              </a:r>
              <a:r>
                <a:rPr lang="en-US" sz="24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4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mazmuni</a:t>
              </a:r>
              <a:r>
                <a:rPr lang="en-US" sz="24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4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bir</a:t>
              </a:r>
              <a:r>
                <a:rPr lang="en-US" sz="24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4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nechta</a:t>
              </a:r>
              <a:r>
                <a:rPr lang="en-US" sz="24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4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darajaga</a:t>
              </a:r>
              <a:r>
                <a:rPr lang="en-US" sz="24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4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bo‘linadi</a:t>
              </a:r>
              <a:r>
                <a:rPr lang="en-US" sz="2400" b="1" dirty="0">
                  <a:latin typeface="Arial" panose="020B0604020202020204" pitchFamily="34" charset="0"/>
                  <a:cs typeface="Arial" panose="020B0604020202020204" pitchFamily="34" charset="0"/>
                </a:rPr>
                <a:t>: </a:t>
              </a:r>
              <a:r>
                <a:rPr lang="en-US" sz="24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o‘quvchilarning</a:t>
              </a:r>
              <a:r>
                <a:rPr lang="en-US" sz="24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endParaRPr lang="ru-RU" sz="24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algn="ctr">
                <a:buClr>
                  <a:schemeClr val="dk1"/>
                </a:buClr>
                <a:buSzPts val="1100"/>
              </a:pPr>
              <a:r>
                <a:rPr lang="en-US" sz="24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imkoniyatlariga</a:t>
              </a:r>
              <a:r>
                <a:rPr lang="en-US" sz="24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4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qarab</a:t>
              </a:r>
              <a:r>
                <a:rPr lang="en-US" sz="24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4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asosiy</a:t>
              </a:r>
              <a:r>
                <a:rPr lang="en-US" sz="2400" b="1" dirty="0">
                  <a:latin typeface="Arial" panose="020B0604020202020204" pitchFamily="34" charset="0"/>
                  <a:cs typeface="Arial" panose="020B0604020202020204" pitchFamily="34" charset="0"/>
                </a:rPr>
                <a:t>, </a:t>
              </a:r>
              <a:r>
                <a:rPr lang="en-US" sz="24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o‘rta</a:t>
              </a:r>
              <a:r>
                <a:rPr lang="en-US" sz="24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4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va</a:t>
              </a:r>
              <a:r>
                <a:rPr lang="en-US" sz="24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4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yuqori</a:t>
              </a:r>
              <a:r>
                <a:rPr lang="en-US" sz="24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4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darajadagi</a:t>
              </a:r>
              <a:r>
                <a:rPr lang="en-US" sz="24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4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topshiriqlar</a:t>
              </a:r>
              <a:r>
                <a:rPr lang="en-US" sz="24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4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beriladi</a:t>
              </a:r>
              <a:r>
                <a:rPr lang="en-US" sz="2400" b="1" dirty="0">
                  <a:latin typeface="Arial" panose="020B0604020202020204" pitchFamily="34" charset="0"/>
                  <a:cs typeface="Arial" panose="020B0604020202020204" pitchFamily="34" charset="0"/>
                </a:rPr>
                <a:t>.</a:t>
              </a:r>
              <a:endParaRPr sz="2362" b="1" dirty="0">
                <a:solidFill>
                  <a:srgbClr val="434343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endParaRPr>
            </a:p>
          </p:txBody>
        </p:sp>
        <p:sp>
          <p:nvSpPr>
            <p:cNvPr id="1491" name="Google Shape;1491;p41"/>
            <p:cNvSpPr/>
            <p:nvPr/>
          </p:nvSpPr>
          <p:spPr>
            <a:xfrm>
              <a:off x="4359841" y="2746860"/>
              <a:ext cx="3536732" cy="672100"/>
            </a:xfrm>
            <a:custGeom>
              <a:avLst/>
              <a:gdLst/>
              <a:ahLst/>
              <a:cxnLst/>
              <a:rect l="l" t="t" r="r" b="b"/>
              <a:pathLst>
                <a:path w="124183" h="23599" extrusionOk="0">
                  <a:moveTo>
                    <a:pt x="1025" y="0"/>
                  </a:moveTo>
                  <a:lnTo>
                    <a:pt x="1" y="1786"/>
                  </a:lnTo>
                  <a:lnTo>
                    <a:pt x="120385" y="1786"/>
                  </a:lnTo>
                  <a:lnTo>
                    <a:pt x="108645" y="23599"/>
                  </a:lnTo>
                  <a:lnTo>
                    <a:pt x="111336" y="23599"/>
                  </a:lnTo>
                  <a:lnTo>
                    <a:pt x="124183" y="0"/>
                  </a:lnTo>
                  <a:close/>
                </a:path>
              </a:pathLst>
            </a:custGeom>
            <a:solidFill>
              <a:srgbClr val="EC3A3B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492" name="Google Shape;1492;p41"/>
            <p:cNvSpPr/>
            <p:nvPr/>
          </p:nvSpPr>
          <p:spPr>
            <a:xfrm>
              <a:off x="3889358" y="3215499"/>
              <a:ext cx="2198684" cy="315729"/>
            </a:xfrm>
            <a:custGeom>
              <a:avLst/>
              <a:gdLst/>
              <a:ahLst/>
              <a:cxnLst/>
              <a:rect l="l" t="t" r="r" b="b"/>
              <a:pathLst>
                <a:path w="77201" h="11086" extrusionOk="0">
                  <a:moveTo>
                    <a:pt x="6335" y="1"/>
                  </a:moveTo>
                  <a:lnTo>
                    <a:pt x="1" y="11086"/>
                  </a:lnTo>
                  <a:lnTo>
                    <a:pt x="71129" y="11086"/>
                  </a:lnTo>
                  <a:lnTo>
                    <a:pt x="77201" y="1"/>
                  </a:lnTo>
                  <a:close/>
                </a:path>
              </a:pathLst>
            </a:custGeom>
            <a:solidFill>
              <a:srgbClr val="EC3A3B"/>
            </a:solidFill>
            <a:ln>
              <a:noFill/>
            </a:ln>
          </p:spPr>
          <p:txBody>
            <a:bodyPr spcFirstLastPara="1" wrap="square" lIns="719816" tIns="179929" rIns="179929" bIns="179929" anchor="ctr" anchorCtr="0">
              <a:noAutofit/>
            </a:bodyPr>
            <a:lstStyle/>
            <a:p>
              <a:pPr>
                <a:buClr>
                  <a:schemeClr val="dk1"/>
                </a:buClr>
                <a:buSzPts val="1100"/>
              </a:pPr>
              <a:r>
                <a:rPr lang="en-US" sz="35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Ko‘p</a:t>
              </a:r>
              <a:r>
                <a:rPr lang="en-US" sz="35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35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darajali</a:t>
              </a:r>
              <a:r>
                <a:rPr lang="en-US" sz="35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35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ta'lim</a:t>
              </a:r>
              <a:r>
                <a:rPr lang="en-US" sz="3500" dirty="0">
                  <a:latin typeface="Arial" panose="020B0604020202020204" pitchFamily="34" charset="0"/>
                  <a:cs typeface="Arial" panose="020B0604020202020204" pitchFamily="34" charset="0"/>
                </a:rPr>
                <a:t>:</a:t>
              </a:r>
              <a:endParaRPr sz="35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1493" name="Google Shape;1493;p41"/>
          <p:cNvGrpSpPr/>
          <p:nvPr/>
        </p:nvGrpSpPr>
        <p:grpSpPr>
          <a:xfrm>
            <a:off x="4121150" y="7852562"/>
            <a:ext cx="13487400" cy="2501113"/>
            <a:chOff x="3491125" y="3661027"/>
            <a:chExt cx="4405450" cy="861662"/>
          </a:xfrm>
        </p:grpSpPr>
        <p:sp>
          <p:nvSpPr>
            <p:cNvPr id="1494" name="Google Shape;1494;p41"/>
            <p:cNvSpPr/>
            <p:nvPr/>
          </p:nvSpPr>
          <p:spPr>
            <a:xfrm>
              <a:off x="3491125" y="3661027"/>
              <a:ext cx="684972" cy="861662"/>
            </a:xfrm>
            <a:custGeom>
              <a:avLst/>
              <a:gdLst/>
              <a:ahLst/>
              <a:cxnLst/>
              <a:rect l="l" t="t" r="r" b="b"/>
              <a:pathLst>
                <a:path w="24051" h="30255" extrusionOk="0">
                  <a:moveTo>
                    <a:pt x="12025" y="1"/>
                  </a:moveTo>
                  <a:lnTo>
                    <a:pt x="0" y="6942"/>
                  </a:lnTo>
                  <a:lnTo>
                    <a:pt x="0" y="30254"/>
                  </a:lnTo>
                  <a:lnTo>
                    <a:pt x="24051" y="30254"/>
                  </a:lnTo>
                  <a:lnTo>
                    <a:pt x="24051" y="6942"/>
                  </a:lnTo>
                  <a:lnTo>
                    <a:pt x="12025" y="1"/>
                  </a:lnTo>
                  <a:close/>
                </a:path>
              </a:pathLst>
            </a:custGeom>
            <a:solidFill>
              <a:srgbClr val="5EB2FC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algn="ctr">
                <a:buClr>
                  <a:schemeClr val="dk1"/>
                </a:buClr>
                <a:buSzPts val="1100"/>
              </a:pPr>
              <a:r>
                <a:rPr lang="en" sz="4920" dirty="0">
                  <a:solidFill>
                    <a:srgbClr val="FFFFFF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04</a:t>
              </a:r>
              <a:endParaRPr sz="3543" dirty="0"/>
            </a:p>
          </p:txBody>
        </p:sp>
        <p:sp>
          <p:nvSpPr>
            <p:cNvPr id="1495" name="Google Shape;1495;p41"/>
            <p:cNvSpPr/>
            <p:nvPr/>
          </p:nvSpPr>
          <p:spPr>
            <a:xfrm>
              <a:off x="3690169" y="4107274"/>
              <a:ext cx="485926" cy="415409"/>
            </a:xfrm>
            <a:custGeom>
              <a:avLst/>
              <a:gdLst/>
              <a:ahLst/>
              <a:cxnLst/>
              <a:rect l="l" t="t" r="r" b="b"/>
              <a:pathLst>
                <a:path w="17062" h="14586" extrusionOk="0">
                  <a:moveTo>
                    <a:pt x="17062" y="0"/>
                  </a:moveTo>
                  <a:lnTo>
                    <a:pt x="0" y="14585"/>
                  </a:lnTo>
                  <a:lnTo>
                    <a:pt x="17062" y="14585"/>
                  </a:lnTo>
                  <a:lnTo>
                    <a:pt x="17062" y="0"/>
                  </a:lnTo>
                  <a:close/>
                </a:path>
              </a:pathLst>
            </a:custGeom>
            <a:solidFill>
              <a:srgbClr val="4685BC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496" name="Google Shape;1496;p41"/>
            <p:cNvSpPr/>
            <p:nvPr/>
          </p:nvSpPr>
          <p:spPr>
            <a:xfrm>
              <a:off x="4116055" y="3760393"/>
              <a:ext cx="3780521" cy="672100"/>
            </a:xfrm>
            <a:custGeom>
              <a:avLst/>
              <a:gdLst/>
              <a:ahLst/>
              <a:cxnLst/>
              <a:rect l="l" t="t" r="r" b="b"/>
              <a:pathLst>
                <a:path w="132743" h="23599" extrusionOk="0">
                  <a:moveTo>
                    <a:pt x="9585" y="0"/>
                  </a:moveTo>
                  <a:lnTo>
                    <a:pt x="0" y="16597"/>
                  </a:lnTo>
                  <a:lnTo>
                    <a:pt x="2322" y="23598"/>
                  </a:lnTo>
                  <a:lnTo>
                    <a:pt x="119896" y="23598"/>
                  </a:lnTo>
                  <a:lnTo>
                    <a:pt x="132743" y="0"/>
                  </a:lnTo>
                  <a:close/>
                </a:path>
              </a:pathLst>
            </a:custGeom>
            <a:solidFill>
              <a:srgbClr val="EEEEEE"/>
            </a:solidFill>
            <a:ln>
              <a:noFill/>
            </a:ln>
          </p:spPr>
          <p:txBody>
            <a:bodyPr spcFirstLastPara="1" wrap="square" lIns="719816" tIns="359908" rIns="179929" bIns="179929" anchor="t" anchorCtr="0">
              <a:noAutofit/>
            </a:bodyPr>
            <a:lstStyle/>
            <a:p>
              <a:pPr algn="ctr">
                <a:buClr>
                  <a:schemeClr val="dk1"/>
                </a:buClr>
                <a:buSzPts val="1100"/>
              </a:pPr>
              <a:r>
                <a:rPr lang="en-US" sz="2400" b="1" dirty="0">
                  <a:latin typeface="Arial" panose="020B0604020202020204" pitchFamily="34" charset="0"/>
                  <a:cs typeface="Arial" panose="020B0604020202020204" pitchFamily="34" charset="0"/>
                </a:rPr>
                <a:t>Har </a:t>
              </a:r>
              <a:r>
                <a:rPr lang="en-US" sz="24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bir</a:t>
              </a:r>
              <a:r>
                <a:rPr lang="en-US" sz="24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4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o‘quvchi</a:t>
              </a:r>
              <a:r>
                <a:rPr lang="en-US" sz="24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4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bilan</a:t>
              </a:r>
              <a:r>
                <a:rPr lang="en-US" sz="24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4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alohida</a:t>
              </a:r>
              <a:r>
                <a:rPr lang="en-US" sz="24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4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ishlash</a:t>
              </a:r>
              <a:r>
                <a:rPr lang="en-US" sz="24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4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bilan</a:t>
              </a:r>
              <a:r>
                <a:rPr lang="en-US" sz="24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4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birga</a:t>
              </a:r>
              <a:r>
                <a:rPr lang="en-US" sz="2400" b="1" dirty="0">
                  <a:latin typeface="Arial" panose="020B0604020202020204" pitchFamily="34" charset="0"/>
                  <a:cs typeface="Arial" panose="020B0604020202020204" pitchFamily="34" charset="0"/>
                </a:rPr>
                <a:t>, </a:t>
              </a:r>
              <a:r>
                <a:rPr lang="en-US" sz="24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guruhiy</a:t>
              </a:r>
              <a:r>
                <a:rPr lang="en-US" sz="24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4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ishlarda</a:t>
              </a:r>
              <a:r>
                <a:rPr lang="en-US" sz="2400" b="1" dirty="0">
                  <a:latin typeface="Arial" panose="020B0604020202020204" pitchFamily="34" charset="0"/>
                  <a:cs typeface="Arial" panose="020B0604020202020204" pitchFamily="34" charset="0"/>
                </a:rPr>
                <a:t> ham </a:t>
              </a:r>
              <a:r>
                <a:rPr lang="en-US" sz="24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qatnashishga</a:t>
              </a:r>
              <a:r>
                <a:rPr lang="en-US" sz="24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4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imkon</a:t>
              </a:r>
              <a:r>
                <a:rPr lang="en-US" sz="24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4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beriladi</a:t>
              </a:r>
              <a:r>
                <a:rPr lang="en-US" sz="2400" b="1" dirty="0">
                  <a:latin typeface="Arial" panose="020B0604020202020204" pitchFamily="34" charset="0"/>
                  <a:cs typeface="Arial" panose="020B0604020202020204" pitchFamily="34" charset="0"/>
                </a:rPr>
                <a:t>.</a:t>
              </a:r>
              <a:endParaRPr sz="2362" b="1" dirty="0">
                <a:solidFill>
                  <a:srgbClr val="434343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endParaRPr>
            </a:p>
          </p:txBody>
        </p:sp>
        <p:sp>
          <p:nvSpPr>
            <p:cNvPr id="1497" name="Google Shape;1497;p41"/>
            <p:cNvSpPr/>
            <p:nvPr/>
          </p:nvSpPr>
          <p:spPr>
            <a:xfrm>
              <a:off x="4359841" y="3760393"/>
              <a:ext cx="3536732" cy="672100"/>
            </a:xfrm>
            <a:custGeom>
              <a:avLst/>
              <a:gdLst/>
              <a:ahLst/>
              <a:cxnLst/>
              <a:rect l="l" t="t" r="r" b="b"/>
              <a:pathLst>
                <a:path w="124183" h="23599" extrusionOk="0">
                  <a:moveTo>
                    <a:pt x="1025" y="0"/>
                  </a:moveTo>
                  <a:lnTo>
                    <a:pt x="1" y="1774"/>
                  </a:lnTo>
                  <a:lnTo>
                    <a:pt x="120385" y="1774"/>
                  </a:lnTo>
                  <a:lnTo>
                    <a:pt x="108645" y="23598"/>
                  </a:lnTo>
                  <a:lnTo>
                    <a:pt x="111336" y="23598"/>
                  </a:lnTo>
                  <a:lnTo>
                    <a:pt x="124183" y="0"/>
                  </a:lnTo>
                  <a:close/>
                </a:path>
              </a:pathLst>
            </a:custGeom>
            <a:solidFill>
              <a:srgbClr val="5EB2FC"/>
            </a:solidFill>
            <a:ln>
              <a:noFill/>
            </a:ln>
          </p:spPr>
          <p:txBody>
            <a:bodyPr spcFirstLastPara="1" wrap="square" lIns="719816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498" name="Google Shape;1498;p41"/>
            <p:cNvSpPr/>
            <p:nvPr/>
          </p:nvSpPr>
          <p:spPr>
            <a:xfrm>
              <a:off x="3914618" y="4206953"/>
              <a:ext cx="2198684" cy="315729"/>
            </a:xfrm>
            <a:custGeom>
              <a:avLst/>
              <a:gdLst/>
              <a:ahLst/>
              <a:cxnLst/>
              <a:rect l="l" t="t" r="r" b="b"/>
              <a:pathLst>
                <a:path w="77201" h="11086" extrusionOk="0">
                  <a:moveTo>
                    <a:pt x="6335" y="1"/>
                  </a:moveTo>
                  <a:lnTo>
                    <a:pt x="1" y="11085"/>
                  </a:lnTo>
                  <a:lnTo>
                    <a:pt x="71129" y="11085"/>
                  </a:lnTo>
                  <a:lnTo>
                    <a:pt x="77201" y="1"/>
                  </a:lnTo>
                  <a:close/>
                </a:path>
              </a:pathLst>
            </a:custGeom>
            <a:solidFill>
              <a:srgbClr val="5EB2FC"/>
            </a:solidFill>
            <a:ln>
              <a:noFill/>
            </a:ln>
          </p:spPr>
          <p:txBody>
            <a:bodyPr spcFirstLastPara="1" wrap="square" lIns="719816" tIns="179929" rIns="179929" bIns="179929" anchor="ctr" anchorCtr="0">
              <a:noAutofit/>
            </a:bodyPr>
            <a:lstStyle/>
            <a:p>
              <a:pPr>
                <a:buClr>
                  <a:schemeClr val="dk1"/>
                </a:buClr>
                <a:buSzPts val="1100"/>
              </a:pPr>
              <a:r>
                <a:rPr lang="en-US" sz="3500" b="1" dirty="0">
                  <a:latin typeface="Arial" panose="020B0604020202020204" pitchFamily="34" charset="0"/>
                  <a:cs typeface="Arial" panose="020B0604020202020204" pitchFamily="34" charset="0"/>
                </a:rPr>
                <a:t>Individual </a:t>
              </a:r>
              <a:r>
                <a:rPr lang="en-US" sz="35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va</a:t>
              </a:r>
              <a:r>
                <a:rPr lang="en-US" sz="35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35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guruhiy</a:t>
              </a:r>
              <a:r>
                <a:rPr lang="en-US" sz="35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35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ishlarni</a:t>
              </a:r>
              <a:r>
                <a:rPr lang="en-US" sz="35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35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uyg‘unlashtirish</a:t>
              </a:r>
              <a:r>
                <a:rPr lang="en-US" sz="3500" dirty="0">
                  <a:latin typeface="Arial" panose="020B0604020202020204" pitchFamily="34" charset="0"/>
                  <a:cs typeface="Arial" panose="020B0604020202020204" pitchFamily="34" charset="0"/>
                </a:rPr>
                <a:t>:</a:t>
              </a:r>
              <a:endParaRPr sz="35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1499" name="Google Shape;1499;p41"/>
          <p:cNvSpPr txBox="1">
            <a:spLocks noGrp="1"/>
          </p:cNvSpPr>
          <p:nvPr>
            <p:ph type="title"/>
          </p:nvPr>
        </p:nvSpPr>
        <p:spPr>
          <a:xfrm>
            <a:off x="387348" y="4577338"/>
            <a:ext cx="3962402" cy="2806221"/>
          </a:xfrm>
          <a:prstGeom prst="rect">
            <a:avLst/>
          </a:prstGeom>
        </p:spPr>
        <p:txBody>
          <a:bodyPr spcFirstLastPara="1" vert="horz" wrap="square" lIns="179929" tIns="179929" rIns="179929" bIns="179929" rtlCol="0" anchor="ctr" anchorCtr="0">
            <a:noAutofit/>
          </a:bodyPr>
          <a:lstStyle/>
          <a:p>
            <a:pPr algn="ctr"/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Differensial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yondashuvning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asosiy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tamoyillari</a:t>
            </a:r>
            <a:endParaRPr lang="en-US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Graphic 1">
            <a:extLst>
              <a:ext uri="{FF2B5EF4-FFF2-40B4-BE49-F238E27FC236}">
                <a16:creationId xmlns:a16="http://schemas.microsoft.com/office/drawing/2014/main" id="{F81448C8-6ED3-1220-19C9-F1EFB3D9232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3" name="Рисунок 4">
            <a:extLst>
              <a:ext uri="{FF2B5EF4-FFF2-40B4-BE49-F238E27FC236}">
                <a16:creationId xmlns:a16="http://schemas.microsoft.com/office/drawing/2014/main" id="{1A476897-52CE-48FC-5986-008EF81E4DAE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4" name="Рисунок 5">
            <a:extLst>
              <a:ext uri="{FF2B5EF4-FFF2-40B4-BE49-F238E27FC236}">
                <a16:creationId xmlns:a16="http://schemas.microsoft.com/office/drawing/2014/main" id="{0615D44E-8DE3-F4BF-D19C-49D3349CD668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6" name="Google Shape;426;p23"/>
          <p:cNvSpPr txBox="1">
            <a:spLocks noGrp="1"/>
          </p:cNvSpPr>
          <p:nvPr>
            <p:ph type="title"/>
          </p:nvPr>
        </p:nvSpPr>
        <p:spPr>
          <a:xfrm>
            <a:off x="1397861" y="1362076"/>
            <a:ext cx="15200277" cy="975912"/>
          </a:xfrm>
          <a:prstGeom prst="rect">
            <a:avLst/>
          </a:prstGeom>
        </p:spPr>
        <p:txBody>
          <a:bodyPr spcFirstLastPara="1" vert="horz" wrap="square" lIns="179929" tIns="179929" rIns="179929" bIns="179929" rtlCol="0" anchor="ctr" anchorCtr="0">
            <a:noAutofit/>
          </a:bodyPr>
          <a:lstStyle/>
          <a:p>
            <a:pPr algn="ctr"/>
            <a:r>
              <a:rPr lang="en-US" sz="3200" b="1" kern="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G</a:t>
            </a:r>
            <a:r>
              <a:rPr lang="en-US" sz="3200" b="1" kern="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omogen</a:t>
            </a:r>
            <a:r>
              <a:rPr lang="en-US" sz="3200" b="1" kern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3200" b="1" kern="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guruhlarda</a:t>
            </a:r>
            <a:r>
              <a:rPr lang="en-US" sz="3200" b="1" kern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3200" b="1" kern="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ta’lim</a:t>
            </a:r>
            <a:r>
              <a:rPr lang="en-US" sz="3200" b="1" kern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3200" b="1" kern="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berish</a:t>
            </a:r>
            <a:r>
              <a:rPr lang="en-US" sz="3200" b="1" kern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-</a:t>
            </a:r>
            <a:endParaRPr lang="en-US" sz="3200" b="1" dirty="0">
              <a:solidFill>
                <a:srgbClr val="434343"/>
              </a:solidFill>
              <a:latin typeface="Arial" panose="020B0604020202020204" pitchFamily="34" charset="0"/>
              <a:ea typeface="Fira Sans Extra Condensed Medium"/>
              <a:cs typeface="Arial" panose="020B0604020202020204" pitchFamily="34" charset="0"/>
              <a:sym typeface="Fira Sans Extra Condensed Medium"/>
            </a:endParaRPr>
          </a:p>
        </p:txBody>
      </p:sp>
      <p:sp>
        <p:nvSpPr>
          <p:cNvPr id="427" name="Google Shape;427;p23"/>
          <p:cNvSpPr/>
          <p:nvPr/>
        </p:nvSpPr>
        <p:spPr>
          <a:xfrm>
            <a:off x="8997632" y="4362399"/>
            <a:ext cx="640" cy="1230"/>
          </a:xfrm>
          <a:custGeom>
            <a:avLst/>
            <a:gdLst/>
            <a:ahLst/>
            <a:cxnLst/>
            <a:rect l="l" t="t" r="r" b="b"/>
            <a:pathLst>
              <a:path w="13" h="25" extrusionOk="0">
                <a:moveTo>
                  <a:pt x="0" y="1"/>
                </a:moveTo>
                <a:lnTo>
                  <a:pt x="0" y="25"/>
                </a:lnTo>
                <a:lnTo>
                  <a:pt x="12" y="13"/>
                </a:lnTo>
                <a:lnTo>
                  <a:pt x="0" y="1"/>
                </a:lnTo>
                <a:close/>
              </a:path>
            </a:pathLst>
          </a:custGeom>
          <a:solidFill>
            <a:srgbClr val="FCBD24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28" name="Google Shape;428;p23"/>
          <p:cNvSpPr/>
          <p:nvPr/>
        </p:nvSpPr>
        <p:spPr>
          <a:xfrm>
            <a:off x="8713838" y="6127325"/>
            <a:ext cx="640" cy="1230"/>
          </a:xfrm>
          <a:custGeom>
            <a:avLst/>
            <a:gdLst/>
            <a:ahLst/>
            <a:cxnLst/>
            <a:rect l="l" t="t" r="r" b="b"/>
            <a:pathLst>
              <a:path w="13" h="25" extrusionOk="0">
                <a:moveTo>
                  <a:pt x="0" y="1"/>
                </a:moveTo>
                <a:lnTo>
                  <a:pt x="0" y="25"/>
                </a:lnTo>
                <a:lnTo>
                  <a:pt x="12" y="13"/>
                </a:lnTo>
                <a:lnTo>
                  <a:pt x="0" y="1"/>
                </a:lnTo>
                <a:close/>
              </a:path>
            </a:pathLst>
          </a:custGeom>
          <a:solidFill>
            <a:srgbClr val="869FB2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29" name="Google Shape;429;p23"/>
          <p:cNvSpPr/>
          <p:nvPr/>
        </p:nvSpPr>
        <p:spPr>
          <a:xfrm>
            <a:off x="8713838" y="7979069"/>
            <a:ext cx="640" cy="1230"/>
          </a:xfrm>
          <a:custGeom>
            <a:avLst/>
            <a:gdLst/>
            <a:ahLst/>
            <a:cxnLst/>
            <a:rect l="l" t="t" r="r" b="b"/>
            <a:pathLst>
              <a:path w="13" h="25" extrusionOk="0">
                <a:moveTo>
                  <a:pt x="0" y="0"/>
                </a:moveTo>
                <a:lnTo>
                  <a:pt x="0" y="24"/>
                </a:lnTo>
                <a:lnTo>
                  <a:pt x="12" y="12"/>
                </a:lnTo>
                <a:lnTo>
                  <a:pt x="0" y="0"/>
                </a:lnTo>
                <a:close/>
              </a:path>
            </a:pathLst>
          </a:custGeom>
          <a:solidFill>
            <a:srgbClr val="4949E7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30" name="Google Shape;430;p23"/>
          <p:cNvSpPr/>
          <p:nvPr/>
        </p:nvSpPr>
        <p:spPr>
          <a:xfrm>
            <a:off x="9280884" y="5204701"/>
            <a:ext cx="640" cy="1230"/>
          </a:xfrm>
          <a:custGeom>
            <a:avLst/>
            <a:gdLst/>
            <a:ahLst/>
            <a:cxnLst/>
            <a:rect l="l" t="t" r="r" b="b"/>
            <a:pathLst>
              <a:path w="13" h="25" extrusionOk="0">
                <a:moveTo>
                  <a:pt x="12" y="0"/>
                </a:moveTo>
                <a:lnTo>
                  <a:pt x="0" y="12"/>
                </a:lnTo>
                <a:lnTo>
                  <a:pt x="12" y="24"/>
                </a:lnTo>
                <a:lnTo>
                  <a:pt x="12" y="0"/>
                </a:lnTo>
                <a:close/>
              </a:path>
            </a:pathLst>
          </a:custGeom>
          <a:solidFill>
            <a:srgbClr val="69E781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31" name="Google Shape;431;p23"/>
          <p:cNvSpPr/>
          <p:nvPr/>
        </p:nvSpPr>
        <p:spPr>
          <a:xfrm>
            <a:off x="9280884" y="8904645"/>
            <a:ext cx="640" cy="1230"/>
          </a:xfrm>
          <a:custGeom>
            <a:avLst/>
            <a:gdLst/>
            <a:ahLst/>
            <a:cxnLst/>
            <a:rect l="l" t="t" r="r" b="b"/>
            <a:pathLst>
              <a:path w="13" h="25" extrusionOk="0">
                <a:moveTo>
                  <a:pt x="12" y="0"/>
                </a:moveTo>
                <a:lnTo>
                  <a:pt x="0" y="12"/>
                </a:lnTo>
                <a:lnTo>
                  <a:pt x="12" y="24"/>
                </a:lnTo>
                <a:lnTo>
                  <a:pt x="12" y="0"/>
                </a:lnTo>
                <a:close/>
              </a:path>
            </a:pathLst>
          </a:custGeom>
          <a:solidFill>
            <a:srgbClr val="EC3A3B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32" name="Google Shape;432;p23"/>
          <p:cNvSpPr/>
          <p:nvPr/>
        </p:nvSpPr>
        <p:spPr>
          <a:xfrm>
            <a:off x="9280884" y="7059347"/>
            <a:ext cx="640" cy="1230"/>
          </a:xfrm>
          <a:custGeom>
            <a:avLst/>
            <a:gdLst/>
            <a:ahLst/>
            <a:cxnLst/>
            <a:rect l="l" t="t" r="r" b="b"/>
            <a:pathLst>
              <a:path w="13" h="25" extrusionOk="0">
                <a:moveTo>
                  <a:pt x="12" y="1"/>
                </a:moveTo>
                <a:lnTo>
                  <a:pt x="0" y="13"/>
                </a:lnTo>
                <a:lnTo>
                  <a:pt x="12" y="24"/>
                </a:lnTo>
                <a:lnTo>
                  <a:pt x="12" y="1"/>
                </a:lnTo>
                <a:close/>
              </a:path>
            </a:pathLst>
          </a:custGeom>
          <a:solidFill>
            <a:srgbClr val="5EB2FC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445" name="Google Shape;445;p23"/>
          <p:cNvGrpSpPr/>
          <p:nvPr/>
        </p:nvGrpSpPr>
        <p:grpSpPr>
          <a:xfrm>
            <a:off x="8713838" y="5256262"/>
            <a:ext cx="8437510" cy="2672472"/>
            <a:chOff x="4427638" y="2151525"/>
            <a:chExt cx="4287232" cy="1357925"/>
          </a:xfrm>
        </p:grpSpPr>
        <p:sp>
          <p:nvSpPr>
            <p:cNvPr id="446" name="Google Shape;446;p23"/>
            <p:cNvSpPr/>
            <p:nvPr/>
          </p:nvSpPr>
          <p:spPr>
            <a:xfrm>
              <a:off x="4427638" y="2151525"/>
              <a:ext cx="1252850" cy="885550"/>
            </a:xfrm>
            <a:custGeom>
              <a:avLst/>
              <a:gdLst/>
              <a:ahLst/>
              <a:cxnLst/>
              <a:rect l="l" t="t" r="r" b="b"/>
              <a:pathLst>
                <a:path w="50114" h="35422" extrusionOk="0">
                  <a:moveTo>
                    <a:pt x="13764" y="0"/>
                  </a:moveTo>
                  <a:lnTo>
                    <a:pt x="3679" y="12990"/>
                  </a:lnTo>
                  <a:lnTo>
                    <a:pt x="0" y="17705"/>
                  </a:lnTo>
                  <a:lnTo>
                    <a:pt x="12" y="17717"/>
                  </a:lnTo>
                  <a:lnTo>
                    <a:pt x="12" y="17729"/>
                  </a:lnTo>
                  <a:lnTo>
                    <a:pt x="0" y="17741"/>
                  </a:lnTo>
                  <a:lnTo>
                    <a:pt x="0" y="17764"/>
                  </a:lnTo>
                  <a:lnTo>
                    <a:pt x="595" y="18491"/>
                  </a:lnTo>
                  <a:lnTo>
                    <a:pt x="13764" y="35421"/>
                  </a:lnTo>
                  <a:lnTo>
                    <a:pt x="29909" y="35421"/>
                  </a:lnTo>
                  <a:lnTo>
                    <a:pt x="24241" y="27980"/>
                  </a:lnTo>
                  <a:lnTo>
                    <a:pt x="50078" y="27980"/>
                  </a:lnTo>
                  <a:lnTo>
                    <a:pt x="42041" y="17657"/>
                  </a:lnTo>
                  <a:lnTo>
                    <a:pt x="50114" y="7287"/>
                  </a:lnTo>
                  <a:lnTo>
                    <a:pt x="24134" y="7287"/>
                  </a:lnTo>
                  <a:lnTo>
                    <a:pt x="29909" y="0"/>
                  </a:lnTo>
                  <a:close/>
                </a:path>
              </a:pathLst>
            </a:custGeom>
            <a:solidFill>
              <a:srgbClr val="869FB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47" name="Google Shape;447;p23"/>
            <p:cNvSpPr txBox="1"/>
            <p:nvPr/>
          </p:nvSpPr>
          <p:spPr>
            <a:xfrm>
              <a:off x="4504163" y="2312450"/>
              <a:ext cx="606300" cy="5637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algn="ctr"/>
              <a:r>
                <a:rPr lang="en" sz="4920">
                  <a:solidFill>
                    <a:srgbClr val="FFFFFF"/>
                  </a:solidFill>
                  <a:latin typeface="Arial" panose="020B0604020202020204" pitchFamily="34" charset="0"/>
                  <a:ea typeface="Fira Sans Extra Condensed Medium"/>
                  <a:cs typeface="Arial" panose="020B0604020202020204" pitchFamily="34" charset="0"/>
                  <a:sym typeface="Fira Sans Extra Condensed Medium"/>
                </a:rPr>
                <a:t>03</a:t>
              </a:r>
              <a:endParaRPr sz="492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448" name="Google Shape;448;p23"/>
            <p:cNvGrpSpPr/>
            <p:nvPr/>
          </p:nvGrpSpPr>
          <p:grpSpPr>
            <a:xfrm>
              <a:off x="5832903" y="2253600"/>
              <a:ext cx="2881967" cy="1255850"/>
              <a:chOff x="5222699" y="3658300"/>
              <a:chExt cx="3557984" cy="1255850"/>
            </a:xfrm>
          </p:grpSpPr>
          <p:sp>
            <p:nvSpPr>
              <p:cNvPr id="449" name="Google Shape;449;p23"/>
              <p:cNvSpPr txBox="1"/>
              <p:nvPr/>
            </p:nvSpPr>
            <p:spPr>
              <a:xfrm>
                <a:off x="5222699" y="4189525"/>
                <a:ext cx="3557984" cy="724625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pPr algn="ctr"/>
                <a:r>
                  <a:rPr lang="en-US" sz="2800" b="1" dirty="0" err="1">
                    <a:latin typeface="Arial" panose="020B0604020202020204" pitchFamily="34" charset="0"/>
                    <a:cs typeface="Arial" panose="020B0604020202020204" pitchFamily="34" charset="0"/>
                  </a:rPr>
                  <a:t>Guruhdagi</a:t>
                </a:r>
                <a:r>
                  <a:rPr lang="en-US" sz="28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800" b="1" dirty="0" err="1">
                    <a:latin typeface="Arial" panose="020B0604020202020204" pitchFamily="34" charset="0"/>
                    <a:cs typeface="Arial" panose="020B0604020202020204" pitchFamily="34" charset="0"/>
                  </a:rPr>
                  <a:t>o‘quvchilarning</a:t>
                </a:r>
                <a:r>
                  <a:rPr lang="en-US" sz="28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800" b="1" dirty="0" err="1">
                    <a:latin typeface="Arial" panose="020B0604020202020204" pitchFamily="34" charset="0"/>
                    <a:cs typeface="Arial" panose="020B0604020202020204" pitchFamily="34" charset="0"/>
                  </a:rPr>
                  <a:t>darajasi</a:t>
                </a:r>
                <a:r>
                  <a:rPr lang="en-US" sz="28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800" b="1" dirty="0" err="1">
                    <a:latin typeface="Arial" panose="020B0604020202020204" pitchFamily="34" charset="0"/>
                    <a:cs typeface="Arial" panose="020B0604020202020204" pitchFamily="34" charset="0"/>
                  </a:rPr>
                  <a:t>o‘xshash</a:t>
                </a:r>
                <a:r>
                  <a:rPr lang="en-US" sz="28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800" b="1" dirty="0" err="1">
                    <a:latin typeface="Arial" panose="020B0604020202020204" pitchFamily="34" charset="0"/>
                    <a:cs typeface="Arial" panose="020B0604020202020204" pitchFamily="34" charset="0"/>
                  </a:rPr>
                  <a:t>bo‘lgani</a:t>
                </a:r>
                <a:r>
                  <a:rPr lang="en-US" sz="28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800" b="1" dirty="0" err="1">
                    <a:latin typeface="Arial" panose="020B0604020202020204" pitchFamily="34" charset="0"/>
                    <a:cs typeface="Arial" panose="020B0604020202020204" pitchFamily="34" charset="0"/>
                  </a:rPr>
                  <a:t>sababli</a:t>
                </a:r>
                <a:r>
                  <a:rPr lang="en-US" sz="28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, </a:t>
                </a:r>
                <a:r>
                  <a:rPr lang="en-US" sz="2800" b="1" dirty="0" err="1">
                    <a:latin typeface="Arial" panose="020B0604020202020204" pitchFamily="34" charset="0"/>
                    <a:cs typeface="Arial" panose="020B0604020202020204" pitchFamily="34" charset="0"/>
                  </a:rPr>
                  <a:t>dars</a:t>
                </a:r>
                <a:r>
                  <a:rPr lang="en-US" sz="28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800" b="1" dirty="0" err="1">
                    <a:latin typeface="Arial" panose="020B0604020202020204" pitchFamily="34" charset="0"/>
                    <a:cs typeface="Arial" panose="020B0604020202020204" pitchFamily="34" charset="0"/>
                  </a:rPr>
                  <a:t>rejasi</a:t>
                </a:r>
                <a:r>
                  <a:rPr lang="en-US" sz="28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800" b="1" dirty="0" err="1">
                    <a:latin typeface="Arial" panose="020B0604020202020204" pitchFamily="34" charset="0"/>
                    <a:cs typeface="Arial" panose="020B0604020202020204" pitchFamily="34" charset="0"/>
                  </a:rPr>
                  <a:t>va</a:t>
                </a:r>
                <a:r>
                  <a:rPr lang="en-US" sz="28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800" b="1" dirty="0" err="1">
                    <a:latin typeface="Arial" panose="020B0604020202020204" pitchFamily="34" charset="0"/>
                    <a:cs typeface="Arial" panose="020B0604020202020204" pitchFamily="34" charset="0"/>
                  </a:rPr>
                  <a:t>metodlari</a:t>
                </a:r>
                <a:r>
                  <a:rPr lang="en-US" sz="28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800" b="1" dirty="0" err="1">
                    <a:latin typeface="Arial" panose="020B0604020202020204" pitchFamily="34" charset="0"/>
                    <a:cs typeface="Arial" panose="020B0604020202020204" pitchFamily="34" charset="0"/>
                  </a:rPr>
                  <a:t>bir</a:t>
                </a:r>
                <a:r>
                  <a:rPr lang="en-US" sz="28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800" b="1" dirty="0" err="1">
                    <a:latin typeface="Arial" panose="020B0604020202020204" pitchFamily="34" charset="0"/>
                    <a:cs typeface="Arial" panose="020B0604020202020204" pitchFamily="34" charset="0"/>
                  </a:rPr>
                  <a:t>xil</a:t>
                </a:r>
                <a:r>
                  <a:rPr lang="en-US" sz="28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800" b="1" dirty="0" err="1">
                    <a:latin typeface="Arial" panose="020B0604020202020204" pitchFamily="34" charset="0"/>
                    <a:cs typeface="Arial" panose="020B0604020202020204" pitchFamily="34" charset="0"/>
                  </a:rPr>
                  <a:t>darajada</a:t>
                </a:r>
                <a:r>
                  <a:rPr lang="en-US" sz="28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800" b="1" dirty="0" err="1">
                    <a:latin typeface="Arial" panose="020B0604020202020204" pitchFamily="34" charset="0"/>
                    <a:cs typeface="Arial" panose="020B0604020202020204" pitchFamily="34" charset="0"/>
                  </a:rPr>
                  <a:t>moslashtiriladi</a:t>
                </a:r>
                <a:r>
                  <a:rPr lang="en-US" sz="28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.</a:t>
                </a:r>
                <a:endParaRPr sz="2400" b="1" dirty="0">
                  <a:solidFill>
                    <a:srgbClr val="434343"/>
                  </a:solidFill>
                  <a:latin typeface="Arial" panose="020B0604020202020204" pitchFamily="34" charset="0"/>
                  <a:ea typeface="Roboto"/>
                  <a:cs typeface="Arial" panose="020B0604020202020204" pitchFamily="34" charset="0"/>
                  <a:sym typeface="Roboto"/>
                </a:endParaRPr>
              </a:p>
            </p:txBody>
          </p:sp>
          <p:sp>
            <p:nvSpPr>
              <p:cNvPr id="450" name="Google Shape;450;p23"/>
              <p:cNvSpPr txBox="1"/>
              <p:nvPr/>
            </p:nvSpPr>
            <p:spPr>
              <a:xfrm>
                <a:off x="5222700" y="3658300"/>
                <a:ext cx="3210900" cy="3657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pPr algn="ctr"/>
                <a:r>
                  <a:rPr lang="en-US" sz="3600" b="1" dirty="0" err="1">
                    <a:latin typeface="Arial" panose="020B0604020202020204" pitchFamily="34" charset="0"/>
                    <a:cs typeface="Arial" panose="020B0604020202020204" pitchFamily="34" charset="0"/>
                  </a:rPr>
                  <a:t>Oson</a:t>
                </a:r>
                <a:r>
                  <a:rPr lang="en-US" sz="36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3600" b="1" dirty="0" err="1">
                    <a:latin typeface="Arial" panose="020B0604020202020204" pitchFamily="34" charset="0"/>
                    <a:cs typeface="Arial" panose="020B0604020202020204" pitchFamily="34" charset="0"/>
                  </a:rPr>
                  <a:t>boshqaruv</a:t>
                </a:r>
                <a:endParaRPr sz="3346" b="1" dirty="0">
                  <a:solidFill>
                    <a:srgbClr val="434343"/>
                  </a:solidFill>
                  <a:latin typeface="Arial" panose="020B0604020202020204" pitchFamily="34" charset="0"/>
                  <a:ea typeface="Fira Sans Extra Condensed Medium"/>
                  <a:cs typeface="Arial" panose="020B0604020202020204" pitchFamily="34" charset="0"/>
                  <a:sym typeface="Fira Sans Extra Condensed Medium"/>
                </a:endParaRPr>
              </a:p>
            </p:txBody>
          </p:sp>
        </p:grpSp>
      </p:grpSp>
      <p:grpSp>
        <p:nvGrpSpPr>
          <p:cNvPr id="457" name="Google Shape;457;p23"/>
          <p:cNvGrpSpPr/>
          <p:nvPr/>
        </p:nvGrpSpPr>
        <p:grpSpPr>
          <a:xfrm>
            <a:off x="158750" y="6185922"/>
            <a:ext cx="9122774" cy="3167684"/>
            <a:chOff x="80663" y="2623900"/>
            <a:chExt cx="4635425" cy="1609550"/>
          </a:xfrm>
        </p:grpSpPr>
        <p:sp>
          <p:nvSpPr>
            <p:cNvPr id="458" name="Google Shape;458;p23"/>
            <p:cNvSpPr/>
            <p:nvPr/>
          </p:nvSpPr>
          <p:spPr>
            <a:xfrm>
              <a:off x="3463213" y="2623900"/>
              <a:ext cx="1252875" cy="885550"/>
            </a:xfrm>
            <a:custGeom>
              <a:avLst/>
              <a:gdLst/>
              <a:ahLst/>
              <a:cxnLst/>
              <a:rect l="l" t="t" r="r" b="b"/>
              <a:pathLst>
                <a:path w="50115" h="35422" extrusionOk="0">
                  <a:moveTo>
                    <a:pt x="20206" y="0"/>
                  </a:moveTo>
                  <a:lnTo>
                    <a:pt x="25980" y="7442"/>
                  </a:lnTo>
                  <a:lnTo>
                    <a:pt x="1" y="7442"/>
                  </a:lnTo>
                  <a:lnTo>
                    <a:pt x="8073" y="17812"/>
                  </a:lnTo>
                  <a:lnTo>
                    <a:pt x="49" y="28135"/>
                  </a:lnTo>
                  <a:lnTo>
                    <a:pt x="25873" y="28135"/>
                  </a:lnTo>
                  <a:lnTo>
                    <a:pt x="20206" y="35421"/>
                  </a:lnTo>
                  <a:lnTo>
                    <a:pt x="36363" y="35421"/>
                  </a:lnTo>
                  <a:lnTo>
                    <a:pt x="49531" y="18515"/>
                  </a:lnTo>
                  <a:lnTo>
                    <a:pt x="50114" y="17800"/>
                  </a:lnTo>
                  <a:lnTo>
                    <a:pt x="50114" y="17788"/>
                  </a:lnTo>
                  <a:lnTo>
                    <a:pt x="50102" y="17765"/>
                  </a:lnTo>
                  <a:lnTo>
                    <a:pt x="50114" y="17741"/>
                  </a:lnTo>
                  <a:lnTo>
                    <a:pt x="46435" y="13014"/>
                  </a:lnTo>
                  <a:lnTo>
                    <a:pt x="36363" y="0"/>
                  </a:lnTo>
                  <a:close/>
                </a:path>
              </a:pathLst>
            </a:custGeom>
            <a:solidFill>
              <a:srgbClr val="5EB2FC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59" name="Google Shape;459;p23"/>
            <p:cNvSpPr txBox="1"/>
            <p:nvPr/>
          </p:nvSpPr>
          <p:spPr>
            <a:xfrm>
              <a:off x="4033588" y="2784825"/>
              <a:ext cx="606300" cy="5637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algn="ctr"/>
              <a:r>
                <a:rPr lang="en" sz="4920">
                  <a:solidFill>
                    <a:srgbClr val="FFFFFF"/>
                  </a:solidFill>
                  <a:latin typeface="Arial" panose="020B0604020202020204" pitchFamily="34" charset="0"/>
                  <a:ea typeface="Fira Sans Extra Condensed Medium"/>
                  <a:cs typeface="Arial" panose="020B0604020202020204" pitchFamily="34" charset="0"/>
                  <a:sym typeface="Fira Sans Extra Condensed Medium"/>
                </a:rPr>
                <a:t>04</a:t>
              </a:r>
              <a:endParaRPr sz="492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460" name="Google Shape;460;p23"/>
            <p:cNvGrpSpPr/>
            <p:nvPr/>
          </p:nvGrpSpPr>
          <p:grpSpPr>
            <a:xfrm>
              <a:off x="80663" y="2746699"/>
              <a:ext cx="3230170" cy="1486751"/>
              <a:chOff x="4445736" y="3658299"/>
              <a:chExt cx="3987864" cy="1486751"/>
            </a:xfrm>
          </p:grpSpPr>
          <p:sp>
            <p:nvSpPr>
              <p:cNvPr id="461" name="Google Shape;461;p23"/>
              <p:cNvSpPr txBox="1"/>
              <p:nvPr/>
            </p:nvSpPr>
            <p:spPr>
              <a:xfrm>
                <a:off x="4684739" y="4260125"/>
                <a:ext cx="3748861" cy="884925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pPr algn="ctr"/>
                <a:r>
                  <a:rPr lang="en-US" sz="28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Bu </a:t>
                </a:r>
                <a:r>
                  <a:rPr lang="en-US" sz="2800" b="1" dirty="0" err="1">
                    <a:latin typeface="Arial" panose="020B0604020202020204" pitchFamily="34" charset="0"/>
                    <a:cs typeface="Arial" panose="020B0604020202020204" pitchFamily="34" charset="0"/>
                  </a:rPr>
                  <a:t>guruhlar</a:t>
                </a:r>
                <a:r>
                  <a:rPr lang="en-US" sz="28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, </a:t>
                </a:r>
                <a:r>
                  <a:rPr lang="en-US" sz="2800" b="1" dirty="0" err="1">
                    <a:latin typeface="Arial" panose="020B0604020202020204" pitchFamily="34" charset="0"/>
                    <a:cs typeface="Arial" panose="020B0604020202020204" pitchFamily="34" charset="0"/>
                  </a:rPr>
                  <a:t>odatda</a:t>
                </a:r>
                <a:r>
                  <a:rPr lang="en-US" sz="28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, </a:t>
                </a:r>
                <a:r>
                  <a:rPr lang="en-US" sz="2800" b="1" dirty="0" err="1">
                    <a:latin typeface="Arial" panose="020B0604020202020204" pitchFamily="34" charset="0"/>
                    <a:cs typeface="Arial" panose="020B0604020202020204" pitchFamily="34" charset="0"/>
                  </a:rPr>
                  <a:t>ma’lum</a:t>
                </a:r>
                <a:r>
                  <a:rPr lang="en-US" sz="28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800" b="1" dirty="0" err="1">
                    <a:latin typeface="Arial" panose="020B0604020202020204" pitchFamily="34" charset="0"/>
                    <a:cs typeface="Arial" panose="020B0604020202020204" pitchFamily="34" charset="0"/>
                  </a:rPr>
                  <a:t>bir</a:t>
                </a:r>
                <a:r>
                  <a:rPr lang="en-US" sz="28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800" b="1" dirty="0" err="1">
                    <a:latin typeface="Arial" panose="020B0604020202020204" pitchFamily="34" charset="0"/>
                    <a:cs typeface="Arial" panose="020B0604020202020204" pitchFamily="34" charset="0"/>
                  </a:rPr>
                  <a:t>vazifani</a:t>
                </a:r>
                <a:r>
                  <a:rPr lang="en-US" sz="28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800" b="1" dirty="0" err="1">
                    <a:latin typeface="Arial" panose="020B0604020202020204" pitchFamily="34" charset="0"/>
                    <a:cs typeface="Arial" panose="020B0604020202020204" pitchFamily="34" charset="0"/>
                  </a:rPr>
                  <a:t>hal</a:t>
                </a:r>
                <a:r>
                  <a:rPr lang="en-US" sz="28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800" b="1" dirty="0" err="1">
                    <a:latin typeface="Arial" panose="020B0604020202020204" pitchFamily="34" charset="0"/>
                    <a:cs typeface="Arial" panose="020B0604020202020204" pitchFamily="34" charset="0"/>
                  </a:rPr>
                  <a:t>qilish</a:t>
                </a:r>
                <a:r>
                  <a:rPr lang="en-US" sz="28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800" b="1" dirty="0" err="1">
                    <a:latin typeface="Arial" panose="020B0604020202020204" pitchFamily="34" charset="0"/>
                    <a:cs typeface="Arial" panose="020B0604020202020204" pitchFamily="34" charset="0"/>
                  </a:rPr>
                  <a:t>yoki</a:t>
                </a:r>
                <a:r>
                  <a:rPr lang="en-US" sz="28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800" b="1" dirty="0" err="1">
                    <a:latin typeface="Arial" panose="020B0604020202020204" pitchFamily="34" charset="0"/>
                    <a:cs typeface="Arial" panose="020B0604020202020204" pitchFamily="34" charset="0"/>
                  </a:rPr>
                  <a:t>ma’lum</a:t>
                </a:r>
                <a:r>
                  <a:rPr lang="en-US" sz="28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800" b="1" dirty="0" err="1">
                    <a:latin typeface="Arial" panose="020B0604020202020204" pitchFamily="34" charset="0"/>
                    <a:cs typeface="Arial" panose="020B0604020202020204" pitchFamily="34" charset="0"/>
                  </a:rPr>
                  <a:t>bir</a:t>
                </a:r>
                <a:r>
                  <a:rPr lang="en-US" sz="28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 ko‘</a:t>
                </a:r>
                <a:r>
                  <a:rPr lang="uz-Latn-UZ" sz="28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nikmani</a:t>
                </a:r>
                <a:r>
                  <a:rPr lang="en-US" sz="28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800" b="1" dirty="0" err="1">
                    <a:latin typeface="Arial" panose="020B0604020202020204" pitchFamily="34" charset="0"/>
                    <a:cs typeface="Arial" panose="020B0604020202020204" pitchFamily="34" charset="0"/>
                  </a:rPr>
                  <a:t>rivojlantirish</a:t>
                </a:r>
                <a:r>
                  <a:rPr lang="en-US" sz="28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uz-Latn-UZ" sz="2800" b="1" noProof="1">
                    <a:latin typeface="Arial" panose="020B0604020202020204" pitchFamily="34" charset="0"/>
                    <a:cs typeface="Arial" panose="020B0604020202020204" pitchFamily="34" charset="0"/>
                  </a:rPr>
                  <a:t>uchun</a:t>
                </a:r>
                <a:r>
                  <a:rPr lang="en-US" sz="28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800" b="1" dirty="0" err="1">
                    <a:latin typeface="Arial" panose="020B0604020202020204" pitchFamily="34" charset="0"/>
                    <a:cs typeface="Arial" panose="020B0604020202020204" pitchFamily="34" charset="0"/>
                  </a:rPr>
                  <a:t>tuziladi</a:t>
                </a:r>
                <a:r>
                  <a:rPr lang="en-US" sz="28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.</a:t>
                </a:r>
                <a:endParaRPr sz="2400" b="1" dirty="0">
                  <a:solidFill>
                    <a:srgbClr val="434343"/>
                  </a:solidFill>
                  <a:latin typeface="Arial" panose="020B0604020202020204" pitchFamily="34" charset="0"/>
                  <a:ea typeface="Roboto"/>
                  <a:cs typeface="Arial" panose="020B0604020202020204" pitchFamily="34" charset="0"/>
                  <a:sym typeface="Roboto"/>
                </a:endParaRPr>
              </a:p>
            </p:txBody>
          </p:sp>
          <p:sp>
            <p:nvSpPr>
              <p:cNvPr id="462" name="Google Shape;462;p23"/>
              <p:cNvSpPr txBox="1"/>
              <p:nvPr/>
            </p:nvSpPr>
            <p:spPr>
              <a:xfrm>
                <a:off x="4445736" y="3658299"/>
                <a:ext cx="3987864" cy="601825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pPr algn="ctr"/>
                <a:r>
                  <a:rPr lang="en-US" sz="3600" b="1" dirty="0" err="1">
                    <a:latin typeface="Arial" panose="020B0604020202020204" pitchFamily="34" charset="0"/>
                    <a:cs typeface="Arial" panose="020B0604020202020204" pitchFamily="34" charset="0"/>
                  </a:rPr>
                  <a:t>Ma’lum</a:t>
                </a:r>
                <a:r>
                  <a:rPr lang="en-US" sz="36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3600" b="1" dirty="0" err="1">
                    <a:latin typeface="Arial" panose="020B0604020202020204" pitchFamily="34" charset="0"/>
                    <a:cs typeface="Arial" panose="020B0604020202020204" pitchFamily="34" charset="0"/>
                  </a:rPr>
                  <a:t>bir</a:t>
                </a:r>
                <a:r>
                  <a:rPr lang="en-US" sz="36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3600" b="1" dirty="0" err="1">
                    <a:latin typeface="Arial" panose="020B0604020202020204" pitchFamily="34" charset="0"/>
                    <a:cs typeface="Arial" panose="020B0604020202020204" pitchFamily="34" charset="0"/>
                  </a:rPr>
                  <a:t>maqsadga</a:t>
                </a:r>
                <a:r>
                  <a:rPr lang="en-US" sz="36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3600" b="1" dirty="0" err="1">
                    <a:latin typeface="Arial" panose="020B0604020202020204" pitchFamily="34" charset="0"/>
                    <a:cs typeface="Arial" panose="020B0604020202020204" pitchFamily="34" charset="0"/>
                  </a:rPr>
                  <a:t>yo‘naltirilganlik</a:t>
                </a:r>
                <a:r>
                  <a:rPr lang="en-US" sz="36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:</a:t>
                </a:r>
                <a:endParaRPr sz="3346" b="1" dirty="0">
                  <a:solidFill>
                    <a:srgbClr val="434343"/>
                  </a:solidFill>
                  <a:latin typeface="Arial" panose="020B0604020202020204" pitchFamily="34" charset="0"/>
                  <a:ea typeface="Fira Sans Extra Condensed Medium"/>
                  <a:cs typeface="Arial" panose="020B0604020202020204" pitchFamily="34" charset="0"/>
                  <a:sym typeface="Fira Sans Extra Condensed Medium"/>
                </a:endParaRPr>
              </a:p>
            </p:txBody>
          </p:sp>
        </p:grpSp>
      </p:grpSp>
      <p:grpSp>
        <p:nvGrpSpPr>
          <p:cNvPr id="463" name="Google Shape;463;p23"/>
          <p:cNvGrpSpPr/>
          <p:nvPr/>
        </p:nvGrpSpPr>
        <p:grpSpPr>
          <a:xfrm>
            <a:off x="844550" y="3983597"/>
            <a:ext cx="8436974" cy="2092803"/>
            <a:chOff x="429129" y="1504864"/>
            <a:chExt cx="4286959" cy="1063386"/>
          </a:xfrm>
        </p:grpSpPr>
        <p:sp>
          <p:nvSpPr>
            <p:cNvPr id="464" name="Google Shape;464;p23"/>
            <p:cNvSpPr/>
            <p:nvPr/>
          </p:nvSpPr>
          <p:spPr>
            <a:xfrm>
              <a:off x="3463213" y="1682700"/>
              <a:ext cx="1252875" cy="885550"/>
            </a:xfrm>
            <a:custGeom>
              <a:avLst/>
              <a:gdLst/>
              <a:ahLst/>
              <a:cxnLst/>
              <a:rect l="l" t="t" r="r" b="b"/>
              <a:pathLst>
                <a:path w="50115" h="35422" extrusionOk="0">
                  <a:moveTo>
                    <a:pt x="20206" y="1"/>
                  </a:moveTo>
                  <a:lnTo>
                    <a:pt x="25873" y="7288"/>
                  </a:lnTo>
                  <a:lnTo>
                    <a:pt x="49" y="7288"/>
                  </a:lnTo>
                  <a:lnTo>
                    <a:pt x="8073" y="17610"/>
                  </a:lnTo>
                  <a:lnTo>
                    <a:pt x="1" y="27981"/>
                  </a:lnTo>
                  <a:lnTo>
                    <a:pt x="25980" y="27981"/>
                  </a:lnTo>
                  <a:lnTo>
                    <a:pt x="20206" y="35422"/>
                  </a:lnTo>
                  <a:lnTo>
                    <a:pt x="36363" y="35422"/>
                  </a:lnTo>
                  <a:lnTo>
                    <a:pt x="46435" y="22432"/>
                  </a:lnTo>
                  <a:lnTo>
                    <a:pt x="50114" y="17729"/>
                  </a:lnTo>
                  <a:lnTo>
                    <a:pt x="50102" y="17717"/>
                  </a:lnTo>
                  <a:lnTo>
                    <a:pt x="50102" y="17705"/>
                  </a:lnTo>
                  <a:lnTo>
                    <a:pt x="50114" y="17694"/>
                  </a:lnTo>
                  <a:lnTo>
                    <a:pt x="50114" y="17682"/>
                  </a:lnTo>
                  <a:lnTo>
                    <a:pt x="49531" y="16932"/>
                  </a:lnTo>
                  <a:lnTo>
                    <a:pt x="36363" y="1"/>
                  </a:lnTo>
                  <a:close/>
                </a:path>
              </a:pathLst>
            </a:custGeom>
            <a:solidFill>
              <a:srgbClr val="69E78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65" name="Google Shape;465;p23"/>
            <p:cNvSpPr txBox="1"/>
            <p:nvPr/>
          </p:nvSpPr>
          <p:spPr>
            <a:xfrm>
              <a:off x="4033588" y="1843625"/>
              <a:ext cx="606300" cy="5637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algn="ctr"/>
              <a:r>
                <a:rPr lang="en" sz="4920">
                  <a:solidFill>
                    <a:srgbClr val="FFFFFF"/>
                  </a:solidFill>
                  <a:latin typeface="Arial" panose="020B0604020202020204" pitchFamily="34" charset="0"/>
                  <a:ea typeface="Fira Sans Extra Condensed Medium"/>
                  <a:cs typeface="Arial" panose="020B0604020202020204" pitchFamily="34" charset="0"/>
                  <a:sym typeface="Fira Sans Extra Condensed Medium"/>
                </a:rPr>
                <a:t>02</a:t>
              </a:r>
              <a:endParaRPr sz="492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466" name="Google Shape;466;p23"/>
            <p:cNvGrpSpPr/>
            <p:nvPr/>
          </p:nvGrpSpPr>
          <p:grpSpPr>
            <a:xfrm>
              <a:off x="429129" y="1504864"/>
              <a:ext cx="2881705" cy="979754"/>
              <a:chOff x="4875940" y="3355870"/>
              <a:chExt cx="3557660" cy="979754"/>
            </a:xfrm>
          </p:grpSpPr>
          <p:sp>
            <p:nvSpPr>
              <p:cNvPr id="467" name="Google Shape;467;p23"/>
              <p:cNvSpPr txBox="1"/>
              <p:nvPr/>
            </p:nvSpPr>
            <p:spPr>
              <a:xfrm>
                <a:off x="4875940" y="3896409"/>
                <a:ext cx="3557660" cy="439215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pPr algn="ctr"/>
                <a:r>
                  <a:rPr lang="uz-Latn-UZ" sz="28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Guruhdagi ishtirokchilar o‘xshash bilim, qobiliyat yoki mahorat darajasiga ega</a:t>
                </a:r>
                <a:r>
                  <a:rPr lang="uz-Latn-UZ" sz="2800" dirty="0">
                    <a:latin typeface="Arial" panose="020B0604020202020204" pitchFamily="34" charset="0"/>
                    <a:cs typeface="Arial" panose="020B0604020202020204" pitchFamily="34" charset="0"/>
                  </a:rPr>
                  <a:t>.</a:t>
                </a:r>
                <a:endParaRPr lang="uz-Latn-UZ" sz="2800" dirty="0">
                  <a:solidFill>
                    <a:srgbClr val="434343"/>
                  </a:solidFill>
                  <a:latin typeface="Arial" panose="020B0604020202020204" pitchFamily="34" charset="0"/>
                  <a:ea typeface="Roboto"/>
                  <a:cs typeface="Arial" panose="020B0604020202020204" pitchFamily="34" charset="0"/>
                  <a:sym typeface="Roboto"/>
                </a:endParaRPr>
              </a:p>
            </p:txBody>
          </p:sp>
          <p:sp>
            <p:nvSpPr>
              <p:cNvPr id="468" name="Google Shape;468;p23"/>
              <p:cNvSpPr txBox="1"/>
              <p:nvPr/>
            </p:nvSpPr>
            <p:spPr>
              <a:xfrm>
                <a:off x="5222700" y="3355870"/>
                <a:ext cx="3210900" cy="460326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pPr algn="ctr"/>
                <a:r>
                  <a:rPr lang="en-US" sz="36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Bir </a:t>
                </a:r>
                <a:r>
                  <a:rPr lang="en-US" sz="3600" b="1" dirty="0" err="1">
                    <a:latin typeface="Arial" panose="020B0604020202020204" pitchFamily="34" charset="0"/>
                    <a:cs typeface="Arial" panose="020B0604020202020204" pitchFamily="34" charset="0"/>
                  </a:rPr>
                  <a:t>xillik</a:t>
                </a:r>
                <a:endParaRPr sz="3346" b="1" dirty="0">
                  <a:solidFill>
                    <a:srgbClr val="434343"/>
                  </a:solidFill>
                  <a:latin typeface="Arial" panose="020B0604020202020204" pitchFamily="34" charset="0"/>
                  <a:ea typeface="Fira Sans Extra Condensed Medium"/>
                  <a:cs typeface="Arial" panose="020B0604020202020204" pitchFamily="34" charset="0"/>
                  <a:sym typeface="Fira Sans Extra Condensed Medium"/>
                </a:endParaRPr>
              </a:p>
            </p:txBody>
          </p:sp>
        </p:grpSp>
      </p:grpSp>
      <p:pic>
        <p:nvPicPr>
          <p:cNvPr id="2" name="Graphic 1">
            <a:extLst>
              <a:ext uri="{FF2B5EF4-FFF2-40B4-BE49-F238E27FC236}">
                <a16:creationId xmlns:a16="http://schemas.microsoft.com/office/drawing/2014/main" id="{F1F7F261-AEA1-C701-D8F8-94C13451760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3" name="Рисунок 4">
            <a:extLst>
              <a:ext uri="{FF2B5EF4-FFF2-40B4-BE49-F238E27FC236}">
                <a16:creationId xmlns:a16="http://schemas.microsoft.com/office/drawing/2014/main" id="{24201DAF-65BB-A8DE-B1B9-754BD279554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4" name="Рисунок 5">
            <a:extLst>
              <a:ext uri="{FF2B5EF4-FFF2-40B4-BE49-F238E27FC236}">
                <a16:creationId xmlns:a16="http://schemas.microsoft.com/office/drawing/2014/main" id="{2992579B-1F4A-9A57-C1E2-14EE3479E331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5018B4D7-6932-6708-3238-E325DD14618A}"/>
              </a:ext>
            </a:extLst>
          </p:cNvPr>
          <p:cNvSpPr txBox="1"/>
          <p:nvPr/>
        </p:nvSpPr>
        <p:spPr>
          <a:xfrm>
            <a:off x="3337327" y="2141730"/>
            <a:ext cx="11582399" cy="18158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bu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bir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xil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xususiyatlarga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ega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bo‘lgan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o‘quvchilar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yoki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ishtirokchilardan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tashkil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topgan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guruhlar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Ushbu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xususiyatlar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bilim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darajasi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qobiliyat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qiziqishlar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yosh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yoki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boshqa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parametrlar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asosida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belgilanadi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1" name="Google Shape;391;p22"/>
          <p:cNvSpPr txBox="1">
            <a:spLocks noGrp="1"/>
          </p:cNvSpPr>
          <p:nvPr>
            <p:ph type="title"/>
          </p:nvPr>
        </p:nvSpPr>
        <p:spPr>
          <a:xfrm>
            <a:off x="1397861" y="1395485"/>
            <a:ext cx="15200277" cy="947028"/>
          </a:xfrm>
          <a:prstGeom prst="rect">
            <a:avLst/>
          </a:prstGeom>
        </p:spPr>
        <p:txBody>
          <a:bodyPr spcFirstLastPara="1" vert="horz" wrap="square" lIns="179929" tIns="179929" rIns="179929" bIns="179929" rtlCol="0" anchor="ctr" anchorCtr="0">
            <a:noAutofit/>
          </a:bodyPr>
          <a:lstStyle/>
          <a:p>
            <a:pPr>
              <a:spcBef>
                <a:spcPts val="0"/>
              </a:spcBef>
            </a:pPr>
            <a:r>
              <a:rPr lang="en-US" sz="6000" b="1" dirty="0" err="1">
                <a:latin typeface="Arial" panose="020B0604020202020204" pitchFamily="34" charset="0"/>
                <a:cs typeface="Arial" panose="020B0604020202020204" pitchFamily="34" charset="0"/>
              </a:rPr>
              <a:t>Differensial</a:t>
            </a:r>
            <a:r>
              <a:rPr lang="en-US" sz="6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6000" b="1" dirty="0" err="1">
                <a:latin typeface="Arial" panose="020B0604020202020204" pitchFamily="34" charset="0"/>
                <a:cs typeface="Arial" panose="020B0604020202020204" pitchFamily="34" charset="0"/>
              </a:rPr>
              <a:t>yondashuvning</a:t>
            </a:r>
            <a:r>
              <a:rPr lang="en-US" sz="6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6000" b="1" dirty="0" err="1">
                <a:latin typeface="Arial" panose="020B0604020202020204" pitchFamily="34" charset="0"/>
                <a:cs typeface="Arial" panose="020B0604020202020204" pitchFamily="34" charset="0"/>
              </a:rPr>
              <a:t>ahamiyati</a:t>
            </a:r>
            <a:endParaRPr sz="6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392" name="Google Shape;392;p22"/>
          <p:cNvGrpSpPr/>
          <p:nvPr/>
        </p:nvGrpSpPr>
        <p:grpSpPr>
          <a:xfrm>
            <a:off x="869740" y="3890965"/>
            <a:ext cx="5922336" cy="3948108"/>
            <a:chOff x="710277" y="1497900"/>
            <a:chExt cx="3035827" cy="2006096"/>
          </a:xfrm>
        </p:grpSpPr>
        <p:sp>
          <p:nvSpPr>
            <p:cNvPr id="393" name="Google Shape;393;p22"/>
            <p:cNvSpPr/>
            <p:nvPr/>
          </p:nvSpPr>
          <p:spPr>
            <a:xfrm>
              <a:off x="1107538" y="2276378"/>
              <a:ext cx="832275" cy="26225"/>
            </a:xfrm>
            <a:custGeom>
              <a:avLst/>
              <a:gdLst/>
              <a:ahLst/>
              <a:cxnLst/>
              <a:rect l="l" t="t" r="r" b="b"/>
              <a:pathLst>
                <a:path w="33291" h="1049" extrusionOk="0">
                  <a:moveTo>
                    <a:pt x="1" y="0"/>
                  </a:moveTo>
                  <a:lnTo>
                    <a:pt x="1" y="1048"/>
                  </a:lnTo>
                  <a:lnTo>
                    <a:pt x="33290" y="1048"/>
                  </a:lnTo>
                  <a:lnTo>
                    <a:pt x="3329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394" name="Google Shape;394;p22"/>
            <p:cNvSpPr/>
            <p:nvPr/>
          </p:nvSpPr>
          <p:spPr>
            <a:xfrm>
              <a:off x="710277" y="1981258"/>
              <a:ext cx="634349" cy="632215"/>
            </a:xfrm>
            <a:custGeom>
              <a:avLst/>
              <a:gdLst/>
              <a:ahLst/>
              <a:cxnLst/>
              <a:rect l="l" t="t" r="r" b="b"/>
              <a:pathLst>
                <a:path w="21409" h="21337" extrusionOk="0">
                  <a:moveTo>
                    <a:pt x="1" y="0"/>
                  </a:moveTo>
                  <a:lnTo>
                    <a:pt x="1" y="21336"/>
                  </a:lnTo>
                  <a:lnTo>
                    <a:pt x="21408" y="21336"/>
                  </a:lnTo>
                  <a:lnTo>
                    <a:pt x="21408" y="0"/>
                  </a:lnTo>
                  <a:close/>
                </a:path>
              </a:pathLst>
            </a:custGeom>
            <a:solidFill>
              <a:srgbClr val="3FA9F5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algn="ctr">
                <a:buClr>
                  <a:schemeClr val="dk1"/>
                </a:buClr>
                <a:buSzPts val="1100"/>
              </a:pPr>
              <a:r>
                <a:rPr lang="en" sz="4920" b="1" dirty="0">
                  <a:solidFill>
                    <a:srgbClr val="FFFFFF"/>
                  </a:solidFill>
                  <a:latin typeface="Arial" panose="020B0604020202020204" pitchFamily="34" charset="0"/>
                  <a:ea typeface="Fira Sans Extra Condensed Medium"/>
                  <a:cs typeface="Arial" panose="020B0604020202020204" pitchFamily="34" charset="0"/>
                  <a:sym typeface="Fira Sans Extra Condensed Medium"/>
                </a:rPr>
                <a:t>01</a:t>
              </a:r>
              <a:endParaRPr sz="492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95" name="Google Shape;395;p22"/>
            <p:cNvSpPr txBox="1"/>
            <p:nvPr/>
          </p:nvSpPr>
          <p:spPr>
            <a:xfrm>
              <a:off x="1523675" y="2679711"/>
              <a:ext cx="2142295" cy="82428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algn="ctr"/>
              <a:r>
                <a:rPr lang="en-US" sz="3200" b="1" dirty="0">
                  <a:latin typeface="Arial" panose="020B0604020202020204" pitchFamily="34" charset="0"/>
                  <a:cs typeface="Arial" panose="020B0604020202020204" pitchFamily="34" charset="0"/>
                </a:rPr>
                <a:t>Har </a:t>
              </a:r>
              <a:r>
                <a:rPr lang="en-US" sz="32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bir</a:t>
              </a:r>
              <a:r>
                <a:rPr lang="en-US" sz="32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32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o‘quvchi</a:t>
              </a:r>
              <a:r>
                <a:rPr lang="en-US" sz="32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32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o‘z</a:t>
              </a:r>
              <a:r>
                <a:rPr lang="en-US" sz="32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32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imkoniyatlariga</a:t>
              </a:r>
              <a:r>
                <a:rPr lang="en-US" sz="32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32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mos</a:t>
              </a:r>
              <a:r>
                <a:rPr lang="en-US" sz="32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32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vazifalarni</a:t>
              </a:r>
              <a:r>
                <a:rPr lang="en-US" sz="32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32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bajarayotganida</a:t>
              </a:r>
              <a:r>
                <a:rPr lang="en-US" sz="32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32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o‘ziga</a:t>
              </a:r>
              <a:r>
                <a:rPr lang="en-US" sz="32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32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bo‘lgan</a:t>
              </a:r>
              <a:r>
                <a:rPr lang="en-US" sz="32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32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ishonchi</a:t>
              </a:r>
              <a:r>
                <a:rPr lang="en-US" sz="32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32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ortadi</a:t>
              </a:r>
              <a:r>
                <a:rPr lang="en-US" sz="3200" b="1" dirty="0">
                  <a:latin typeface="Arial" panose="020B0604020202020204" pitchFamily="34" charset="0"/>
                  <a:cs typeface="Arial" panose="020B0604020202020204" pitchFamily="34" charset="0"/>
                </a:rPr>
                <a:t>.</a:t>
              </a:r>
              <a:endParaRPr sz="2800" b="1" dirty="0">
                <a:solidFill>
                  <a:srgbClr val="434343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endParaRPr>
            </a:p>
          </p:txBody>
        </p:sp>
        <p:sp>
          <p:nvSpPr>
            <p:cNvPr id="396" name="Google Shape;396;p22"/>
            <p:cNvSpPr txBox="1"/>
            <p:nvPr/>
          </p:nvSpPr>
          <p:spPr>
            <a:xfrm>
              <a:off x="1523675" y="1497900"/>
              <a:ext cx="2222429" cy="3174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algn="ctr"/>
              <a:r>
                <a:rPr lang="en-US" sz="40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O‘quv</a:t>
              </a:r>
              <a:r>
                <a:rPr lang="en-US" sz="40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40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motivatsiyasini</a:t>
              </a:r>
              <a:r>
                <a:rPr lang="en-US" sz="40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40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oshirish</a:t>
              </a:r>
              <a:endParaRPr sz="4000" b="1" dirty="0">
                <a:solidFill>
                  <a:srgbClr val="434343"/>
                </a:solidFill>
                <a:latin typeface="Arial" panose="020B0604020202020204" pitchFamily="34" charset="0"/>
                <a:ea typeface="Fira Sans Extra Condensed Medium"/>
                <a:cs typeface="Arial" panose="020B0604020202020204" pitchFamily="34" charset="0"/>
                <a:sym typeface="Fira Sans Extra Condensed Medium"/>
              </a:endParaRPr>
            </a:p>
          </p:txBody>
        </p:sp>
      </p:grpSp>
      <p:grpSp>
        <p:nvGrpSpPr>
          <p:cNvPr id="397" name="Google Shape;397;p22"/>
          <p:cNvGrpSpPr/>
          <p:nvPr/>
        </p:nvGrpSpPr>
        <p:grpSpPr>
          <a:xfrm>
            <a:off x="6778015" y="3570600"/>
            <a:ext cx="5806088" cy="5835264"/>
            <a:chOff x="3445644" y="1405349"/>
            <a:chExt cx="2950165" cy="2964990"/>
          </a:xfrm>
        </p:grpSpPr>
        <p:sp>
          <p:nvSpPr>
            <p:cNvPr id="398" name="Google Shape;398;p22"/>
            <p:cNvSpPr/>
            <p:nvPr/>
          </p:nvSpPr>
          <p:spPr>
            <a:xfrm>
              <a:off x="3663709" y="2296520"/>
              <a:ext cx="832575" cy="26225"/>
            </a:xfrm>
            <a:custGeom>
              <a:avLst/>
              <a:gdLst/>
              <a:ahLst/>
              <a:cxnLst/>
              <a:rect l="l" t="t" r="r" b="b"/>
              <a:pathLst>
                <a:path w="33303" h="1049" extrusionOk="0">
                  <a:moveTo>
                    <a:pt x="1" y="0"/>
                  </a:moveTo>
                  <a:lnTo>
                    <a:pt x="1" y="1048"/>
                  </a:lnTo>
                  <a:lnTo>
                    <a:pt x="33302" y="1048"/>
                  </a:lnTo>
                  <a:lnTo>
                    <a:pt x="33302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399" name="Google Shape;399;p22"/>
            <p:cNvSpPr/>
            <p:nvPr/>
          </p:nvSpPr>
          <p:spPr>
            <a:xfrm>
              <a:off x="3445644" y="2019291"/>
              <a:ext cx="634353" cy="631895"/>
            </a:xfrm>
            <a:custGeom>
              <a:avLst/>
              <a:gdLst/>
              <a:ahLst/>
              <a:cxnLst/>
              <a:rect l="l" t="t" r="r" b="b"/>
              <a:pathLst>
                <a:path w="21420" h="21337" extrusionOk="0">
                  <a:moveTo>
                    <a:pt x="1" y="0"/>
                  </a:moveTo>
                  <a:lnTo>
                    <a:pt x="1" y="21336"/>
                  </a:lnTo>
                  <a:lnTo>
                    <a:pt x="21420" y="21336"/>
                  </a:lnTo>
                  <a:lnTo>
                    <a:pt x="21420" y="0"/>
                  </a:lnTo>
                  <a:close/>
                </a:path>
              </a:pathLst>
            </a:custGeom>
            <a:solidFill>
              <a:srgbClr val="69E78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algn="ctr">
                <a:buClr>
                  <a:schemeClr val="dk1"/>
                </a:buClr>
                <a:buSzPts val="1100"/>
              </a:pPr>
              <a:r>
                <a:rPr lang="en" sz="4920" b="1" dirty="0">
                  <a:solidFill>
                    <a:srgbClr val="FFFFFF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02</a:t>
              </a:r>
              <a:endParaRPr sz="3543" b="1" dirty="0"/>
            </a:p>
          </p:txBody>
        </p:sp>
        <p:sp>
          <p:nvSpPr>
            <p:cNvPr id="400" name="Google Shape;400;p22"/>
            <p:cNvSpPr txBox="1"/>
            <p:nvPr/>
          </p:nvSpPr>
          <p:spPr>
            <a:xfrm>
              <a:off x="4260913" y="1918875"/>
              <a:ext cx="1938889" cy="2451464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algn="ctr"/>
              <a:r>
                <a:rPr lang="en-US" sz="32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Ta'lim</a:t>
              </a:r>
              <a:r>
                <a:rPr lang="en-US" sz="32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32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mazmuni</a:t>
              </a:r>
              <a:r>
                <a:rPr lang="en-US" sz="32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32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va</a:t>
              </a:r>
              <a:r>
                <a:rPr lang="en-US" sz="32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32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usullarining</a:t>
              </a:r>
              <a:r>
                <a:rPr lang="en-US" sz="32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32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moslashuvi</a:t>
              </a:r>
              <a:r>
                <a:rPr lang="en-US" sz="32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32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orqali</a:t>
              </a:r>
              <a:r>
                <a:rPr lang="en-US" sz="32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32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o‘quv</a:t>
              </a:r>
              <a:r>
                <a:rPr lang="en-US" sz="32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32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materiallari</a:t>
              </a:r>
              <a:r>
                <a:rPr lang="en-US" sz="32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32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yaxshi</a:t>
              </a:r>
              <a:r>
                <a:rPr lang="en-US" sz="32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32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o‘zlashtiriladi</a:t>
              </a:r>
              <a:r>
                <a:rPr lang="en-US" sz="3200" b="1" dirty="0">
                  <a:latin typeface="Arial" panose="020B0604020202020204" pitchFamily="34" charset="0"/>
                  <a:cs typeface="Arial" panose="020B0604020202020204" pitchFamily="34" charset="0"/>
                </a:rPr>
                <a:t>.</a:t>
              </a:r>
              <a:endParaRPr sz="2800" b="1" dirty="0">
                <a:solidFill>
                  <a:srgbClr val="434343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endParaRPr>
            </a:p>
          </p:txBody>
        </p:sp>
        <p:sp>
          <p:nvSpPr>
            <p:cNvPr id="401" name="Google Shape;401;p22"/>
            <p:cNvSpPr txBox="1"/>
            <p:nvPr/>
          </p:nvSpPr>
          <p:spPr>
            <a:xfrm>
              <a:off x="4198340" y="1405349"/>
              <a:ext cx="2197469" cy="3174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algn="ctr"/>
              <a:r>
                <a:rPr lang="en-US" sz="40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Samaradorlikni</a:t>
              </a:r>
              <a:r>
                <a:rPr lang="en-US" sz="40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40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ta’minlash</a:t>
              </a:r>
              <a:endParaRPr sz="4000" b="1" dirty="0">
                <a:solidFill>
                  <a:srgbClr val="434343"/>
                </a:solidFill>
                <a:latin typeface="Arial" panose="020B0604020202020204" pitchFamily="34" charset="0"/>
                <a:ea typeface="Fira Sans Extra Condensed Medium"/>
                <a:cs typeface="Arial" panose="020B0604020202020204" pitchFamily="34" charset="0"/>
                <a:sym typeface="Fira Sans Extra Condensed Medium"/>
              </a:endParaRPr>
            </a:p>
          </p:txBody>
        </p:sp>
      </p:grpSp>
      <p:grpSp>
        <p:nvGrpSpPr>
          <p:cNvPr id="402" name="Google Shape;402;p22"/>
          <p:cNvGrpSpPr/>
          <p:nvPr/>
        </p:nvGrpSpPr>
        <p:grpSpPr>
          <a:xfrm>
            <a:off x="12171662" y="3577237"/>
            <a:ext cx="5392918" cy="4077698"/>
            <a:chOff x="6184201" y="1497900"/>
            <a:chExt cx="2740226" cy="2071943"/>
          </a:xfrm>
        </p:grpSpPr>
        <p:sp>
          <p:nvSpPr>
            <p:cNvPr id="403" name="Google Shape;403;p22"/>
            <p:cNvSpPr/>
            <p:nvPr/>
          </p:nvSpPr>
          <p:spPr>
            <a:xfrm>
              <a:off x="6367838" y="2265911"/>
              <a:ext cx="832575" cy="26225"/>
            </a:xfrm>
            <a:custGeom>
              <a:avLst/>
              <a:gdLst/>
              <a:ahLst/>
              <a:cxnLst/>
              <a:rect l="l" t="t" r="r" b="b"/>
              <a:pathLst>
                <a:path w="33303" h="1049" extrusionOk="0">
                  <a:moveTo>
                    <a:pt x="0" y="0"/>
                  </a:moveTo>
                  <a:lnTo>
                    <a:pt x="0" y="1048"/>
                  </a:lnTo>
                  <a:lnTo>
                    <a:pt x="33302" y="1048"/>
                  </a:lnTo>
                  <a:lnTo>
                    <a:pt x="33302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404" name="Google Shape;404;p22"/>
            <p:cNvSpPr/>
            <p:nvPr/>
          </p:nvSpPr>
          <p:spPr>
            <a:xfrm>
              <a:off x="6184201" y="1943670"/>
              <a:ext cx="634373" cy="632269"/>
            </a:xfrm>
            <a:custGeom>
              <a:avLst/>
              <a:gdLst/>
              <a:ahLst/>
              <a:cxnLst/>
              <a:rect l="l" t="t" r="r" b="b"/>
              <a:pathLst>
                <a:path w="21408" h="21337" extrusionOk="0">
                  <a:moveTo>
                    <a:pt x="1" y="0"/>
                  </a:moveTo>
                  <a:lnTo>
                    <a:pt x="1" y="21336"/>
                  </a:lnTo>
                  <a:lnTo>
                    <a:pt x="21408" y="21336"/>
                  </a:lnTo>
                  <a:lnTo>
                    <a:pt x="21408" y="0"/>
                  </a:lnTo>
                  <a:close/>
                </a:path>
              </a:pathLst>
            </a:custGeom>
            <a:solidFill>
              <a:srgbClr val="FCBD24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algn="ctr">
                <a:buClr>
                  <a:schemeClr val="dk1"/>
                </a:buClr>
                <a:buSzPts val="1100"/>
              </a:pPr>
              <a:r>
                <a:rPr lang="en" sz="4920" b="1" dirty="0">
                  <a:solidFill>
                    <a:srgbClr val="FFFFFF"/>
                  </a:solidFill>
                  <a:latin typeface="Arial" panose="020B0604020202020204" pitchFamily="34" charset="0"/>
                  <a:ea typeface="Fira Sans Extra Condensed Medium"/>
                  <a:cs typeface="Arial" panose="020B0604020202020204" pitchFamily="34" charset="0"/>
                  <a:sym typeface="Fira Sans Extra Condensed Medium"/>
                </a:rPr>
                <a:t>03</a:t>
              </a:r>
              <a:endParaRPr sz="3543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05" name="Google Shape;405;p22"/>
            <p:cNvSpPr txBox="1"/>
            <p:nvPr/>
          </p:nvSpPr>
          <p:spPr>
            <a:xfrm>
              <a:off x="6998274" y="2368450"/>
              <a:ext cx="1926151" cy="1201393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algn="ctr"/>
              <a:r>
                <a:rPr lang="en-US" sz="32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O‘quvchilar</a:t>
              </a:r>
              <a:r>
                <a:rPr lang="en-US" sz="32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32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o‘z</a:t>
              </a:r>
              <a:r>
                <a:rPr lang="en-US" sz="32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32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qobiliyatlariga</a:t>
              </a:r>
              <a:r>
                <a:rPr lang="en-US" sz="32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32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mos</a:t>
              </a:r>
              <a:r>
                <a:rPr lang="en-US" sz="32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32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rivojlanish</a:t>
              </a:r>
              <a:r>
                <a:rPr lang="en-US" sz="32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32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yo‘nalishini</a:t>
              </a:r>
              <a:r>
                <a:rPr lang="en-US" sz="32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32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tanlashlari</a:t>
              </a:r>
              <a:r>
                <a:rPr lang="en-US" sz="32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32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mumkin</a:t>
              </a:r>
              <a:r>
                <a:rPr lang="en-US" sz="3200" b="1" dirty="0">
                  <a:latin typeface="Arial" panose="020B0604020202020204" pitchFamily="34" charset="0"/>
                  <a:cs typeface="Arial" panose="020B0604020202020204" pitchFamily="34" charset="0"/>
                </a:rPr>
                <a:t>.</a:t>
              </a:r>
              <a:endParaRPr sz="2800" b="1" dirty="0">
                <a:solidFill>
                  <a:srgbClr val="434343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endParaRPr>
            </a:p>
          </p:txBody>
        </p:sp>
        <p:sp>
          <p:nvSpPr>
            <p:cNvPr id="406" name="Google Shape;406;p22"/>
            <p:cNvSpPr txBox="1"/>
            <p:nvPr/>
          </p:nvSpPr>
          <p:spPr>
            <a:xfrm>
              <a:off x="6739820" y="1497900"/>
              <a:ext cx="2184607" cy="3174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algn="ctr"/>
              <a:r>
                <a:rPr lang="en-US" sz="40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Rivojlanishning</a:t>
              </a:r>
              <a:r>
                <a:rPr lang="en-US" sz="40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40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tezkorligi</a:t>
              </a:r>
              <a:endParaRPr sz="4000" b="1" dirty="0">
                <a:solidFill>
                  <a:srgbClr val="434343"/>
                </a:solidFill>
                <a:latin typeface="Arial" panose="020B0604020202020204" pitchFamily="34" charset="0"/>
                <a:ea typeface="Fira Sans Extra Condensed Medium"/>
                <a:cs typeface="Arial" panose="020B0604020202020204" pitchFamily="34" charset="0"/>
                <a:sym typeface="Fira Sans Extra Condensed Medium"/>
              </a:endParaRPr>
            </a:p>
          </p:txBody>
        </p:sp>
      </p:grpSp>
      <p:pic>
        <p:nvPicPr>
          <p:cNvPr id="2" name="Graphic 1">
            <a:extLst>
              <a:ext uri="{FF2B5EF4-FFF2-40B4-BE49-F238E27FC236}">
                <a16:creationId xmlns:a16="http://schemas.microsoft.com/office/drawing/2014/main" id="{E8AA9794-A56A-90C4-439E-1C59D631BAF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3" name="Рисунок 4">
            <a:extLst>
              <a:ext uri="{FF2B5EF4-FFF2-40B4-BE49-F238E27FC236}">
                <a16:creationId xmlns:a16="http://schemas.microsoft.com/office/drawing/2014/main" id="{1BCB5CD4-9D04-31BD-8A49-A745E6BD20A1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4" name="Рисунок 5">
            <a:extLst>
              <a:ext uri="{FF2B5EF4-FFF2-40B4-BE49-F238E27FC236}">
                <a16:creationId xmlns:a16="http://schemas.microsoft.com/office/drawing/2014/main" id="{8D76862D-1B23-74DC-6D86-9D114FB932F5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4" name="Google Shape;924;p32"/>
          <p:cNvSpPr txBox="1">
            <a:spLocks noGrp="1"/>
          </p:cNvSpPr>
          <p:nvPr>
            <p:ph type="title"/>
          </p:nvPr>
        </p:nvSpPr>
        <p:spPr>
          <a:xfrm>
            <a:off x="1397861" y="1395485"/>
            <a:ext cx="15200277" cy="947028"/>
          </a:xfrm>
          <a:prstGeom prst="rect">
            <a:avLst/>
          </a:prstGeom>
        </p:spPr>
        <p:txBody>
          <a:bodyPr spcFirstLastPara="1" vert="horz" wrap="square" lIns="179929" tIns="179929" rIns="179929" bIns="179929" rtlCol="0" anchor="ctr" anchorCtr="0">
            <a:noAutofit/>
          </a:bodyPr>
          <a:lstStyle/>
          <a:p>
            <a:pPr>
              <a:spcBef>
                <a:spcPts val="0"/>
              </a:spcBef>
            </a:pPr>
            <a:r>
              <a:rPr lang="en-US" sz="5000" b="1" dirty="0" err="1">
                <a:latin typeface="Arial" panose="020B0604020202020204" pitchFamily="34" charset="0"/>
                <a:cs typeface="Arial" panose="020B0604020202020204" pitchFamily="34" charset="0"/>
              </a:rPr>
              <a:t>Differensial</a:t>
            </a:r>
            <a:r>
              <a:rPr lang="en-US" sz="5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5000" b="1" dirty="0" err="1">
                <a:latin typeface="Arial" panose="020B0604020202020204" pitchFamily="34" charset="0"/>
                <a:cs typeface="Arial" panose="020B0604020202020204" pitchFamily="34" charset="0"/>
              </a:rPr>
              <a:t>yondashuvni</a:t>
            </a:r>
            <a:r>
              <a:rPr lang="en-US" sz="5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5000" b="1" dirty="0" err="1">
                <a:latin typeface="Arial" panose="020B0604020202020204" pitchFamily="34" charset="0"/>
                <a:cs typeface="Arial" panose="020B0604020202020204" pitchFamily="34" charset="0"/>
              </a:rPr>
              <a:t>amaliyotda</a:t>
            </a:r>
            <a:r>
              <a:rPr lang="en-US" sz="5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5000" b="1" dirty="0" err="1">
                <a:latin typeface="Arial" panose="020B0604020202020204" pitchFamily="34" charset="0"/>
                <a:cs typeface="Arial" panose="020B0604020202020204" pitchFamily="34" charset="0"/>
              </a:rPr>
              <a:t>qo‘llash</a:t>
            </a:r>
            <a:endParaRPr sz="5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925" name="Google Shape;925;p32"/>
          <p:cNvGrpSpPr/>
          <p:nvPr/>
        </p:nvGrpSpPr>
        <p:grpSpPr>
          <a:xfrm>
            <a:off x="2063750" y="2428876"/>
            <a:ext cx="13715999" cy="2587760"/>
            <a:chOff x="2088100" y="1263904"/>
            <a:chExt cx="4967942" cy="734571"/>
          </a:xfrm>
          <a:solidFill>
            <a:schemeClr val="accent4">
              <a:lumMod val="20000"/>
              <a:lumOff val="80000"/>
            </a:schemeClr>
          </a:solidFill>
        </p:grpSpPr>
        <p:sp>
          <p:nvSpPr>
            <p:cNvPr id="926" name="Google Shape;926;p32"/>
            <p:cNvSpPr/>
            <p:nvPr/>
          </p:nvSpPr>
          <p:spPr>
            <a:xfrm>
              <a:off x="2088100" y="1288964"/>
              <a:ext cx="4967942" cy="709511"/>
            </a:xfrm>
            <a:custGeom>
              <a:avLst/>
              <a:gdLst/>
              <a:ahLst/>
              <a:cxnLst/>
              <a:rect l="l" t="t" r="r" b="b"/>
              <a:pathLst>
                <a:path w="185250" h="26457" extrusionOk="0">
                  <a:moveTo>
                    <a:pt x="180499" y="1"/>
                  </a:moveTo>
                  <a:lnTo>
                    <a:pt x="91000" y="1"/>
                  </a:lnTo>
                  <a:lnTo>
                    <a:pt x="88428" y="1"/>
                  </a:lnTo>
                  <a:lnTo>
                    <a:pt x="3311" y="1"/>
                  </a:lnTo>
                  <a:cubicBezTo>
                    <a:pt x="1477" y="1"/>
                    <a:pt x="1" y="1477"/>
                    <a:pt x="1" y="3311"/>
                  </a:cubicBezTo>
                  <a:lnTo>
                    <a:pt x="1" y="23147"/>
                  </a:lnTo>
                  <a:cubicBezTo>
                    <a:pt x="1" y="24980"/>
                    <a:pt x="1477" y="26456"/>
                    <a:pt x="3311" y="26456"/>
                  </a:cubicBezTo>
                  <a:lnTo>
                    <a:pt x="88428" y="26456"/>
                  </a:lnTo>
                  <a:lnTo>
                    <a:pt x="91000" y="26456"/>
                  </a:lnTo>
                  <a:lnTo>
                    <a:pt x="180499" y="26456"/>
                  </a:lnTo>
                  <a:cubicBezTo>
                    <a:pt x="183131" y="26456"/>
                    <a:pt x="185250" y="24337"/>
                    <a:pt x="185250" y="21706"/>
                  </a:cubicBezTo>
                  <a:lnTo>
                    <a:pt x="185250" y="4740"/>
                  </a:lnTo>
                  <a:cubicBezTo>
                    <a:pt x="185250" y="2120"/>
                    <a:pt x="183119" y="1"/>
                    <a:pt x="180499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927" name="Google Shape;927;p32"/>
            <p:cNvSpPr/>
            <p:nvPr/>
          </p:nvSpPr>
          <p:spPr>
            <a:xfrm>
              <a:off x="4459450" y="1263917"/>
              <a:ext cx="2596524" cy="709806"/>
            </a:xfrm>
            <a:custGeom>
              <a:avLst/>
              <a:gdLst/>
              <a:ahLst/>
              <a:cxnLst/>
              <a:rect l="l" t="t" r="r" b="b"/>
              <a:pathLst>
                <a:path w="96822" h="26468" extrusionOk="0">
                  <a:moveTo>
                    <a:pt x="0" y="0"/>
                  </a:moveTo>
                  <a:lnTo>
                    <a:pt x="0" y="26468"/>
                  </a:lnTo>
                  <a:lnTo>
                    <a:pt x="92071" y="26468"/>
                  </a:lnTo>
                  <a:cubicBezTo>
                    <a:pt x="94691" y="26468"/>
                    <a:pt x="96822" y="24337"/>
                    <a:pt x="96822" y="21717"/>
                  </a:cubicBezTo>
                  <a:lnTo>
                    <a:pt x="96822" y="4751"/>
                  </a:lnTo>
                  <a:cubicBezTo>
                    <a:pt x="96822" y="2120"/>
                    <a:pt x="94691" y="0"/>
                    <a:pt x="9207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899795" tIns="179929" rIns="179929" bIns="179929" anchor="ctr" anchorCtr="0">
              <a:noAutofit/>
            </a:bodyPr>
            <a:lstStyle/>
            <a:p>
              <a:pPr>
                <a:buClr>
                  <a:schemeClr val="dk1"/>
                </a:buClr>
                <a:buSzPts val="1100"/>
              </a:pPr>
              <a:r>
                <a:rPr lang="en-US" sz="4000" b="1" dirty="0">
                  <a:latin typeface="Arial" panose="020B0604020202020204" pitchFamily="34" charset="0"/>
                  <a:cs typeface="Arial" panose="020B0604020202020204" pitchFamily="34" charset="0"/>
                </a:rPr>
                <a:t>            </a:t>
              </a:r>
              <a:r>
                <a:rPr lang="en-US" sz="36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Tashkiliy</a:t>
              </a:r>
              <a:r>
                <a:rPr lang="en-US" sz="36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36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usullar</a:t>
              </a:r>
              <a:endParaRPr sz="3600" b="1" dirty="0">
                <a:solidFill>
                  <a:srgbClr val="434343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928" name="Google Shape;928;p32"/>
            <p:cNvSpPr/>
            <p:nvPr/>
          </p:nvSpPr>
          <p:spPr>
            <a:xfrm>
              <a:off x="2088100" y="1263904"/>
              <a:ext cx="3091164" cy="709832"/>
            </a:xfrm>
            <a:custGeom>
              <a:avLst/>
              <a:gdLst/>
              <a:ahLst/>
              <a:cxnLst/>
              <a:rect l="l" t="t" r="r" b="b"/>
              <a:pathLst>
                <a:path w="102014" h="26469" extrusionOk="0">
                  <a:moveTo>
                    <a:pt x="3311" y="1"/>
                  </a:moveTo>
                  <a:cubicBezTo>
                    <a:pt x="1477" y="1"/>
                    <a:pt x="1" y="1489"/>
                    <a:pt x="1" y="3311"/>
                  </a:cubicBezTo>
                  <a:lnTo>
                    <a:pt x="1" y="23159"/>
                  </a:lnTo>
                  <a:cubicBezTo>
                    <a:pt x="1" y="24980"/>
                    <a:pt x="1477" y="26469"/>
                    <a:pt x="3311" y="26469"/>
                  </a:cubicBezTo>
                  <a:lnTo>
                    <a:pt x="91000" y="26469"/>
                  </a:lnTo>
                  <a:cubicBezTo>
                    <a:pt x="92036" y="26469"/>
                    <a:pt x="93012" y="25980"/>
                    <a:pt x="93643" y="25147"/>
                  </a:cubicBezTo>
                  <a:lnTo>
                    <a:pt x="101132" y="15229"/>
                  </a:lnTo>
                  <a:cubicBezTo>
                    <a:pt x="102013" y="14050"/>
                    <a:pt x="102013" y="12419"/>
                    <a:pt x="101132" y="11240"/>
                  </a:cubicBezTo>
                  <a:lnTo>
                    <a:pt x="93643" y="1323"/>
                  </a:lnTo>
                  <a:cubicBezTo>
                    <a:pt x="93012" y="489"/>
                    <a:pt x="92036" y="1"/>
                    <a:pt x="91000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929" name="Google Shape;929;p32"/>
            <p:cNvSpPr/>
            <p:nvPr/>
          </p:nvSpPr>
          <p:spPr>
            <a:xfrm>
              <a:off x="4442110" y="1372083"/>
              <a:ext cx="516357" cy="516357"/>
            </a:xfrm>
            <a:custGeom>
              <a:avLst/>
              <a:gdLst/>
              <a:ahLst/>
              <a:cxnLst/>
              <a:rect l="l" t="t" r="r" b="b"/>
              <a:pathLst>
                <a:path w="13967" h="13967" extrusionOk="0">
                  <a:moveTo>
                    <a:pt x="6989" y="0"/>
                  </a:moveTo>
                  <a:cubicBezTo>
                    <a:pt x="3132" y="0"/>
                    <a:pt x="0" y="3120"/>
                    <a:pt x="0" y="6977"/>
                  </a:cubicBezTo>
                  <a:cubicBezTo>
                    <a:pt x="0" y="10835"/>
                    <a:pt x="3132" y="13966"/>
                    <a:pt x="6989" y="13966"/>
                  </a:cubicBezTo>
                  <a:cubicBezTo>
                    <a:pt x="10847" y="13966"/>
                    <a:pt x="13966" y="10835"/>
                    <a:pt x="13966" y="6977"/>
                  </a:cubicBezTo>
                  <a:cubicBezTo>
                    <a:pt x="13966" y="3120"/>
                    <a:pt x="10847" y="0"/>
                    <a:pt x="698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4920"/>
            </a:p>
          </p:txBody>
        </p:sp>
        <p:sp>
          <p:nvSpPr>
            <p:cNvPr id="930" name="Google Shape;930;p32"/>
            <p:cNvSpPr/>
            <p:nvPr/>
          </p:nvSpPr>
          <p:spPr>
            <a:xfrm>
              <a:off x="4442110" y="1349200"/>
              <a:ext cx="516357" cy="516357"/>
            </a:xfrm>
            <a:custGeom>
              <a:avLst/>
              <a:gdLst/>
              <a:ahLst/>
              <a:cxnLst/>
              <a:rect l="l" t="t" r="r" b="b"/>
              <a:pathLst>
                <a:path w="13967" h="13967" extrusionOk="0">
                  <a:moveTo>
                    <a:pt x="6990" y="0"/>
                  </a:moveTo>
                  <a:cubicBezTo>
                    <a:pt x="3132" y="0"/>
                    <a:pt x="1" y="3120"/>
                    <a:pt x="1" y="6977"/>
                  </a:cubicBezTo>
                  <a:cubicBezTo>
                    <a:pt x="1" y="10835"/>
                    <a:pt x="3132" y="13966"/>
                    <a:pt x="6990" y="13966"/>
                  </a:cubicBezTo>
                  <a:cubicBezTo>
                    <a:pt x="10847" y="13966"/>
                    <a:pt x="13967" y="10835"/>
                    <a:pt x="13967" y="6977"/>
                  </a:cubicBezTo>
                  <a:cubicBezTo>
                    <a:pt x="13967" y="3120"/>
                    <a:pt x="10847" y="0"/>
                    <a:pt x="699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0" tIns="179929" rIns="0" bIns="179929" anchor="ctr" anchorCtr="0">
              <a:noAutofit/>
            </a:bodyPr>
            <a:lstStyle/>
            <a:p>
              <a:pPr algn="ctr">
                <a:buClr>
                  <a:schemeClr val="dk1"/>
                </a:buClr>
                <a:buSzPts val="1100"/>
              </a:pPr>
              <a:r>
                <a:rPr lang="en" sz="4920" b="1" dirty="0">
                  <a:solidFill>
                    <a:schemeClr val="accent5"/>
                  </a:solidFill>
                  <a:latin typeface="Arial" panose="020B0604020202020204" pitchFamily="34" charset="0"/>
                  <a:ea typeface="Fira Sans Extra Condensed Medium"/>
                  <a:cs typeface="Arial" panose="020B0604020202020204" pitchFamily="34" charset="0"/>
                  <a:sym typeface="Fira Sans Extra Condensed Medium"/>
                </a:rPr>
                <a:t>01</a:t>
              </a:r>
              <a:endParaRPr sz="492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931" name="Google Shape;931;p32"/>
            <p:cNvGrpSpPr/>
            <p:nvPr/>
          </p:nvGrpSpPr>
          <p:grpSpPr>
            <a:xfrm>
              <a:off x="2164305" y="1300645"/>
              <a:ext cx="2417154" cy="636350"/>
              <a:chOff x="5222699" y="3658300"/>
              <a:chExt cx="4320976" cy="636350"/>
            </a:xfrm>
            <a:grpFill/>
          </p:grpSpPr>
          <p:sp>
            <p:nvSpPr>
              <p:cNvPr id="932" name="Google Shape;932;p32"/>
              <p:cNvSpPr txBox="1"/>
              <p:nvPr/>
            </p:nvSpPr>
            <p:spPr>
              <a:xfrm>
                <a:off x="5222700" y="4024000"/>
                <a:ext cx="4320975" cy="270650"/>
              </a:xfrm>
              <a:prstGeom prst="rect">
                <a:avLst/>
              </a:prstGeom>
              <a:grpFill/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pPr marL="457200" indent="-457200">
                  <a:buFont typeface="Wingdings" panose="05000000000000000000" pitchFamily="2" charset="2"/>
                  <a:buChar char="§"/>
                </a:pPr>
                <a:r>
                  <a:rPr lang="en-US" sz="28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Individual </a:t>
                </a:r>
                <a:r>
                  <a:rPr lang="en-US" sz="2800" b="1" dirty="0" err="1">
                    <a:latin typeface="Arial" panose="020B0604020202020204" pitchFamily="34" charset="0"/>
                    <a:cs typeface="Arial" panose="020B0604020202020204" pitchFamily="34" charset="0"/>
                  </a:rPr>
                  <a:t>ta’lim</a:t>
                </a:r>
                <a:r>
                  <a:rPr lang="en-US" sz="28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800" b="1" dirty="0" err="1">
                    <a:latin typeface="Arial" panose="020B0604020202020204" pitchFamily="34" charset="0"/>
                    <a:cs typeface="Arial" panose="020B0604020202020204" pitchFamily="34" charset="0"/>
                  </a:rPr>
                  <a:t>rejalarini</a:t>
                </a:r>
                <a:r>
                  <a:rPr lang="en-US" sz="28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800" b="1" dirty="0" err="1">
                    <a:latin typeface="Arial" panose="020B0604020202020204" pitchFamily="34" charset="0"/>
                    <a:cs typeface="Arial" panose="020B0604020202020204" pitchFamily="34" charset="0"/>
                  </a:rPr>
                  <a:t>ishlab</a:t>
                </a:r>
                <a:r>
                  <a:rPr lang="en-US" sz="28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800" b="1" dirty="0" err="1">
                    <a:latin typeface="Arial" panose="020B0604020202020204" pitchFamily="34" charset="0"/>
                    <a:cs typeface="Arial" panose="020B0604020202020204" pitchFamily="34" charset="0"/>
                  </a:rPr>
                  <a:t>chiqish</a:t>
                </a:r>
                <a:r>
                  <a:rPr lang="en-US" sz="28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.</a:t>
                </a:r>
                <a:endParaRPr sz="2800" b="1" dirty="0">
                  <a:solidFill>
                    <a:srgbClr val="FFFFFF"/>
                  </a:solidFill>
                  <a:latin typeface="Arial" panose="020B0604020202020204" pitchFamily="34" charset="0"/>
                  <a:ea typeface="Roboto"/>
                  <a:cs typeface="Arial" panose="020B0604020202020204" pitchFamily="34" charset="0"/>
                  <a:sym typeface="Roboto"/>
                </a:endParaRPr>
              </a:p>
            </p:txBody>
          </p:sp>
          <p:sp>
            <p:nvSpPr>
              <p:cNvPr id="933" name="Google Shape;933;p32"/>
              <p:cNvSpPr txBox="1"/>
              <p:nvPr/>
            </p:nvSpPr>
            <p:spPr>
              <a:xfrm>
                <a:off x="5222699" y="3658300"/>
                <a:ext cx="3909491" cy="365700"/>
              </a:xfrm>
              <a:prstGeom prst="rect">
                <a:avLst/>
              </a:prstGeom>
              <a:grpFill/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pPr marL="457200" indent="-457200">
                  <a:buFont typeface="Wingdings" panose="05000000000000000000" pitchFamily="2" charset="2"/>
                  <a:buChar char="§"/>
                </a:pPr>
                <a:r>
                  <a:rPr lang="en-US" sz="2800" b="1" dirty="0" err="1">
                    <a:latin typeface="Arial" panose="020B0604020202020204" pitchFamily="34" charset="0"/>
                    <a:cs typeface="Arial" panose="020B0604020202020204" pitchFamily="34" charset="0"/>
                  </a:rPr>
                  <a:t>Dars</a:t>
                </a:r>
                <a:r>
                  <a:rPr lang="en-US" sz="28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800" b="1" dirty="0" err="1">
                    <a:latin typeface="Arial" panose="020B0604020202020204" pitchFamily="34" charset="0"/>
                    <a:cs typeface="Arial" panose="020B0604020202020204" pitchFamily="34" charset="0"/>
                  </a:rPr>
                  <a:t>jarayonida</a:t>
                </a:r>
                <a:r>
                  <a:rPr lang="en-US" sz="28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800" b="1" dirty="0" err="1">
                    <a:latin typeface="Arial" panose="020B0604020202020204" pitchFamily="34" charset="0"/>
                    <a:cs typeface="Arial" panose="020B0604020202020204" pitchFamily="34" charset="0"/>
                  </a:rPr>
                  <a:t>o‘quvchilarni</a:t>
                </a:r>
                <a:r>
                  <a:rPr lang="en-US" sz="28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800" b="1" dirty="0" err="1">
                    <a:latin typeface="Arial" panose="020B0604020202020204" pitchFamily="34" charset="0"/>
                    <a:cs typeface="Arial" panose="020B0604020202020204" pitchFamily="34" charset="0"/>
                  </a:rPr>
                  <a:t>bilim</a:t>
                </a:r>
                <a:r>
                  <a:rPr lang="en-US" sz="28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800" b="1" dirty="0" err="1">
                    <a:latin typeface="Arial" panose="020B0604020202020204" pitchFamily="34" charset="0"/>
                    <a:cs typeface="Arial" panose="020B0604020202020204" pitchFamily="34" charset="0"/>
                  </a:rPr>
                  <a:t>darajasiga</a:t>
                </a:r>
                <a:r>
                  <a:rPr lang="en-US" sz="28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800" b="1" dirty="0" err="1">
                    <a:latin typeface="Arial" panose="020B0604020202020204" pitchFamily="34" charset="0"/>
                    <a:cs typeface="Arial" panose="020B0604020202020204" pitchFamily="34" charset="0"/>
                  </a:rPr>
                  <a:t>qarab</a:t>
                </a:r>
                <a:r>
                  <a:rPr lang="en-US" sz="28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800" b="1" dirty="0" err="1">
                    <a:latin typeface="Arial" panose="020B0604020202020204" pitchFamily="34" charset="0"/>
                    <a:cs typeface="Arial" panose="020B0604020202020204" pitchFamily="34" charset="0"/>
                  </a:rPr>
                  <a:t>kichik</a:t>
                </a:r>
                <a:r>
                  <a:rPr lang="en-US" sz="28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800" b="1" dirty="0" err="1">
                    <a:latin typeface="Arial" panose="020B0604020202020204" pitchFamily="34" charset="0"/>
                    <a:cs typeface="Arial" panose="020B0604020202020204" pitchFamily="34" charset="0"/>
                  </a:rPr>
                  <a:t>guruhlarga</a:t>
                </a:r>
                <a:r>
                  <a:rPr lang="en-US" sz="28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800" b="1" dirty="0" err="1">
                    <a:latin typeface="Arial" panose="020B0604020202020204" pitchFamily="34" charset="0"/>
                    <a:cs typeface="Arial" panose="020B0604020202020204" pitchFamily="34" charset="0"/>
                  </a:rPr>
                  <a:t>bo‘lish</a:t>
                </a:r>
                <a:r>
                  <a:rPr lang="en-US" sz="28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.</a:t>
                </a:r>
                <a:endParaRPr sz="2800" b="1" dirty="0">
                  <a:solidFill>
                    <a:srgbClr val="FFFFFF"/>
                  </a:solidFill>
                  <a:latin typeface="Arial" panose="020B0604020202020204" pitchFamily="34" charset="0"/>
                  <a:ea typeface="Fira Sans Extra Condensed Medium"/>
                  <a:cs typeface="Arial" panose="020B0604020202020204" pitchFamily="34" charset="0"/>
                  <a:sym typeface="Fira Sans Extra Condensed Medium"/>
                </a:endParaRPr>
              </a:p>
            </p:txBody>
          </p:sp>
        </p:grpSp>
      </p:grpSp>
      <p:grpSp>
        <p:nvGrpSpPr>
          <p:cNvPr id="943" name="Google Shape;943;p32"/>
          <p:cNvGrpSpPr/>
          <p:nvPr/>
        </p:nvGrpSpPr>
        <p:grpSpPr>
          <a:xfrm>
            <a:off x="2063750" y="5172074"/>
            <a:ext cx="13715999" cy="2849508"/>
            <a:chOff x="2088100" y="2060047"/>
            <a:chExt cx="4967942" cy="808872"/>
          </a:xfrm>
        </p:grpSpPr>
        <p:sp>
          <p:nvSpPr>
            <p:cNvPr id="944" name="Google Shape;944;p32"/>
            <p:cNvSpPr/>
            <p:nvPr/>
          </p:nvSpPr>
          <p:spPr>
            <a:xfrm>
              <a:off x="2088100" y="2083029"/>
              <a:ext cx="4967942" cy="709832"/>
            </a:xfrm>
            <a:custGeom>
              <a:avLst/>
              <a:gdLst/>
              <a:ahLst/>
              <a:cxnLst/>
              <a:rect l="l" t="t" r="r" b="b"/>
              <a:pathLst>
                <a:path w="185250" h="26469" extrusionOk="0">
                  <a:moveTo>
                    <a:pt x="180499" y="1"/>
                  </a:moveTo>
                  <a:lnTo>
                    <a:pt x="91000" y="1"/>
                  </a:lnTo>
                  <a:lnTo>
                    <a:pt x="88428" y="1"/>
                  </a:lnTo>
                  <a:lnTo>
                    <a:pt x="3311" y="1"/>
                  </a:lnTo>
                  <a:cubicBezTo>
                    <a:pt x="1477" y="1"/>
                    <a:pt x="1" y="1489"/>
                    <a:pt x="1" y="3311"/>
                  </a:cubicBezTo>
                  <a:lnTo>
                    <a:pt x="1" y="23158"/>
                  </a:lnTo>
                  <a:cubicBezTo>
                    <a:pt x="1" y="24980"/>
                    <a:pt x="1477" y="26468"/>
                    <a:pt x="3311" y="26468"/>
                  </a:cubicBezTo>
                  <a:lnTo>
                    <a:pt x="88428" y="26468"/>
                  </a:lnTo>
                  <a:lnTo>
                    <a:pt x="91000" y="26468"/>
                  </a:lnTo>
                  <a:lnTo>
                    <a:pt x="180499" y="26468"/>
                  </a:lnTo>
                  <a:cubicBezTo>
                    <a:pt x="183131" y="26468"/>
                    <a:pt x="185250" y="24337"/>
                    <a:pt x="185250" y="21718"/>
                  </a:cubicBezTo>
                  <a:lnTo>
                    <a:pt x="185250" y="4751"/>
                  </a:lnTo>
                  <a:cubicBezTo>
                    <a:pt x="185250" y="2132"/>
                    <a:pt x="183119" y="1"/>
                    <a:pt x="180499" y="1"/>
                  </a:cubicBezTo>
                  <a:close/>
                </a:path>
              </a:pathLst>
            </a:custGeom>
            <a:solidFill>
              <a:srgbClr val="D5D5D5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945" name="Google Shape;945;p32"/>
            <p:cNvSpPr/>
            <p:nvPr/>
          </p:nvSpPr>
          <p:spPr>
            <a:xfrm>
              <a:off x="4459450" y="2060047"/>
              <a:ext cx="2596524" cy="709806"/>
            </a:xfrm>
            <a:custGeom>
              <a:avLst/>
              <a:gdLst/>
              <a:ahLst/>
              <a:cxnLst/>
              <a:rect l="l" t="t" r="r" b="b"/>
              <a:pathLst>
                <a:path w="96822" h="26468" extrusionOk="0">
                  <a:moveTo>
                    <a:pt x="0" y="0"/>
                  </a:moveTo>
                  <a:lnTo>
                    <a:pt x="0" y="26468"/>
                  </a:lnTo>
                  <a:lnTo>
                    <a:pt x="92071" y="26468"/>
                  </a:lnTo>
                  <a:cubicBezTo>
                    <a:pt x="94691" y="26468"/>
                    <a:pt x="96822" y="24337"/>
                    <a:pt x="96822" y="21717"/>
                  </a:cubicBezTo>
                  <a:lnTo>
                    <a:pt x="96822" y="4751"/>
                  </a:lnTo>
                  <a:cubicBezTo>
                    <a:pt x="96822" y="2132"/>
                    <a:pt x="94691" y="0"/>
                    <a:pt x="92071" y="0"/>
                  </a:cubicBezTo>
                  <a:close/>
                </a:path>
              </a:pathLst>
            </a:custGeom>
            <a:solidFill>
              <a:srgbClr val="F2F2F2"/>
            </a:solidFill>
            <a:ln>
              <a:noFill/>
            </a:ln>
          </p:spPr>
          <p:txBody>
            <a:bodyPr spcFirstLastPara="1" wrap="square" lIns="899795" tIns="179929" rIns="179929" bIns="179929" anchor="ctr" anchorCtr="0">
              <a:noAutofit/>
            </a:bodyPr>
            <a:lstStyle/>
            <a:p>
              <a:pPr algn="ctr">
                <a:buClr>
                  <a:schemeClr val="dk1"/>
                </a:buClr>
                <a:buSzPts val="1100"/>
              </a:pPr>
              <a:r>
                <a:rPr lang="en-US" sz="3200" b="1" dirty="0"/>
                <a:t>       </a:t>
              </a:r>
              <a:r>
                <a:rPr lang="en-US" sz="36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Didaktik</a:t>
              </a:r>
              <a:r>
                <a:rPr lang="en-US" sz="36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36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materiallarni</a:t>
              </a:r>
              <a:r>
                <a:rPr lang="en-US" sz="36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36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moslashtirish</a:t>
              </a:r>
              <a:endParaRPr sz="2800" b="1" dirty="0">
                <a:solidFill>
                  <a:srgbClr val="434343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endParaRPr>
            </a:p>
          </p:txBody>
        </p:sp>
        <p:sp>
          <p:nvSpPr>
            <p:cNvPr id="946" name="Google Shape;946;p32"/>
            <p:cNvSpPr/>
            <p:nvPr/>
          </p:nvSpPr>
          <p:spPr>
            <a:xfrm>
              <a:off x="2088100" y="2060047"/>
              <a:ext cx="3091164" cy="709806"/>
            </a:xfrm>
            <a:custGeom>
              <a:avLst/>
              <a:gdLst/>
              <a:ahLst/>
              <a:cxnLst/>
              <a:rect l="l" t="t" r="r" b="b"/>
              <a:pathLst>
                <a:path w="102014" h="26468" extrusionOk="0">
                  <a:moveTo>
                    <a:pt x="3311" y="0"/>
                  </a:moveTo>
                  <a:cubicBezTo>
                    <a:pt x="1477" y="0"/>
                    <a:pt x="1" y="1489"/>
                    <a:pt x="1" y="3310"/>
                  </a:cubicBezTo>
                  <a:lnTo>
                    <a:pt x="1" y="23146"/>
                  </a:lnTo>
                  <a:cubicBezTo>
                    <a:pt x="1" y="24980"/>
                    <a:pt x="1477" y="26468"/>
                    <a:pt x="3311" y="26468"/>
                  </a:cubicBezTo>
                  <a:lnTo>
                    <a:pt x="91000" y="26468"/>
                  </a:lnTo>
                  <a:cubicBezTo>
                    <a:pt x="92036" y="26468"/>
                    <a:pt x="93012" y="25980"/>
                    <a:pt x="93643" y="25146"/>
                  </a:cubicBezTo>
                  <a:lnTo>
                    <a:pt x="101132" y="15228"/>
                  </a:lnTo>
                  <a:cubicBezTo>
                    <a:pt x="102013" y="14050"/>
                    <a:pt x="102013" y="12419"/>
                    <a:pt x="101132" y="11240"/>
                  </a:cubicBezTo>
                  <a:lnTo>
                    <a:pt x="93643" y="1322"/>
                  </a:lnTo>
                  <a:cubicBezTo>
                    <a:pt x="93012" y="489"/>
                    <a:pt x="92036" y="0"/>
                    <a:pt x="91000" y="0"/>
                  </a:cubicBezTo>
                  <a:close/>
                </a:path>
              </a:pathLst>
            </a:custGeom>
            <a:solidFill>
              <a:srgbClr val="FF8B8B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947" name="Google Shape;947;p32"/>
            <p:cNvSpPr/>
            <p:nvPr/>
          </p:nvSpPr>
          <p:spPr>
            <a:xfrm>
              <a:off x="4442110" y="2168213"/>
              <a:ext cx="516357" cy="516357"/>
            </a:xfrm>
            <a:custGeom>
              <a:avLst/>
              <a:gdLst/>
              <a:ahLst/>
              <a:cxnLst/>
              <a:rect l="l" t="t" r="r" b="b"/>
              <a:pathLst>
                <a:path w="13967" h="13967" extrusionOk="0">
                  <a:moveTo>
                    <a:pt x="6989" y="0"/>
                  </a:moveTo>
                  <a:cubicBezTo>
                    <a:pt x="3132" y="0"/>
                    <a:pt x="0" y="3120"/>
                    <a:pt x="0" y="6977"/>
                  </a:cubicBezTo>
                  <a:cubicBezTo>
                    <a:pt x="0" y="10835"/>
                    <a:pt x="3132" y="13966"/>
                    <a:pt x="6989" y="13966"/>
                  </a:cubicBezTo>
                  <a:cubicBezTo>
                    <a:pt x="10847" y="13966"/>
                    <a:pt x="13966" y="10835"/>
                    <a:pt x="13966" y="6977"/>
                  </a:cubicBezTo>
                  <a:cubicBezTo>
                    <a:pt x="13966" y="3120"/>
                    <a:pt x="10847" y="0"/>
                    <a:pt x="6989" y="0"/>
                  </a:cubicBezTo>
                  <a:close/>
                </a:path>
              </a:pathLst>
            </a:custGeom>
            <a:solidFill>
              <a:srgbClr val="C6282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4920"/>
            </a:p>
          </p:txBody>
        </p:sp>
        <p:sp>
          <p:nvSpPr>
            <p:cNvPr id="948" name="Google Shape;948;p32"/>
            <p:cNvSpPr/>
            <p:nvPr/>
          </p:nvSpPr>
          <p:spPr>
            <a:xfrm>
              <a:off x="4442110" y="2145330"/>
              <a:ext cx="516357" cy="516357"/>
            </a:xfrm>
            <a:custGeom>
              <a:avLst/>
              <a:gdLst/>
              <a:ahLst/>
              <a:cxnLst/>
              <a:rect l="l" t="t" r="r" b="b"/>
              <a:pathLst>
                <a:path w="13967" h="13967" extrusionOk="0">
                  <a:moveTo>
                    <a:pt x="6990" y="0"/>
                  </a:moveTo>
                  <a:cubicBezTo>
                    <a:pt x="3132" y="0"/>
                    <a:pt x="1" y="3120"/>
                    <a:pt x="1" y="6977"/>
                  </a:cubicBezTo>
                  <a:cubicBezTo>
                    <a:pt x="1" y="10835"/>
                    <a:pt x="3132" y="13966"/>
                    <a:pt x="6990" y="13966"/>
                  </a:cubicBezTo>
                  <a:cubicBezTo>
                    <a:pt x="10847" y="13966"/>
                    <a:pt x="13967" y="10835"/>
                    <a:pt x="13967" y="6977"/>
                  </a:cubicBezTo>
                  <a:cubicBezTo>
                    <a:pt x="13967" y="3120"/>
                    <a:pt x="10847" y="0"/>
                    <a:pt x="6990" y="0"/>
                  </a:cubicBezTo>
                  <a:close/>
                </a:path>
              </a:pathLst>
            </a:custGeom>
            <a:solidFill>
              <a:srgbClr val="F6FAFA"/>
            </a:solidFill>
            <a:ln>
              <a:noFill/>
            </a:ln>
          </p:spPr>
          <p:txBody>
            <a:bodyPr spcFirstLastPara="1" wrap="square" lIns="0" tIns="179929" rIns="0" bIns="179929" anchor="ctr" anchorCtr="0">
              <a:noAutofit/>
            </a:bodyPr>
            <a:lstStyle/>
            <a:p>
              <a:pPr algn="ctr"/>
              <a:r>
                <a:rPr lang="en" sz="4920" b="1" dirty="0">
                  <a:solidFill>
                    <a:schemeClr val="accent6"/>
                  </a:solidFill>
                  <a:latin typeface="Arial" panose="020B0604020202020204" pitchFamily="34" charset="0"/>
                  <a:ea typeface="Fira Sans Extra Condensed Medium"/>
                  <a:cs typeface="Arial" panose="020B0604020202020204" pitchFamily="34" charset="0"/>
                  <a:sym typeface="Fira Sans Extra Condensed Medium"/>
                </a:rPr>
                <a:t>02</a:t>
              </a:r>
              <a:endParaRPr sz="4920" b="1" dirty="0">
                <a:solidFill>
                  <a:schemeClr val="accent6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949" name="Google Shape;949;p32"/>
            <p:cNvGrpSpPr/>
            <p:nvPr/>
          </p:nvGrpSpPr>
          <p:grpSpPr>
            <a:xfrm>
              <a:off x="2164305" y="2096145"/>
              <a:ext cx="2545763" cy="772774"/>
              <a:chOff x="5222700" y="3657670"/>
              <a:chExt cx="4550883" cy="772774"/>
            </a:xfrm>
          </p:grpSpPr>
          <p:sp>
            <p:nvSpPr>
              <p:cNvPr id="950" name="Google Shape;950;p32"/>
              <p:cNvSpPr txBox="1"/>
              <p:nvPr/>
            </p:nvSpPr>
            <p:spPr>
              <a:xfrm>
                <a:off x="5222700" y="3943149"/>
                <a:ext cx="3749574" cy="487295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pPr marL="457200" indent="-457200">
                  <a:buFont typeface="Wingdings" panose="05000000000000000000" pitchFamily="2" charset="2"/>
                  <a:buChar char="§"/>
                </a:pPr>
                <a:r>
                  <a:rPr lang="en-US" sz="2800" b="1" dirty="0" err="1">
                    <a:latin typeface="Arial" panose="020B0604020202020204" pitchFamily="34" charset="0"/>
                    <a:cs typeface="Arial" panose="020B0604020202020204" pitchFamily="34" charset="0"/>
                  </a:rPr>
                  <a:t>Vizual</a:t>
                </a:r>
                <a:r>
                  <a:rPr lang="en-US" sz="28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800" b="1" dirty="0" err="1">
                    <a:latin typeface="Arial" panose="020B0604020202020204" pitchFamily="34" charset="0"/>
                    <a:cs typeface="Arial" panose="020B0604020202020204" pitchFamily="34" charset="0"/>
                  </a:rPr>
                  <a:t>va</a:t>
                </a:r>
                <a:r>
                  <a:rPr lang="en-US" sz="28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800" b="1" dirty="0" err="1">
                    <a:latin typeface="Arial" panose="020B0604020202020204" pitchFamily="34" charset="0"/>
                    <a:cs typeface="Arial" panose="020B0604020202020204" pitchFamily="34" charset="0"/>
                  </a:rPr>
                  <a:t>interaktiv</a:t>
                </a:r>
                <a:r>
                  <a:rPr lang="en-US" sz="28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800" b="1" dirty="0" err="1">
                    <a:latin typeface="Arial" panose="020B0604020202020204" pitchFamily="34" charset="0"/>
                    <a:cs typeface="Arial" panose="020B0604020202020204" pitchFamily="34" charset="0"/>
                  </a:rPr>
                  <a:t>resurslardan</a:t>
                </a:r>
                <a:r>
                  <a:rPr lang="en-US" sz="28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800" b="1" dirty="0" err="1">
                    <a:latin typeface="Arial" panose="020B0604020202020204" pitchFamily="34" charset="0"/>
                    <a:cs typeface="Arial" panose="020B0604020202020204" pitchFamily="34" charset="0"/>
                  </a:rPr>
                  <a:t>foydalanish</a:t>
                </a:r>
                <a:r>
                  <a:rPr lang="en-US" sz="28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.</a:t>
                </a:r>
                <a:endParaRPr sz="2800" b="1" dirty="0">
                  <a:solidFill>
                    <a:srgbClr val="FFFFFF"/>
                  </a:solidFill>
                  <a:latin typeface="Arial" panose="020B0604020202020204" pitchFamily="34" charset="0"/>
                  <a:ea typeface="Roboto"/>
                  <a:cs typeface="Arial" panose="020B0604020202020204" pitchFamily="34" charset="0"/>
                  <a:sym typeface="Roboto"/>
                </a:endParaRPr>
              </a:p>
            </p:txBody>
          </p:sp>
          <p:sp>
            <p:nvSpPr>
              <p:cNvPr id="951" name="Google Shape;951;p32"/>
              <p:cNvSpPr txBox="1"/>
              <p:nvPr/>
            </p:nvSpPr>
            <p:spPr>
              <a:xfrm>
                <a:off x="5222700" y="3657670"/>
                <a:ext cx="4550883" cy="37425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pPr marL="571500" indent="-571500">
                  <a:buFont typeface="Wingdings" panose="05000000000000000000" pitchFamily="2" charset="2"/>
                  <a:buChar char="§"/>
                </a:pPr>
                <a:r>
                  <a:rPr lang="en-US" sz="2800" b="1" dirty="0" err="1">
                    <a:latin typeface="Arial" panose="020B0604020202020204" pitchFamily="34" charset="0"/>
                    <a:cs typeface="Arial" panose="020B0604020202020204" pitchFamily="34" charset="0"/>
                  </a:rPr>
                  <a:t>O‘quvchilarning</a:t>
                </a:r>
                <a:r>
                  <a:rPr lang="en-US" sz="28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800" b="1" dirty="0" err="1">
                    <a:latin typeface="Arial" panose="020B0604020202020204" pitchFamily="34" charset="0"/>
                    <a:cs typeface="Arial" panose="020B0604020202020204" pitchFamily="34" charset="0"/>
                  </a:rPr>
                  <a:t>imkoniyatlariga</a:t>
                </a:r>
                <a:r>
                  <a:rPr lang="en-US" sz="28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800" b="1" dirty="0" err="1">
                    <a:latin typeface="Arial" panose="020B0604020202020204" pitchFamily="34" charset="0"/>
                    <a:cs typeface="Arial" panose="020B0604020202020204" pitchFamily="34" charset="0"/>
                  </a:rPr>
                  <a:t>mos</a:t>
                </a:r>
                <a:r>
                  <a:rPr lang="en-US" sz="28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800" b="1" dirty="0" err="1">
                    <a:latin typeface="Arial" panose="020B0604020202020204" pitchFamily="34" charset="0"/>
                    <a:cs typeface="Arial" panose="020B0604020202020204" pitchFamily="34" charset="0"/>
                  </a:rPr>
                  <a:t>ravishda</a:t>
                </a:r>
                <a:r>
                  <a:rPr lang="en-US" sz="28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800" b="1" dirty="0" err="1">
                    <a:latin typeface="Arial" panose="020B0604020202020204" pitchFamily="34" charset="0"/>
                    <a:cs typeface="Arial" panose="020B0604020202020204" pitchFamily="34" charset="0"/>
                  </a:rPr>
                  <a:t>qiyinlik</a:t>
                </a:r>
                <a:r>
                  <a:rPr lang="en-US" sz="28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800" b="1" dirty="0" err="1">
                    <a:latin typeface="Arial" panose="020B0604020202020204" pitchFamily="34" charset="0"/>
                    <a:cs typeface="Arial" panose="020B0604020202020204" pitchFamily="34" charset="0"/>
                  </a:rPr>
                  <a:t>darajasi</a:t>
                </a:r>
                <a:r>
                  <a:rPr lang="en-US" sz="28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800" b="1" dirty="0" err="1">
                    <a:latin typeface="Arial" panose="020B0604020202020204" pitchFamily="34" charset="0"/>
                    <a:cs typeface="Arial" panose="020B0604020202020204" pitchFamily="34" charset="0"/>
                  </a:rPr>
                  <a:t>bo‘yicha</a:t>
                </a:r>
                <a:r>
                  <a:rPr lang="en-US" sz="28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800" b="1" dirty="0" err="1">
                    <a:latin typeface="Arial" panose="020B0604020202020204" pitchFamily="34" charset="0"/>
                    <a:cs typeface="Arial" panose="020B0604020202020204" pitchFamily="34" charset="0"/>
                  </a:rPr>
                  <a:t>topshiriqlar</a:t>
                </a:r>
                <a:r>
                  <a:rPr lang="en-US" sz="28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800" b="1" dirty="0" err="1">
                    <a:latin typeface="Arial" panose="020B0604020202020204" pitchFamily="34" charset="0"/>
                    <a:cs typeface="Arial" panose="020B0604020202020204" pitchFamily="34" charset="0"/>
                  </a:rPr>
                  <a:t>tayyorlash</a:t>
                </a:r>
                <a:r>
                  <a:rPr lang="en-US" sz="3600" dirty="0"/>
                  <a:t>.</a:t>
                </a:r>
                <a:endParaRPr sz="3346" dirty="0">
                  <a:solidFill>
                    <a:srgbClr val="FFFFFF"/>
                  </a:solidFill>
                  <a:ea typeface="Fira Sans Extra Condensed Medium"/>
                  <a:cs typeface="Fira Sans Extra Condensed Medium"/>
                  <a:sym typeface="Fira Sans Extra Condensed Medium"/>
                </a:endParaRPr>
              </a:p>
            </p:txBody>
          </p:sp>
        </p:grpSp>
      </p:grpSp>
      <p:grpSp>
        <p:nvGrpSpPr>
          <p:cNvPr id="952" name="Google Shape;952;p32"/>
          <p:cNvGrpSpPr/>
          <p:nvPr/>
        </p:nvGrpSpPr>
        <p:grpSpPr>
          <a:xfrm>
            <a:off x="2063750" y="7915275"/>
            <a:ext cx="13715999" cy="2733675"/>
            <a:chOff x="2088100" y="2856982"/>
            <a:chExt cx="4967942" cy="738553"/>
          </a:xfrm>
          <a:solidFill>
            <a:srgbClr val="00B0F0"/>
          </a:solidFill>
        </p:grpSpPr>
        <p:sp>
          <p:nvSpPr>
            <p:cNvPr id="953" name="Google Shape;953;p32"/>
            <p:cNvSpPr/>
            <p:nvPr/>
          </p:nvSpPr>
          <p:spPr>
            <a:xfrm>
              <a:off x="2088100" y="2885703"/>
              <a:ext cx="4967942" cy="709832"/>
            </a:xfrm>
            <a:custGeom>
              <a:avLst/>
              <a:gdLst/>
              <a:ahLst/>
              <a:cxnLst/>
              <a:rect l="l" t="t" r="r" b="b"/>
              <a:pathLst>
                <a:path w="185250" h="26469" extrusionOk="0">
                  <a:moveTo>
                    <a:pt x="180499" y="1"/>
                  </a:moveTo>
                  <a:lnTo>
                    <a:pt x="91000" y="1"/>
                  </a:lnTo>
                  <a:lnTo>
                    <a:pt x="88428" y="1"/>
                  </a:lnTo>
                  <a:lnTo>
                    <a:pt x="3311" y="1"/>
                  </a:lnTo>
                  <a:cubicBezTo>
                    <a:pt x="1477" y="1"/>
                    <a:pt x="1" y="1489"/>
                    <a:pt x="1" y="3311"/>
                  </a:cubicBezTo>
                  <a:lnTo>
                    <a:pt x="1" y="23147"/>
                  </a:lnTo>
                  <a:cubicBezTo>
                    <a:pt x="1" y="24980"/>
                    <a:pt x="1477" y="26468"/>
                    <a:pt x="3311" y="26468"/>
                  </a:cubicBezTo>
                  <a:lnTo>
                    <a:pt x="88428" y="26468"/>
                  </a:lnTo>
                  <a:lnTo>
                    <a:pt x="91000" y="26468"/>
                  </a:lnTo>
                  <a:lnTo>
                    <a:pt x="180499" y="26468"/>
                  </a:lnTo>
                  <a:cubicBezTo>
                    <a:pt x="183131" y="26468"/>
                    <a:pt x="185250" y="24337"/>
                    <a:pt x="185250" y="21718"/>
                  </a:cubicBezTo>
                  <a:lnTo>
                    <a:pt x="185250" y="4751"/>
                  </a:lnTo>
                  <a:cubicBezTo>
                    <a:pt x="185250" y="2120"/>
                    <a:pt x="183119" y="1"/>
                    <a:pt x="180499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954" name="Google Shape;954;p32"/>
            <p:cNvSpPr/>
            <p:nvPr/>
          </p:nvSpPr>
          <p:spPr>
            <a:xfrm>
              <a:off x="4958467" y="2856982"/>
              <a:ext cx="2097507" cy="709806"/>
            </a:xfrm>
            <a:custGeom>
              <a:avLst/>
              <a:gdLst/>
              <a:ahLst/>
              <a:cxnLst/>
              <a:rect l="l" t="t" r="r" b="b"/>
              <a:pathLst>
                <a:path w="96822" h="26468" extrusionOk="0">
                  <a:moveTo>
                    <a:pt x="0" y="0"/>
                  </a:moveTo>
                  <a:lnTo>
                    <a:pt x="0" y="26468"/>
                  </a:lnTo>
                  <a:lnTo>
                    <a:pt x="92071" y="26468"/>
                  </a:lnTo>
                  <a:cubicBezTo>
                    <a:pt x="94691" y="26468"/>
                    <a:pt x="96822" y="24337"/>
                    <a:pt x="96822" y="21717"/>
                  </a:cubicBezTo>
                  <a:lnTo>
                    <a:pt x="96822" y="4751"/>
                  </a:lnTo>
                  <a:cubicBezTo>
                    <a:pt x="96822" y="2132"/>
                    <a:pt x="94691" y="0"/>
                    <a:pt x="9207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899795" tIns="179929" rIns="179929" bIns="179929" anchor="ctr" anchorCtr="0">
              <a:noAutofit/>
            </a:bodyPr>
            <a:lstStyle/>
            <a:p>
              <a:pPr algn="ctr">
                <a:buClr>
                  <a:schemeClr val="dk1"/>
                </a:buClr>
                <a:buSzPts val="1100"/>
              </a:pPr>
              <a:r>
                <a:rPr lang="it-IT" sz="3600" b="1" dirty="0">
                  <a:latin typeface="Arial" panose="020B0604020202020204" pitchFamily="34" charset="0"/>
                  <a:cs typeface="Arial" panose="020B0604020202020204" pitchFamily="34" charset="0"/>
                </a:rPr>
                <a:t>O‘quv jarayonini monitoring qilish</a:t>
              </a:r>
              <a:endParaRPr sz="4400" b="1" dirty="0">
                <a:solidFill>
                  <a:srgbClr val="434343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955" name="Google Shape;955;p32"/>
            <p:cNvSpPr/>
            <p:nvPr/>
          </p:nvSpPr>
          <p:spPr>
            <a:xfrm>
              <a:off x="2088100" y="2856982"/>
              <a:ext cx="3091164" cy="709806"/>
            </a:xfrm>
            <a:custGeom>
              <a:avLst/>
              <a:gdLst/>
              <a:ahLst/>
              <a:cxnLst/>
              <a:rect l="l" t="t" r="r" b="b"/>
              <a:pathLst>
                <a:path w="102014" h="26468" extrusionOk="0">
                  <a:moveTo>
                    <a:pt x="3311" y="0"/>
                  </a:moveTo>
                  <a:cubicBezTo>
                    <a:pt x="1477" y="0"/>
                    <a:pt x="1" y="1489"/>
                    <a:pt x="1" y="3310"/>
                  </a:cubicBezTo>
                  <a:lnTo>
                    <a:pt x="1" y="23146"/>
                  </a:lnTo>
                  <a:cubicBezTo>
                    <a:pt x="1" y="24980"/>
                    <a:pt x="1477" y="26468"/>
                    <a:pt x="3311" y="26468"/>
                  </a:cubicBezTo>
                  <a:lnTo>
                    <a:pt x="91000" y="26468"/>
                  </a:lnTo>
                  <a:cubicBezTo>
                    <a:pt x="92036" y="26468"/>
                    <a:pt x="93012" y="25980"/>
                    <a:pt x="93643" y="25146"/>
                  </a:cubicBezTo>
                  <a:lnTo>
                    <a:pt x="101132" y="15228"/>
                  </a:lnTo>
                  <a:cubicBezTo>
                    <a:pt x="102013" y="14050"/>
                    <a:pt x="102013" y="12419"/>
                    <a:pt x="101132" y="11240"/>
                  </a:cubicBezTo>
                  <a:lnTo>
                    <a:pt x="93643" y="1322"/>
                  </a:lnTo>
                  <a:cubicBezTo>
                    <a:pt x="93012" y="488"/>
                    <a:pt x="92036" y="0"/>
                    <a:pt x="9100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956" name="Google Shape;956;p32"/>
            <p:cNvSpPr/>
            <p:nvPr/>
          </p:nvSpPr>
          <p:spPr>
            <a:xfrm>
              <a:off x="4442110" y="2965148"/>
              <a:ext cx="516357" cy="516357"/>
            </a:xfrm>
            <a:custGeom>
              <a:avLst/>
              <a:gdLst/>
              <a:ahLst/>
              <a:cxnLst/>
              <a:rect l="l" t="t" r="r" b="b"/>
              <a:pathLst>
                <a:path w="13967" h="13967" extrusionOk="0">
                  <a:moveTo>
                    <a:pt x="6989" y="0"/>
                  </a:moveTo>
                  <a:cubicBezTo>
                    <a:pt x="3132" y="0"/>
                    <a:pt x="0" y="3120"/>
                    <a:pt x="0" y="6977"/>
                  </a:cubicBezTo>
                  <a:cubicBezTo>
                    <a:pt x="0" y="10835"/>
                    <a:pt x="3132" y="13966"/>
                    <a:pt x="6989" y="13966"/>
                  </a:cubicBezTo>
                  <a:cubicBezTo>
                    <a:pt x="10847" y="13966"/>
                    <a:pt x="13966" y="10835"/>
                    <a:pt x="13966" y="6977"/>
                  </a:cubicBezTo>
                  <a:cubicBezTo>
                    <a:pt x="13966" y="3120"/>
                    <a:pt x="10847" y="0"/>
                    <a:pt x="698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4920"/>
            </a:p>
          </p:txBody>
        </p:sp>
        <p:sp>
          <p:nvSpPr>
            <p:cNvPr id="957" name="Google Shape;957;p32"/>
            <p:cNvSpPr/>
            <p:nvPr/>
          </p:nvSpPr>
          <p:spPr>
            <a:xfrm>
              <a:off x="4442110" y="2942265"/>
              <a:ext cx="516357" cy="516357"/>
            </a:xfrm>
            <a:custGeom>
              <a:avLst/>
              <a:gdLst/>
              <a:ahLst/>
              <a:cxnLst/>
              <a:rect l="l" t="t" r="r" b="b"/>
              <a:pathLst>
                <a:path w="13967" h="13967" extrusionOk="0">
                  <a:moveTo>
                    <a:pt x="6990" y="0"/>
                  </a:moveTo>
                  <a:cubicBezTo>
                    <a:pt x="3132" y="0"/>
                    <a:pt x="1" y="3120"/>
                    <a:pt x="1" y="6977"/>
                  </a:cubicBezTo>
                  <a:cubicBezTo>
                    <a:pt x="1" y="10835"/>
                    <a:pt x="3132" y="13966"/>
                    <a:pt x="6990" y="13966"/>
                  </a:cubicBezTo>
                  <a:cubicBezTo>
                    <a:pt x="10847" y="13966"/>
                    <a:pt x="13967" y="10835"/>
                    <a:pt x="13967" y="6977"/>
                  </a:cubicBezTo>
                  <a:cubicBezTo>
                    <a:pt x="13967" y="3120"/>
                    <a:pt x="10847" y="0"/>
                    <a:pt x="699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0" tIns="179929" rIns="0" bIns="179929" anchor="ctr" anchorCtr="0">
              <a:noAutofit/>
            </a:bodyPr>
            <a:lstStyle/>
            <a:p>
              <a:pPr algn="ctr"/>
              <a:r>
                <a:rPr lang="en" sz="4920" b="1" dirty="0">
                  <a:solidFill>
                    <a:schemeClr val="accent4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03</a:t>
              </a:r>
              <a:endParaRPr sz="4920" b="1" dirty="0">
                <a:solidFill>
                  <a:schemeClr val="accent4"/>
                </a:solidFill>
              </a:endParaRPr>
            </a:p>
          </p:txBody>
        </p:sp>
        <p:sp>
          <p:nvSpPr>
            <p:cNvPr id="960" name="Google Shape;960;p32"/>
            <p:cNvSpPr txBox="1"/>
            <p:nvPr/>
          </p:nvSpPr>
          <p:spPr>
            <a:xfrm>
              <a:off x="2164309" y="2893710"/>
              <a:ext cx="2097507" cy="587795"/>
            </a:xfrm>
            <a:prstGeom prst="rect">
              <a:avLst/>
            </a:prstGeom>
            <a:grpFill/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marL="571500" indent="-571500">
                <a:buFont typeface="Wingdings" panose="05000000000000000000" pitchFamily="2" charset="2"/>
                <a:buChar char="§"/>
              </a:pPr>
              <a:r>
                <a:rPr lang="en-US" sz="28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O‘quvchilarning</a:t>
              </a:r>
              <a:r>
                <a:rPr lang="en-US" sz="28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8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natijalarini</a:t>
              </a:r>
              <a:r>
                <a:rPr lang="en-US" sz="28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8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muntazam</a:t>
              </a:r>
              <a:r>
                <a:rPr lang="en-US" sz="28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8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baholash</a:t>
              </a:r>
              <a:r>
                <a:rPr lang="en-US" sz="28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8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va</a:t>
              </a:r>
              <a:r>
                <a:rPr lang="en-US" sz="28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8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o‘zgartirishlar</a:t>
              </a:r>
              <a:r>
                <a:rPr lang="en-US" sz="28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8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kiritish</a:t>
              </a:r>
              <a:r>
                <a:rPr lang="en-US" sz="2800" b="1" dirty="0">
                  <a:latin typeface="Arial" panose="020B0604020202020204" pitchFamily="34" charset="0"/>
                  <a:cs typeface="Arial" panose="020B0604020202020204" pitchFamily="34" charset="0"/>
                </a:rPr>
                <a:t>.</a:t>
              </a:r>
              <a:endParaRPr sz="2800" b="1" dirty="0">
                <a:solidFill>
                  <a:srgbClr val="FFFFFF"/>
                </a:solidFill>
                <a:latin typeface="Arial" panose="020B0604020202020204" pitchFamily="34" charset="0"/>
                <a:ea typeface="Fira Sans Extra Condensed Medium"/>
                <a:cs typeface="Arial" panose="020B0604020202020204" pitchFamily="34" charset="0"/>
                <a:sym typeface="Fira Sans Extra Condensed Medium"/>
              </a:endParaRPr>
            </a:p>
          </p:txBody>
        </p:sp>
      </p:grpSp>
      <p:pic>
        <p:nvPicPr>
          <p:cNvPr id="2" name="Graphic 1">
            <a:extLst>
              <a:ext uri="{FF2B5EF4-FFF2-40B4-BE49-F238E27FC236}">
                <a16:creationId xmlns:a16="http://schemas.microsoft.com/office/drawing/2014/main" id="{7ABA9D4A-ED7E-B529-E355-4CCF5B85882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3" name="Рисунок 4">
            <a:extLst>
              <a:ext uri="{FF2B5EF4-FFF2-40B4-BE49-F238E27FC236}">
                <a16:creationId xmlns:a16="http://schemas.microsoft.com/office/drawing/2014/main" id="{7D7A21EF-1AF9-150D-2631-3AC84AEDDB00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4" name="Рисунок 5">
            <a:extLst>
              <a:ext uri="{FF2B5EF4-FFF2-40B4-BE49-F238E27FC236}">
                <a16:creationId xmlns:a16="http://schemas.microsoft.com/office/drawing/2014/main" id="{671483F1-2E66-7D0A-035B-0CCBCA5C5CB1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C30A03EB-B9F3-53B8-78AC-AD045AC3998C}"/>
              </a:ext>
            </a:extLst>
          </p:cNvPr>
          <p:cNvSpPr txBox="1"/>
          <p:nvPr/>
        </p:nvSpPr>
        <p:spPr>
          <a:xfrm>
            <a:off x="1301750" y="1362077"/>
            <a:ext cx="14859000" cy="92337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40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Namuna</a:t>
            </a:r>
            <a:endParaRPr lang="en-US" sz="40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ctr">
              <a:buFont typeface="Wingdings" panose="05000000000000000000" pitchFamily="2" charset="2"/>
              <a:buChar char="ü"/>
            </a:pP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Adabiyotdan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puxta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ma’lumotga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ega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guruhlarda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ishni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tashkil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etishda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Ernest Seton-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Tompsonning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“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Yovvoyi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yo‘rg‘a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” 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hamda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Tog‘ay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Murodning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“Ot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kishnagan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oqshom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”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asarlarining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qiyosiy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tahlilini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amalga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oshirish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mumkin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  <a:p>
            <a:pPr marL="457200" indent="-457200" algn="ctr">
              <a:buFont typeface="Wingdings" panose="05000000000000000000" pitchFamily="2" charset="2"/>
              <a:buChar char="ü"/>
            </a:pPr>
            <a:endParaRPr lang="en-US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ctr">
              <a:buFont typeface="Wingdings" panose="05000000000000000000" pitchFamily="2" charset="2"/>
              <a:buChar char="ü"/>
            </a:pP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Guruhning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har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bir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a’zosi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ma’lum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muallif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asarini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o‘qiydi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bir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guruh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a’zolari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“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Yovvoyi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yo‘rg‘a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”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asarini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o‘qisa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boshqa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guruh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“Ot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kishnagan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oqshom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”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asarini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mutolaa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qiladi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),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so‘ng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ajratib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ko‘rsatilgan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asar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fragmentidagi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i="1" dirty="0" err="1">
                <a:latin typeface="Arial" panose="020B0604020202020204" pitchFamily="34" charset="0"/>
                <a:cs typeface="Arial" panose="020B0604020202020204" pitchFamily="34" charset="0"/>
              </a:rPr>
              <a:t>so‘z</a:t>
            </a:r>
            <a:r>
              <a:rPr lang="en-US" sz="2800" b="1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i="1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800" b="1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i="1" dirty="0" err="1">
                <a:latin typeface="Arial" panose="020B0604020202020204" pitchFamily="34" charset="0"/>
                <a:cs typeface="Arial" panose="020B0604020202020204" pitchFamily="34" charset="0"/>
              </a:rPr>
              <a:t>iboralar</a:t>
            </a:r>
            <a:r>
              <a:rPr lang="en-US" sz="2800" b="1" i="1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800" b="1" i="1" dirty="0" err="1">
                <a:latin typeface="Arial" panose="020B0604020202020204" pitchFamily="34" charset="0"/>
                <a:cs typeface="Arial" panose="020B0604020202020204" pitchFamily="34" charset="0"/>
              </a:rPr>
              <a:t>tasvirning</a:t>
            </a:r>
            <a:r>
              <a:rPr lang="en-US" sz="2800" b="1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o‘ziga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xos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xususiyatlarini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bayon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etadi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  <a:p>
            <a:pPr marL="457200" indent="-457200" algn="ctr">
              <a:buFont typeface="Wingdings" panose="05000000000000000000" pitchFamily="2" charset="2"/>
              <a:buChar char="ü"/>
            </a:pPr>
            <a:endParaRPr lang="en-US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ctr">
              <a:buFont typeface="Wingdings" panose="05000000000000000000" pitchFamily="2" charset="2"/>
              <a:buChar char="ü"/>
            </a:pP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Tahlil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davomida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o‘quvchilar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i="1" dirty="0" err="1">
                <a:latin typeface="Arial" panose="020B0604020202020204" pitchFamily="34" charset="0"/>
                <a:cs typeface="Arial" panose="020B0604020202020204" pitchFamily="34" charset="0"/>
              </a:rPr>
              <a:t>asarlar</a:t>
            </a:r>
            <a:r>
              <a:rPr lang="en-US" sz="2800" b="1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i="1" dirty="0" err="1">
                <a:latin typeface="Arial" panose="020B0604020202020204" pitchFamily="34" charset="0"/>
                <a:cs typeface="Arial" panose="020B0604020202020204" pitchFamily="34" charset="0"/>
              </a:rPr>
              <a:t>tilidagi</a:t>
            </a:r>
            <a:r>
              <a:rPr lang="en-US" sz="2800" b="1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i="1" dirty="0" err="1">
                <a:latin typeface="Arial" panose="020B0604020202020204" pitchFamily="34" charset="0"/>
                <a:cs typeface="Arial" panose="020B0604020202020204" pitchFamily="34" charset="0"/>
              </a:rPr>
              <a:t>o‘xshash</a:t>
            </a:r>
            <a:r>
              <a:rPr lang="en-US" sz="2800" b="1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i="1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800" b="1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i="1" dirty="0" err="1">
                <a:latin typeface="Arial" panose="020B0604020202020204" pitchFamily="34" charset="0"/>
                <a:cs typeface="Arial" panose="020B0604020202020204" pitchFamily="34" charset="0"/>
              </a:rPr>
              <a:t>farqli</a:t>
            </a:r>
            <a:r>
              <a:rPr lang="en-US" sz="2800" b="1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i="1" dirty="0" err="1">
                <a:latin typeface="Arial" panose="020B0604020202020204" pitchFamily="34" charset="0"/>
                <a:cs typeface="Arial" panose="020B0604020202020204" pitchFamily="34" charset="0"/>
              </a:rPr>
              <a:t>tomonlarni</a:t>
            </a:r>
            <a:r>
              <a:rPr lang="en-US" sz="2800" b="1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aniqlab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xulosa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chiqaradilar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O‘quvchilar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asarlar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tilining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o‘xshash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jihatlari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ingliz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tilidan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tarjima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Tog‘ay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Murod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tomonidan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amalga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oshirilganligi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bilan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izohlanishini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i="1" dirty="0" err="1">
                <a:latin typeface="Arial" panose="020B0604020202020204" pitchFamily="34" charset="0"/>
                <a:cs typeface="Arial" panose="020B0604020202020204" pitchFamily="34" charset="0"/>
              </a:rPr>
              <a:t>qiyosiy</a:t>
            </a:r>
            <a:r>
              <a:rPr lang="en-US" sz="2800" b="1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i="1" dirty="0" err="1">
                <a:latin typeface="Arial" panose="020B0604020202020204" pitchFamily="34" charset="0"/>
                <a:cs typeface="Arial" panose="020B0604020202020204" pitchFamily="34" charset="0"/>
              </a:rPr>
              <a:t>tahlil</a:t>
            </a:r>
            <a:r>
              <a:rPr lang="en-US" sz="2800" b="1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jarayonida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anglay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boshlaydilar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  <a:p>
            <a:pPr marL="457200" indent="-457200" algn="ctr">
              <a:buFont typeface="Wingdings" panose="05000000000000000000" pitchFamily="2" charset="2"/>
              <a:buChar char="ü"/>
            </a:pPr>
            <a:endParaRPr lang="en-US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ctr">
              <a:buFont typeface="Wingdings" panose="05000000000000000000" pitchFamily="2" charset="2"/>
              <a:buChar char="ü"/>
            </a:pP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Dars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loyihasida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qo‘shimcha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manba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sifatida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Tog‘ay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Murodning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o‘z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asarini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yozishida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ham, Ernest Seton-Tompson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asarini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tarjima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qilishida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ham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o‘z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qobiliyatigagina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suyanib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ish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ko‘rmasdan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izlangani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jahon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adabiyotida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i="1" dirty="0" err="1">
                <a:latin typeface="Arial" panose="020B0604020202020204" pitchFamily="34" charset="0"/>
                <a:cs typeface="Arial" panose="020B0604020202020204" pitchFamily="34" charset="0"/>
              </a:rPr>
              <a:t>ot</a:t>
            </a:r>
            <a:r>
              <a:rPr lang="en-US" sz="2800" b="1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i="1" dirty="0" err="1">
                <a:latin typeface="Arial" panose="020B0604020202020204" pitchFamily="34" charset="0"/>
                <a:cs typeface="Arial" panose="020B0604020202020204" pitchFamily="34" charset="0"/>
              </a:rPr>
              <a:t>obrazi</a:t>
            </a:r>
            <a:r>
              <a:rPr lang="en-US" sz="2800" b="1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tasvirini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boshqa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yozuvchilar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tajribalaridan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o‘qib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o‘rganganligi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haqidagi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ma’lumotning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berilishi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o‘quvchilar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faolligini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oshirishda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muhim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omil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vazifasini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o‘taydi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ru-RU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2205388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45BDF2DE-3A66-E039-DCE1-B2B46844828D}"/>
              </a:ext>
            </a:extLst>
          </p:cNvPr>
          <p:cNvSpPr txBox="1"/>
          <p:nvPr/>
        </p:nvSpPr>
        <p:spPr>
          <a:xfrm>
            <a:off x="1301750" y="2809875"/>
            <a:ext cx="15544800" cy="584775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50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Xulosa</a:t>
            </a:r>
            <a:endParaRPr lang="en-US" sz="50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n-US" sz="4400" b="1" dirty="0"/>
          </a:p>
          <a:p>
            <a:pPr algn="ctr"/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4000" b="1" dirty="0" err="1">
                <a:latin typeface="Arial" panose="020B0604020202020204" pitchFamily="34" charset="0"/>
                <a:cs typeface="Arial" panose="020B0604020202020204" pitchFamily="34" charset="0"/>
              </a:rPr>
              <a:t>Differensial</a:t>
            </a:r>
            <a:r>
              <a:rPr lang="en-US" sz="4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>
                <a:latin typeface="Arial" panose="020B0604020202020204" pitchFamily="34" charset="0"/>
                <a:cs typeface="Arial" panose="020B0604020202020204" pitchFamily="34" charset="0"/>
              </a:rPr>
              <a:t>yondashuvni</a:t>
            </a:r>
            <a:r>
              <a:rPr lang="en-US" sz="4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>
                <a:latin typeface="Arial" panose="020B0604020202020204" pitchFamily="34" charset="0"/>
                <a:cs typeface="Arial" panose="020B0604020202020204" pitchFamily="34" charset="0"/>
              </a:rPr>
              <a:t>amaliyotda</a:t>
            </a:r>
            <a:r>
              <a:rPr lang="en-US" sz="4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>
                <a:latin typeface="Arial" panose="020B0604020202020204" pitchFamily="34" charset="0"/>
                <a:cs typeface="Arial" panose="020B0604020202020204" pitchFamily="34" charset="0"/>
              </a:rPr>
              <a:t>qo‘llash</a:t>
            </a:r>
            <a:r>
              <a:rPr lang="en-US" sz="4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>
                <a:latin typeface="Arial" panose="020B0604020202020204" pitchFamily="34" charset="0"/>
                <a:cs typeface="Arial" panose="020B0604020202020204" pitchFamily="34" charset="0"/>
              </a:rPr>
              <a:t>o‘quv</a:t>
            </a:r>
            <a:r>
              <a:rPr lang="en-US" sz="4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>
                <a:latin typeface="Arial" panose="020B0604020202020204" pitchFamily="34" charset="0"/>
                <a:cs typeface="Arial" panose="020B0604020202020204" pitchFamily="34" charset="0"/>
              </a:rPr>
              <a:t>jarayonini</a:t>
            </a:r>
            <a:r>
              <a:rPr lang="en-US" sz="4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>
                <a:latin typeface="Arial" panose="020B0604020202020204" pitchFamily="34" charset="0"/>
                <a:cs typeface="Arial" panose="020B0604020202020204" pitchFamily="34" charset="0"/>
              </a:rPr>
              <a:t>moslashuvchan</a:t>
            </a:r>
            <a:r>
              <a:rPr lang="en-US" sz="4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4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>
                <a:latin typeface="Arial" panose="020B0604020202020204" pitchFamily="34" charset="0"/>
                <a:cs typeface="Arial" panose="020B0604020202020204" pitchFamily="34" charset="0"/>
              </a:rPr>
              <a:t>o‘quvchilarning</a:t>
            </a:r>
            <a:r>
              <a:rPr lang="en-US" sz="4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>
                <a:latin typeface="Arial" panose="020B0604020202020204" pitchFamily="34" charset="0"/>
                <a:cs typeface="Arial" panose="020B0604020202020204" pitchFamily="34" charset="0"/>
              </a:rPr>
              <a:t>ehtiyojlariga</a:t>
            </a:r>
            <a:r>
              <a:rPr lang="en-US" sz="4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>
                <a:latin typeface="Arial" panose="020B0604020202020204" pitchFamily="34" charset="0"/>
                <a:cs typeface="Arial" panose="020B0604020202020204" pitchFamily="34" charset="0"/>
              </a:rPr>
              <a:t>mos</a:t>
            </a:r>
            <a:r>
              <a:rPr lang="en-US" sz="4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>
                <a:latin typeface="Arial" panose="020B0604020202020204" pitchFamily="34" charset="0"/>
                <a:cs typeface="Arial" panose="020B0604020202020204" pitchFamily="34" charset="0"/>
              </a:rPr>
              <a:t>qilish</a:t>
            </a:r>
            <a:r>
              <a:rPr lang="en-US" sz="4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>
                <a:latin typeface="Arial" panose="020B0604020202020204" pitchFamily="34" charset="0"/>
                <a:cs typeface="Arial" panose="020B0604020202020204" pitchFamily="34" charset="0"/>
              </a:rPr>
              <a:t>imkonini</a:t>
            </a:r>
            <a:r>
              <a:rPr lang="en-US" sz="4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>
                <a:latin typeface="Arial" panose="020B0604020202020204" pitchFamily="34" charset="0"/>
                <a:cs typeface="Arial" panose="020B0604020202020204" pitchFamily="34" charset="0"/>
              </a:rPr>
              <a:t>beradi</a:t>
            </a:r>
            <a:r>
              <a:rPr lang="en-US" sz="4000" b="1" dirty="0">
                <a:latin typeface="Arial" panose="020B0604020202020204" pitchFamily="34" charset="0"/>
                <a:cs typeface="Arial" panose="020B0604020202020204" pitchFamily="34" charset="0"/>
              </a:rPr>
              <a:t>. Bu </a:t>
            </a:r>
            <a:r>
              <a:rPr lang="en-US" sz="4000" b="1" dirty="0" err="1">
                <a:latin typeface="Arial" panose="020B0604020202020204" pitchFamily="34" charset="0"/>
                <a:cs typeface="Arial" panose="020B0604020202020204" pitchFamily="34" charset="0"/>
              </a:rPr>
              <a:t>nafaqat</a:t>
            </a:r>
            <a:r>
              <a:rPr lang="en-US" sz="4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>
                <a:latin typeface="Arial" panose="020B0604020202020204" pitchFamily="34" charset="0"/>
                <a:cs typeface="Arial" panose="020B0604020202020204" pitchFamily="34" charset="0"/>
              </a:rPr>
              <a:t>o‘quvchilarning</a:t>
            </a:r>
            <a:r>
              <a:rPr lang="en-US" sz="4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>
                <a:latin typeface="Arial" panose="020B0604020202020204" pitchFamily="34" charset="0"/>
                <a:cs typeface="Arial" panose="020B0604020202020204" pitchFamily="34" charset="0"/>
              </a:rPr>
              <a:t>bilim</a:t>
            </a:r>
            <a:r>
              <a:rPr lang="en-US" sz="4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>
                <a:latin typeface="Arial" panose="020B0604020202020204" pitchFamily="34" charset="0"/>
                <a:cs typeface="Arial" panose="020B0604020202020204" pitchFamily="34" charset="0"/>
              </a:rPr>
              <a:t>olishga</a:t>
            </a:r>
            <a:r>
              <a:rPr lang="en-US" sz="4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>
                <a:latin typeface="Arial" panose="020B0604020202020204" pitchFamily="34" charset="0"/>
                <a:cs typeface="Arial" panose="020B0604020202020204" pitchFamily="34" charset="0"/>
              </a:rPr>
              <a:t>bo‘lgan</a:t>
            </a:r>
            <a:r>
              <a:rPr lang="en-US" sz="4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>
                <a:latin typeface="Arial" panose="020B0604020202020204" pitchFamily="34" charset="0"/>
                <a:cs typeface="Arial" panose="020B0604020202020204" pitchFamily="34" charset="0"/>
              </a:rPr>
              <a:t>qiziqishini</a:t>
            </a:r>
            <a:r>
              <a:rPr lang="en-US" sz="4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>
                <a:latin typeface="Arial" panose="020B0604020202020204" pitchFamily="34" charset="0"/>
                <a:cs typeface="Arial" panose="020B0604020202020204" pitchFamily="34" charset="0"/>
              </a:rPr>
              <a:t>oshiradi</a:t>
            </a:r>
            <a:r>
              <a:rPr lang="en-US" sz="4000" b="1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4000" b="1" dirty="0" err="1">
                <a:latin typeface="Arial" panose="020B0604020202020204" pitchFamily="34" charset="0"/>
                <a:cs typeface="Arial" panose="020B0604020202020204" pitchFamily="34" charset="0"/>
              </a:rPr>
              <a:t>balki</a:t>
            </a:r>
            <a:r>
              <a:rPr lang="en-US" sz="4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>
                <a:latin typeface="Arial" panose="020B0604020202020204" pitchFamily="34" charset="0"/>
                <a:cs typeface="Arial" panose="020B0604020202020204" pitchFamily="34" charset="0"/>
              </a:rPr>
              <a:t>ularda</a:t>
            </a:r>
            <a:r>
              <a:rPr lang="en-US" sz="4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>
                <a:latin typeface="Arial" panose="020B0604020202020204" pitchFamily="34" charset="0"/>
                <a:cs typeface="Arial" panose="020B0604020202020204" pitchFamily="34" charset="0"/>
              </a:rPr>
              <a:t>mustaqil</a:t>
            </a:r>
            <a:r>
              <a:rPr lang="en-US" sz="4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>
                <a:latin typeface="Arial" panose="020B0604020202020204" pitchFamily="34" charset="0"/>
                <a:cs typeface="Arial" panose="020B0604020202020204" pitchFamily="34" charset="0"/>
              </a:rPr>
              <a:t>fikrlash</a:t>
            </a:r>
            <a:r>
              <a:rPr lang="en-US" sz="4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4000" b="1" dirty="0">
                <a:latin typeface="Arial" panose="020B0604020202020204" pitchFamily="34" charset="0"/>
                <a:cs typeface="Arial" panose="020B0604020202020204" pitchFamily="34" charset="0"/>
              </a:rPr>
              <a:t> individual </a:t>
            </a:r>
            <a:r>
              <a:rPr lang="en-US" sz="4000" b="1" dirty="0" err="1">
                <a:latin typeface="Arial" panose="020B0604020202020204" pitchFamily="34" charset="0"/>
                <a:cs typeface="Arial" panose="020B0604020202020204" pitchFamily="34" charset="0"/>
              </a:rPr>
              <a:t>rivojlanishni</a:t>
            </a:r>
            <a:r>
              <a:rPr lang="en-US" sz="4000" b="1" dirty="0">
                <a:latin typeface="Arial" panose="020B0604020202020204" pitchFamily="34" charset="0"/>
                <a:cs typeface="Arial" panose="020B0604020202020204" pitchFamily="34" charset="0"/>
              </a:rPr>
              <a:t> ham </a:t>
            </a:r>
            <a:r>
              <a:rPr lang="en-US" sz="4000" b="1" dirty="0" err="1">
                <a:latin typeface="Arial" panose="020B0604020202020204" pitchFamily="34" charset="0"/>
                <a:cs typeface="Arial" panose="020B0604020202020204" pitchFamily="34" charset="0"/>
              </a:rPr>
              <a:t>rag‘batlantiradi</a:t>
            </a:r>
            <a:r>
              <a:rPr lang="en-US" sz="4000" b="1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4000" b="1" dirty="0" err="1">
                <a:latin typeface="Arial" panose="020B0604020202020204" pitchFamily="34" charset="0"/>
                <a:cs typeface="Arial" panose="020B0604020202020204" pitchFamily="34" charset="0"/>
              </a:rPr>
              <a:t>O‘qituvchi</a:t>
            </a:r>
            <a:r>
              <a:rPr lang="en-US" sz="4000" b="1" dirty="0">
                <a:latin typeface="Arial" panose="020B0604020202020204" pitchFamily="34" charset="0"/>
                <a:cs typeface="Arial" panose="020B0604020202020204" pitchFamily="34" charset="0"/>
              </a:rPr>
              <a:t> bu </a:t>
            </a:r>
            <a:r>
              <a:rPr lang="en-US" sz="4000" b="1" dirty="0" err="1">
                <a:latin typeface="Arial" panose="020B0604020202020204" pitchFamily="34" charset="0"/>
                <a:cs typeface="Arial" panose="020B0604020202020204" pitchFamily="34" charset="0"/>
              </a:rPr>
              <a:t>yondashuvni</a:t>
            </a:r>
            <a:r>
              <a:rPr lang="en-US" sz="4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>
                <a:latin typeface="Arial" panose="020B0604020202020204" pitchFamily="34" charset="0"/>
                <a:cs typeface="Arial" panose="020B0604020202020204" pitchFamily="34" charset="0"/>
              </a:rPr>
              <a:t>qo‘llash</a:t>
            </a:r>
            <a:r>
              <a:rPr lang="en-US" sz="4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>
                <a:latin typeface="Arial" panose="020B0604020202020204" pitchFamily="34" charset="0"/>
                <a:cs typeface="Arial" panose="020B0604020202020204" pitchFamily="34" charset="0"/>
              </a:rPr>
              <a:t>orqali</a:t>
            </a:r>
            <a:r>
              <a:rPr lang="en-US" sz="4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>
                <a:latin typeface="Arial" panose="020B0604020202020204" pitchFamily="34" charset="0"/>
                <a:cs typeface="Arial" panose="020B0604020202020204" pitchFamily="34" charset="0"/>
              </a:rPr>
              <a:t>ta’lim</a:t>
            </a:r>
            <a:r>
              <a:rPr lang="en-US" sz="4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>
                <a:latin typeface="Arial" panose="020B0604020202020204" pitchFamily="34" charset="0"/>
                <a:cs typeface="Arial" panose="020B0604020202020204" pitchFamily="34" charset="0"/>
              </a:rPr>
              <a:t>samaradorligini</a:t>
            </a:r>
            <a:r>
              <a:rPr lang="en-US" sz="4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>
                <a:latin typeface="Arial" panose="020B0604020202020204" pitchFamily="34" charset="0"/>
                <a:cs typeface="Arial" panose="020B0604020202020204" pitchFamily="34" charset="0"/>
              </a:rPr>
              <a:t>sezilarli</a:t>
            </a:r>
            <a:r>
              <a:rPr lang="en-US" sz="4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>
                <a:latin typeface="Arial" panose="020B0604020202020204" pitchFamily="34" charset="0"/>
                <a:cs typeface="Arial" panose="020B0604020202020204" pitchFamily="34" charset="0"/>
              </a:rPr>
              <a:t>darajada</a:t>
            </a:r>
            <a:r>
              <a:rPr lang="en-US" sz="4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>
                <a:latin typeface="Arial" panose="020B0604020202020204" pitchFamily="34" charset="0"/>
                <a:cs typeface="Arial" panose="020B0604020202020204" pitchFamily="34" charset="0"/>
              </a:rPr>
              <a:t>oshirishi</a:t>
            </a:r>
            <a:r>
              <a:rPr lang="en-US" sz="4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>
                <a:latin typeface="Arial" panose="020B0604020202020204" pitchFamily="34" charset="0"/>
                <a:cs typeface="Arial" panose="020B0604020202020204" pitchFamily="34" charset="0"/>
              </a:rPr>
              <a:t>mumkin</a:t>
            </a:r>
            <a:r>
              <a:rPr lang="en-US" sz="4000" b="1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57137285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7090EE43-AE03-A8E2-3C79-CC6D4AC57BB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4" name="Рисунок 4">
            <a:extLst>
              <a:ext uri="{FF2B5EF4-FFF2-40B4-BE49-F238E27FC236}">
                <a16:creationId xmlns:a16="http://schemas.microsoft.com/office/drawing/2014/main" id="{25E23785-FC87-B505-AFB4-B71C3221633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5" name="Рисунок 5">
            <a:extLst>
              <a:ext uri="{FF2B5EF4-FFF2-40B4-BE49-F238E27FC236}">
                <a16:creationId xmlns:a16="http://schemas.microsoft.com/office/drawing/2014/main" id="{E39E2795-25AB-0F8F-E956-B3E047B60C42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graphicFrame>
        <p:nvGraphicFramePr>
          <p:cNvPr id="6" name="Схема 5"/>
          <p:cNvGraphicFramePr/>
          <p:nvPr/>
        </p:nvGraphicFramePr>
        <p:xfrm>
          <a:off x="3054350" y="2505075"/>
          <a:ext cx="11997267" cy="799817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4044950" y="2047875"/>
            <a:ext cx="10439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err="1">
                <a:latin typeface="Arial" pitchFamily="34" charset="0"/>
                <a:cs typeface="Arial" pitchFamily="34" charset="0"/>
              </a:rPr>
              <a:t>Ot</a:t>
            </a:r>
            <a:r>
              <a:rPr lang="en-US" sz="36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latin typeface="Arial" pitchFamily="34" charset="0"/>
                <a:cs typeface="Arial" pitchFamily="34" charset="0"/>
              </a:rPr>
              <a:t>obrazi</a:t>
            </a:r>
            <a:endParaRPr lang="ru-RU" sz="36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6766388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4"/>
          <p:cNvSpPr>
            <a:spLocks noChangeArrowheads="1"/>
          </p:cNvSpPr>
          <p:nvPr/>
        </p:nvSpPr>
        <p:spPr bwMode="auto">
          <a:xfrm>
            <a:off x="920751" y="2544597"/>
            <a:ext cx="10515600" cy="45663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/>
          <a:p>
            <a:pPr marL="474317" indent="-474317" algn="ctr" defTabSz="1264843" fontAlgn="base">
              <a:spcBef>
                <a:spcPct val="0"/>
              </a:spcBef>
              <a:spcAft>
                <a:spcPct val="0"/>
              </a:spcAft>
              <a:tabLst>
                <a:tab pos="632422" algn="l"/>
              </a:tabLst>
              <a:defRPr/>
            </a:pPr>
            <a:endParaRPr lang="en-US" sz="3873" b="1" dirty="0">
              <a:latin typeface="Times New Roman" pitchFamily="18" charset="0"/>
              <a:cs typeface="Arial" charset="0"/>
            </a:endParaRPr>
          </a:p>
          <a:p>
            <a:pPr marL="474317" indent="-474317" algn="ctr" defTabSz="1264843" fontAlgn="base">
              <a:spcBef>
                <a:spcPct val="0"/>
              </a:spcBef>
              <a:spcAft>
                <a:spcPct val="0"/>
              </a:spcAft>
              <a:tabLst>
                <a:tab pos="632422" algn="l"/>
              </a:tabLst>
              <a:defRPr/>
            </a:pPr>
            <a:r>
              <a:rPr lang="uz-Cyrl-UZ" sz="3600" b="1" i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r>
              <a:rPr lang="en-US" sz="3600" b="1" i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KTIV</a:t>
            </a:r>
            <a:r>
              <a:rPr lang="uz-Cyrl-UZ" sz="3600" b="1" i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r>
              <a:rPr lang="en-US" sz="3600" b="1" i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TOR 3-2-1” METODI</a:t>
            </a:r>
          </a:p>
          <a:p>
            <a:pPr marL="948633" indent="-948633" algn="ctr" defTabSz="1264843" fontAlgn="base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v"/>
              <a:tabLst>
                <a:tab pos="632422" algn="l"/>
              </a:tabLst>
              <a:defRPr/>
            </a:pPr>
            <a:r>
              <a:rPr lang="en-US" sz="3600" b="1" i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Esimda</a:t>
            </a:r>
            <a:r>
              <a:rPr lang="en-US" sz="3600" b="1" i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i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qoldi</a:t>
            </a:r>
            <a:r>
              <a:rPr lang="en-US" sz="3600" b="1" i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- 3.</a:t>
            </a:r>
          </a:p>
          <a:p>
            <a:pPr marL="948633" indent="-948633" algn="ctr" defTabSz="1264843" fontAlgn="base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v"/>
              <a:tabLst>
                <a:tab pos="632422" algn="l"/>
              </a:tabLst>
              <a:defRPr/>
            </a:pPr>
            <a:r>
              <a:rPr lang="en-US" sz="3600" b="1" i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Muhim</a:t>
            </a:r>
            <a:r>
              <a:rPr lang="en-US" sz="3600" b="1" i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i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bo‘ldi</a:t>
            </a:r>
            <a:r>
              <a:rPr lang="en-US" sz="3600" b="1" i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- 2.</a:t>
            </a:r>
          </a:p>
          <a:p>
            <a:pPr marL="948633" indent="-948633" algn="ctr" defTabSz="1264843" fontAlgn="base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v"/>
              <a:tabLst>
                <a:tab pos="632422" algn="l"/>
              </a:tabLst>
              <a:defRPr/>
            </a:pPr>
            <a:r>
              <a:rPr lang="en-US" sz="3600" b="1" i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Qo‘llayman</a:t>
            </a:r>
            <a:r>
              <a:rPr lang="en-US" sz="3600" b="1" i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- 1.</a:t>
            </a:r>
          </a:p>
          <a:p>
            <a:pPr algn="ctr" defTabSz="1264843" fontAlgn="base">
              <a:spcBef>
                <a:spcPct val="0"/>
              </a:spcBef>
              <a:spcAft>
                <a:spcPct val="0"/>
              </a:spcAft>
              <a:tabLst>
                <a:tab pos="632422" algn="l"/>
              </a:tabLst>
              <a:defRPr/>
            </a:pPr>
            <a:endParaRPr lang="en-US" sz="3600" b="1" i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 defTabSz="1264843" fontAlgn="base">
              <a:spcBef>
                <a:spcPct val="0"/>
              </a:spcBef>
              <a:spcAft>
                <a:spcPct val="0"/>
              </a:spcAft>
              <a:tabLst>
                <a:tab pos="632422" algn="l"/>
              </a:tabLst>
              <a:defRPr/>
            </a:pPr>
            <a:r>
              <a:rPr lang="en-US" sz="3600" b="1" i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3 </a:t>
            </a:r>
            <a:r>
              <a:rPr lang="en-US" sz="3600" b="1" i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daqiqa</a:t>
            </a:r>
            <a:br>
              <a:rPr lang="ru-RU" sz="3600" b="1" i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uz-Cyrl-UZ" sz="3600" b="1" i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E901028E-056B-4EBA-A74A-919E42C7209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/>
          <a:srcRect l="65718" t="47442" r="12791" b="21207"/>
          <a:stretch/>
        </p:blipFill>
        <p:spPr>
          <a:xfrm>
            <a:off x="10674350" y="2352675"/>
            <a:ext cx="6864903" cy="5633175"/>
          </a:xfrm>
          <a:prstGeom prst="rect">
            <a:avLst/>
          </a:prstGeom>
        </p:spPr>
      </p:pic>
      <p:pic>
        <p:nvPicPr>
          <p:cNvPr id="2" name="Graphic 1">
            <a:extLst>
              <a:ext uri="{FF2B5EF4-FFF2-40B4-BE49-F238E27FC236}">
                <a16:creationId xmlns:a16="http://schemas.microsoft.com/office/drawing/2014/main" id="{8380E8CD-F048-055C-F03F-74D1342B7A3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3" name="Рисунок 4">
            <a:extLst>
              <a:ext uri="{FF2B5EF4-FFF2-40B4-BE49-F238E27FC236}">
                <a16:creationId xmlns:a16="http://schemas.microsoft.com/office/drawing/2014/main" id="{0CA59E5F-2283-5D67-4C3E-FCF6296F2020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5" name="Рисунок 5">
            <a:extLst>
              <a:ext uri="{FF2B5EF4-FFF2-40B4-BE49-F238E27FC236}">
                <a16:creationId xmlns:a16="http://schemas.microsoft.com/office/drawing/2014/main" id="{0C9BA521-8299-39CB-B812-4A8F92225B51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491536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D204562D-5AFF-B6AC-2ACF-B43CA53C9326}"/>
              </a:ext>
            </a:extLst>
          </p:cNvPr>
          <p:cNvSpPr txBox="1"/>
          <p:nvPr/>
        </p:nvSpPr>
        <p:spPr>
          <a:xfrm>
            <a:off x="2901950" y="5172525"/>
            <a:ext cx="11424592" cy="11079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66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E'tiboringiz</a:t>
            </a:r>
            <a:r>
              <a:rPr lang="en-US" sz="6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66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uchun</a:t>
            </a:r>
            <a:r>
              <a:rPr lang="en-US" sz="6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66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rahmat</a:t>
            </a:r>
            <a:r>
              <a:rPr lang="en-US" sz="6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!</a:t>
            </a:r>
          </a:p>
        </p:txBody>
      </p:sp>
    </p:spTree>
    <p:extLst>
      <p:ext uri="{BB962C8B-B14F-4D97-AF65-F5344CB8AC3E}">
        <p14:creationId xmlns:p14="http://schemas.microsoft.com/office/powerpoint/2010/main" val="2646314097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5396</TotalTime>
  <Words>830</Words>
  <Application>Microsoft Office PowerPoint</Application>
  <PresentationFormat>Произвольный</PresentationFormat>
  <Paragraphs>92</Paragraphs>
  <Slides>13</Slides>
  <Notes>6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21" baseType="lpstr">
      <vt:lpstr>Arial</vt:lpstr>
      <vt:lpstr>Calibri</vt:lpstr>
      <vt:lpstr>Calibri Light</vt:lpstr>
      <vt:lpstr>Fira Sans Extra Condensed Medium</vt:lpstr>
      <vt:lpstr>Helvetica</vt:lpstr>
      <vt:lpstr>Times New Roman</vt:lpstr>
      <vt:lpstr>Wingdings</vt:lpstr>
      <vt:lpstr>Тема Office</vt:lpstr>
      <vt:lpstr>Презентация PowerPoint</vt:lpstr>
      <vt:lpstr>Reja:</vt:lpstr>
      <vt:lpstr>Презентация PowerPoint</vt:lpstr>
      <vt:lpstr>O‘qitishda differensiatsiya-</vt:lpstr>
      <vt:lpstr>Differensial yondashuvning asosiy tamoyillari</vt:lpstr>
      <vt:lpstr>Gomogen guruhlarda ta’lim berish-</vt:lpstr>
      <vt:lpstr>Differensial yondashuvning ahamiyati</vt:lpstr>
      <vt:lpstr>Differensial yondashuvni amaliyotda qo‘llash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ҚАШҚАДАРЁ ВИЛОЯТИДА-2.cdr</dc:title>
  <dc:creator>Anvarullo</dc:creator>
  <cp:lastModifiedBy>Администратор</cp:lastModifiedBy>
  <cp:revision>473</cp:revision>
  <cp:lastPrinted>2020-12-11T16:07:03Z</cp:lastPrinted>
  <dcterms:created xsi:type="dcterms:W3CDTF">2020-11-12T01:04:50Z</dcterms:created>
  <dcterms:modified xsi:type="dcterms:W3CDTF">2025-01-25T10:04:44Z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2020-11-12T00:00:00Z</vt:filetime>
  </property>
  <property fmtid="{D5CDD505-2E9C-101B-9397-08002B2CF9AE}" pid="3" name="Creator">
    <vt:lpwstr>CorelDRAW 2020</vt:lpwstr>
  </property>
  <property fmtid="{D5CDD505-2E9C-101B-9397-08002B2CF9AE}" pid="4" name="LastSaved">
    <vt:filetime>2020-11-12T00:00:00Z</vt:filetime>
  </property>
</Properties>
</file>