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5"/>
  </p:notesMasterIdLst>
  <p:sldIdLst>
    <p:sldId id="350" r:id="rId2"/>
    <p:sldId id="357" r:id="rId3"/>
    <p:sldId id="356" r:id="rId4"/>
    <p:sldId id="358" r:id="rId5"/>
    <p:sldId id="353" r:id="rId6"/>
    <p:sldId id="363" r:id="rId7"/>
    <p:sldId id="360" r:id="rId8"/>
    <p:sldId id="359" r:id="rId9"/>
    <p:sldId id="364" r:id="rId10"/>
    <p:sldId id="367" r:id="rId11"/>
    <p:sldId id="366" r:id="rId12"/>
    <p:sldId id="362" r:id="rId13"/>
    <p:sldId id="365" r:id="rId14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58" userDrawn="1">
          <p15:clr>
            <a:srgbClr val="A4A3A4"/>
          </p15:clr>
        </p15:guide>
        <p15:guide id="2" userDrawn="1">
          <p15:clr>
            <a:srgbClr val="A4A3A4"/>
          </p15:clr>
        </p15:guide>
        <p15:guide id="3" pos="112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E6E6E6"/>
    <a:srgbClr val="1F295C"/>
    <a:srgbClr val="E53935"/>
    <a:srgbClr val="80C783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858"/>
        <p:guide/>
        <p:guide pos="11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2" name="Google Shape;1112;g98099b62ae_0_1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3" name="Google Shape;1113;g98099b62ae_0_1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9120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93d42c1dd5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93d42c1dd5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0052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639a466128134c87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639a466128134c87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69159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" name="Google Shape;1321;g8e8b782381_0_23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2" name="Google Shape;1322;g8e8b782381_0_23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46337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g97c0c60065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9" name="Google Shape;489;g97c0c60065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666969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9" name="Google Shape;1729;g639a466128134c87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0" name="Google Shape;1730;g639a466128134c87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16892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5" name="Google Shape;905;g9e4f8ac851_2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6" name="Google Shape;906;g9e4f8ac851_2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163903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4" name="Google Shape;1254;g97c0c60065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5" name="Google Shape;1255;g97c0c60065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41507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0" name="Google Shape;1350;g9e4f8ac851_2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1" name="Google Shape;1351;g9e4f8ac851_2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8040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/>
        </p:nvSpPr>
        <p:spPr>
          <a:xfrm>
            <a:off x="899795" y="512033"/>
            <a:ext cx="1619572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511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3D CUBE DIAGRAMS</a:t>
            </a:r>
            <a:endParaRPr sz="5511" b="1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6149757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67">
          <p15:clr>
            <a:srgbClr val="FA7B17"/>
          </p15:clr>
        </p15:guide>
        <p15:guide id="3" orient="horz" pos="2973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1237218" y="2875360"/>
            <a:ext cx="15380732" cy="6853357"/>
          </a:xfrm>
        </p:spPr>
        <p:txBody>
          <a:bodyPr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III.FANNI O‘QITISHDA ZAMONAVIY YONDASHUVLAR</a:t>
            </a:r>
          </a:p>
          <a:p>
            <a:endParaRPr lang="en-US" sz="36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3-modul. Ona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fanining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DTS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darsliklarning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qiyosiy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endParaRPr lang="en-US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36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n-US" sz="3600" b="1" dirty="0">
                <a:solidFill>
                  <a:srgbClr val="002060"/>
                </a:solidFill>
              </a:rPr>
              <a:t>    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Ona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fanini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o‘qitishga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qo‘yiladigan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talablar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DTS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tahlili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5" name="Google Shape;1115;p19"/>
          <p:cNvGrpSpPr/>
          <p:nvPr/>
        </p:nvGrpSpPr>
        <p:grpSpPr>
          <a:xfrm>
            <a:off x="768350" y="1438275"/>
            <a:ext cx="16383000" cy="8839200"/>
            <a:chOff x="1022658" y="1114425"/>
            <a:chExt cx="7098684" cy="3622177"/>
          </a:xfrm>
        </p:grpSpPr>
        <p:sp>
          <p:nvSpPr>
            <p:cNvPr id="1116" name="Google Shape;1116;p19"/>
            <p:cNvSpPr/>
            <p:nvPr/>
          </p:nvSpPr>
          <p:spPr>
            <a:xfrm>
              <a:off x="1022658" y="4663947"/>
              <a:ext cx="7098684" cy="72655"/>
            </a:xfrm>
            <a:custGeom>
              <a:avLst/>
              <a:gdLst/>
              <a:ahLst/>
              <a:cxnLst/>
              <a:rect l="l" t="t" r="r" b="b"/>
              <a:pathLst>
                <a:path w="235270" h="2408" extrusionOk="0">
                  <a:moveTo>
                    <a:pt x="1204" y="0"/>
                  </a:moveTo>
                  <a:cubicBezTo>
                    <a:pt x="539" y="0"/>
                    <a:pt x="0" y="539"/>
                    <a:pt x="0" y="1204"/>
                  </a:cubicBezTo>
                  <a:cubicBezTo>
                    <a:pt x="0" y="1869"/>
                    <a:pt x="539" y="2407"/>
                    <a:pt x="1204" y="2407"/>
                  </a:cubicBezTo>
                  <a:lnTo>
                    <a:pt x="234066" y="2407"/>
                  </a:lnTo>
                  <a:cubicBezTo>
                    <a:pt x="234731" y="2407"/>
                    <a:pt x="235238" y="1869"/>
                    <a:pt x="235270" y="1204"/>
                  </a:cubicBezTo>
                  <a:cubicBezTo>
                    <a:pt x="235270" y="539"/>
                    <a:pt x="234731" y="0"/>
                    <a:pt x="234066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7" name="Google Shape;1117;p19"/>
            <p:cNvSpPr/>
            <p:nvPr/>
          </p:nvSpPr>
          <p:spPr>
            <a:xfrm>
              <a:off x="2566779" y="1609129"/>
              <a:ext cx="5536382" cy="569536"/>
            </a:xfrm>
            <a:custGeom>
              <a:avLst/>
              <a:gdLst/>
              <a:ahLst/>
              <a:cxnLst/>
              <a:rect l="l" t="t" r="r" b="b"/>
              <a:pathLst>
                <a:path w="183491" h="18876" extrusionOk="0">
                  <a:moveTo>
                    <a:pt x="13016" y="1"/>
                  </a:moveTo>
                  <a:lnTo>
                    <a:pt x="0" y="18875"/>
                  </a:lnTo>
                  <a:lnTo>
                    <a:pt x="179881" y="18875"/>
                  </a:lnTo>
                  <a:cubicBezTo>
                    <a:pt x="181876" y="18875"/>
                    <a:pt x="183491" y="17292"/>
                    <a:pt x="183491" y="15297"/>
                  </a:cubicBezTo>
                  <a:lnTo>
                    <a:pt x="183491" y="3611"/>
                  </a:lnTo>
                  <a:cubicBezTo>
                    <a:pt x="183491" y="1616"/>
                    <a:pt x="181876" y="1"/>
                    <a:pt x="17988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8" name="Google Shape;1118;p19"/>
            <p:cNvSpPr/>
            <p:nvPr/>
          </p:nvSpPr>
          <p:spPr>
            <a:xfrm>
              <a:off x="2142528" y="2238823"/>
              <a:ext cx="5960638" cy="569536"/>
            </a:xfrm>
            <a:custGeom>
              <a:avLst/>
              <a:gdLst/>
              <a:ahLst/>
              <a:cxnLst/>
              <a:rect l="l" t="t" r="r" b="b"/>
              <a:pathLst>
                <a:path w="197552" h="18876" extrusionOk="0">
                  <a:moveTo>
                    <a:pt x="13016" y="1"/>
                  </a:moveTo>
                  <a:lnTo>
                    <a:pt x="0" y="18875"/>
                  </a:lnTo>
                  <a:lnTo>
                    <a:pt x="193942" y="18875"/>
                  </a:lnTo>
                  <a:cubicBezTo>
                    <a:pt x="195937" y="18875"/>
                    <a:pt x="197552" y="17260"/>
                    <a:pt x="197552" y="15297"/>
                  </a:cubicBezTo>
                  <a:lnTo>
                    <a:pt x="197552" y="3579"/>
                  </a:lnTo>
                  <a:cubicBezTo>
                    <a:pt x="197552" y="1616"/>
                    <a:pt x="195937" y="1"/>
                    <a:pt x="193942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9" name="Google Shape;1119;p19"/>
            <p:cNvSpPr/>
            <p:nvPr/>
          </p:nvSpPr>
          <p:spPr>
            <a:xfrm>
              <a:off x="1698213" y="2867552"/>
              <a:ext cx="6404958" cy="571437"/>
            </a:xfrm>
            <a:custGeom>
              <a:avLst/>
              <a:gdLst/>
              <a:ahLst/>
              <a:cxnLst/>
              <a:rect l="l" t="t" r="r" b="b"/>
              <a:pathLst>
                <a:path w="212278" h="18939" extrusionOk="0">
                  <a:moveTo>
                    <a:pt x="13048" y="1"/>
                  </a:moveTo>
                  <a:lnTo>
                    <a:pt x="0" y="18875"/>
                  </a:lnTo>
                  <a:lnTo>
                    <a:pt x="208668" y="18939"/>
                  </a:lnTo>
                  <a:cubicBezTo>
                    <a:pt x="210663" y="18939"/>
                    <a:pt x="212278" y="17324"/>
                    <a:pt x="212278" y="15360"/>
                  </a:cubicBezTo>
                  <a:cubicBezTo>
                    <a:pt x="212278" y="11496"/>
                    <a:pt x="212278" y="6809"/>
                    <a:pt x="212278" y="3643"/>
                  </a:cubicBezTo>
                  <a:cubicBezTo>
                    <a:pt x="212278" y="1679"/>
                    <a:pt x="210663" y="64"/>
                    <a:pt x="208668" y="64"/>
                  </a:cubicBezTo>
                  <a:lnTo>
                    <a:pt x="13048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0" name="Google Shape;1120;p19"/>
            <p:cNvSpPr/>
            <p:nvPr/>
          </p:nvSpPr>
          <p:spPr>
            <a:xfrm>
              <a:off x="1263432" y="3498212"/>
              <a:ext cx="6839744" cy="569506"/>
            </a:xfrm>
            <a:custGeom>
              <a:avLst/>
              <a:gdLst/>
              <a:ahLst/>
              <a:cxnLst/>
              <a:rect l="l" t="t" r="r" b="b"/>
              <a:pathLst>
                <a:path w="226688" h="18875" extrusionOk="0">
                  <a:moveTo>
                    <a:pt x="13017" y="0"/>
                  </a:moveTo>
                  <a:lnTo>
                    <a:pt x="1" y="18875"/>
                  </a:lnTo>
                  <a:lnTo>
                    <a:pt x="223078" y="18875"/>
                  </a:lnTo>
                  <a:cubicBezTo>
                    <a:pt x="225073" y="18875"/>
                    <a:pt x="226688" y="17260"/>
                    <a:pt x="226688" y="15265"/>
                  </a:cubicBezTo>
                  <a:lnTo>
                    <a:pt x="226688" y="3579"/>
                  </a:lnTo>
                  <a:cubicBezTo>
                    <a:pt x="226688" y="1584"/>
                    <a:pt x="225073" y="0"/>
                    <a:pt x="22307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1" name="Google Shape;1121;p19"/>
            <p:cNvSpPr/>
            <p:nvPr/>
          </p:nvSpPr>
          <p:spPr>
            <a:xfrm>
              <a:off x="1862561" y="2868518"/>
              <a:ext cx="851408" cy="569506"/>
            </a:xfrm>
            <a:custGeom>
              <a:avLst/>
              <a:gdLst/>
              <a:ahLst/>
              <a:cxnLst/>
              <a:rect l="l" t="t" r="r" b="b"/>
              <a:pathLst>
                <a:path w="28218" h="18875" extrusionOk="0">
                  <a:moveTo>
                    <a:pt x="13080" y="0"/>
                  </a:moveTo>
                  <a:lnTo>
                    <a:pt x="0" y="18875"/>
                  </a:lnTo>
                  <a:lnTo>
                    <a:pt x="15138" y="18875"/>
                  </a:lnTo>
                  <a:lnTo>
                    <a:pt x="28217" y="0"/>
                  </a:ln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2" name="Google Shape;1122;p19"/>
            <p:cNvSpPr/>
            <p:nvPr/>
          </p:nvSpPr>
          <p:spPr>
            <a:xfrm>
              <a:off x="1425879" y="3498212"/>
              <a:ext cx="852373" cy="569506"/>
            </a:xfrm>
            <a:custGeom>
              <a:avLst/>
              <a:gdLst/>
              <a:ahLst/>
              <a:cxnLst/>
              <a:rect l="l" t="t" r="r" b="b"/>
              <a:pathLst>
                <a:path w="28250" h="18875" extrusionOk="0">
                  <a:moveTo>
                    <a:pt x="13111" y="0"/>
                  </a:moveTo>
                  <a:lnTo>
                    <a:pt x="1" y="18875"/>
                  </a:lnTo>
                  <a:lnTo>
                    <a:pt x="15170" y="18875"/>
                  </a:lnTo>
                  <a:lnTo>
                    <a:pt x="28249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3" name="Google Shape;1123;p19"/>
            <p:cNvSpPr/>
            <p:nvPr/>
          </p:nvSpPr>
          <p:spPr>
            <a:xfrm>
              <a:off x="2298277" y="2238823"/>
              <a:ext cx="852373" cy="569536"/>
            </a:xfrm>
            <a:custGeom>
              <a:avLst/>
              <a:gdLst/>
              <a:ahLst/>
              <a:cxnLst/>
              <a:rect l="l" t="t" r="r" b="b"/>
              <a:pathLst>
                <a:path w="28250" h="18876" extrusionOk="0">
                  <a:moveTo>
                    <a:pt x="7854" y="1"/>
                  </a:moveTo>
                  <a:lnTo>
                    <a:pt x="3041" y="6999"/>
                  </a:lnTo>
                  <a:cubicBezTo>
                    <a:pt x="3136" y="7348"/>
                    <a:pt x="3326" y="7664"/>
                    <a:pt x="3642" y="7886"/>
                  </a:cubicBezTo>
                  <a:cubicBezTo>
                    <a:pt x="3911" y="8070"/>
                    <a:pt x="4223" y="8159"/>
                    <a:pt x="4531" y="8159"/>
                  </a:cubicBezTo>
                  <a:cubicBezTo>
                    <a:pt x="5022" y="8159"/>
                    <a:pt x="5504" y="7934"/>
                    <a:pt x="5796" y="7506"/>
                  </a:cubicBezTo>
                  <a:lnTo>
                    <a:pt x="10990" y="1"/>
                  </a:lnTo>
                  <a:close/>
                  <a:moveTo>
                    <a:pt x="13080" y="1"/>
                  </a:moveTo>
                  <a:lnTo>
                    <a:pt x="0" y="18875"/>
                  </a:lnTo>
                  <a:lnTo>
                    <a:pt x="15170" y="18875"/>
                  </a:lnTo>
                  <a:lnTo>
                    <a:pt x="28249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4" name="Google Shape;1124;p19"/>
            <p:cNvSpPr/>
            <p:nvPr/>
          </p:nvSpPr>
          <p:spPr>
            <a:xfrm>
              <a:off x="2566779" y="1609129"/>
              <a:ext cx="1019589" cy="569536"/>
            </a:xfrm>
            <a:custGeom>
              <a:avLst/>
              <a:gdLst/>
              <a:ahLst/>
              <a:cxnLst/>
              <a:rect l="l" t="t" r="r" b="b"/>
              <a:pathLst>
                <a:path w="33792" h="18876" extrusionOk="0">
                  <a:moveTo>
                    <a:pt x="13016" y="1"/>
                  </a:moveTo>
                  <a:lnTo>
                    <a:pt x="0" y="18875"/>
                  </a:lnTo>
                  <a:lnTo>
                    <a:pt x="3484" y="18875"/>
                  </a:lnTo>
                  <a:lnTo>
                    <a:pt x="16563" y="1"/>
                  </a:lnTo>
                  <a:close/>
                  <a:moveTo>
                    <a:pt x="18653" y="1"/>
                  </a:moveTo>
                  <a:lnTo>
                    <a:pt x="5574" y="18875"/>
                  </a:lnTo>
                  <a:lnTo>
                    <a:pt x="20712" y="18875"/>
                  </a:lnTo>
                  <a:lnTo>
                    <a:pt x="3379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5" name="Google Shape;1125;p19"/>
            <p:cNvSpPr/>
            <p:nvPr/>
          </p:nvSpPr>
          <p:spPr>
            <a:xfrm>
              <a:off x="1157588" y="4486202"/>
              <a:ext cx="114474" cy="120901"/>
            </a:xfrm>
            <a:custGeom>
              <a:avLst/>
              <a:gdLst/>
              <a:ahLst/>
              <a:cxnLst/>
              <a:rect l="l" t="t" r="r" b="b"/>
              <a:pathLst>
                <a:path w="3794" h="4007" extrusionOk="0">
                  <a:moveTo>
                    <a:pt x="944" y="1"/>
                  </a:moveTo>
                  <a:lnTo>
                    <a:pt x="120" y="3263"/>
                  </a:lnTo>
                  <a:cubicBezTo>
                    <a:pt x="0" y="3671"/>
                    <a:pt x="317" y="4007"/>
                    <a:pt x="685" y="4007"/>
                  </a:cubicBezTo>
                  <a:cubicBezTo>
                    <a:pt x="802" y="4007"/>
                    <a:pt x="924" y="3973"/>
                    <a:pt x="1039" y="3896"/>
                  </a:cubicBezTo>
                  <a:lnTo>
                    <a:pt x="3794" y="1964"/>
                  </a:lnTo>
                  <a:lnTo>
                    <a:pt x="944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6" name="Google Shape;1126;p19"/>
            <p:cNvSpPr/>
            <p:nvPr/>
          </p:nvSpPr>
          <p:spPr>
            <a:xfrm>
              <a:off x="1170743" y="4143174"/>
              <a:ext cx="396587" cy="417587"/>
            </a:xfrm>
            <a:custGeom>
              <a:avLst/>
              <a:gdLst/>
              <a:ahLst/>
              <a:cxnLst/>
              <a:rect l="l" t="t" r="r" b="b"/>
              <a:pathLst>
                <a:path w="13144" h="13840" extrusionOk="0">
                  <a:moveTo>
                    <a:pt x="2914" y="1"/>
                  </a:moveTo>
                  <a:lnTo>
                    <a:pt x="1" y="11401"/>
                  </a:lnTo>
                  <a:lnTo>
                    <a:pt x="3516" y="13840"/>
                  </a:lnTo>
                  <a:lnTo>
                    <a:pt x="13144" y="7094"/>
                  </a:lnTo>
                  <a:lnTo>
                    <a:pt x="291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7" name="Google Shape;1127;p19"/>
            <p:cNvSpPr/>
            <p:nvPr/>
          </p:nvSpPr>
          <p:spPr>
            <a:xfrm>
              <a:off x="3294894" y="1114425"/>
              <a:ext cx="333497" cy="358117"/>
            </a:xfrm>
            <a:custGeom>
              <a:avLst/>
              <a:gdLst/>
              <a:ahLst/>
              <a:cxnLst/>
              <a:rect l="l" t="t" r="r" b="b"/>
              <a:pathLst>
                <a:path w="11053" h="11869" extrusionOk="0">
                  <a:moveTo>
                    <a:pt x="6686" y="1"/>
                  </a:moveTo>
                  <a:cubicBezTo>
                    <a:pt x="6072" y="1"/>
                    <a:pt x="5471" y="287"/>
                    <a:pt x="5099" y="816"/>
                  </a:cubicBezTo>
                  <a:lnTo>
                    <a:pt x="0" y="8195"/>
                  </a:lnTo>
                  <a:lnTo>
                    <a:pt x="5352" y="11868"/>
                  </a:lnTo>
                  <a:lnTo>
                    <a:pt x="10451" y="4521"/>
                  </a:lnTo>
                  <a:cubicBezTo>
                    <a:pt x="11053" y="3634"/>
                    <a:pt x="10831" y="2431"/>
                    <a:pt x="9944" y="1829"/>
                  </a:cubicBezTo>
                  <a:lnTo>
                    <a:pt x="7791" y="341"/>
                  </a:lnTo>
                  <a:cubicBezTo>
                    <a:pt x="7452" y="111"/>
                    <a:pt x="7067" y="1"/>
                    <a:pt x="668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8" name="Google Shape;1128;p19"/>
            <p:cNvSpPr/>
            <p:nvPr/>
          </p:nvSpPr>
          <p:spPr>
            <a:xfrm>
              <a:off x="3396182" y="1128515"/>
              <a:ext cx="232208" cy="344027"/>
            </a:xfrm>
            <a:custGeom>
              <a:avLst/>
              <a:gdLst/>
              <a:ahLst/>
              <a:cxnLst/>
              <a:rect l="l" t="t" r="r" b="b"/>
              <a:pathLst>
                <a:path w="7696" h="11402" extrusionOk="0">
                  <a:moveTo>
                    <a:pt x="4624" y="0"/>
                  </a:moveTo>
                  <a:cubicBezTo>
                    <a:pt x="5479" y="602"/>
                    <a:pt x="5701" y="1805"/>
                    <a:pt x="5099" y="2660"/>
                  </a:cubicBezTo>
                  <a:lnTo>
                    <a:pt x="0" y="10039"/>
                  </a:lnTo>
                  <a:lnTo>
                    <a:pt x="1995" y="11401"/>
                  </a:lnTo>
                  <a:lnTo>
                    <a:pt x="7094" y="4054"/>
                  </a:lnTo>
                  <a:cubicBezTo>
                    <a:pt x="7696" y="3167"/>
                    <a:pt x="7474" y="1964"/>
                    <a:pt x="6587" y="1362"/>
                  </a:cubicBezTo>
                  <a:lnTo>
                    <a:pt x="4624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9" name="Google Shape;1129;p19"/>
            <p:cNvSpPr/>
            <p:nvPr/>
          </p:nvSpPr>
          <p:spPr>
            <a:xfrm>
              <a:off x="2279148" y="1308281"/>
              <a:ext cx="1149542" cy="1158021"/>
            </a:xfrm>
            <a:custGeom>
              <a:avLst/>
              <a:gdLst/>
              <a:ahLst/>
              <a:cxnLst/>
              <a:rect l="l" t="t" r="r" b="b"/>
              <a:pathLst>
                <a:path w="38099" h="38380" extrusionOk="0">
                  <a:moveTo>
                    <a:pt x="36433" y="0"/>
                  </a:moveTo>
                  <a:cubicBezTo>
                    <a:pt x="36335" y="0"/>
                    <a:pt x="36236" y="9"/>
                    <a:pt x="36135" y="28"/>
                  </a:cubicBezTo>
                  <a:lnTo>
                    <a:pt x="23816" y="2245"/>
                  </a:lnTo>
                  <a:lnTo>
                    <a:pt x="508" y="35940"/>
                  </a:lnTo>
                  <a:cubicBezTo>
                    <a:pt x="1" y="36637"/>
                    <a:pt x="191" y="37619"/>
                    <a:pt x="888" y="38094"/>
                  </a:cubicBezTo>
                  <a:cubicBezTo>
                    <a:pt x="1155" y="38288"/>
                    <a:pt x="1464" y="38380"/>
                    <a:pt x="1771" y="38380"/>
                  </a:cubicBezTo>
                  <a:cubicBezTo>
                    <a:pt x="2263" y="38380"/>
                    <a:pt x="2748" y="38143"/>
                    <a:pt x="3041" y="37714"/>
                  </a:cubicBezTo>
                  <a:lnTo>
                    <a:pt x="25653" y="5063"/>
                  </a:lnTo>
                  <a:lnTo>
                    <a:pt x="36705" y="3068"/>
                  </a:lnTo>
                  <a:cubicBezTo>
                    <a:pt x="37529" y="2910"/>
                    <a:pt x="38099" y="2118"/>
                    <a:pt x="37941" y="1263"/>
                  </a:cubicBezTo>
                  <a:cubicBezTo>
                    <a:pt x="37801" y="508"/>
                    <a:pt x="37168" y="0"/>
                    <a:pt x="36433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0" name="Google Shape;1130;p19"/>
            <p:cNvSpPr/>
            <p:nvPr/>
          </p:nvSpPr>
          <p:spPr>
            <a:xfrm>
              <a:off x="1258665" y="1559435"/>
              <a:ext cx="2098377" cy="2797836"/>
            </a:xfrm>
            <a:custGeom>
              <a:avLst/>
              <a:gdLst/>
              <a:ahLst/>
              <a:cxnLst/>
              <a:rect l="l" t="t" r="r" b="b"/>
              <a:pathLst>
                <a:path w="69546" h="92728" extrusionOk="0">
                  <a:moveTo>
                    <a:pt x="59317" y="1"/>
                  </a:moveTo>
                  <a:lnTo>
                    <a:pt x="0" y="85634"/>
                  </a:lnTo>
                  <a:lnTo>
                    <a:pt x="10230" y="92727"/>
                  </a:lnTo>
                  <a:lnTo>
                    <a:pt x="69546" y="7095"/>
                  </a:lnTo>
                  <a:lnTo>
                    <a:pt x="59317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1" name="Google Shape;1131;p19"/>
            <p:cNvSpPr/>
            <p:nvPr/>
          </p:nvSpPr>
          <p:spPr>
            <a:xfrm>
              <a:off x="1412513" y="1319626"/>
              <a:ext cx="2161437" cy="3037647"/>
            </a:xfrm>
            <a:custGeom>
              <a:avLst/>
              <a:gdLst/>
              <a:ahLst/>
              <a:cxnLst/>
              <a:rect l="l" t="t" r="r" b="b"/>
              <a:pathLst>
                <a:path w="71636" h="100676" extrusionOk="0">
                  <a:moveTo>
                    <a:pt x="67297" y="0"/>
                  </a:moveTo>
                  <a:lnTo>
                    <a:pt x="0" y="97129"/>
                  </a:lnTo>
                  <a:lnTo>
                    <a:pt x="5131" y="100675"/>
                  </a:lnTo>
                  <a:lnTo>
                    <a:pt x="70654" y="6112"/>
                  </a:lnTo>
                  <a:cubicBezTo>
                    <a:pt x="71636" y="4687"/>
                    <a:pt x="71287" y="2755"/>
                    <a:pt x="69862" y="1774"/>
                  </a:cubicBezTo>
                  <a:lnTo>
                    <a:pt x="67297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2" name="Google Shape;1132;p19"/>
            <p:cNvSpPr/>
            <p:nvPr/>
          </p:nvSpPr>
          <p:spPr>
            <a:xfrm>
              <a:off x="2565814" y="1609129"/>
              <a:ext cx="716687" cy="773894"/>
            </a:xfrm>
            <a:custGeom>
              <a:avLst/>
              <a:gdLst/>
              <a:ahLst/>
              <a:cxnLst/>
              <a:rect l="l" t="t" r="r" b="b"/>
              <a:pathLst>
                <a:path w="23753" h="25649" extrusionOk="0">
                  <a:moveTo>
                    <a:pt x="13048" y="1"/>
                  </a:moveTo>
                  <a:lnTo>
                    <a:pt x="1" y="18875"/>
                  </a:lnTo>
                  <a:lnTo>
                    <a:pt x="32" y="18875"/>
                  </a:lnTo>
                  <a:lnTo>
                    <a:pt x="8995" y="25114"/>
                  </a:lnTo>
                  <a:cubicBezTo>
                    <a:pt x="9512" y="25475"/>
                    <a:pt x="10112" y="25649"/>
                    <a:pt x="10709" y="25649"/>
                  </a:cubicBezTo>
                  <a:cubicBezTo>
                    <a:pt x="11683" y="25649"/>
                    <a:pt x="12649" y="25186"/>
                    <a:pt x="13238" y="24322"/>
                  </a:cubicBezTo>
                  <a:lnTo>
                    <a:pt x="22802" y="10483"/>
                  </a:lnTo>
                  <a:cubicBezTo>
                    <a:pt x="23753" y="9090"/>
                    <a:pt x="23404" y="7190"/>
                    <a:pt x="22011" y="6240"/>
                  </a:cubicBezTo>
                  <a:lnTo>
                    <a:pt x="13048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527" b="1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1</a:t>
              </a:r>
              <a:endParaRPr sz="4527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133" name="Google Shape;1133;p19"/>
            <p:cNvSpPr/>
            <p:nvPr/>
          </p:nvSpPr>
          <p:spPr>
            <a:xfrm>
              <a:off x="1697247" y="2867552"/>
              <a:ext cx="717623" cy="773683"/>
            </a:xfrm>
            <a:custGeom>
              <a:avLst/>
              <a:gdLst/>
              <a:ahLst/>
              <a:cxnLst/>
              <a:rect l="l" t="t" r="r" b="b"/>
              <a:pathLst>
                <a:path w="23784" h="25642" extrusionOk="0">
                  <a:moveTo>
                    <a:pt x="13080" y="1"/>
                  </a:moveTo>
                  <a:lnTo>
                    <a:pt x="1" y="18844"/>
                  </a:lnTo>
                  <a:lnTo>
                    <a:pt x="32" y="18875"/>
                  </a:lnTo>
                  <a:lnTo>
                    <a:pt x="8995" y="25082"/>
                  </a:lnTo>
                  <a:cubicBezTo>
                    <a:pt x="9531" y="25460"/>
                    <a:pt x="10142" y="25641"/>
                    <a:pt x="10748" y="25641"/>
                  </a:cubicBezTo>
                  <a:cubicBezTo>
                    <a:pt x="11715" y="25641"/>
                    <a:pt x="12666" y="25179"/>
                    <a:pt x="13270" y="24322"/>
                  </a:cubicBezTo>
                  <a:lnTo>
                    <a:pt x="22834" y="10483"/>
                  </a:lnTo>
                  <a:cubicBezTo>
                    <a:pt x="23784" y="9090"/>
                    <a:pt x="23436" y="7190"/>
                    <a:pt x="22042" y="6239"/>
                  </a:cubicBezTo>
                  <a:lnTo>
                    <a:pt x="13080" y="1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527" b="1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3</a:t>
              </a:r>
              <a:endParaRPr sz="4527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134" name="Google Shape;1134;p19"/>
            <p:cNvSpPr/>
            <p:nvPr/>
          </p:nvSpPr>
          <p:spPr>
            <a:xfrm>
              <a:off x="2141563" y="2238823"/>
              <a:ext cx="716687" cy="773683"/>
            </a:xfrm>
            <a:custGeom>
              <a:avLst/>
              <a:gdLst/>
              <a:ahLst/>
              <a:cxnLst/>
              <a:rect l="l" t="t" r="r" b="b"/>
              <a:pathLst>
                <a:path w="23753" h="25642" extrusionOk="0">
                  <a:moveTo>
                    <a:pt x="13048" y="1"/>
                  </a:moveTo>
                  <a:lnTo>
                    <a:pt x="1" y="18844"/>
                  </a:lnTo>
                  <a:lnTo>
                    <a:pt x="32" y="18875"/>
                  </a:lnTo>
                  <a:lnTo>
                    <a:pt x="8995" y="25082"/>
                  </a:lnTo>
                  <a:cubicBezTo>
                    <a:pt x="9531" y="25460"/>
                    <a:pt x="10142" y="25641"/>
                    <a:pt x="10746" y="25641"/>
                  </a:cubicBezTo>
                  <a:cubicBezTo>
                    <a:pt x="11710" y="25641"/>
                    <a:pt x="12654" y="25179"/>
                    <a:pt x="13238" y="24322"/>
                  </a:cubicBezTo>
                  <a:lnTo>
                    <a:pt x="22802" y="10451"/>
                  </a:lnTo>
                  <a:cubicBezTo>
                    <a:pt x="23752" y="9090"/>
                    <a:pt x="23404" y="7189"/>
                    <a:pt x="22042" y="6239"/>
                  </a:cubicBezTo>
                  <a:lnTo>
                    <a:pt x="13048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527" b="1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2</a:t>
              </a:r>
              <a:endParaRPr sz="4527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135" name="Google Shape;1135;p19"/>
            <p:cNvSpPr/>
            <p:nvPr/>
          </p:nvSpPr>
          <p:spPr>
            <a:xfrm>
              <a:off x="1262497" y="3498212"/>
              <a:ext cx="716657" cy="773653"/>
            </a:xfrm>
            <a:custGeom>
              <a:avLst/>
              <a:gdLst/>
              <a:ahLst/>
              <a:cxnLst/>
              <a:rect l="l" t="t" r="r" b="b"/>
              <a:pathLst>
                <a:path w="23752" h="25641" extrusionOk="0">
                  <a:moveTo>
                    <a:pt x="13048" y="0"/>
                  </a:moveTo>
                  <a:lnTo>
                    <a:pt x="0" y="18843"/>
                  </a:lnTo>
                  <a:lnTo>
                    <a:pt x="32" y="18875"/>
                  </a:lnTo>
                  <a:lnTo>
                    <a:pt x="8994" y="25082"/>
                  </a:lnTo>
                  <a:cubicBezTo>
                    <a:pt x="9530" y="25460"/>
                    <a:pt x="10142" y="25641"/>
                    <a:pt x="10745" y="25641"/>
                  </a:cubicBezTo>
                  <a:cubicBezTo>
                    <a:pt x="11710" y="25641"/>
                    <a:pt x="12653" y="25179"/>
                    <a:pt x="13238" y="24322"/>
                  </a:cubicBezTo>
                  <a:lnTo>
                    <a:pt x="22802" y="10451"/>
                  </a:lnTo>
                  <a:cubicBezTo>
                    <a:pt x="23752" y="9057"/>
                    <a:pt x="23404" y="7189"/>
                    <a:pt x="22042" y="6207"/>
                  </a:cubicBezTo>
                  <a:lnTo>
                    <a:pt x="13048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527" b="1" dirty="0">
                  <a:solidFill>
                    <a:srgbClr val="FFFFFF"/>
                  </a:solidFill>
                  <a:latin typeface="Fira Sans"/>
                  <a:ea typeface="Fira Sans"/>
                  <a:cs typeface="Fira Sans"/>
                  <a:sym typeface="Fira Sans"/>
                </a:rPr>
                <a:t>4</a:t>
              </a:r>
              <a:endParaRPr sz="4527" b="1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136" name="Google Shape;1136;p19"/>
            <p:cNvSpPr/>
            <p:nvPr/>
          </p:nvSpPr>
          <p:spPr>
            <a:xfrm>
              <a:off x="3048357" y="1249295"/>
              <a:ext cx="525575" cy="524217"/>
            </a:xfrm>
            <a:custGeom>
              <a:avLst/>
              <a:gdLst/>
              <a:ahLst/>
              <a:cxnLst/>
              <a:rect l="l" t="t" r="r" b="b"/>
              <a:pathLst>
                <a:path w="17419" h="17374" extrusionOk="0">
                  <a:moveTo>
                    <a:pt x="8752" y="1"/>
                  </a:moveTo>
                  <a:cubicBezTo>
                    <a:pt x="7766" y="1"/>
                    <a:pt x="6794" y="470"/>
                    <a:pt x="6208" y="1349"/>
                  </a:cubicBezTo>
                  <a:lnTo>
                    <a:pt x="1" y="10280"/>
                  </a:lnTo>
                  <a:lnTo>
                    <a:pt x="10230" y="17374"/>
                  </a:lnTo>
                  <a:lnTo>
                    <a:pt x="16437" y="8443"/>
                  </a:lnTo>
                  <a:cubicBezTo>
                    <a:pt x="17419" y="7018"/>
                    <a:pt x="17070" y="5086"/>
                    <a:pt x="15645" y="4105"/>
                  </a:cubicBezTo>
                  <a:lnTo>
                    <a:pt x="10515" y="558"/>
                  </a:lnTo>
                  <a:cubicBezTo>
                    <a:pt x="9981" y="182"/>
                    <a:pt x="9364" y="1"/>
                    <a:pt x="8752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138" name="Google Shape;1138;p19"/>
          <p:cNvSpPr txBox="1"/>
          <p:nvPr/>
        </p:nvSpPr>
        <p:spPr>
          <a:xfrm>
            <a:off x="7846709" y="3400916"/>
            <a:ext cx="8776506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DTSning  maqsad va vazifalari</a:t>
            </a:r>
            <a:endParaRPr sz="36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140" name="Google Shape;1140;p19"/>
          <p:cNvSpPr txBox="1"/>
          <p:nvPr/>
        </p:nvSpPr>
        <p:spPr>
          <a:xfrm>
            <a:off x="5125270" y="6382822"/>
            <a:ext cx="10640278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Adabiyot fanini o‘qitishga qo‘yiladigan talablar</a:t>
            </a:r>
            <a:endParaRPr sz="36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142" name="Google Shape;1142;p19"/>
          <p:cNvSpPr txBox="1"/>
          <p:nvPr/>
        </p:nvSpPr>
        <p:spPr>
          <a:xfrm>
            <a:off x="4144896" y="7644483"/>
            <a:ext cx="11682334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Ona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tili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va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adabiyot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fanlarining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tayanch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o‘quv</a:t>
            </a:r>
            <a:r>
              <a:rPr lang="en-US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rejasi</a:t>
            </a:r>
            <a:endParaRPr sz="36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144" name="Google Shape;1144;p19"/>
          <p:cNvSpPr txBox="1"/>
          <p:nvPr/>
        </p:nvSpPr>
        <p:spPr>
          <a:xfrm>
            <a:off x="5765504" y="4789446"/>
            <a:ext cx="10190836" cy="69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36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Ona tili fanini o‘qitishga qo‘yiladigan talablar</a:t>
            </a:r>
            <a:endParaRPr sz="36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52" y="-58573"/>
            <a:ext cx="17996952" cy="144487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058" y="136917"/>
            <a:ext cx="2359356" cy="9205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24156" y="161962"/>
            <a:ext cx="3322608" cy="920576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 flipH="1">
            <a:off x="837715" y="2321827"/>
            <a:ext cx="2893698" cy="1206822"/>
          </a:xfrm>
          <a:prstGeom prst="round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911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/>
          <p:nvPr/>
        </p:nvSpPr>
        <p:spPr>
          <a:xfrm>
            <a:off x="6297011" y="9545533"/>
            <a:ext cx="6683050" cy="115688"/>
          </a:xfrm>
          <a:custGeom>
            <a:avLst/>
            <a:gdLst/>
            <a:ahLst/>
            <a:cxnLst/>
            <a:rect l="l" t="t" r="r" b="b"/>
            <a:pathLst>
              <a:path w="111666" h="1933" extrusionOk="0">
                <a:moveTo>
                  <a:pt x="982" y="1"/>
                </a:moveTo>
                <a:cubicBezTo>
                  <a:pt x="444" y="1"/>
                  <a:pt x="0" y="444"/>
                  <a:pt x="0" y="983"/>
                </a:cubicBezTo>
                <a:cubicBezTo>
                  <a:pt x="0" y="1489"/>
                  <a:pt x="444" y="1933"/>
                  <a:pt x="982" y="1933"/>
                </a:cubicBezTo>
                <a:lnTo>
                  <a:pt x="110715" y="1933"/>
                </a:lnTo>
                <a:cubicBezTo>
                  <a:pt x="111222" y="1933"/>
                  <a:pt x="111666" y="1489"/>
                  <a:pt x="111666" y="983"/>
                </a:cubicBezTo>
                <a:cubicBezTo>
                  <a:pt x="111666" y="444"/>
                  <a:pt x="111254" y="1"/>
                  <a:pt x="110715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" name="Google Shape;56;p13"/>
          <p:cNvSpPr/>
          <p:nvPr/>
        </p:nvSpPr>
        <p:spPr>
          <a:xfrm>
            <a:off x="7034296" y="8453101"/>
            <a:ext cx="771448" cy="1066861"/>
          </a:xfrm>
          <a:custGeom>
            <a:avLst/>
            <a:gdLst/>
            <a:ahLst/>
            <a:cxnLst/>
            <a:rect l="l" t="t" r="r" b="b"/>
            <a:pathLst>
              <a:path w="12890" h="17826" extrusionOk="0">
                <a:moveTo>
                  <a:pt x="1883" y="1"/>
                </a:moveTo>
                <a:cubicBezTo>
                  <a:pt x="1776" y="1"/>
                  <a:pt x="1687" y="36"/>
                  <a:pt x="1616" y="108"/>
                </a:cubicBezTo>
                <a:cubicBezTo>
                  <a:pt x="1331" y="329"/>
                  <a:pt x="1236" y="804"/>
                  <a:pt x="1299" y="1311"/>
                </a:cubicBezTo>
                <a:cubicBezTo>
                  <a:pt x="1426" y="1944"/>
                  <a:pt x="2217" y="2863"/>
                  <a:pt x="2598" y="3243"/>
                </a:cubicBezTo>
                <a:cubicBezTo>
                  <a:pt x="2756" y="2831"/>
                  <a:pt x="3136" y="1849"/>
                  <a:pt x="3073" y="1374"/>
                </a:cubicBezTo>
                <a:cubicBezTo>
                  <a:pt x="2978" y="678"/>
                  <a:pt x="2503" y="76"/>
                  <a:pt x="1996" y="13"/>
                </a:cubicBezTo>
                <a:cubicBezTo>
                  <a:pt x="1956" y="5"/>
                  <a:pt x="1919" y="1"/>
                  <a:pt x="1883" y="1"/>
                </a:cubicBezTo>
                <a:close/>
                <a:moveTo>
                  <a:pt x="4473" y="3152"/>
                </a:moveTo>
                <a:cubicBezTo>
                  <a:pt x="4249" y="3152"/>
                  <a:pt x="4027" y="3223"/>
                  <a:pt x="3864" y="3370"/>
                </a:cubicBezTo>
                <a:cubicBezTo>
                  <a:pt x="3801" y="3433"/>
                  <a:pt x="3738" y="3496"/>
                  <a:pt x="3674" y="3560"/>
                </a:cubicBezTo>
                <a:cubicBezTo>
                  <a:pt x="3389" y="3908"/>
                  <a:pt x="3548" y="5016"/>
                  <a:pt x="3643" y="5460"/>
                </a:cubicBezTo>
                <a:cubicBezTo>
                  <a:pt x="3959" y="5301"/>
                  <a:pt x="4656" y="4985"/>
                  <a:pt x="5004" y="4668"/>
                </a:cubicBezTo>
                <a:cubicBezTo>
                  <a:pt x="5099" y="4605"/>
                  <a:pt x="5163" y="4573"/>
                  <a:pt x="5194" y="4510"/>
                </a:cubicBezTo>
                <a:cubicBezTo>
                  <a:pt x="5479" y="4098"/>
                  <a:pt x="5448" y="3623"/>
                  <a:pt x="5068" y="3338"/>
                </a:cubicBezTo>
                <a:cubicBezTo>
                  <a:pt x="4899" y="3215"/>
                  <a:pt x="4685" y="3152"/>
                  <a:pt x="4473" y="3152"/>
                </a:cubicBezTo>
                <a:close/>
                <a:moveTo>
                  <a:pt x="699" y="3338"/>
                </a:moveTo>
                <a:cubicBezTo>
                  <a:pt x="564" y="3338"/>
                  <a:pt x="444" y="3370"/>
                  <a:pt x="349" y="3433"/>
                </a:cubicBezTo>
                <a:cubicBezTo>
                  <a:pt x="286" y="3496"/>
                  <a:pt x="254" y="3560"/>
                  <a:pt x="222" y="3623"/>
                </a:cubicBezTo>
                <a:cubicBezTo>
                  <a:pt x="1" y="4098"/>
                  <a:pt x="349" y="4953"/>
                  <a:pt x="951" y="5365"/>
                </a:cubicBezTo>
                <a:cubicBezTo>
                  <a:pt x="1204" y="5567"/>
                  <a:pt x="1701" y="5669"/>
                  <a:pt x="2343" y="5669"/>
                </a:cubicBezTo>
                <a:cubicBezTo>
                  <a:pt x="2504" y="5669"/>
                  <a:pt x="2674" y="5662"/>
                  <a:pt x="2851" y="5650"/>
                </a:cubicBezTo>
                <a:cubicBezTo>
                  <a:pt x="2629" y="5206"/>
                  <a:pt x="2059" y="4130"/>
                  <a:pt x="1616" y="3718"/>
                </a:cubicBezTo>
                <a:cubicBezTo>
                  <a:pt x="1299" y="3465"/>
                  <a:pt x="968" y="3338"/>
                  <a:pt x="699" y="3338"/>
                </a:cubicBezTo>
                <a:close/>
                <a:moveTo>
                  <a:pt x="5633" y="6059"/>
                </a:moveTo>
                <a:cubicBezTo>
                  <a:pt x="5431" y="6059"/>
                  <a:pt x="5220" y="6129"/>
                  <a:pt x="5036" y="6251"/>
                </a:cubicBezTo>
                <a:cubicBezTo>
                  <a:pt x="4909" y="6378"/>
                  <a:pt x="4814" y="6505"/>
                  <a:pt x="4751" y="6663"/>
                </a:cubicBezTo>
                <a:cubicBezTo>
                  <a:pt x="4561" y="7075"/>
                  <a:pt x="4909" y="8120"/>
                  <a:pt x="5068" y="8532"/>
                </a:cubicBezTo>
                <a:cubicBezTo>
                  <a:pt x="5733" y="7993"/>
                  <a:pt x="6176" y="7518"/>
                  <a:pt x="6303" y="7233"/>
                </a:cubicBezTo>
                <a:cubicBezTo>
                  <a:pt x="6493" y="6726"/>
                  <a:pt x="6334" y="6283"/>
                  <a:pt x="5954" y="6125"/>
                </a:cubicBezTo>
                <a:cubicBezTo>
                  <a:pt x="5853" y="6080"/>
                  <a:pt x="5745" y="6059"/>
                  <a:pt x="5633" y="6059"/>
                </a:cubicBezTo>
                <a:close/>
                <a:moveTo>
                  <a:pt x="2193" y="7140"/>
                </a:moveTo>
                <a:cubicBezTo>
                  <a:pt x="2029" y="7140"/>
                  <a:pt x="1886" y="7181"/>
                  <a:pt x="1774" y="7265"/>
                </a:cubicBezTo>
                <a:cubicBezTo>
                  <a:pt x="1679" y="7360"/>
                  <a:pt x="1647" y="7455"/>
                  <a:pt x="1616" y="7550"/>
                </a:cubicBezTo>
                <a:cubicBezTo>
                  <a:pt x="1457" y="8057"/>
                  <a:pt x="1932" y="8785"/>
                  <a:pt x="2566" y="9038"/>
                </a:cubicBezTo>
                <a:cubicBezTo>
                  <a:pt x="2712" y="9106"/>
                  <a:pt x="2900" y="9133"/>
                  <a:pt x="3102" y="9133"/>
                </a:cubicBezTo>
                <a:cubicBezTo>
                  <a:pt x="3558" y="9133"/>
                  <a:pt x="4086" y="8999"/>
                  <a:pt x="4371" y="8912"/>
                </a:cubicBezTo>
                <a:cubicBezTo>
                  <a:pt x="4086" y="8532"/>
                  <a:pt x="3358" y="7581"/>
                  <a:pt x="2883" y="7328"/>
                </a:cubicBezTo>
                <a:cubicBezTo>
                  <a:pt x="2635" y="7205"/>
                  <a:pt x="2398" y="7140"/>
                  <a:pt x="2193" y="7140"/>
                </a:cubicBezTo>
                <a:close/>
                <a:moveTo>
                  <a:pt x="7297" y="8713"/>
                </a:moveTo>
                <a:cubicBezTo>
                  <a:pt x="7114" y="8713"/>
                  <a:pt x="6935" y="8775"/>
                  <a:pt x="6778" y="8880"/>
                </a:cubicBezTo>
                <a:cubicBezTo>
                  <a:pt x="6588" y="9038"/>
                  <a:pt x="6461" y="9292"/>
                  <a:pt x="6429" y="9545"/>
                </a:cubicBezTo>
                <a:cubicBezTo>
                  <a:pt x="6334" y="9988"/>
                  <a:pt x="6841" y="10938"/>
                  <a:pt x="7095" y="11318"/>
                </a:cubicBezTo>
                <a:cubicBezTo>
                  <a:pt x="7475" y="10812"/>
                  <a:pt x="7886" y="10115"/>
                  <a:pt x="7950" y="9767"/>
                </a:cubicBezTo>
                <a:cubicBezTo>
                  <a:pt x="8013" y="9197"/>
                  <a:pt x="7791" y="8785"/>
                  <a:pt x="7411" y="8722"/>
                </a:cubicBezTo>
                <a:cubicBezTo>
                  <a:pt x="7373" y="8716"/>
                  <a:pt x="7335" y="8713"/>
                  <a:pt x="7297" y="8713"/>
                </a:cubicBezTo>
                <a:close/>
                <a:moveTo>
                  <a:pt x="4382" y="10570"/>
                </a:moveTo>
                <a:cubicBezTo>
                  <a:pt x="4154" y="10570"/>
                  <a:pt x="3954" y="10627"/>
                  <a:pt x="3833" y="10748"/>
                </a:cubicBezTo>
                <a:cubicBezTo>
                  <a:pt x="3706" y="10843"/>
                  <a:pt x="3643" y="10970"/>
                  <a:pt x="3611" y="11128"/>
                </a:cubicBezTo>
                <a:cubicBezTo>
                  <a:pt x="3579" y="11667"/>
                  <a:pt x="4149" y="12237"/>
                  <a:pt x="4783" y="12395"/>
                </a:cubicBezTo>
                <a:cubicBezTo>
                  <a:pt x="4834" y="12405"/>
                  <a:pt x="4888" y="12409"/>
                  <a:pt x="4945" y="12409"/>
                </a:cubicBezTo>
                <a:cubicBezTo>
                  <a:pt x="5451" y="12409"/>
                  <a:pt x="6151" y="12056"/>
                  <a:pt x="6493" y="11857"/>
                </a:cubicBezTo>
                <a:cubicBezTo>
                  <a:pt x="6144" y="11572"/>
                  <a:pt x="5289" y="10780"/>
                  <a:pt x="4783" y="10622"/>
                </a:cubicBezTo>
                <a:cubicBezTo>
                  <a:pt x="4646" y="10588"/>
                  <a:pt x="4510" y="10570"/>
                  <a:pt x="4382" y="10570"/>
                </a:cubicBezTo>
                <a:close/>
                <a:moveTo>
                  <a:pt x="9419" y="11032"/>
                </a:moveTo>
                <a:cubicBezTo>
                  <a:pt x="9404" y="11032"/>
                  <a:pt x="9389" y="11032"/>
                  <a:pt x="9375" y="11033"/>
                </a:cubicBezTo>
                <a:cubicBezTo>
                  <a:pt x="9248" y="11033"/>
                  <a:pt x="9121" y="11097"/>
                  <a:pt x="9026" y="11192"/>
                </a:cubicBezTo>
                <a:cubicBezTo>
                  <a:pt x="8773" y="11382"/>
                  <a:pt x="8615" y="11730"/>
                  <a:pt x="8646" y="12142"/>
                </a:cubicBezTo>
                <a:cubicBezTo>
                  <a:pt x="8678" y="12617"/>
                  <a:pt x="9375" y="13472"/>
                  <a:pt x="9691" y="13820"/>
                </a:cubicBezTo>
                <a:cubicBezTo>
                  <a:pt x="9850" y="13377"/>
                  <a:pt x="10166" y="12458"/>
                  <a:pt x="10135" y="11983"/>
                </a:cubicBezTo>
                <a:cubicBezTo>
                  <a:pt x="10043" y="11405"/>
                  <a:pt x="9777" y="11032"/>
                  <a:pt x="9419" y="11032"/>
                </a:cubicBezTo>
                <a:close/>
                <a:moveTo>
                  <a:pt x="7316" y="13567"/>
                </a:moveTo>
                <a:cubicBezTo>
                  <a:pt x="7000" y="13567"/>
                  <a:pt x="6714" y="13630"/>
                  <a:pt x="6524" y="13789"/>
                </a:cubicBezTo>
                <a:cubicBezTo>
                  <a:pt x="6398" y="13884"/>
                  <a:pt x="6271" y="14074"/>
                  <a:pt x="6303" y="14327"/>
                </a:cubicBezTo>
                <a:cubicBezTo>
                  <a:pt x="6366" y="14865"/>
                  <a:pt x="7031" y="15340"/>
                  <a:pt x="7696" y="15372"/>
                </a:cubicBezTo>
                <a:cubicBezTo>
                  <a:pt x="8013" y="15372"/>
                  <a:pt x="8456" y="15182"/>
                  <a:pt x="8931" y="14739"/>
                </a:cubicBezTo>
                <a:cubicBezTo>
                  <a:pt x="9058" y="14644"/>
                  <a:pt x="9185" y="14549"/>
                  <a:pt x="9248" y="14485"/>
                </a:cubicBezTo>
                <a:cubicBezTo>
                  <a:pt x="8868" y="14232"/>
                  <a:pt x="7823" y="13630"/>
                  <a:pt x="7316" y="13567"/>
                </a:cubicBezTo>
                <a:close/>
                <a:moveTo>
                  <a:pt x="11895" y="12876"/>
                </a:moveTo>
                <a:cubicBezTo>
                  <a:pt x="11846" y="12876"/>
                  <a:pt x="11798" y="12884"/>
                  <a:pt x="11750" y="12902"/>
                </a:cubicBezTo>
                <a:cubicBezTo>
                  <a:pt x="11687" y="12934"/>
                  <a:pt x="11623" y="12965"/>
                  <a:pt x="11592" y="12997"/>
                </a:cubicBezTo>
                <a:cubicBezTo>
                  <a:pt x="11338" y="13187"/>
                  <a:pt x="11148" y="13662"/>
                  <a:pt x="11338" y="14232"/>
                </a:cubicBezTo>
                <a:cubicBezTo>
                  <a:pt x="11465" y="14739"/>
                  <a:pt x="12352" y="15467"/>
                  <a:pt x="12763" y="15752"/>
                </a:cubicBezTo>
                <a:cubicBezTo>
                  <a:pt x="12827" y="15277"/>
                  <a:pt x="12890" y="14200"/>
                  <a:pt x="12700" y="13725"/>
                </a:cubicBezTo>
                <a:cubicBezTo>
                  <a:pt x="12509" y="13206"/>
                  <a:pt x="12200" y="12876"/>
                  <a:pt x="11895" y="12876"/>
                </a:cubicBezTo>
                <a:close/>
                <a:moveTo>
                  <a:pt x="10447" y="16004"/>
                </a:moveTo>
                <a:cubicBezTo>
                  <a:pt x="10426" y="16004"/>
                  <a:pt x="10407" y="16004"/>
                  <a:pt x="10388" y="16005"/>
                </a:cubicBezTo>
                <a:cubicBezTo>
                  <a:pt x="10135" y="16037"/>
                  <a:pt x="9913" y="16132"/>
                  <a:pt x="9755" y="16259"/>
                </a:cubicBezTo>
                <a:cubicBezTo>
                  <a:pt x="9533" y="16480"/>
                  <a:pt x="9438" y="16734"/>
                  <a:pt x="9565" y="17019"/>
                </a:cubicBezTo>
                <a:cubicBezTo>
                  <a:pt x="9707" y="17473"/>
                  <a:pt x="10382" y="17825"/>
                  <a:pt x="11000" y="17825"/>
                </a:cubicBezTo>
                <a:cubicBezTo>
                  <a:pt x="11072" y="17825"/>
                  <a:pt x="11142" y="17820"/>
                  <a:pt x="11212" y="17811"/>
                </a:cubicBezTo>
                <a:cubicBezTo>
                  <a:pt x="11370" y="17779"/>
                  <a:pt x="11528" y="17684"/>
                  <a:pt x="11718" y="17526"/>
                </a:cubicBezTo>
                <a:cubicBezTo>
                  <a:pt x="12067" y="17272"/>
                  <a:pt x="12383" y="16765"/>
                  <a:pt x="12542" y="16544"/>
                </a:cubicBezTo>
                <a:cubicBezTo>
                  <a:pt x="12531" y="16533"/>
                  <a:pt x="12524" y="16530"/>
                  <a:pt x="12518" y="16530"/>
                </a:cubicBezTo>
                <a:cubicBezTo>
                  <a:pt x="12506" y="16530"/>
                  <a:pt x="12499" y="16544"/>
                  <a:pt x="12478" y="16544"/>
                </a:cubicBezTo>
                <a:cubicBezTo>
                  <a:pt x="12051" y="16391"/>
                  <a:pt x="10978" y="16004"/>
                  <a:pt x="10447" y="16004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" name="Google Shape;57;p13"/>
          <p:cNvSpPr/>
          <p:nvPr/>
        </p:nvSpPr>
        <p:spPr>
          <a:xfrm>
            <a:off x="7089297" y="8504990"/>
            <a:ext cx="845361" cy="979960"/>
          </a:xfrm>
          <a:custGeom>
            <a:avLst/>
            <a:gdLst/>
            <a:ahLst/>
            <a:cxnLst/>
            <a:rect l="l" t="t" r="r" b="b"/>
            <a:pathLst>
              <a:path w="14125" h="16374" extrusionOk="0">
                <a:moveTo>
                  <a:pt x="1298" y="1"/>
                </a:moveTo>
                <a:cubicBezTo>
                  <a:pt x="1267" y="1"/>
                  <a:pt x="1235" y="1"/>
                  <a:pt x="1235" y="32"/>
                </a:cubicBezTo>
                <a:cubicBezTo>
                  <a:pt x="1203" y="64"/>
                  <a:pt x="1172" y="96"/>
                  <a:pt x="1203" y="127"/>
                </a:cubicBezTo>
                <a:cubicBezTo>
                  <a:pt x="1267" y="982"/>
                  <a:pt x="1425" y="1901"/>
                  <a:pt x="1647" y="2788"/>
                </a:cubicBezTo>
                <a:lnTo>
                  <a:pt x="1679" y="2788"/>
                </a:lnTo>
                <a:cubicBezTo>
                  <a:pt x="1679" y="2819"/>
                  <a:pt x="1647" y="2819"/>
                  <a:pt x="1647" y="2819"/>
                </a:cubicBezTo>
                <a:cubicBezTo>
                  <a:pt x="1805" y="3421"/>
                  <a:pt x="1995" y="4054"/>
                  <a:pt x="2217" y="4656"/>
                </a:cubicBezTo>
                <a:lnTo>
                  <a:pt x="2280" y="4878"/>
                </a:lnTo>
                <a:lnTo>
                  <a:pt x="2090" y="4751"/>
                </a:lnTo>
                <a:cubicBezTo>
                  <a:pt x="1457" y="4308"/>
                  <a:pt x="823" y="3801"/>
                  <a:pt x="222" y="3294"/>
                </a:cubicBezTo>
                <a:cubicBezTo>
                  <a:pt x="185" y="3257"/>
                  <a:pt x="148" y="3242"/>
                  <a:pt x="110" y="3242"/>
                </a:cubicBezTo>
                <a:cubicBezTo>
                  <a:pt x="84" y="3242"/>
                  <a:pt x="58" y="3249"/>
                  <a:pt x="32" y="3263"/>
                </a:cubicBezTo>
                <a:lnTo>
                  <a:pt x="32" y="3294"/>
                </a:lnTo>
                <a:cubicBezTo>
                  <a:pt x="0" y="3326"/>
                  <a:pt x="0" y="3326"/>
                  <a:pt x="0" y="3358"/>
                </a:cubicBezTo>
                <a:cubicBezTo>
                  <a:pt x="0" y="3389"/>
                  <a:pt x="32" y="3421"/>
                  <a:pt x="63" y="3453"/>
                </a:cubicBezTo>
                <a:cubicBezTo>
                  <a:pt x="823" y="4118"/>
                  <a:pt x="1615" y="4719"/>
                  <a:pt x="2407" y="5226"/>
                </a:cubicBezTo>
                <a:lnTo>
                  <a:pt x="2439" y="5258"/>
                </a:lnTo>
                <a:lnTo>
                  <a:pt x="2439" y="5289"/>
                </a:lnTo>
                <a:cubicBezTo>
                  <a:pt x="2787" y="6176"/>
                  <a:pt x="3230" y="7031"/>
                  <a:pt x="3705" y="7823"/>
                </a:cubicBezTo>
                <a:lnTo>
                  <a:pt x="3800" y="8045"/>
                </a:lnTo>
                <a:lnTo>
                  <a:pt x="3579" y="7950"/>
                </a:lnTo>
                <a:cubicBezTo>
                  <a:pt x="2914" y="7665"/>
                  <a:pt x="2249" y="7348"/>
                  <a:pt x="1584" y="6968"/>
                </a:cubicBezTo>
                <a:cubicBezTo>
                  <a:pt x="1552" y="6968"/>
                  <a:pt x="1489" y="6968"/>
                  <a:pt x="1457" y="7000"/>
                </a:cubicBezTo>
                <a:cubicBezTo>
                  <a:pt x="1457" y="7000"/>
                  <a:pt x="1425" y="7000"/>
                  <a:pt x="1425" y="7031"/>
                </a:cubicBezTo>
                <a:cubicBezTo>
                  <a:pt x="1393" y="7095"/>
                  <a:pt x="1425" y="7158"/>
                  <a:pt x="1489" y="7190"/>
                </a:cubicBezTo>
                <a:cubicBezTo>
                  <a:pt x="2312" y="7665"/>
                  <a:pt x="3135" y="8045"/>
                  <a:pt x="3990" y="8361"/>
                </a:cubicBezTo>
                <a:lnTo>
                  <a:pt x="4022" y="8393"/>
                </a:lnTo>
                <a:cubicBezTo>
                  <a:pt x="4560" y="9216"/>
                  <a:pt x="5130" y="10008"/>
                  <a:pt x="5764" y="10736"/>
                </a:cubicBezTo>
                <a:lnTo>
                  <a:pt x="5922" y="10926"/>
                </a:lnTo>
                <a:lnTo>
                  <a:pt x="5669" y="10895"/>
                </a:lnTo>
                <a:cubicBezTo>
                  <a:pt x="5004" y="10768"/>
                  <a:pt x="4307" y="10578"/>
                  <a:pt x="3610" y="10356"/>
                </a:cubicBezTo>
                <a:cubicBezTo>
                  <a:pt x="3600" y="10346"/>
                  <a:pt x="3586" y="10342"/>
                  <a:pt x="3570" y="10342"/>
                </a:cubicBezTo>
                <a:cubicBezTo>
                  <a:pt x="3540" y="10342"/>
                  <a:pt x="3505" y="10356"/>
                  <a:pt x="3484" y="10356"/>
                </a:cubicBezTo>
                <a:cubicBezTo>
                  <a:pt x="3484" y="10388"/>
                  <a:pt x="3452" y="10388"/>
                  <a:pt x="3452" y="10420"/>
                </a:cubicBezTo>
                <a:cubicBezTo>
                  <a:pt x="3452" y="10483"/>
                  <a:pt x="3484" y="10546"/>
                  <a:pt x="3547" y="10578"/>
                </a:cubicBezTo>
                <a:cubicBezTo>
                  <a:pt x="4180" y="10768"/>
                  <a:pt x="4814" y="10958"/>
                  <a:pt x="5415" y="11085"/>
                </a:cubicBezTo>
                <a:cubicBezTo>
                  <a:pt x="5669" y="11116"/>
                  <a:pt x="5891" y="11180"/>
                  <a:pt x="6144" y="11211"/>
                </a:cubicBezTo>
                <a:lnTo>
                  <a:pt x="6176" y="11211"/>
                </a:lnTo>
                <a:lnTo>
                  <a:pt x="6207" y="11243"/>
                </a:lnTo>
                <a:cubicBezTo>
                  <a:pt x="6904" y="12003"/>
                  <a:pt x="7664" y="12700"/>
                  <a:pt x="8424" y="13333"/>
                </a:cubicBezTo>
                <a:lnTo>
                  <a:pt x="8614" y="13460"/>
                </a:lnTo>
                <a:lnTo>
                  <a:pt x="8392" y="13460"/>
                </a:lnTo>
                <a:cubicBezTo>
                  <a:pt x="8218" y="13468"/>
                  <a:pt x="8044" y="13472"/>
                  <a:pt x="7869" y="13472"/>
                </a:cubicBezTo>
                <a:cubicBezTo>
                  <a:pt x="7345" y="13472"/>
                  <a:pt x="6817" y="13436"/>
                  <a:pt x="6271" y="13365"/>
                </a:cubicBezTo>
                <a:cubicBezTo>
                  <a:pt x="6239" y="13365"/>
                  <a:pt x="6207" y="13365"/>
                  <a:pt x="6176" y="13397"/>
                </a:cubicBezTo>
                <a:cubicBezTo>
                  <a:pt x="6144" y="13397"/>
                  <a:pt x="6144" y="13428"/>
                  <a:pt x="6144" y="13460"/>
                </a:cubicBezTo>
                <a:cubicBezTo>
                  <a:pt x="6144" y="13523"/>
                  <a:pt x="6176" y="13587"/>
                  <a:pt x="6239" y="13618"/>
                </a:cubicBezTo>
                <a:lnTo>
                  <a:pt x="6271" y="13618"/>
                </a:lnTo>
                <a:cubicBezTo>
                  <a:pt x="6883" y="13703"/>
                  <a:pt x="7481" y="13745"/>
                  <a:pt x="8065" y="13745"/>
                </a:cubicBezTo>
                <a:cubicBezTo>
                  <a:pt x="8357" y="13745"/>
                  <a:pt x="8646" y="13734"/>
                  <a:pt x="8931" y="13713"/>
                </a:cubicBezTo>
                <a:lnTo>
                  <a:pt x="8962" y="13713"/>
                </a:lnTo>
                <a:lnTo>
                  <a:pt x="8962" y="13745"/>
                </a:lnTo>
                <a:cubicBezTo>
                  <a:pt x="9817" y="14347"/>
                  <a:pt x="10704" y="14917"/>
                  <a:pt x="11623" y="15360"/>
                </a:cubicBezTo>
                <a:lnTo>
                  <a:pt x="11844" y="15487"/>
                </a:lnTo>
                <a:lnTo>
                  <a:pt x="11623" y="15518"/>
                </a:lnTo>
                <a:cubicBezTo>
                  <a:pt x="10958" y="15708"/>
                  <a:pt x="10229" y="15803"/>
                  <a:pt x="9501" y="15867"/>
                </a:cubicBezTo>
                <a:cubicBezTo>
                  <a:pt x="9469" y="15867"/>
                  <a:pt x="9469" y="15867"/>
                  <a:pt x="9437" y="15898"/>
                </a:cubicBezTo>
                <a:cubicBezTo>
                  <a:pt x="9406" y="15930"/>
                  <a:pt x="9406" y="15962"/>
                  <a:pt x="9406" y="15993"/>
                </a:cubicBezTo>
                <a:cubicBezTo>
                  <a:pt x="9406" y="16057"/>
                  <a:pt x="9437" y="16120"/>
                  <a:pt x="9501" y="16120"/>
                </a:cubicBezTo>
                <a:lnTo>
                  <a:pt x="9532" y="16120"/>
                </a:lnTo>
                <a:cubicBezTo>
                  <a:pt x="10483" y="16088"/>
                  <a:pt x="11401" y="15930"/>
                  <a:pt x="12224" y="15677"/>
                </a:cubicBezTo>
                <a:lnTo>
                  <a:pt x="12256" y="15677"/>
                </a:lnTo>
                <a:cubicBezTo>
                  <a:pt x="12858" y="15962"/>
                  <a:pt x="13428" y="16183"/>
                  <a:pt x="13998" y="16373"/>
                </a:cubicBezTo>
                <a:cubicBezTo>
                  <a:pt x="14029" y="16373"/>
                  <a:pt x="14061" y="16373"/>
                  <a:pt x="14093" y="16342"/>
                </a:cubicBezTo>
                <a:cubicBezTo>
                  <a:pt x="14093" y="16342"/>
                  <a:pt x="14124" y="16310"/>
                  <a:pt x="14124" y="16278"/>
                </a:cubicBezTo>
                <a:cubicBezTo>
                  <a:pt x="14124" y="16183"/>
                  <a:pt x="14061" y="16088"/>
                  <a:pt x="13998" y="16057"/>
                </a:cubicBezTo>
                <a:cubicBezTo>
                  <a:pt x="13428" y="15867"/>
                  <a:pt x="12826" y="15645"/>
                  <a:pt x="12288" y="15392"/>
                </a:cubicBezTo>
                <a:lnTo>
                  <a:pt x="12256" y="15392"/>
                </a:lnTo>
                <a:lnTo>
                  <a:pt x="12256" y="15360"/>
                </a:lnTo>
                <a:cubicBezTo>
                  <a:pt x="11781" y="14537"/>
                  <a:pt x="11369" y="13713"/>
                  <a:pt x="11084" y="12858"/>
                </a:cubicBezTo>
                <a:cubicBezTo>
                  <a:pt x="11058" y="12807"/>
                  <a:pt x="10990" y="12755"/>
                  <a:pt x="10932" y="12755"/>
                </a:cubicBezTo>
                <a:cubicBezTo>
                  <a:pt x="10919" y="12755"/>
                  <a:pt x="10906" y="12757"/>
                  <a:pt x="10894" y="12763"/>
                </a:cubicBezTo>
                <a:lnTo>
                  <a:pt x="10863" y="12763"/>
                </a:lnTo>
                <a:cubicBezTo>
                  <a:pt x="10831" y="12795"/>
                  <a:pt x="10831" y="12858"/>
                  <a:pt x="10831" y="12922"/>
                </a:cubicBezTo>
                <a:cubicBezTo>
                  <a:pt x="11084" y="13618"/>
                  <a:pt x="11401" y="14315"/>
                  <a:pt x="11781" y="14980"/>
                </a:cubicBezTo>
                <a:lnTo>
                  <a:pt x="11876" y="15202"/>
                </a:lnTo>
                <a:lnTo>
                  <a:pt x="11654" y="15107"/>
                </a:lnTo>
                <a:cubicBezTo>
                  <a:pt x="10768" y="14632"/>
                  <a:pt x="9881" y="14093"/>
                  <a:pt x="9057" y="13492"/>
                </a:cubicBezTo>
                <a:lnTo>
                  <a:pt x="9026" y="13460"/>
                </a:lnTo>
                <a:cubicBezTo>
                  <a:pt x="8772" y="12637"/>
                  <a:pt x="8614" y="11782"/>
                  <a:pt x="8519" y="10958"/>
                </a:cubicBezTo>
                <a:cubicBezTo>
                  <a:pt x="8519" y="10895"/>
                  <a:pt x="8424" y="10831"/>
                  <a:pt x="8361" y="10831"/>
                </a:cubicBezTo>
                <a:lnTo>
                  <a:pt x="8297" y="10831"/>
                </a:lnTo>
                <a:cubicBezTo>
                  <a:pt x="8266" y="10863"/>
                  <a:pt x="8266" y="10895"/>
                  <a:pt x="8266" y="10958"/>
                </a:cubicBezTo>
                <a:cubicBezTo>
                  <a:pt x="8329" y="11623"/>
                  <a:pt x="8487" y="12320"/>
                  <a:pt x="8677" y="13017"/>
                </a:cubicBezTo>
                <a:lnTo>
                  <a:pt x="8741" y="13238"/>
                </a:lnTo>
                <a:lnTo>
                  <a:pt x="8551" y="13112"/>
                </a:lnTo>
                <a:cubicBezTo>
                  <a:pt x="7759" y="12478"/>
                  <a:pt x="7031" y="11813"/>
                  <a:pt x="6334" y="11053"/>
                </a:cubicBezTo>
                <a:lnTo>
                  <a:pt x="6302" y="11021"/>
                </a:lnTo>
                <a:lnTo>
                  <a:pt x="6302" y="10990"/>
                </a:lnTo>
                <a:cubicBezTo>
                  <a:pt x="6271" y="10166"/>
                  <a:pt x="6271" y="9343"/>
                  <a:pt x="6366" y="8583"/>
                </a:cubicBezTo>
                <a:cubicBezTo>
                  <a:pt x="6366" y="8520"/>
                  <a:pt x="6302" y="8456"/>
                  <a:pt x="6239" y="8425"/>
                </a:cubicBezTo>
                <a:cubicBezTo>
                  <a:pt x="6207" y="8425"/>
                  <a:pt x="6176" y="8425"/>
                  <a:pt x="6144" y="8456"/>
                </a:cubicBezTo>
                <a:cubicBezTo>
                  <a:pt x="6112" y="8456"/>
                  <a:pt x="6112" y="8488"/>
                  <a:pt x="6112" y="8520"/>
                </a:cubicBezTo>
                <a:cubicBezTo>
                  <a:pt x="6049" y="9153"/>
                  <a:pt x="6017" y="9818"/>
                  <a:pt x="6049" y="10515"/>
                </a:cubicBezTo>
                <a:lnTo>
                  <a:pt x="6049" y="10736"/>
                </a:lnTo>
                <a:lnTo>
                  <a:pt x="5891" y="10546"/>
                </a:lnTo>
                <a:cubicBezTo>
                  <a:pt x="5289" y="9850"/>
                  <a:pt x="4719" y="9058"/>
                  <a:pt x="4212" y="8266"/>
                </a:cubicBezTo>
                <a:lnTo>
                  <a:pt x="4212" y="8235"/>
                </a:lnTo>
                <a:lnTo>
                  <a:pt x="4212" y="8203"/>
                </a:lnTo>
                <a:cubicBezTo>
                  <a:pt x="4307" y="7380"/>
                  <a:pt x="4497" y="6619"/>
                  <a:pt x="4750" y="5923"/>
                </a:cubicBezTo>
                <a:cubicBezTo>
                  <a:pt x="4782" y="5859"/>
                  <a:pt x="4719" y="5764"/>
                  <a:pt x="4655" y="5733"/>
                </a:cubicBezTo>
                <a:cubicBezTo>
                  <a:pt x="4624" y="5733"/>
                  <a:pt x="4560" y="5733"/>
                  <a:pt x="4529" y="5764"/>
                </a:cubicBezTo>
                <a:cubicBezTo>
                  <a:pt x="4529" y="5764"/>
                  <a:pt x="4497" y="5764"/>
                  <a:pt x="4497" y="5796"/>
                </a:cubicBezTo>
                <a:cubicBezTo>
                  <a:pt x="4307" y="6366"/>
                  <a:pt x="4149" y="7000"/>
                  <a:pt x="4022" y="7665"/>
                </a:cubicBezTo>
                <a:lnTo>
                  <a:pt x="3990" y="7886"/>
                </a:lnTo>
                <a:lnTo>
                  <a:pt x="3895" y="7696"/>
                </a:lnTo>
                <a:cubicBezTo>
                  <a:pt x="3420" y="6904"/>
                  <a:pt x="3009" y="6049"/>
                  <a:pt x="2660" y="5194"/>
                </a:cubicBezTo>
                <a:lnTo>
                  <a:pt x="2660" y="5163"/>
                </a:lnTo>
                <a:lnTo>
                  <a:pt x="2660" y="5131"/>
                </a:lnTo>
                <a:cubicBezTo>
                  <a:pt x="2945" y="4371"/>
                  <a:pt x="3294" y="3674"/>
                  <a:pt x="3705" y="3073"/>
                </a:cubicBezTo>
                <a:cubicBezTo>
                  <a:pt x="3737" y="3009"/>
                  <a:pt x="3737" y="2914"/>
                  <a:pt x="3642" y="2851"/>
                </a:cubicBezTo>
                <a:cubicBezTo>
                  <a:pt x="3626" y="2835"/>
                  <a:pt x="3594" y="2827"/>
                  <a:pt x="3563" y="2827"/>
                </a:cubicBezTo>
                <a:cubicBezTo>
                  <a:pt x="3531" y="2827"/>
                  <a:pt x="3499" y="2835"/>
                  <a:pt x="3484" y="2851"/>
                </a:cubicBezTo>
                <a:cubicBezTo>
                  <a:pt x="3484" y="2851"/>
                  <a:pt x="3484" y="2851"/>
                  <a:pt x="3484" y="2883"/>
                </a:cubicBezTo>
                <a:cubicBezTo>
                  <a:pt x="3135" y="3358"/>
                  <a:pt x="2850" y="3928"/>
                  <a:pt x="2597" y="4561"/>
                </a:cubicBezTo>
                <a:lnTo>
                  <a:pt x="2502" y="4751"/>
                </a:lnTo>
                <a:lnTo>
                  <a:pt x="2439" y="4561"/>
                </a:lnTo>
                <a:cubicBezTo>
                  <a:pt x="2280" y="4086"/>
                  <a:pt x="2122" y="3611"/>
                  <a:pt x="1995" y="3073"/>
                </a:cubicBezTo>
                <a:cubicBezTo>
                  <a:pt x="1995" y="3073"/>
                  <a:pt x="1995" y="3041"/>
                  <a:pt x="1964" y="3041"/>
                </a:cubicBezTo>
                <a:cubicBezTo>
                  <a:pt x="1710" y="2091"/>
                  <a:pt x="1552" y="1109"/>
                  <a:pt x="1489" y="191"/>
                </a:cubicBezTo>
                <a:cubicBezTo>
                  <a:pt x="1489" y="96"/>
                  <a:pt x="1393" y="32"/>
                  <a:pt x="1298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8" name="Google Shape;58;p13"/>
          <p:cNvSpPr/>
          <p:nvPr/>
        </p:nvSpPr>
        <p:spPr>
          <a:xfrm>
            <a:off x="6475182" y="8679391"/>
            <a:ext cx="1366582" cy="924961"/>
          </a:xfrm>
          <a:custGeom>
            <a:avLst/>
            <a:gdLst/>
            <a:ahLst/>
            <a:cxnLst/>
            <a:rect l="l" t="t" r="r" b="b"/>
            <a:pathLst>
              <a:path w="22834" h="15455" extrusionOk="0">
                <a:moveTo>
                  <a:pt x="1742" y="0"/>
                </a:moveTo>
                <a:lnTo>
                  <a:pt x="1710" y="64"/>
                </a:lnTo>
                <a:cubicBezTo>
                  <a:pt x="1710" y="64"/>
                  <a:pt x="1710" y="95"/>
                  <a:pt x="1679" y="95"/>
                </a:cubicBezTo>
                <a:cubicBezTo>
                  <a:pt x="1552" y="317"/>
                  <a:pt x="1267" y="824"/>
                  <a:pt x="982" y="1615"/>
                </a:cubicBezTo>
                <a:cubicBezTo>
                  <a:pt x="412" y="3104"/>
                  <a:pt x="95" y="4719"/>
                  <a:pt x="32" y="6302"/>
                </a:cubicBezTo>
                <a:cubicBezTo>
                  <a:pt x="0" y="7886"/>
                  <a:pt x="190" y="10324"/>
                  <a:pt x="1425" y="12953"/>
                </a:cubicBezTo>
                <a:cubicBezTo>
                  <a:pt x="1837" y="13840"/>
                  <a:pt x="2344" y="14726"/>
                  <a:pt x="2914" y="15455"/>
                </a:cubicBezTo>
                <a:lnTo>
                  <a:pt x="22834" y="15455"/>
                </a:lnTo>
                <a:cubicBezTo>
                  <a:pt x="22739" y="15360"/>
                  <a:pt x="22612" y="15106"/>
                  <a:pt x="22454" y="14853"/>
                </a:cubicBezTo>
                <a:cubicBezTo>
                  <a:pt x="22074" y="14315"/>
                  <a:pt x="21440" y="13491"/>
                  <a:pt x="20585" y="12604"/>
                </a:cubicBezTo>
                <a:cubicBezTo>
                  <a:pt x="19698" y="11654"/>
                  <a:pt x="18780" y="10768"/>
                  <a:pt x="17798" y="9913"/>
                </a:cubicBezTo>
                <a:cubicBezTo>
                  <a:pt x="16627" y="8931"/>
                  <a:pt x="15455" y="8076"/>
                  <a:pt x="14093" y="7252"/>
                </a:cubicBezTo>
                <a:cubicBezTo>
                  <a:pt x="13618" y="6936"/>
                  <a:pt x="13080" y="6651"/>
                  <a:pt x="12415" y="6334"/>
                </a:cubicBezTo>
                <a:lnTo>
                  <a:pt x="12383" y="6334"/>
                </a:lnTo>
                <a:cubicBezTo>
                  <a:pt x="12193" y="6461"/>
                  <a:pt x="12003" y="6619"/>
                  <a:pt x="11813" y="6746"/>
                </a:cubicBezTo>
                <a:lnTo>
                  <a:pt x="11464" y="6999"/>
                </a:lnTo>
                <a:lnTo>
                  <a:pt x="11369" y="6556"/>
                </a:lnTo>
                <a:cubicBezTo>
                  <a:pt x="11338" y="6302"/>
                  <a:pt x="11306" y="6081"/>
                  <a:pt x="11306" y="5827"/>
                </a:cubicBezTo>
                <a:lnTo>
                  <a:pt x="11274" y="5827"/>
                </a:lnTo>
                <a:cubicBezTo>
                  <a:pt x="8899" y="4846"/>
                  <a:pt x="6619" y="3642"/>
                  <a:pt x="4972" y="2502"/>
                </a:cubicBezTo>
                <a:lnTo>
                  <a:pt x="4909" y="2502"/>
                </a:lnTo>
                <a:cubicBezTo>
                  <a:pt x="3547" y="1584"/>
                  <a:pt x="2439" y="570"/>
                  <a:pt x="2027" y="222"/>
                </a:cubicBezTo>
                <a:cubicBezTo>
                  <a:pt x="1964" y="127"/>
                  <a:pt x="1805" y="0"/>
                  <a:pt x="177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9" name="Google Shape;59;p13"/>
          <p:cNvSpPr/>
          <p:nvPr/>
        </p:nvSpPr>
        <p:spPr>
          <a:xfrm>
            <a:off x="6465668" y="8669875"/>
            <a:ext cx="1387469" cy="934476"/>
          </a:xfrm>
          <a:custGeom>
            <a:avLst/>
            <a:gdLst/>
            <a:ahLst/>
            <a:cxnLst/>
            <a:rect l="l" t="t" r="r" b="b"/>
            <a:pathLst>
              <a:path w="23183" h="15614" extrusionOk="0">
                <a:moveTo>
                  <a:pt x="2186" y="603"/>
                </a:moveTo>
                <a:lnTo>
                  <a:pt x="2439" y="856"/>
                </a:lnTo>
                <a:cubicBezTo>
                  <a:pt x="3295" y="1616"/>
                  <a:pt x="4150" y="2249"/>
                  <a:pt x="4973" y="2819"/>
                </a:cubicBezTo>
                <a:cubicBezTo>
                  <a:pt x="5163" y="2946"/>
                  <a:pt x="5385" y="3073"/>
                  <a:pt x="5606" y="3231"/>
                </a:cubicBezTo>
                <a:lnTo>
                  <a:pt x="5701" y="3294"/>
                </a:lnTo>
                <a:lnTo>
                  <a:pt x="5638" y="3389"/>
                </a:lnTo>
                <a:cubicBezTo>
                  <a:pt x="5100" y="4181"/>
                  <a:pt x="4625" y="5005"/>
                  <a:pt x="4213" y="5891"/>
                </a:cubicBezTo>
                <a:lnTo>
                  <a:pt x="4118" y="6113"/>
                </a:lnTo>
                <a:lnTo>
                  <a:pt x="4023" y="5891"/>
                </a:lnTo>
                <a:cubicBezTo>
                  <a:pt x="3200" y="4340"/>
                  <a:pt x="2598" y="2693"/>
                  <a:pt x="2249" y="951"/>
                </a:cubicBezTo>
                <a:lnTo>
                  <a:pt x="2186" y="603"/>
                </a:lnTo>
                <a:close/>
                <a:moveTo>
                  <a:pt x="1838" y="666"/>
                </a:moveTo>
                <a:lnTo>
                  <a:pt x="1901" y="1014"/>
                </a:lnTo>
                <a:cubicBezTo>
                  <a:pt x="2249" y="2788"/>
                  <a:pt x="2851" y="4498"/>
                  <a:pt x="3706" y="6081"/>
                </a:cubicBezTo>
                <a:lnTo>
                  <a:pt x="3801" y="6303"/>
                </a:lnTo>
                <a:lnTo>
                  <a:pt x="3548" y="6240"/>
                </a:lnTo>
                <a:cubicBezTo>
                  <a:pt x="2534" y="6081"/>
                  <a:pt x="1521" y="5828"/>
                  <a:pt x="539" y="5480"/>
                </a:cubicBezTo>
                <a:lnTo>
                  <a:pt x="444" y="5448"/>
                </a:lnTo>
                <a:lnTo>
                  <a:pt x="476" y="5353"/>
                </a:lnTo>
                <a:cubicBezTo>
                  <a:pt x="634" y="3833"/>
                  <a:pt x="1014" y="2629"/>
                  <a:pt x="1299" y="1869"/>
                </a:cubicBezTo>
                <a:cubicBezTo>
                  <a:pt x="1426" y="1553"/>
                  <a:pt x="1553" y="1268"/>
                  <a:pt x="1679" y="983"/>
                </a:cubicBezTo>
                <a:lnTo>
                  <a:pt x="1838" y="666"/>
                </a:lnTo>
                <a:close/>
                <a:moveTo>
                  <a:pt x="5986" y="3484"/>
                </a:moveTo>
                <a:lnTo>
                  <a:pt x="6081" y="3516"/>
                </a:lnTo>
                <a:cubicBezTo>
                  <a:pt x="6778" y="3928"/>
                  <a:pt x="7538" y="4371"/>
                  <a:pt x="8330" y="4783"/>
                </a:cubicBezTo>
                <a:lnTo>
                  <a:pt x="8457" y="4815"/>
                </a:lnTo>
                <a:lnTo>
                  <a:pt x="8393" y="4941"/>
                </a:lnTo>
                <a:cubicBezTo>
                  <a:pt x="7665" y="6366"/>
                  <a:pt x="7126" y="7918"/>
                  <a:pt x="6778" y="9533"/>
                </a:cubicBezTo>
                <a:lnTo>
                  <a:pt x="6715" y="9787"/>
                </a:lnTo>
                <a:lnTo>
                  <a:pt x="6556" y="9597"/>
                </a:lnTo>
                <a:cubicBezTo>
                  <a:pt x="5733" y="8646"/>
                  <a:pt x="5005" y="7633"/>
                  <a:pt x="4371" y="6525"/>
                </a:cubicBezTo>
                <a:lnTo>
                  <a:pt x="4340" y="6493"/>
                </a:lnTo>
                <a:lnTo>
                  <a:pt x="4371" y="6430"/>
                </a:lnTo>
                <a:cubicBezTo>
                  <a:pt x="4815" y="5416"/>
                  <a:pt x="5321" y="4466"/>
                  <a:pt x="5923" y="3579"/>
                </a:cubicBezTo>
                <a:lnTo>
                  <a:pt x="5986" y="3484"/>
                </a:lnTo>
                <a:close/>
                <a:moveTo>
                  <a:pt x="413" y="5796"/>
                </a:moveTo>
                <a:lnTo>
                  <a:pt x="571" y="5860"/>
                </a:lnTo>
                <a:cubicBezTo>
                  <a:pt x="1679" y="6240"/>
                  <a:pt x="2819" y="6493"/>
                  <a:pt x="3960" y="6683"/>
                </a:cubicBezTo>
                <a:lnTo>
                  <a:pt x="4023" y="6683"/>
                </a:lnTo>
                <a:lnTo>
                  <a:pt x="4055" y="6746"/>
                </a:lnTo>
                <a:cubicBezTo>
                  <a:pt x="4150" y="6905"/>
                  <a:pt x="4245" y="7063"/>
                  <a:pt x="4308" y="7190"/>
                </a:cubicBezTo>
                <a:cubicBezTo>
                  <a:pt x="4910" y="8140"/>
                  <a:pt x="5575" y="9058"/>
                  <a:pt x="6303" y="9882"/>
                </a:cubicBezTo>
                <a:lnTo>
                  <a:pt x="6461" y="10040"/>
                </a:lnTo>
                <a:lnTo>
                  <a:pt x="6208" y="10072"/>
                </a:lnTo>
                <a:cubicBezTo>
                  <a:pt x="5711" y="10107"/>
                  <a:pt x="5210" y="10125"/>
                  <a:pt x="4704" y="10125"/>
                </a:cubicBezTo>
                <a:cubicBezTo>
                  <a:pt x="3403" y="10125"/>
                  <a:pt x="2074" y="10006"/>
                  <a:pt x="729" y="9755"/>
                </a:cubicBezTo>
                <a:lnTo>
                  <a:pt x="666" y="9723"/>
                </a:lnTo>
                <a:lnTo>
                  <a:pt x="634" y="9660"/>
                </a:lnTo>
                <a:cubicBezTo>
                  <a:pt x="444" y="8583"/>
                  <a:pt x="349" y="7538"/>
                  <a:pt x="381" y="6461"/>
                </a:cubicBezTo>
                <a:cubicBezTo>
                  <a:pt x="381" y="6303"/>
                  <a:pt x="381" y="6145"/>
                  <a:pt x="413" y="5955"/>
                </a:cubicBezTo>
                <a:lnTo>
                  <a:pt x="413" y="5796"/>
                </a:lnTo>
                <a:close/>
                <a:moveTo>
                  <a:pt x="8742" y="4973"/>
                </a:moveTo>
                <a:lnTo>
                  <a:pt x="8837" y="5036"/>
                </a:lnTo>
                <a:cubicBezTo>
                  <a:pt x="9597" y="5416"/>
                  <a:pt x="10388" y="5765"/>
                  <a:pt x="11180" y="6081"/>
                </a:cubicBezTo>
                <a:lnTo>
                  <a:pt x="11275" y="6113"/>
                </a:lnTo>
                <a:lnTo>
                  <a:pt x="11243" y="6208"/>
                </a:lnTo>
                <a:cubicBezTo>
                  <a:pt x="10578" y="8235"/>
                  <a:pt x="10293" y="10452"/>
                  <a:pt x="10388" y="12700"/>
                </a:cubicBezTo>
                <a:lnTo>
                  <a:pt x="10420" y="12922"/>
                </a:lnTo>
                <a:lnTo>
                  <a:pt x="10420" y="12922"/>
                </a:lnTo>
                <a:lnTo>
                  <a:pt x="10230" y="12795"/>
                </a:lnTo>
                <a:cubicBezTo>
                  <a:pt x="9090" y="12035"/>
                  <a:pt x="8013" y="11148"/>
                  <a:pt x="7063" y="10135"/>
                </a:cubicBezTo>
                <a:lnTo>
                  <a:pt x="7031" y="10103"/>
                </a:lnTo>
                <a:lnTo>
                  <a:pt x="7031" y="10040"/>
                </a:lnTo>
                <a:cubicBezTo>
                  <a:pt x="7348" y="8266"/>
                  <a:pt x="7918" y="6620"/>
                  <a:pt x="8710" y="5100"/>
                </a:cubicBezTo>
                <a:lnTo>
                  <a:pt x="8742" y="4973"/>
                </a:lnTo>
                <a:close/>
                <a:moveTo>
                  <a:pt x="761" y="10103"/>
                </a:moveTo>
                <a:lnTo>
                  <a:pt x="919" y="10135"/>
                </a:lnTo>
                <a:cubicBezTo>
                  <a:pt x="2182" y="10374"/>
                  <a:pt x="3460" y="10494"/>
                  <a:pt x="4711" y="10494"/>
                </a:cubicBezTo>
                <a:cubicBezTo>
                  <a:pt x="5280" y="10494"/>
                  <a:pt x="5844" y="10469"/>
                  <a:pt x="6398" y="10420"/>
                </a:cubicBezTo>
                <a:cubicBezTo>
                  <a:pt x="6493" y="10420"/>
                  <a:pt x="6588" y="10388"/>
                  <a:pt x="6683" y="10388"/>
                </a:cubicBezTo>
                <a:lnTo>
                  <a:pt x="6746" y="10388"/>
                </a:lnTo>
                <a:lnTo>
                  <a:pt x="6810" y="10420"/>
                </a:lnTo>
                <a:cubicBezTo>
                  <a:pt x="7538" y="11212"/>
                  <a:pt x="8362" y="11940"/>
                  <a:pt x="9217" y="12573"/>
                </a:cubicBezTo>
                <a:cubicBezTo>
                  <a:pt x="9502" y="12763"/>
                  <a:pt x="9755" y="12953"/>
                  <a:pt x="10040" y="13143"/>
                </a:cubicBezTo>
                <a:lnTo>
                  <a:pt x="10230" y="13270"/>
                </a:lnTo>
                <a:lnTo>
                  <a:pt x="10008" y="13365"/>
                </a:lnTo>
                <a:cubicBezTo>
                  <a:pt x="7852" y="14104"/>
                  <a:pt x="5557" y="14512"/>
                  <a:pt x="3151" y="14512"/>
                </a:cubicBezTo>
                <a:cubicBezTo>
                  <a:pt x="2977" y="14512"/>
                  <a:pt x="2804" y="14509"/>
                  <a:pt x="2629" y="14505"/>
                </a:cubicBezTo>
                <a:lnTo>
                  <a:pt x="2534" y="14505"/>
                </a:lnTo>
                <a:lnTo>
                  <a:pt x="2503" y="14474"/>
                </a:lnTo>
                <a:cubicBezTo>
                  <a:pt x="2249" y="13999"/>
                  <a:pt x="1996" y="13523"/>
                  <a:pt x="1774" y="13048"/>
                </a:cubicBezTo>
                <a:cubicBezTo>
                  <a:pt x="1331" y="12162"/>
                  <a:pt x="1014" y="11243"/>
                  <a:pt x="793" y="10293"/>
                </a:cubicBezTo>
                <a:lnTo>
                  <a:pt x="761" y="10103"/>
                </a:lnTo>
                <a:close/>
                <a:moveTo>
                  <a:pt x="12574" y="6715"/>
                </a:moveTo>
                <a:lnTo>
                  <a:pt x="12637" y="6746"/>
                </a:lnTo>
                <a:cubicBezTo>
                  <a:pt x="13207" y="7000"/>
                  <a:pt x="13682" y="7253"/>
                  <a:pt x="14094" y="7506"/>
                </a:cubicBezTo>
                <a:lnTo>
                  <a:pt x="14157" y="7570"/>
                </a:lnTo>
                <a:lnTo>
                  <a:pt x="14157" y="7633"/>
                </a:lnTo>
                <a:cubicBezTo>
                  <a:pt x="13904" y="10008"/>
                  <a:pt x="14220" y="12542"/>
                  <a:pt x="15075" y="14949"/>
                </a:cubicBezTo>
                <a:lnTo>
                  <a:pt x="15139" y="15202"/>
                </a:lnTo>
                <a:lnTo>
                  <a:pt x="14917" y="15107"/>
                </a:lnTo>
                <a:cubicBezTo>
                  <a:pt x="13492" y="14632"/>
                  <a:pt x="12130" y="13999"/>
                  <a:pt x="10832" y="13207"/>
                </a:cubicBezTo>
                <a:lnTo>
                  <a:pt x="10800" y="13175"/>
                </a:lnTo>
                <a:lnTo>
                  <a:pt x="10800" y="13112"/>
                </a:lnTo>
                <a:cubicBezTo>
                  <a:pt x="10642" y="11212"/>
                  <a:pt x="10800" y="9248"/>
                  <a:pt x="11243" y="7475"/>
                </a:cubicBezTo>
                <a:lnTo>
                  <a:pt x="11497" y="7475"/>
                </a:lnTo>
                <a:lnTo>
                  <a:pt x="11718" y="7348"/>
                </a:lnTo>
                <a:cubicBezTo>
                  <a:pt x="11972" y="7158"/>
                  <a:pt x="12257" y="6936"/>
                  <a:pt x="12542" y="6746"/>
                </a:cubicBezTo>
                <a:lnTo>
                  <a:pt x="12574" y="6715"/>
                </a:lnTo>
                <a:close/>
                <a:moveTo>
                  <a:pt x="1743" y="1"/>
                </a:moveTo>
                <a:lnTo>
                  <a:pt x="1743" y="128"/>
                </a:lnTo>
                <a:lnTo>
                  <a:pt x="1711" y="159"/>
                </a:lnTo>
                <a:cubicBezTo>
                  <a:pt x="1711" y="159"/>
                  <a:pt x="1711" y="191"/>
                  <a:pt x="1711" y="191"/>
                </a:cubicBezTo>
                <a:cubicBezTo>
                  <a:pt x="1584" y="413"/>
                  <a:pt x="1299" y="888"/>
                  <a:pt x="983" y="1743"/>
                </a:cubicBezTo>
                <a:cubicBezTo>
                  <a:pt x="381" y="3199"/>
                  <a:pt x="64" y="4846"/>
                  <a:pt x="33" y="6461"/>
                </a:cubicBezTo>
                <a:cubicBezTo>
                  <a:pt x="1" y="8076"/>
                  <a:pt x="191" y="10547"/>
                  <a:pt x="1426" y="13175"/>
                </a:cubicBezTo>
                <a:cubicBezTo>
                  <a:pt x="1838" y="14030"/>
                  <a:pt x="2313" y="14885"/>
                  <a:pt x="2851" y="15614"/>
                </a:cubicBezTo>
                <a:lnTo>
                  <a:pt x="3295" y="15614"/>
                </a:lnTo>
                <a:cubicBezTo>
                  <a:pt x="3168" y="15455"/>
                  <a:pt x="3009" y="15234"/>
                  <a:pt x="2883" y="15044"/>
                </a:cubicBezTo>
                <a:lnTo>
                  <a:pt x="2756" y="14885"/>
                </a:lnTo>
                <a:lnTo>
                  <a:pt x="2978" y="14885"/>
                </a:lnTo>
                <a:cubicBezTo>
                  <a:pt x="3643" y="14885"/>
                  <a:pt x="4276" y="14854"/>
                  <a:pt x="4910" y="14790"/>
                </a:cubicBezTo>
                <a:cubicBezTo>
                  <a:pt x="6873" y="14632"/>
                  <a:pt x="8773" y="14220"/>
                  <a:pt x="10547" y="13555"/>
                </a:cubicBezTo>
                <a:lnTo>
                  <a:pt x="10610" y="13523"/>
                </a:lnTo>
                <a:lnTo>
                  <a:pt x="10642" y="13555"/>
                </a:lnTo>
                <a:cubicBezTo>
                  <a:pt x="11972" y="14379"/>
                  <a:pt x="13365" y="15012"/>
                  <a:pt x="14822" y="15487"/>
                </a:cubicBezTo>
                <a:lnTo>
                  <a:pt x="15044" y="15550"/>
                </a:lnTo>
                <a:lnTo>
                  <a:pt x="14980" y="15614"/>
                </a:lnTo>
                <a:lnTo>
                  <a:pt x="16754" y="15614"/>
                </a:lnTo>
                <a:cubicBezTo>
                  <a:pt x="16374" y="15519"/>
                  <a:pt x="15994" y="15424"/>
                  <a:pt x="15614" y="15329"/>
                </a:cubicBezTo>
                <a:lnTo>
                  <a:pt x="15582" y="15329"/>
                </a:lnTo>
                <a:lnTo>
                  <a:pt x="15550" y="15265"/>
                </a:lnTo>
                <a:cubicBezTo>
                  <a:pt x="14664" y="12890"/>
                  <a:pt x="14284" y="10357"/>
                  <a:pt x="14474" y="7981"/>
                </a:cubicBezTo>
                <a:lnTo>
                  <a:pt x="14474" y="7760"/>
                </a:lnTo>
                <a:lnTo>
                  <a:pt x="14664" y="7886"/>
                </a:lnTo>
                <a:cubicBezTo>
                  <a:pt x="15519" y="8425"/>
                  <a:pt x="16279" y="8995"/>
                  <a:pt x="17071" y="9597"/>
                </a:cubicBezTo>
                <a:lnTo>
                  <a:pt x="17102" y="9628"/>
                </a:lnTo>
                <a:lnTo>
                  <a:pt x="17102" y="9660"/>
                </a:lnTo>
                <a:cubicBezTo>
                  <a:pt x="17546" y="11718"/>
                  <a:pt x="18401" y="13809"/>
                  <a:pt x="19667" y="15614"/>
                </a:cubicBezTo>
                <a:lnTo>
                  <a:pt x="20079" y="15614"/>
                </a:lnTo>
                <a:cubicBezTo>
                  <a:pt x="18939" y="13967"/>
                  <a:pt x="18116" y="12162"/>
                  <a:pt x="17609" y="10325"/>
                </a:cubicBezTo>
                <a:lnTo>
                  <a:pt x="17514" y="9977"/>
                </a:lnTo>
                <a:lnTo>
                  <a:pt x="17799" y="10230"/>
                </a:lnTo>
                <a:cubicBezTo>
                  <a:pt x="18781" y="11053"/>
                  <a:pt x="19731" y="11940"/>
                  <a:pt x="20586" y="12890"/>
                </a:cubicBezTo>
                <a:cubicBezTo>
                  <a:pt x="21726" y="14094"/>
                  <a:pt x="22454" y="15202"/>
                  <a:pt x="22771" y="15614"/>
                </a:cubicBezTo>
                <a:lnTo>
                  <a:pt x="23183" y="15614"/>
                </a:lnTo>
                <a:cubicBezTo>
                  <a:pt x="23088" y="15519"/>
                  <a:pt x="22961" y="15234"/>
                  <a:pt x="22739" y="14917"/>
                </a:cubicBezTo>
                <a:cubicBezTo>
                  <a:pt x="22328" y="14379"/>
                  <a:pt x="21694" y="13555"/>
                  <a:pt x="20839" y="12637"/>
                </a:cubicBezTo>
                <a:cubicBezTo>
                  <a:pt x="19984" y="11687"/>
                  <a:pt x="19034" y="10800"/>
                  <a:pt x="18052" y="9945"/>
                </a:cubicBezTo>
                <a:cubicBezTo>
                  <a:pt x="16881" y="8963"/>
                  <a:pt x="15709" y="8108"/>
                  <a:pt x="14347" y="7253"/>
                </a:cubicBezTo>
                <a:cubicBezTo>
                  <a:pt x="13872" y="6936"/>
                  <a:pt x="13334" y="6651"/>
                  <a:pt x="12637" y="6335"/>
                </a:cubicBezTo>
                <a:lnTo>
                  <a:pt x="12542" y="6303"/>
                </a:lnTo>
                <a:lnTo>
                  <a:pt x="12447" y="6366"/>
                </a:lnTo>
                <a:cubicBezTo>
                  <a:pt x="12257" y="6493"/>
                  <a:pt x="12067" y="6620"/>
                  <a:pt x="11877" y="6778"/>
                </a:cubicBezTo>
                <a:lnTo>
                  <a:pt x="11718" y="6873"/>
                </a:lnTo>
                <a:lnTo>
                  <a:pt x="11687" y="6683"/>
                </a:lnTo>
                <a:cubicBezTo>
                  <a:pt x="11655" y="6461"/>
                  <a:pt x="11623" y="6208"/>
                  <a:pt x="11623" y="5955"/>
                </a:cubicBezTo>
                <a:lnTo>
                  <a:pt x="11592" y="5860"/>
                </a:lnTo>
                <a:lnTo>
                  <a:pt x="11497" y="5828"/>
                </a:lnTo>
                <a:cubicBezTo>
                  <a:pt x="9122" y="4846"/>
                  <a:pt x="6841" y="3674"/>
                  <a:pt x="5195" y="2534"/>
                </a:cubicBezTo>
                <a:lnTo>
                  <a:pt x="5163" y="2534"/>
                </a:lnTo>
                <a:cubicBezTo>
                  <a:pt x="3801" y="1616"/>
                  <a:pt x="2693" y="634"/>
                  <a:pt x="2281" y="254"/>
                </a:cubicBezTo>
                <a:cubicBezTo>
                  <a:pt x="1996" y="1"/>
                  <a:pt x="1996" y="1"/>
                  <a:pt x="1901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0" name="Google Shape;60;p13"/>
          <p:cNvSpPr/>
          <p:nvPr/>
        </p:nvSpPr>
        <p:spPr>
          <a:xfrm>
            <a:off x="7430439" y="8611162"/>
            <a:ext cx="792335" cy="962844"/>
          </a:xfrm>
          <a:custGeom>
            <a:avLst/>
            <a:gdLst/>
            <a:ahLst/>
            <a:cxnLst/>
            <a:rect l="l" t="t" r="r" b="b"/>
            <a:pathLst>
              <a:path w="13239" h="16088" extrusionOk="0">
                <a:moveTo>
                  <a:pt x="2534" y="0"/>
                </a:moveTo>
                <a:cubicBezTo>
                  <a:pt x="1837" y="32"/>
                  <a:pt x="1204" y="475"/>
                  <a:pt x="761" y="1235"/>
                </a:cubicBezTo>
                <a:cubicBezTo>
                  <a:pt x="191" y="2154"/>
                  <a:pt x="0" y="3484"/>
                  <a:pt x="254" y="4719"/>
                </a:cubicBezTo>
                <a:cubicBezTo>
                  <a:pt x="571" y="6239"/>
                  <a:pt x="1141" y="7696"/>
                  <a:pt x="1932" y="9026"/>
                </a:cubicBezTo>
                <a:cubicBezTo>
                  <a:pt x="2724" y="10356"/>
                  <a:pt x="3706" y="11559"/>
                  <a:pt x="4846" y="12573"/>
                </a:cubicBezTo>
                <a:cubicBezTo>
                  <a:pt x="6049" y="13586"/>
                  <a:pt x="7348" y="14409"/>
                  <a:pt x="8804" y="15011"/>
                </a:cubicBezTo>
                <a:cubicBezTo>
                  <a:pt x="10198" y="15613"/>
                  <a:pt x="11718" y="15961"/>
                  <a:pt x="13238" y="16088"/>
                </a:cubicBezTo>
                <a:lnTo>
                  <a:pt x="13238" y="15708"/>
                </a:lnTo>
                <a:lnTo>
                  <a:pt x="13016" y="10831"/>
                </a:lnTo>
                <a:lnTo>
                  <a:pt x="13016" y="10704"/>
                </a:lnTo>
                <a:lnTo>
                  <a:pt x="12985" y="10451"/>
                </a:lnTo>
                <a:cubicBezTo>
                  <a:pt x="9406" y="9913"/>
                  <a:pt x="6461" y="7157"/>
                  <a:pt x="5701" y="3579"/>
                </a:cubicBezTo>
                <a:cubicBezTo>
                  <a:pt x="5543" y="2755"/>
                  <a:pt x="5194" y="1995"/>
                  <a:pt x="4751" y="1330"/>
                </a:cubicBezTo>
                <a:cubicBezTo>
                  <a:pt x="4181" y="570"/>
                  <a:pt x="3547" y="127"/>
                  <a:pt x="2882" y="32"/>
                </a:cubicBezTo>
                <a:cubicBezTo>
                  <a:pt x="2756" y="0"/>
                  <a:pt x="2661" y="0"/>
                  <a:pt x="2534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1" name="Google Shape;61;p13"/>
          <p:cNvSpPr/>
          <p:nvPr/>
        </p:nvSpPr>
        <p:spPr>
          <a:xfrm>
            <a:off x="7498668" y="8719191"/>
            <a:ext cx="708905" cy="769533"/>
          </a:xfrm>
          <a:custGeom>
            <a:avLst/>
            <a:gdLst/>
            <a:ahLst/>
            <a:cxnLst/>
            <a:rect l="l" t="t" r="r" b="b"/>
            <a:pathLst>
              <a:path w="11845" h="12858" extrusionOk="0">
                <a:moveTo>
                  <a:pt x="1584" y="0"/>
                </a:moveTo>
                <a:cubicBezTo>
                  <a:pt x="1521" y="0"/>
                  <a:pt x="1457" y="64"/>
                  <a:pt x="1457" y="127"/>
                </a:cubicBezTo>
                <a:cubicBezTo>
                  <a:pt x="1489" y="950"/>
                  <a:pt x="1584" y="1805"/>
                  <a:pt x="1774" y="2597"/>
                </a:cubicBezTo>
                <a:cubicBezTo>
                  <a:pt x="1774" y="2629"/>
                  <a:pt x="1774" y="2660"/>
                  <a:pt x="1742" y="2692"/>
                </a:cubicBezTo>
                <a:lnTo>
                  <a:pt x="1647" y="2692"/>
                </a:lnTo>
                <a:cubicBezTo>
                  <a:pt x="1141" y="2344"/>
                  <a:pt x="666" y="1932"/>
                  <a:pt x="191" y="1489"/>
                </a:cubicBezTo>
                <a:cubicBezTo>
                  <a:pt x="191" y="1489"/>
                  <a:pt x="159" y="1457"/>
                  <a:pt x="127" y="1457"/>
                </a:cubicBezTo>
                <a:cubicBezTo>
                  <a:pt x="96" y="1457"/>
                  <a:pt x="64" y="1489"/>
                  <a:pt x="32" y="1489"/>
                </a:cubicBezTo>
                <a:cubicBezTo>
                  <a:pt x="32" y="1520"/>
                  <a:pt x="1" y="1552"/>
                  <a:pt x="1" y="1584"/>
                </a:cubicBezTo>
                <a:cubicBezTo>
                  <a:pt x="32" y="1615"/>
                  <a:pt x="32" y="1647"/>
                  <a:pt x="64" y="1679"/>
                </a:cubicBezTo>
                <a:cubicBezTo>
                  <a:pt x="602" y="2217"/>
                  <a:pt x="1236" y="2692"/>
                  <a:pt x="1869" y="3104"/>
                </a:cubicBezTo>
                <a:cubicBezTo>
                  <a:pt x="1901" y="3104"/>
                  <a:pt x="1901" y="3135"/>
                  <a:pt x="1901" y="3167"/>
                </a:cubicBezTo>
                <a:cubicBezTo>
                  <a:pt x="2059" y="3674"/>
                  <a:pt x="2249" y="4212"/>
                  <a:pt x="2471" y="4719"/>
                </a:cubicBezTo>
                <a:cubicBezTo>
                  <a:pt x="2502" y="4751"/>
                  <a:pt x="2502" y="4782"/>
                  <a:pt x="2471" y="4814"/>
                </a:cubicBezTo>
                <a:cubicBezTo>
                  <a:pt x="2439" y="4814"/>
                  <a:pt x="2439" y="4846"/>
                  <a:pt x="2407" y="4846"/>
                </a:cubicBezTo>
                <a:cubicBezTo>
                  <a:pt x="2407" y="4846"/>
                  <a:pt x="2376" y="4814"/>
                  <a:pt x="2376" y="4814"/>
                </a:cubicBezTo>
                <a:cubicBezTo>
                  <a:pt x="1616" y="4497"/>
                  <a:pt x="887" y="4086"/>
                  <a:pt x="191" y="3611"/>
                </a:cubicBezTo>
                <a:cubicBezTo>
                  <a:pt x="191" y="3579"/>
                  <a:pt x="159" y="3579"/>
                  <a:pt x="127" y="3579"/>
                </a:cubicBezTo>
                <a:cubicBezTo>
                  <a:pt x="96" y="3579"/>
                  <a:pt x="64" y="3611"/>
                  <a:pt x="32" y="3611"/>
                </a:cubicBezTo>
                <a:cubicBezTo>
                  <a:pt x="32" y="3642"/>
                  <a:pt x="32" y="3674"/>
                  <a:pt x="32" y="3706"/>
                </a:cubicBezTo>
                <a:cubicBezTo>
                  <a:pt x="32" y="3737"/>
                  <a:pt x="32" y="3769"/>
                  <a:pt x="64" y="3769"/>
                </a:cubicBezTo>
                <a:cubicBezTo>
                  <a:pt x="887" y="4371"/>
                  <a:pt x="1774" y="4846"/>
                  <a:pt x="2692" y="5194"/>
                </a:cubicBezTo>
                <a:cubicBezTo>
                  <a:pt x="2692" y="5194"/>
                  <a:pt x="2724" y="5194"/>
                  <a:pt x="2724" y="5226"/>
                </a:cubicBezTo>
                <a:cubicBezTo>
                  <a:pt x="2977" y="5701"/>
                  <a:pt x="3262" y="6176"/>
                  <a:pt x="3579" y="6651"/>
                </a:cubicBezTo>
                <a:cubicBezTo>
                  <a:pt x="3579" y="6682"/>
                  <a:pt x="3579" y="6714"/>
                  <a:pt x="3579" y="6746"/>
                </a:cubicBezTo>
                <a:cubicBezTo>
                  <a:pt x="3548" y="6746"/>
                  <a:pt x="3548" y="6777"/>
                  <a:pt x="3516" y="6777"/>
                </a:cubicBezTo>
                <a:lnTo>
                  <a:pt x="3484" y="6777"/>
                </a:lnTo>
                <a:cubicBezTo>
                  <a:pt x="2692" y="6587"/>
                  <a:pt x="1901" y="6334"/>
                  <a:pt x="1141" y="5986"/>
                </a:cubicBezTo>
                <a:cubicBezTo>
                  <a:pt x="1109" y="5986"/>
                  <a:pt x="1109" y="6017"/>
                  <a:pt x="1077" y="6017"/>
                </a:cubicBezTo>
                <a:cubicBezTo>
                  <a:pt x="1046" y="6017"/>
                  <a:pt x="1014" y="6017"/>
                  <a:pt x="982" y="6049"/>
                </a:cubicBezTo>
                <a:cubicBezTo>
                  <a:pt x="951" y="6112"/>
                  <a:pt x="982" y="6176"/>
                  <a:pt x="1046" y="6176"/>
                </a:cubicBezTo>
                <a:cubicBezTo>
                  <a:pt x="1964" y="6587"/>
                  <a:pt x="2914" y="6904"/>
                  <a:pt x="3864" y="7062"/>
                </a:cubicBezTo>
                <a:cubicBezTo>
                  <a:pt x="3864" y="7062"/>
                  <a:pt x="3896" y="7062"/>
                  <a:pt x="3896" y="7094"/>
                </a:cubicBezTo>
                <a:cubicBezTo>
                  <a:pt x="4149" y="7411"/>
                  <a:pt x="4403" y="7727"/>
                  <a:pt x="4688" y="8012"/>
                </a:cubicBezTo>
                <a:cubicBezTo>
                  <a:pt x="4783" y="8108"/>
                  <a:pt x="4909" y="8203"/>
                  <a:pt x="5004" y="8329"/>
                </a:cubicBezTo>
                <a:cubicBezTo>
                  <a:pt x="5036" y="8329"/>
                  <a:pt x="5036" y="8361"/>
                  <a:pt x="5036" y="8393"/>
                </a:cubicBezTo>
                <a:cubicBezTo>
                  <a:pt x="5004" y="8424"/>
                  <a:pt x="4973" y="8456"/>
                  <a:pt x="4941" y="8456"/>
                </a:cubicBezTo>
                <a:cubicBezTo>
                  <a:pt x="4118" y="8424"/>
                  <a:pt x="3294" y="8329"/>
                  <a:pt x="2471" y="8139"/>
                </a:cubicBezTo>
                <a:cubicBezTo>
                  <a:pt x="2471" y="8139"/>
                  <a:pt x="2471" y="8108"/>
                  <a:pt x="2439" y="8108"/>
                </a:cubicBezTo>
                <a:cubicBezTo>
                  <a:pt x="2407" y="8108"/>
                  <a:pt x="2376" y="8171"/>
                  <a:pt x="2344" y="8203"/>
                </a:cubicBezTo>
                <a:cubicBezTo>
                  <a:pt x="2344" y="8266"/>
                  <a:pt x="2376" y="8329"/>
                  <a:pt x="2439" y="8361"/>
                </a:cubicBezTo>
                <a:cubicBezTo>
                  <a:pt x="3357" y="8583"/>
                  <a:pt x="4276" y="8678"/>
                  <a:pt x="5194" y="8678"/>
                </a:cubicBezTo>
                <a:lnTo>
                  <a:pt x="5353" y="8678"/>
                </a:lnTo>
                <a:cubicBezTo>
                  <a:pt x="5384" y="8678"/>
                  <a:pt x="5416" y="8709"/>
                  <a:pt x="5416" y="8709"/>
                </a:cubicBezTo>
                <a:cubicBezTo>
                  <a:pt x="5828" y="9089"/>
                  <a:pt x="6271" y="9406"/>
                  <a:pt x="6746" y="9723"/>
                </a:cubicBezTo>
                <a:cubicBezTo>
                  <a:pt x="6746" y="9723"/>
                  <a:pt x="6778" y="9754"/>
                  <a:pt x="6778" y="9786"/>
                </a:cubicBezTo>
                <a:cubicBezTo>
                  <a:pt x="6746" y="9818"/>
                  <a:pt x="6746" y="9849"/>
                  <a:pt x="6714" y="9849"/>
                </a:cubicBezTo>
                <a:cubicBezTo>
                  <a:pt x="6271" y="9944"/>
                  <a:pt x="5796" y="9976"/>
                  <a:pt x="5353" y="10008"/>
                </a:cubicBezTo>
                <a:lnTo>
                  <a:pt x="4213" y="10008"/>
                </a:lnTo>
                <a:cubicBezTo>
                  <a:pt x="4149" y="10008"/>
                  <a:pt x="4118" y="10071"/>
                  <a:pt x="4086" y="10103"/>
                </a:cubicBezTo>
                <a:cubicBezTo>
                  <a:pt x="4086" y="10134"/>
                  <a:pt x="4118" y="10166"/>
                  <a:pt x="4118" y="10198"/>
                </a:cubicBezTo>
                <a:cubicBezTo>
                  <a:pt x="4149" y="10198"/>
                  <a:pt x="4181" y="10229"/>
                  <a:pt x="4213" y="10229"/>
                </a:cubicBezTo>
                <a:lnTo>
                  <a:pt x="5353" y="10229"/>
                </a:lnTo>
                <a:cubicBezTo>
                  <a:pt x="5954" y="10198"/>
                  <a:pt x="6556" y="10134"/>
                  <a:pt x="7158" y="10008"/>
                </a:cubicBezTo>
                <a:lnTo>
                  <a:pt x="7189" y="10008"/>
                </a:lnTo>
                <a:cubicBezTo>
                  <a:pt x="7696" y="10324"/>
                  <a:pt x="8203" y="10546"/>
                  <a:pt x="8710" y="10768"/>
                </a:cubicBezTo>
                <a:cubicBezTo>
                  <a:pt x="8741" y="10799"/>
                  <a:pt x="8741" y="10831"/>
                  <a:pt x="8741" y="10863"/>
                </a:cubicBezTo>
                <a:cubicBezTo>
                  <a:pt x="8741" y="10894"/>
                  <a:pt x="8741" y="10926"/>
                  <a:pt x="8710" y="10926"/>
                </a:cubicBezTo>
                <a:cubicBezTo>
                  <a:pt x="7918" y="11211"/>
                  <a:pt x="7094" y="11433"/>
                  <a:pt x="6271" y="11528"/>
                </a:cubicBezTo>
                <a:cubicBezTo>
                  <a:pt x="6239" y="11528"/>
                  <a:pt x="6208" y="11559"/>
                  <a:pt x="6176" y="11591"/>
                </a:cubicBezTo>
                <a:cubicBezTo>
                  <a:pt x="6176" y="11623"/>
                  <a:pt x="6176" y="11654"/>
                  <a:pt x="6176" y="11686"/>
                </a:cubicBezTo>
                <a:cubicBezTo>
                  <a:pt x="6176" y="11718"/>
                  <a:pt x="6208" y="11813"/>
                  <a:pt x="6303" y="11813"/>
                </a:cubicBezTo>
                <a:cubicBezTo>
                  <a:pt x="6493" y="11781"/>
                  <a:pt x="6683" y="11718"/>
                  <a:pt x="6873" y="11686"/>
                </a:cubicBezTo>
                <a:cubicBezTo>
                  <a:pt x="7696" y="11496"/>
                  <a:pt x="8456" y="11306"/>
                  <a:pt x="9185" y="11021"/>
                </a:cubicBezTo>
                <a:cubicBezTo>
                  <a:pt x="9185" y="11021"/>
                  <a:pt x="9216" y="10989"/>
                  <a:pt x="9216" y="10989"/>
                </a:cubicBezTo>
                <a:lnTo>
                  <a:pt x="9248" y="10989"/>
                </a:lnTo>
                <a:cubicBezTo>
                  <a:pt x="9786" y="11179"/>
                  <a:pt x="10325" y="11338"/>
                  <a:pt x="10895" y="11433"/>
                </a:cubicBezTo>
                <a:cubicBezTo>
                  <a:pt x="10926" y="11433"/>
                  <a:pt x="10958" y="11464"/>
                  <a:pt x="10958" y="11496"/>
                </a:cubicBezTo>
                <a:cubicBezTo>
                  <a:pt x="10958" y="11528"/>
                  <a:pt x="10958" y="11559"/>
                  <a:pt x="10926" y="11591"/>
                </a:cubicBezTo>
                <a:cubicBezTo>
                  <a:pt x="10198" y="12003"/>
                  <a:pt x="9406" y="12351"/>
                  <a:pt x="8615" y="12636"/>
                </a:cubicBezTo>
                <a:cubicBezTo>
                  <a:pt x="8583" y="12636"/>
                  <a:pt x="8551" y="12668"/>
                  <a:pt x="8551" y="12699"/>
                </a:cubicBezTo>
                <a:cubicBezTo>
                  <a:pt x="8520" y="12699"/>
                  <a:pt x="8520" y="12731"/>
                  <a:pt x="8520" y="12763"/>
                </a:cubicBezTo>
                <a:cubicBezTo>
                  <a:pt x="8551" y="12826"/>
                  <a:pt x="8583" y="12858"/>
                  <a:pt x="8646" y="12858"/>
                </a:cubicBezTo>
                <a:cubicBezTo>
                  <a:pt x="8646" y="12858"/>
                  <a:pt x="8646" y="12858"/>
                  <a:pt x="8646" y="12826"/>
                </a:cubicBezTo>
                <a:lnTo>
                  <a:pt x="8678" y="12826"/>
                </a:lnTo>
                <a:cubicBezTo>
                  <a:pt x="9628" y="12478"/>
                  <a:pt x="10546" y="12066"/>
                  <a:pt x="11401" y="11528"/>
                </a:cubicBezTo>
                <a:cubicBezTo>
                  <a:pt x="11401" y="11496"/>
                  <a:pt x="11433" y="11496"/>
                  <a:pt x="11433" y="11496"/>
                </a:cubicBezTo>
                <a:cubicBezTo>
                  <a:pt x="11496" y="11528"/>
                  <a:pt x="11528" y="11528"/>
                  <a:pt x="11591" y="11528"/>
                </a:cubicBezTo>
                <a:cubicBezTo>
                  <a:pt x="11686" y="11528"/>
                  <a:pt x="11750" y="11559"/>
                  <a:pt x="11813" y="11559"/>
                </a:cubicBezTo>
                <a:lnTo>
                  <a:pt x="11845" y="11559"/>
                </a:lnTo>
                <a:cubicBezTo>
                  <a:pt x="11845" y="11528"/>
                  <a:pt x="11845" y="11528"/>
                  <a:pt x="11845" y="11528"/>
                </a:cubicBezTo>
                <a:lnTo>
                  <a:pt x="11845" y="11369"/>
                </a:lnTo>
                <a:cubicBezTo>
                  <a:pt x="11845" y="11369"/>
                  <a:pt x="11845" y="11338"/>
                  <a:pt x="11813" y="11338"/>
                </a:cubicBezTo>
                <a:cubicBezTo>
                  <a:pt x="11781" y="11338"/>
                  <a:pt x="11686" y="11306"/>
                  <a:pt x="11623" y="11306"/>
                </a:cubicBezTo>
                <a:lnTo>
                  <a:pt x="11496" y="11306"/>
                </a:lnTo>
                <a:cubicBezTo>
                  <a:pt x="11496" y="11306"/>
                  <a:pt x="11496" y="11274"/>
                  <a:pt x="11496" y="11274"/>
                </a:cubicBezTo>
                <a:lnTo>
                  <a:pt x="11465" y="11243"/>
                </a:lnTo>
                <a:cubicBezTo>
                  <a:pt x="10895" y="10546"/>
                  <a:pt x="10420" y="9754"/>
                  <a:pt x="10071" y="8931"/>
                </a:cubicBezTo>
                <a:cubicBezTo>
                  <a:pt x="10040" y="8868"/>
                  <a:pt x="10008" y="8836"/>
                  <a:pt x="9945" y="8836"/>
                </a:cubicBezTo>
                <a:cubicBezTo>
                  <a:pt x="9945" y="8836"/>
                  <a:pt x="9945" y="8868"/>
                  <a:pt x="9913" y="8868"/>
                </a:cubicBezTo>
                <a:cubicBezTo>
                  <a:pt x="9881" y="8868"/>
                  <a:pt x="9881" y="8899"/>
                  <a:pt x="9850" y="8931"/>
                </a:cubicBezTo>
                <a:cubicBezTo>
                  <a:pt x="9850" y="8963"/>
                  <a:pt x="9850" y="8994"/>
                  <a:pt x="9850" y="9026"/>
                </a:cubicBezTo>
                <a:cubicBezTo>
                  <a:pt x="10166" y="9723"/>
                  <a:pt x="10546" y="10419"/>
                  <a:pt x="11053" y="11053"/>
                </a:cubicBezTo>
                <a:cubicBezTo>
                  <a:pt x="11053" y="11084"/>
                  <a:pt x="11053" y="11116"/>
                  <a:pt x="11053" y="11148"/>
                </a:cubicBezTo>
                <a:cubicBezTo>
                  <a:pt x="11021" y="11179"/>
                  <a:pt x="10990" y="11211"/>
                  <a:pt x="10958" y="11211"/>
                </a:cubicBezTo>
                <a:cubicBezTo>
                  <a:pt x="10420" y="11084"/>
                  <a:pt x="9850" y="10926"/>
                  <a:pt x="9343" y="10736"/>
                </a:cubicBezTo>
                <a:cubicBezTo>
                  <a:pt x="9311" y="10736"/>
                  <a:pt x="9280" y="10736"/>
                  <a:pt x="9280" y="10704"/>
                </a:cubicBezTo>
                <a:cubicBezTo>
                  <a:pt x="8868" y="9913"/>
                  <a:pt x="8583" y="9058"/>
                  <a:pt x="8393" y="8203"/>
                </a:cubicBezTo>
                <a:cubicBezTo>
                  <a:pt x="8393" y="8139"/>
                  <a:pt x="8330" y="8108"/>
                  <a:pt x="8298" y="8108"/>
                </a:cubicBezTo>
                <a:lnTo>
                  <a:pt x="8266" y="8108"/>
                </a:lnTo>
                <a:cubicBezTo>
                  <a:pt x="8235" y="8108"/>
                  <a:pt x="8203" y="8108"/>
                  <a:pt x="8203" y="8139"/>
                </a:cubicBezTo>
                <a:cubicBezTo>
                  <a:pt x="8171" y="8171"/>
                  <a:pt x="8171" y="8203"/>
                  <a:pt x="8171" y="8234"/>
                </a:cubicBezTo>
                <a:cubicBezTo>
                  <a:pt x="8330" y="8963"/>
                  <a:pt x="8583" y="9723"/>
                  <a:pt x="8900" y="10451"/>
                </a:cubicBezTo>
                <a:cubicBezTo>
                  <a:pt x="8931" y="10483"/>
                  <a:pt x="8900" y="10514"/>
                  <a:pt x="8900" y="10514"/>
                </a:cubicBezTo>
                <a:cubicBezTo>
                  <a:pt x="8868" y="10546"/>
                  <a:pt x="8868" y="10546"/>
                  <a:pt x="8836" y="10546"/>
                </a:cubicBezTo>
                <a:lnTo>
                  <a:pt x="8805" y="10546"/>
                </a:lnTo>
                <a:cubicBezTo>
                  <a:pt x="8298" y="10324"/>
                  <a:pt x="7791" y="10103"/>
                  <a:pt x="7348" y="9818"/>
                </a:cubicBezTo>
                <a:cubicBezTo>
                  <a:pt x="7316" y="9818"/>
                  <a:pt x="7316" y="9786"/>
                  <a:pt x="7284" y="9754"/>
                </a:cubicBezTo>
                <a:cubicBezTo>
                  <a:pt x="7063" y="8899"/>
                  <a:pt x="6936" y="8012"/>
                  <a:pt x="6936" y="7126"/>
                </a:cubicBezTo>
                <a:cubicBezTo>
                  <a:pt x="6936" y="7126"/>
                  <a:pt x="6904" y="7094"/>
                  <a:pt x="6904" y="7062"/>
                </a:cubicBezTo>
                <a:lnTo>
                  <a:pt x="6809" y="7062"/>
                </a:lnTo>
                <a:cubicBezTo>
                  <a:pt x="6746" y="7062"/>
                  <a:pt x="6714" y="7094"/>
                  <a:pt x="6714" y="7157"/>
                </a:cubicBezTo>
                <a:cubicBezTo>
                  <a:pt x="6714" y="7917"/>
                  <a:pt x="6809" y="8646"/>
                  <a:pt x="6968" y="9438"/>
                </a:cubicBezTo>
                <a:cubicBezTo>
                  <a:pt x="6999" y="9469"/>
                  <a:pt x="6968" y="9501"/>
                  <a:pt x="6936" y="9501"/>
                </a:cubicBezTo>
                <a:cubicBezTo>
                  <a:pt x="6936" y="9533"/>
                  <a:pt x="6936" y="9533"/>
                  <a:pt x="6904" y="9533"/>
                </a:cubicBezTo>
                <a:cubicBezTo>
                  <a:pt x="6873" y="9533"/>
                  <a:pt x="6873" y="9533"/>
                  <a:pt x="6873" y="9501"/>
                </a:cubicBezTo>
                <a:cubicBezTo>
                  <a:pt x="6398" y="9216"/>
                  <a:pt x="5986" y="8899"/>
                  <a:pt x="5574" y="8519"/>
                </a:cubicBezTo>
                <a:cubicBezTo>
                  <a:pt x="5574" y="8519"/>
                  <a:pt x="5543" y="8488"/>
                  <a:pt x="5543" y="8488"/>
                </a:cubicBezTo>
                <a:cubicBezTo>
                  <a:pt x="5479" y="7569"/>
                  <a:pt x="5543" y="6682"/>
                  <a:pt x="5701" y="5827"/>
                </a:cubicBezTo>
                <a:cubicBezTo>
                  <a:pt x="5701" y="5764"/>
                  <a:pt x="5669" y="5701"/>
                  <a:pt x="5606" y="5701"/>
                </a:cubicBezTo>
                <a:cubicBezTo>
                  <a:pt x="5606" y="5701"/>
                  <a:pt x="5606" y="5669"/>
                  <a:pt x="5574" y="5669"/>
                </a:cubicBezTo>
                <a:cubicBezTo>
                  <a:pt x="5511" y="5669"/>
                  <a:pt x="5479" y="5732"/>
                  <a:pt x="5479" y="5764"/>
                </a:cubicBezTo>
                <a:cubicBezTo>
                  <a:pt x="5321" y="6524"/>
                  <a:pt x="5289" y="7316"/>
                  <a:pt x="5321" y="8108"/>
                </a:cubicBezTo>
                <a:cubicBezTo>
                  <a:pt x="5321" y="8139"/>
                  <a:pt x="5289" y="8171"/>
                  <a:pt x="5258" y="8171"/>
                </a:cubicBezTo>
                <a:lnTo>
                  <a:pt x="5163" y="8171"/>
                </a:lnTo>
                <a:cubicBezTo>
                  <a:pt x="4783" y="7791"/>
                  <a:pt x="4434" y="7379"/>
                  <a:pt x="4118" y="6967"/>
                </a:cubicBezTo>
                <a:cubicBezTo>
                  <a:pt x="4086" y="6936"/>
                  <a:pt x="4086" y="6936"/>
                  <a:pt x="4086" y="6904"/>
                </a:cubicBezTo>
                <a:cubicBezTo>
                  <a:pt x="4181" y="6017"/>
                  <a:pt x="4403" y="5131"/>
                  <a:pt x="4719" y="4339"/>
                </a:cubicBezTo>
                <a:cubicBezTo>
                  <a:pt x="4719" y="4307"/>
                  <a:pt x="4719" y="4276"/>
                  <a:pt x="4719" y="4244"/>
                </a:cubicBezTo>
                <a:cubicBezTo>
                  <a:pt x="4719" y="4244"/>
                  <a:pt x="4688" y="4212"/>
                  <a:pt x="4656" y="4212"/>
                </a:cubicBezTo>
                <a:lnTo>
                  <a:pt x="4624" y="4212"/>
                </a:lnTo>
                <a:cubicBezTo>
                  <a:pt x="4561" y="4212"/>
                  <a:pt x="4529" y="4244"/>
                  <a:pt x="4529" y="4276"/>
                </a:cubicBezTo>
                <a:cubicBezTo>
                  <a:pt x="4244" y="4972"/>
                  <a:pt x="4023" y="5701"/>
                  <a:pt x="3928" y="6492"/>
                </a:cubicBezTo>
                <a:cubicBezTo>
                  <a:pt x="3928" y="6524"/>
                  <a:pt x="3896" y="6556"/>
                  <a:pt x="3864" y="6556"/>
                </a:cubicBezTo>
                <a:lnTo>
                  <a:pt x="3833" y="6556"/>
                </a:lnTo>
                <a:cubicBezTo>
                  <a:pt x="3801" y="6556"/>
                  <a:pt x="3801" y="6556"/>
                  <a:pt x="3769" y="6524"/>
                </a:cubicBezTo>
                <a:cubicBezTo>
                  <a:pt x="3453" y="6081"/>
                  <a:pt x="3167" y="5637"/>
                  <a:pt x="2946" y="5162"/>
                </a:cubicBezTo>
                <a:cubicBezTo>
                  <a:pt x="2946" y="5131"/>
                  <a:pt x="2914" y="5099"/>
                  <a:pt x="2946" y="5099"/>
                </a:cubicBezTo>
                <a:cubicBezTo>
                  <a:pt x="3199" y="4212"/>
                  <a:pt x="3579" y="3389"/>
                  <a:pt x="4023" y="2660"/>
                </a:cubicBezTo>
                <a:cubicBezTo>
                  <a:pt x="4054" y="2597"/>
                  <a:pt x="4054" y="2534"/>
                  <a:pt x="3991" y="2502"/>
                </a:cubicBezTo>
                <a:lnTo>
                  <a:pt x="3928" y="2502"/>
                </a:lnTo>
                <a:cubicBezTo>
                  <a:pt x="3896" y="2502"/>
                  <a:pt x="3864" y="2534"/>
                  <a:pt x="3833" y="2565"/>
                </a:cubicBezTo>
                <a:cubicBezTo>
                  <a:pt x="3453" y="3199"/>
                  <a:pt x="3104" y="3896"/>
                  <a:pt x="2851" y="4624"/>
                </a:cubicBezTo>
                <a:cubicBezTo>
                  <a:pt x="2851" y="4656"/>
                  <a:pt x="2819" y="4687"/>
                  <a:pt x="2787" y="4687"/>
                </a:cubicBezTo>
                <a:cubicBezTo>
                  <a:pt x="2756" y="4687"/>
                  <a:pt x="2724" y="4656"/>
                  <a:pt x="2692" y="4656"/>
                </a:cubicBezTo>
                <a:cubicBezTo>
                  <a:pt x="2471" y="4149"/>
                  <a:pt x="2281" y="3642"/>
                  <a:pt x="2122" y="3104"/>
                </a:cubicBezTo>
                <a:cubicBezTo>
                  <a:pt x="2122" y="3104"/>
                  <a:pt x="2122" y="3072"/>
                  <a:pt x="2154" y="3072"/>
                </a:cubicBezTo>
                <a:cubicBezTo>
                  <a:pt x="2471" y="2407"/>
                  <a:pt x="2882" y="1805"/>
                  <a:pt x="3326" y="1267"/>
                </a:cubicBezTo>
                <a:cubicBezTo>
                  <a:pt x="3326" y="1235"/>
                  <a:pt x="3357" y="1204"/>
                  <a:pt x="3326" y="1172"/>
                </a:cubicBezTo>
                <a:cubicBezTo>
                  <a:pt x="3326" y="1140"/>
                  <a:pt x="3326" y="1109"/>
                  <a:pt x="3294" y="1109"/>
                </a:cubicBezTo>
                <a:cubicBezTo>
                  <a:pt x="3294" y="1077"/>
                  <a:pt x="3262" y="1045"/>
                  <a:pt x="3231" y="1045"/>
                </a:cubicBezTo>
                <a:cubicBezTo>
                  <a:pt x="3199" y="1045"/>
                  <a:pt x="3167" y="1077"/>
                  <a:pt x="3136" y="1109"/>
                </a:cubicBezTo>
                <a:cubicBezTo>
                  <a:pt x="2787" y="1552"/>
                  <a:pt x="2439" y="2059"/>
                  <a:pt x="2154" y="2597"/>
                </a:cubicBezTo>
                <a:cubicBezTo>
                  <a:pt x="2122" y="2629"/>
                  <a:pt x="2091" y="2629"/>
                  <a:pt x="2059" y="2629"/>
                </a:cubicBezTo>
                <a:cubicBezTo>
                  <a:pt x="2027" y="2629"/>
                  <a:pt x="1996" y="2597"/>
                  <a:pt x="1996" y="2565"/>
                </a:cubicBezTo>
                <a:cubicBezTo>
                  <a:pt x="1806" y="1774"/>
                  <a:pt x="1711" y="950"/>
                  <a:pt x="1679" y="127"/>
                </a:cubicBezTo>
                <a:cubicBezTo>
                  <a:pt x="1679" y="95"/>
                  <a:pt x="1679" y="64"/>
                  <a:pt x="1647" y="32"/>
                </a:cubicBezTo>
                <a:cubicBezTo>
                  <a:pt x="1647" y="32"/>
                  <a:pt x="1616" y="0"/>
                  <a:pt x="158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2" name="Google Shape;62;p13"/>
          <p:cNvSpPr/>
          <p:nvPr/>
        </p:nvSpPr>
        <p:spPr>
          <a:xfrm>
            <a:off x="7695812" y="9223481"/>
            <a:ext cx="686165" cy="378961"/>
          </a:xfrm>
          <a:custGeom>
            <a:avLst/>
            <a:gdLst/>
            <a:ahLst/>
            <a:cxnLst/>
            <a:rect l="l" t="t" r="r" b="b"/>
            <a:pathLst>
              <a:path w="11465" h="6332" extrusionOk="0">
                <a:moveTo>
                  <a:pt x="4412" y="1"/>
                </a:moveTo>
                <a:cubicBezTo>
                  <a:pt x="2691" y="1"/>
                  <a:pt x="1174" y="768"/>
                  <a:pt x="570" y="2247"/>
                </a:cubicBezTo>
                <a:cubicBezTo>
                  <a:pt x="0" y="3577"/>
                  <a:pt x="539" y="5065"/>
                  <a:pt x="1330" y="6332"/>
                </a:cubicBezTo>
                <a:lnTo>
                  <a:pt x="11464" y="6332"/>
                </a:lnTo>
                <a:cubicBezTo>
                  <a:pt x="11306" y="5319"/>
                  <a:pt x="10863" y="4147"/>
                  <a:pt x="9881" y="2848"/>
                </a:cubicBezTo>
                <a:cubicBezTo>
                  <a:pt x="8439" y="926"/>
                  <a:pt x="6303" y="1"/>
                  <a:pt x="4412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3" name="Google Shape;63;p13"/>
          <p:cNvSpPr/>
          <p:nvPr/>
        </p:nvSpPr>
        <p:spPr>
          <a:xfrm>
            <a:off x="7438041" y="9393214"/>
            <a:ext cx="490937" cy="211145"/>
          </a:xfrm>
          <a:custGeom>
            <a:avLst/>
            <a:gdLst/>
            <a:ahLst/>
            <a:cxnLst/>
            <a:rect l="l" t="t" r="r" b="b"/>
            <a:pathLst>
              <a:path w="8203" h="3528" extrusionOk="0">
                <a:moveTo>
                  <a:pt x="3002" y="0"/>
                </a:moveTo>
                <a:cubicBezTo>
                  <a:pt x="2159" y="0"/>
                  <a:pt x="1391" y="280"/>
                  <a:pt x="824" y="867"/>
                </a:cubicBezTo>
                <a:cubicBezTo>
                  <a:pt x="0" y="1723"/>
                  <a:pt x="64" y="2673"/>
                  <a:pt x="380" y="3528"/>
                </a:cubicBezTo>
                <a:lnTo>
                  <a:pt x="8202" y="3528"/>
                </a:lnTo>
                <a:cubicBezTo>
                  <a:pt x="6932" y="1266"/>
                  <a:pt x="4796" y="0"/>
                  <a:pt x="3002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4" name="Google Shape;64;p13"/>
          <p:cNvSpPr/>
          <p:nvPr/>
        </p:nvSpPr>
        <p:spPr>
          <a:xfrm>
            <a:off x="8036952" y="9149629"/>
            <a:ext cx="934476" cy="454729"/>
          </a:xfrm>
          <a:custGeom>
            <a:avLst/>
            <a:gdLst/>
            <a:ahLst/>
            <a:cxnLst/>
            <a:rect l="l" t="t" r="r" b="b"/>
            <a:pathLst>
              <a:path w="15614" h="7598" extrusionOk="0">
                <a:moveTo>
                  <a:pt x="3177" y="0"/>
                </a:moveTo>
                <a:cubicBezTo>
                  <a:pt x="2644" y="0"/>
                  <a:pt x="2154" y="135"/>
                  <a:pt x="1742" y="440"/>
                </a:cubicBezTo>
                <a:cubicBezTo>
                  <a:pt x="1" y="1771"/>
                  <a:pt x="2914" y="5888"/>
                  <a:pt x="4719" y="7598"/>
                </a:cubicBezTo>
                <a:lnTo>
                  <a:pt x="14283" y="7598"/>
                </a:lnTo>
                <a:cubicBezTo>
                  <a:pt x="14315" y="7503"/>
                  <a:pt x="14378" y="7408"/>
                  <a:pt x="14410" y="7313"/>
                </a:cubicBezTo>
                <a:cubicBezTo>
                  <a:pt x="15613" y="4272"/>
                  <a:pt x="14093" y="567"/>
                  <a:pt x="11496" y="440"/>
                </a:cubicBezTo>
                <a:cubicBezTo>
                  <a:pt x="11464" y="439"/>
                  <a:pt x="11433" y="439"/>
                  <a:pt x="11402" y="439"/>
                </a:cubicBezTo>
                <a:cubicBezTo>
                  <a:pt x="9885" y="439"/>
                  <a:pt x="9208" y="1927"/>
                  <a:pt x="8805" y="3386"/>
                </a:cubicBezTo>
                <a:cubicBezTo>
                  <a:pt x="7380" y="1617"/>
                  <a:pt x="5021" y="0"/>
                  <a:pt x="317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5" name="Google Shape;65;p13"/>
          <p:cNvSpPr/>
          <p:nvPr/>
        </p:nvSpPr>
        <p:spPr>
          <a:xfrm>
            <a:off x="12070386" y="8637257"/>
            <a:ext cx="238796" cy="318872"/>
          </a:xfrm>
          <a:custGeom>
            <a:avLst/>
            <a:gdLst/>
            <a:ahLst/>
            <a:cxnLst/>
            <a:rect l="l" t="t" r="r" b="b"/>
            <a:pathLst>
              <a:path w="3990" h="5328" extrusionOk="0">
                <a:moveTo>
                  <a:pt x="2050" y="1"/>
                </a:moveTo>
                <a:cubicBezTo>
                  <a:pt x="866" y="1"/>
                  <a:pt x="0" y="2649"/>
                  <a:pt x="1139" y="5328"/>
                </a:cubicBezTo>
                <a:cubicBezTo>
                  <a:pt x="2913" y="3903"/>
                  <a:pt x="3990" y="293"/>
                  <a:pt x="2153" y="8"/>
                </a:cubicBezTo>
                <a:cubicBezTo>
                  <a:pt x="2118" y="3"/>
                  <a:pt x="2084" y="1"/>
                  <a:pt x="2050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6" name="Google Shape;66;p13"/>
          <p:cNvSpPr/>
          <p:nvPr/>
        </p:nvSpPr>
        <p:spPr>
          <a:xfrm>
            <a:off x="11878867" y="8867557"/>
            <a:ext cx="617877" cy="444914"/>
          </a:xfrm>
          <a:custGeom>
            <a:avLst/>
            <a:gdLst/>
            <a:ahLst/>
            <a:cxnLst/>
            <a:rect l="l" t="t" r="r" b="b"/>
            <a:pathLst>
              <a:path w="10324" h="7434" extrusionOk="0">
                <a:moveTo>
                  <a:pt x="8027" y="1"/>
                </a:moveTo>
                <a:cubicBezTo>
                  <a:pt x="7243" y="1"/>
                  <a:pt x="6356" y="235"/>
                  <a:pt x="5575" y="751"/>
                </a:cubicBezTo>
                <a:cubicBezTo>
                  <a:pt x="5543" y="751"/>
                  <a:pt x="5511" y="783"/>
                  <a:pt x="5480" y="815"/>
                </a:cubicBezTo>
                <a:cubicBezTo>
                  <a:pt x="4276" y="1733"/>
                  <a:pt x="3231" y="2778"/>
                  <a:pt x="2313" y="3950"/>
                </a:cubicBezTo>
                <a:cubicBezTo>
                  <a:pt x="2668" y="2351"/>
                  <a:pt x="2303" y="502"/>
                  <a:pt x="1245" y="502"/>
                </a:cubicBezTo>
                <a:cubicBezTo>
                  <a:pt x="1171" y="502"/>
                  <a:pt x="1094" y="511"/>
                  <a:pt x="1014" y="530"/>
                </a:cubicBezTo>
                <a:cubicBezTo>
                  <a:pt x="1" y="783"/>
                  <a:pt x="64" y="3032"/>
                  <a:pt x="1648" y="4837"/>
                </a:cubicBezTo>
                <a:cubicBezTo>
                  <a:pt x="1363" y="5217"/>
                  <a:pt x="1078" y="5629"/>
                  <a:pt x="824" y="6072"/>
                </a:cubicBezTo>
                <a:cubicBezTo>
                  <a:pt x="571" y="6452"/>
                  <a:pt x="349" y="6864"/>
                  <a:pt x="127" y="7275"/>
                </a:cubicBezTo>
                <a:lnTo>
                  <a:pt x="793" y="7434"/>
                </a:lnTo>
                <a:cubicBezTo>
                  <a:pt x="1584" y="5945"/>
                  <a:pt x="2629" y="4393"/>
                  <a:pt x="4086" y="2905"/>
                </a:cubicBezTo>
                <a:cubicBezTo>
                  <a:pt x="5046" y="3236"/>
                  <a:pt x="5925" y="3373"/>
                  <a:pt x="6699" y="3373"/>
                </a:cubicBezTo>
                <a:cubicBezTo>
                  <a:pt x="8964" y="3373"/>
                  <a:pt x="10324" y="2194"/>
                  <a:pt x="10135" y="1227"/>
                </a:cubicBezTo>
                <a:cubicBezTo>
                  <a:pt x="10006" y="453"/>
                  <a:pt x="9116" y="1"/>
                  <a:pt x="802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7" name="Google Shape;67;p13"/>
          <p:cNvSpPr/>
          <p:nvPr/>
        </p:nvSpPr>
        <p:spPr>
          <a:xfrm>
            <a:off x="11520669" y="9223482"/>
            <a:ext cx="686165" cy="380876"/>
          </a:xfrm>
          <a:custGeom>
            <a:avLst/>
            <a:gdLst/>
            <a:ahLst/>
            <a:cxnLst/>
            <a:rect l="l" t="t" r="r" b="b"/>
            <a:pathLst>
              <a:path w="11465" h="6364" extrusionOk="0">
                <a:moveTo>
                  <a:pt x="7052" y="1"/>
                </a:moveTo>
                <a:cubicBezTo>
                  <a:pt x="5162" y="1"/>
                  <a:pt x="3026" y="926"/>
                  <a:pt x="1584" y="2848"/>
                </a:cubicBezTo>
                <a:cubicBezTo>
                  <a:pt x="602" y="4147"/>
                  <a:pt x="159" y="5350"/>
                  <a:pt x="0" y="6364"/>
                </a:cubicBezTo>
                <a:lnTo>
                  <a:pt x="10134" y="6364"/>
                </a:lnTo>
                <a:cubicBezTo>
                  <a:pt x="10926" y="5065"/>
                  <a:pt x="11465" y="3577"/>
                  <a:pt x="10895" y="2247"/>
                </a:cubicBezTo>
                <a:cubicBezTo>
                  <a:pt x="10291" y="768"/>
                  <a:pt x="8773" y="1"/>
                  <a:pt x="7052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8" name="Google Shape;68;p13"/>
          <p:cNvSpPr/>
          <p:nvPr/>
        </p:nvSpPr>
        <p:spPr>
          <a:xfrm>
            <a:off x="11973671" y="9393214"/>
            <a:ext cx="490937" cy="211145"/>
          </a:xfrm>
          <a:custGeom>
            <a:avLst/>
            <a:gdLst/>
            <a:ahLst/>
            <a:cxnLst/>
            <a:rect l="l" t="t" r="r" b="b"/>
            <a:pathLst>
              <a:path w="8203" h="3528" extrusionOk="0">
                <a:moveTo>
                  <a:pt x="5201" y="0"/>
                </a:moveTo>
                <a:cubicBezTo>
                  <a:pt x="3407" y="0"/>
                  <a:pt x="1271" y="1266"/>
                  <a:pt x="0" y="3528"/>
                </a:cubicBezTo>
                <a:lnTo>
                  <a:pt x="7823" y="3528"/>
                </a:lnTo>
                <a:cubicBezTo>
                  <a:pt x="8139" y="2673"/>
                  <a:pt x="8203" y="1723"/>
                  <a:pt x="7379" y="867"/>
                </a:cubicBezTo>
                <a:cubicBezTo>
                  <a:pt x="6812" y="280"/>
                  <a:pt x="6044" y="0"/>
                  <a:pt x="5201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9" name="Google Shape;69;p13"/>
          <p:cNvSpPr/>
          <p:nvPr/>
        </p:nvSpPr>
        <p:spPr>
          <a:xfrm>
            <a:off x="10931212" y="9149629"/>
            <a:ext cx="934476" cy="454729"/>
          </a:xfrm>
          <a:custGeom>
            <a:avLst/>
            <a:gdLst/>
            <a:ahLst/>
            <a:cxnLst/>
            <a:rect l="l" t="t" r="r" b="b"/>
            <a:pathLst>
              <a:path w="15614" h="7598" extrusionOk="0">
                <a:moveTo>
                  <a:pt x="12437" y="0"/>
                </a:moveTo>
                <a:cubicBezTo>
                  <a:pt x="10593" y="0"/>
                  <a:pt x="8234" y="1617"/>
                  <a:pt x="6809" y="3386"/>
                </a:cubicBezTo>
                <a:cubicBezTo>
                  <a:pt x="6406" y="1927"/>
                  <a:pt x="5729" y="439"/>
                  <a:pt x="4212" y="439"/>
                </a:cubicBezTo>
                <a:cubicBezTo>
                  <a:pt x="4181" y="439"/>
                  <a:pt x="4149" y="439"/>
                  <a:pt x="4117" y="440"/>
                </a:cubicBezTo>
                <a:cubicBezTo>
                  <a:pt x="1520" y="567"/>
                  <a:pt x="0" y="4272"/>
                  <a:pt x="1204" y="7313"/>
                </a:cubicBezTo>
                <a:cubicBezTo>
                  <a:pt x="1235" y="7408"/>
                  <a:pt x="1299" y="7503"/>
                  <a:pt x="1330" y="7598"/>
                </a:cubicBezTo>
                <a:lnTo>
                  <a:pt x="10894" y="7598"/>
                </a:lnTo>
                <a:cubicBezTo>
                  <a:pt x="12700" y="5888"/>
                  <a:pt x="15613" y="1771"/>
                  <a:pt x="13871" y="440"/>
                </a:cubicBezTo>
                <a:cubicBezTo>
                  <a:pt x="13460" y="135"/>
                  <a:pt x="12970" y="0"/>
                  <a:pt x="1243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0" name="Google Shape;70;p13"/>
          <p:cNvSpPr/>
          <p:nvPr/>
        </p:nvSpPr>
        <p:spPr>
          <a:xfrm>
            <a:off x="10436497" y="8875638"/>
            <a:ext cx="1237728" cy="726801"/>
          </a:xfrm>
          <a:custGeom>
            <a:avLst/>
            <a:gdLst/>
            <a:ahLst/>
            <a:cxnLst/>
            <a:rect l="l" t="t" r="r" b="b"/>
            <a:pathLst>
              <a:path w="20681" h="12144" extrusionOk="0">
                <a:moveTo>
                  <a:pt x="10891" y="1"/>
                </a:moveTo>
                <a:cubicBezTo>
                  <a:pt x="10230" y="1"/>
                  <a:pt x="9438" y="68"/>
                  <a:pt x="8551" y="268"/>
                </a:cubicBezTo>
                <a:cubicBezTo>
                  <a:pt x="5891" y="902"/>
                  <a:pt x="4846" y="1820"/>
                  <a:pt x="5036" y="3688"/>
                </a:cubicBezTo>
                <a:cubicBezTo>
                  <a:pt x="5226" y="5589"/>
                  <a:pt x="6841" y="8565"/>
                  <a:pt x="5606" y="9230"/>
                </a:cubicBezTo>
                <a:cubicBezTo>
                  <a:pt x="5474" y="9300"/>
                  <a:pt x="5346" y="9332"/>
                  <a:pt x="5224" y="9332"/>
                </a:cubicBezTo>
                <a:cubicBezTo>
                  <a:pt x="4181" y="9332"/>
                  <a:pt x="3538" y="6978"/>
                  <a:pt x="3453" y="5589"/>
                </a:cubicBezTo>
                <a:cubicBezTo>
                  <a:pt x="3358" y="4037"/>
                  <a:pt x="3579" y="2960"/>
                  <a:pt x="3579" y="2960"/>
                </a:cubicBezTo>
                <a:lnTo>
                  <a:pt x="3579" y="2960"/>
                </a:lnTo>
                <a:cubicBezTo>
                  <a:pt x="3579" y="2960"/>
                  <a:pt x="1077" y="3340"/>
                  <a:pt x="444" y="6950"/>
                </a:cubicBezTo>
                <a:cubicBezTo>
                  <a:pt x="1" y="9547"/>
                  <a:pt x="824" y="11226"/>
                  <a:pt x="2471" y="12144"/>
                </a:cubicBezTo>
                <a:lnTo>
                  <a:pt x="19097" y="12144"/>
                </a:lnTo>
                <a:cubicBezTo>
                  <a:pt x="19604" y="11099"/>
                  <a:pt x="19667" y="10371"/>
                  <a:pt x="19667" y="10371"/>
                </a:cubicBezTo>
                <a:lnTo>
                  <a:pt x="19667" y="10371"/>
                </a:lnTo>
                <a:cubicBezTo>
                  <a:pt x="19667" y="10371"/>
                  <a:pt x="18087" y="11717"/>
                  <a:pt x="16309" y="11717"/>
                </a:cubicBezTo>
                <a:cubicBezTo>
                  <a:pt x="16121" y="11717"/>
                  <a:pt x="15931" y="11702"/>
                  <a:pt x="15740" y="11669"/>
                </a:cubicBezTo>
                <a:cubicBezTo>
                  <a:pt x="13884" y="11310"/>
                  <a:pt x="12537" y="10073"/>
                  <a:pt x="14483" y="10073"/>
                </a:cubicBezTo>
                <a:cubicBezTo>
                  <a:pt x="14596" y="10073"/>
                  <a:pt x="14719" y="10077"/>
                  <a:pt x="14853" y="10085"/>
                </a:cubicBezTo>
                <a:cubicBezTo>
                  <a:pt x="16382" y="10205"/>
                  <a:pt x="17189" y="10697"/>
                  <a:pt x="17921" y="10697"/>
                </a:cubicBezTo>
                <a:cubicBezTo>
                  <a:pt x="18357" y="10697"/>
                  <a:pt x="18767" y="10522"/>
                  <a:pt x="19287" y="9990"/>
                </a:cubicBezTo>
                <a:cubicBezTo>
                  <a:pt x="20680" y="8534"/>
                  <a:pt x="20491" y="7647"/>
                  <a:pt x="20491" y="7647"/>
                </a:cubicBezTo>
                <a:lnTo>
                  <a:pt x="20491" y="7647"/>
                </a:lnTo>
                <a:cubicBezTo>
                  <a:pt x="20490" y="7647"/>
                  <a:pt x="19034" y="8185"/>
                  <a:pt x="17609" y="8375"/>
                </a:cubicBezTo>
                <a:cubicBezTo>
                  <a:pt x="17444" y="8397"/>
                  <a:pt x="17289" y="8407"/>
                  <a:pt x="17145" y="8407"/>
                </a:cubicBezTo>
                <a:cubicBezTo>
                  <a:pt x="16040" y="8407"/>
                  <a:pt x="15587" y="7814"/>
                  <a:pt x="16595" y="7394"/>
                </a:cubicBezTo>
                <a:cubicBezTo>
                  <a:pt x="17767" y="6919"/>
                  <a:pt x="19889" y="7140"/>
                  <a:pt x="20047" y="6507"/>
                </a:cubicBezTo>
                <a:cubicBezTo>
                  <a:pt x="20206" y="5842"/>
                  <a:pt x="19034" y="4670"/>
                  <a:pt x="19350" y="3118"/>
                </a:cubicBezTo>
                <a:cubicBezTo>
                  <a:pt x="19667" y="1567"/>
                  <a:pt x="20490" y="1187"/>
                  <a:pt x="20491" y="1187"/>
                </a:cubicBezTo>
                <a:lnTo>
                  <a:pt x="20491" y="1187"/>
                </a:lnTo>
                <a:cubicBezTo>
                  <a:pt x="20490" y="1187"/>
                  <a:pt x="20056" y="1254"/>
                  <a:pt x="19420" y="1254"/>
                </a:cubicBezTo>
                <a:cubicBezTo>
                  <a:pt x="18748" y="1254"/>
                  <a:pt x="17853" y="1179"/>
                  <a:pt x="17007" y="870"/>
                </a:cubicBezTo>
                <a:cubicBezTo>
                  <a:pt x="16155" y="575"/>
                  <a:pt x="15473" y="263"/>
                  <a:pt x="14929" y="263"/>
                </a:cubicBezTo>
                <a:cubicBezTo>
                  <a:pt x="14422" y="263"/>
                  <a:pt x="14035" y="535"/>
                  <a:pt x="13745" y="1345"/>
                </a:cubicBezTo>
                <a:cubicBezTo>
                  <a:pt x="13112" y="3055"/>
                  <a:pt x="12858" y="3878"/>
                  <a:pt x="11940" y="4543"/>
                </a:cubicBezTo>
                <a:cubicBezTo>
                  <a:pt x="11604" y="4779"/>
                  <a:pt x="11259" y="4919"/>
                  <a:pt x="10993" y="4919"/>
                </a:cubicBezTo>
                <a:cubicBezTo>
                  <a:pt x="10506" y="4919"/>
                  <a:pt x="10279" y="4452"/>
                  <a:pt x="10831" y="3245"/>
                </a:cubicBezTo>
                <a:cubicBezTo>
                  <a:pt x="11655" y="1377"/>
                  <a:pt x="13017" y="268"/>
                  <a:pt x="13017" y="268"/>
                </a:cubicBezTo>
                <a:cubicBezTo>
                  <a:pt x="13017" y="268"/>
                  <a:pt x="12214" y="1"/>
                  <a:pt x="1089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" name="Google Shape;71;p13"/>
          <p:cNvSpPr/>
          <p:nvPr/>
        </p:nvSpPr>
        <p:spPr>
          <a:xfrm>
            <a:off x="10436497" y="8875638"/>
            <a:ext cx="1237728" cy="726801"/>
          </a:xfrm>
          <a:custGeom>
            <a:avLst/>
            <a:gdLst/>
            <a:ahLst/>
            <a:cxnLst/>
            <a:rect l="l" t="t" r="r" b="b"/>
            <a:pathLst>
              <a:path w="20681" h="12144" extrusionOk="0">
                <a:moveTo>
                  <a:pt x="15489" y="1582"/>
                </a:moveTo>
                <a:cubicBezTo>
                  <a:pt x="15689" y="1582"/>
                  <a:pt x="15873" y="1665"/>
                  <a:pt x="15994" y="1725"/>
                </a:cubicBezTo>
                <a:lnTo>
                  <a:pt x="15962" y="1725"/>
                </a:lnTo>
                <a:cubicBezTo>
                  <a:pt x="16532" y="2073"/>
                  <a:pt x="16405" y="2675"/>
                  <a:pt x="15835" y="3403"/>
                </a:cubicBezTo>
                <a:cubicBezTo>
                  <a:pt x="15609" y="3722"/>
                  <a:pt x="15300" y="3907"/>
                  <a:pt x="15040" y="3907"/>
                </a:cubicBezTo>
                <a:cubicBezTo>
                  <a:pt x="14681" y="3907"/>
                  <a:pt x="14416" y="3552"/>
                  <a:pt x="14600" y="2707"/>
                </a:cubicBezTo>
                <a:cubicBezTo>
                  <a:pt x="14796" y="1803"/>
                  <a:pt x="15163" y="1582"/>
                  <a:pt x="15489" y="1582"/>
                </a:cubicBezTo>
                <a:close/>
                <a:moveTo>
                  <a:pt x="8520" y="2517"/>
                </a:moveTo>
                <a:cubicBezTo>
                  <a:pt x="8520" y="2517"/>
                  <a:pt x="9090" y="2833"/>
                  <a:pt x="8931" y="3783"/>
                </a:cubicBezTo>
                <a:cubicBezTo>
                  <a:pt x="8828" y="4298"/>
                  <a:pt x="8419" y="4608"/>
                  <a:pt x="8055" y="4608"/>
                </a:cubicBezTo>
                <a:cubicBezTo>
                  <a:pt x="7747" y="4608"/>
                  <a:pt x="7472" y="4386"/>
                  <a:pt x="7443" y="3878"/>
                </a:cubicBezTo>
                <a:cubicBezTo>
                  <a:pt x="7380" y="2770"/>
                  <a:pt x="8171" y="2580"/>
                  <a:pt x="8520" y="2517"/>
                </a:cubicBezTo>
                <a:close/>
                <a:moveTo>
                  <a:pt x="17713" y="4398"/>
                </a:moveTo>
                <a:cubicBezTo>
                  <a:pt x="17990" y="4398"/>
                  <a:pt x="18109" y="4631"/>
                  <a:pt x="18337" y="4797"/>
                </a:cubicBezTo>
                <a:cubicBezTo>
                  <a:pt x="18780" y="5145"/>
                  <a:pt x="18622" y="5652"/>
                  <a:pt x="17735" y="5715"/>
                </a:cubicBezTo>
                <a:cubicBezTo>
                  <a:pt x="17693" y="5718"/>
                  <a:pt x="17652" y="5720"/>
                  <a:pt x="17612" y="5720"/>
                </a:cubicBezTo>
                <a:cubicBezTo>
                  <a:pt x="16828" y="5720"/>
                  <a:pt x="16349" y="5150"/>
                  <a:pt x="17102" y="4638"/>
                </a:cubicBezTo>
                <a:cubicBezTo>
                  <a:pt x="17376" y="4463"/>
                  <a:pt x="17566" y="4398"/>
                  <a:pt x="17713" y="4398"/>
                </a:cubicBezTo>
                <a:close/>
                <a:moveTo>
                  <a:pt x="9073" y="5524"/>
                </a:moveTo>
                <a:cubicBezTo>
                  <a:pt x="9089" y="5524"/>
                  <a:pt x="9105" y="5524"/>
                  <a:pt x="9121" y="5525"/>
                </a:cubicBezTo>
                <a:cubicBezTo>
                  <a:pt x="10158" y="5588"/>
                  <a:pt x="10073" y="7584"/>
                  <a:pt x="8927" y="7584"/>
                </a:cubicBezTo>
                <a:cubicBezTo>
                  <a:pt x="8918" y="7584"/>
                  <a:pt x="8909" y="7584"/>
                  <a:pt x="8900" y="7584"/>
                </a:cubicBezTo>
                <a:cubicBezTo>
                  <a:pt x="7746" y="7521"/>
                  <a:pt x="8035" y="5524"/>
                  <a:pt x="9073" y="5524"/>
                </a:cubicBezTo>
                <a:close/>
                <a:moveTo>
                  <a:pt x="13551" y="7614"/>
                </a:moveTo>
                <a:cubicBezTo>
                  <a:pt x="13583" y="7614"/>
                  <a:pt x="13616" y="7614"/>
                  <a:pt x="13650" y="7615"/>
                </a:cubicBezTo>
                <a:cubicBezTo>
                  <a:pt x="13650" y="7615"/>
                  <a:pt x="14410" y="7615"/>
                  <a:pt x="14537" y="7900"/>
                </a:cubicBezTo>
                <a:cubicBezTo>
                  <a:pt x="14636" y="8148"/>
                  <a:pt x="14153" y="8629"/>
                  <a:pt x="13635" y="8629"/>
                </a:cubicBezTo>
                <a:cubicBezTo>
                  <a:pt x="13491" y="8629"/>
                  <a:pt x="13344" y="8592"/>
                  <a:pt x="13207" y="8502"/>
                </a:cubicBezTo>
                <a:cubicBezTo>
                  <a:pt x="12623" y="8103"/>
                  <a:pt x="12516" y="7614"/>
                  <a:pt x="13551" y="7614"/>
                </a:cubicBezTo>
                <a:close/>
                <a:moveTo>
                  <a:pt x="1910" y="8110"/>
                </a:moveTo>
                <a:cubicBezTo>
                  <a:pt x="2660" y="8110"/>
                  <a:pt x="3410" y="9441"/>
                  <a:pt x="2851" y="9832"/>
                </a:cubicBezTo>
                <a:cubicBezTo>
                  <a:pt x="2782" y="9883"/>
                  <a:pt x="2702" y="9906"/>
                  <a:pt x="2617" y="9906"/>
                </a:cubicBezTo>
                <a:cubicBezTo>
                  <a:pt x="1963" y="9906"/>
                  <a:pt x="971" y="8550"/>
                  <a:pt x="1616" y="8185"/>
                </a:cubicBezTo>
                <a:cubicBezTo>
                  <a:pt x="1712" y="8134"/>
                  <a:pt x="1811" y="8110"/>
                  <a:pt x="1910" y="8110"/>
                </a:cubicBezTo>
                <a:close/>
                <a:moveTo>
                  <a:pt x="7110" y="9374"/>
                </a:moveTo>
                <a:cubicBezTo>
                  <a:pt x="7340" y="9374"/>
                  <a:pt x="7564" y="9447"/>
                  <a:pt x="7728" y="9610"/>
                </a:cubicBezTo>
                <a:cubicBezTo>
                  <a:pt x="8112" y="10018"/>
                  <a:pt x="7369" y="10862"/>
                  <a:pt x="6752" y="10862"/>
                </a:cubicBezTo>
                <a:cubicBezTo>
                  <a:pt x="6555" y="10862"/>
                  <a:pt x="6370" y="10776"/>
                  <a:pt x="6239" y="10561"/>
                </a:cubicBezTo>
                <a:cubicBezTo>
                  <a:pt x="5848" y="9892"/>
                  <a:pt x="6496" y="9374"/>
                  <a:pt x="7110" y="9374"/>
                </a:cubicBezTo>
                <a:close/>
                <a:moveTo>
                  <a:pt x="10891" y="1"/>
                </a:moveTo>
                <a:cubicBezTo>
                  <a:pt x="10230" y="1"/>
                  <a:pt x="9438" y="68"/>
                  <a:pt x="8551" y="268"/>
                </a:cubicBezTo>
                <a:cubicBezTo>
                  <a:pt x="5891" y="902"/>
                  <a:pt x="4846" y="1820"/>
                  <a:pt x="5036" y="3688"/>
                </a:cubicBezTo>
                <a:cubicBezTo>
                  <a:pt x="5226" y="5589"/>
                  <a:pt x="6841" y="8565"/>
                  <a:pt x="5606" y="9230"/>
                </a:cubicBezTo>
                <a:cubicBezTo>
                  <a:pt x="5474" y="9300"/>
                  <a:pt x="5346" y="9332"/>
                  <a:pt x="5224" y="9332"/>
                </a:cubicBezTo>
                <a:cubicBezTo>
                  <a:pt x="4181" y="9332"/>
                  <a:pt x="3538" y="6978"/>
                  <a:pt x="3453" y="5589"/>
                </a:cubicBezTo>
                <a:cubicBezTo>
                  <a:pt x="3326" y="4037"/>
                  <a:pt x="3579" y="2960"/>
                  <a:pt x="3579" y="2960"/>
                </a:cubicBezTo>
                <a:lnTo>
                  <a:pt x="3579" y="2960"/>
                </a:lnTo>
                <a:cubicBezTo>
                  <a:pt x="3579" y="2960"/>
                  <a:pt x="1077" y="3340"/>
                  <a:pt x="444" y="6950"/>
                </a:cubicBezTo>
                <a:cubicBezTo>
                  <a:pt x="1" y="9547"/>
                  <a:pt x="824" y="11226"/>
                  <a:pt x="2471" y="12144"/>
                </a:cubicBezTo>
                <a:lnTo>
                  <a:pt x="19097" y="12144"/>
                </a:lnTo>
                <a:cubicBezTo>
                  <a:pt x="19604" y="11099"/>
                  <a:pt x="19667" y="10371"/>
                  <a:pt x="19667" y="10371"/>
                </a:cubicBezTo>
                <a:lnTo>
                  <a:pt x="19667" y="10371"/>
                </a:lnTo>
                <a:cubicBezTo>
                  <a:pt x="19667" y="10371"/>
                  <a:pt x="18087" y="11717"/>
                  <a:pt x="16309" y="11717"/>
                </a:cubicBezTo>
                <a:cubicBezTo>
                  <a:pt x="16121" y="11717"/>
                  <a:pt x="15931" y="11702"/>
                  <a:pt x="15740" y="11669"/>
                </a:cubicBezTo>
                <a:cubicBezTo>
                  <a:pt x="13884" y="11310"/>
                  <a:pt x="12537" y="10073"/>
                  <a:pt x="14456" y="10073"/>
                </a:cubicBezTo>
                <a:cubicBezTo>
                  <a:pt x="14567" y="10073"/>
                  <a:pt x="14689" y="10077"/>
                  <a:pt x="14822" y="10085"/>
                </a:cubicBezTo>
                <a:cubicBezTo>
                  <a:pt x="16370" y="10205"/>
                  <a:pt x="17184" y="10697"/>
                  <a:pt x="17919" y="10697"/>
                </a:cubicBezTo>
                <a:cubicBezTo>
                  <a:pt x="18357" y="10697"/>
                  <a:pt x="18767" y="10522"/>
                  <a:pt x="19287" y="9990"/>
                </a:cubicBezTo>
                <a:cubicBezTo>
                  <a:pt x="20680" y="8534"/>
                  <a:pt x="20491" y="7647"/>
                  <a:pt x="20491" y="7647"/>
                </a:cubicBezTo>
                <a:lnTo>
                  <a:pt x="20491" y="7647"/>
                </a:lnTo>
                <a:cubicBezTo>
                  <a:pt x="20490" y="7647"/>
                  <a:pt x="19034" y="8185"/>
                  <a:pt x="17609" y="8375"/>
                </a:cubicBezTo>
                <a:cubicBezTo>
                  <a:pt x="17444" y="8397"/>
                  <a:pt x="17289" y="8407"/>
                  <a:pt x="17145" y="8407"/>
                </a:cubicBezTo>
                <a:cubicBezTo>
                  <a:pt x="16040" y="8407"/>
                  <a:pt x="15587" y="7814"/>
                  <a:pt x="16595" y="7394"/>
                </a:cubicBezTo>
                <a:cubicBezTo>
                  <a:pt x="17767" y="6919"/>
                  <a:pt x="19889" y="7140"/>
                  <a:pt x="20047" y="6507"/>
                </a:cubicBezTo>
                <a:cubicBezTo>
                  <a:pt x="20206" y="5842"/>
                  <a:pt x="19034" y="4670"/>
                  <a:pt x="19350" y="3118"/>
                </a:cubicBezTo>
                <a:cubicBezTo>
                  <a:pt x="19667" y="1567"/>
                  <a:pt x="20490" y="1187"/>
                  <a:pt x="20491" y="1187"/>
                </a:cubicBezTo>
                <a:lnTo>
                  <a:pt x="20491" y="1187"/>
                </a:lnTo>
                <a:cubicBezTo>
                  <a:pt x="20490" y="1187"/>
                  <a:pt x="20056" y="1254"/>
                  <a:pt x="19420" y="1254"/>
                </a:cubicBezTo>
                <a:cubicBezTo>
                  <a:pt x="18748" y="1254"/>
                  <a:pt x="17853" y="1179"/>
                  <a:pt x="17007" y="870"/>
                </a:cubicBezTo>
                <a:cubicBezTo>
                  <a:pt x="16155" y="575"/>
                  <a:pt x="15473" y="263"/>
                  <a:pt x="14929" y="263"/>
                </a:cubicBezTo>
                <a:cubicBezTo>
                  <a:pt x="14422" y="263"/>
                  <a:pt x="14035" y="535"/>
                  <a:pt x="13745" y="1345"/>
                </a:cubicBezTo>
                <a:cubicBezTo>
                  <a:pt x="13112" y="3055"/>
                  <a:pt x="12858" y="3878"/>
                  <a:pt x="11940" y="4543"/>
                </a:cubicBezTo>
                <a:cubicBezTo>
                  <a:pt x="11604" y="4779"/>
                  <a:pt x="11259" y="4919"/>
                  <a:pt x="10993" y="4919"/>
                </a:cubicBezTo>
                <a:cubicBezTo>
                  <a:pt x="10506" y="4919"/>
                  <a:pt x="10279" y="4452"/>
                  <a:pt x="10831" y="3245"/>
                </a:cubicBezTo>
                <a:cubicBezTo>
                  <a:pt x="11655" y="1377"/>
                  <a:pt x="13017" y="268"/>
                  <a:pt x="13017" y="268"/>
                </a:cubicBezTo>
                <a:cubicBezTo>
                  <a:pt x="13017" y="268"/>
                  <a:pt x="12214" y="1"/>
                  <a:pt x="10891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2" name="Google Shape;72;p13"/>
          <p:cNvSpPr/>
          <p:nvPr/>
        </p:nvSpPr>
        <p:spPr>
          <a:xfrm>
            <a:off x="10770097" y="9026218"/>
            <a:ext cx="758221" cy="576221"/>
          </a:xfrm>
          <a:custGeom>
            <a:avLst/>
            <a:gdLst/>
            <a:ahLst/>
            <a:cxnLst/>
            <a:rect l="l" t="t" r="r" b="b"/>
            <a:pathLst>
              <a:path w="12669" h="9628" extrusionOk="0">
                <a:moveTo>
                  <a:pt x="12668" y="1"/>
                </a:moveTo>
                <a:cubicBezTo>
                  <a:pt x="12668" y="1"/>
                  <a:pt x="12478" y="96"/>
                  <a:pt x="12161" y="317"/>
                </a:cubicBezTo>
                <a:cubicBezTo>
                  <a:pt x="12478" y="127"/>
                  <a:pt x="12668" y="1"/>
                  <a:pt x="12668" y="1"/>
                </a:cubicBezTo>
                <a:close/>
                <a:moveTo>
                  <a:pt x="12161" y="317"/>
                </a:moveTo>
                <a:lnTo>
                  <a:pt x="12161" y="317"/>
                </a:lnTo>
                <a:cubicBezTo>
                  <a:pt x="11813" y="507"/>
                  <a:pt x="11338" y="792"/>
                  <a:pt x="10800" y="1204"/>
                </a:cubicBezTo>
                <a:cubicBezTo>
                  <a:pt x="10230" y="1616"/>
                  <a:pt x="9596" y="2091"/>
                  <a:pt x="8931" y="2661"/>
                </a:cubicBezTo>
                <a:cubicBezTo>
                  <a:pt x="8614" y="2946"/>
                  <a:pt x="8266" y="3263"/>
                  <a:pt x="7918" y="3579"/>
                </a:cubicBezTo>
                <a:cubicBezTo>
                  <a:pt x="7569" y="3896"/>
                  <a:pt x="7221" y="4244"/>
                  <a:pt x="6873" y="4561"/>
                </a:cubicBezTo>
                <a:cubicBezTo>
                  <a:pt x="6144" y="5226"/>
                  <a:pt x="5384" y="5891"/>
                  <a:pt x="4624" y="6493"/>
                </a:cubicBezTo>
                <a:cubicBezTo>
                  <a:pt x="3896" y="7094"/>
                  <a:pt x="3104" y="7664"/>
                  <a:pt x="2376" y="8171"/>
                </a:cubicBezTo>
                <a:cubicBezTo>
                  <a:pt x="1647" y="8678"/>
                  <a:pt x="982" y="9090"/>
                  <a:pt x="349" y="9438"/>
                </a:cubicBezTo>
                <a:cubicBezTo>
                  <a:pt x="254" y="9501"/>
                  <a:pt x="127" y="9565"/>
                  <a:pt x="0" y="9628"/>
                </a:cubicBezTo>
                <a:lnTo>
                  <a:pt x="1014" y="9628"/>
                </a:lnTo>
                <a:cubicBezTo>
                  <a:pt x="1521" y="9343"/>
                  <a:pt x="2059" y="8963"/>
                  <a:pt x="2661" y="8551"/>
                </a:cubicBezTo>
                <a:cubicBezTo>
                  <a:pt x="3357" y="8013"/>
                  <a:pt x="4117" y="7411"/>
                  <a:pt x="4877" y="6778"/>
                </a:cubicBezTo>
                <a:cubicBezTo>
                  <a:pt x="5606" y="6144"/>
                  <a:pt x="6366" y="5448"/>
                  <a:pt x="7063" y="4751"/>
                </a:cubicBezTo>
                <a:cubicBezTo>
                  <a:pt x="7411" y="4434"/>
                  <a:pt x="7728" y="4086"/>
                  <a:pt x="8076" y="3738"/>
                </a:cubicBezTo>
                <a:cubicBezTo>
                  <a:pt x="8393" y="3421"/>
                  <a:pt x="8741" y="3104"/>
                  <a:pt x="9058" y="2819"/>
                </a:cubicBezTo>
                <a:cubicBezTo>
                  <a:pt x="9691" y="2217"/>
                  <a:pt x="10325" y="1711"/>
                  <a:pt x="10831" y="1267"/>
                </a:cubicBezTo>
                <a:cubicBezTo>
                  <a:pt x="11370" y="856"/>
                  <a:pt x="11845" y="539"/>
                  <a:pt x="12161" y="317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3" name="Google Shape;73;p13"/>
          <p:cNvSpPr/>
          <p:nvPr/>
        </p:nvSpPr>
        <p:spPr>
          <a:xfrm>
            <a:off x="6245839" y="6784020"/>
            <a:ext cx="456825" cy="248312"/>
          </a:xfrm>
          <a:custGeom>
            <a:avLst/>
            <a:gdLst/>
            <a:ahLst/>
            <a:cxnLst/>
            <a:rect l="l" t="t" r="r" b="b"/>
            <a:pathLst>
              <a:path w="7633" h="4149" extrusionOk="0">
                <a:moveTo>
                  <a:pt x="380" y="0"/>
                </a:moveTo>
                <a:cubicBezTo>
                  <a:pt x="159" y="0"/>
                  <a:pt x="0" y="159"/>
                  <a:pt x="0" y="380"/>
                </a:cubicBezTo>
                <a:lnTo>
                  <a:pt x="0" y="3769"/>
                </a:lnTo>
                <a:cubicBezTo>
                  <a:pt x="0" y="3959"/>
                  <a:pt x="190" y="4149"/>
                  <a:pt x="380" y="4149"/>
                </a:cubicBezTo>
                <a:lnTo>
                  <a:pt x="7253" y="4149"/>
                </a:lnTo>
                <a:cubicBezTo>
                  <a:pt x="7474" y="4149"/>
                  <a:pt x="7633" y="3959"/>
                  <a:pt x="7633" y="3769"/>
                </a:cubicBezTo>
                <a:lnTo>
                  <a:pt x="7633" y="380"/>
                </a:lnTo>
                <a:cubicBezTo>
                  <a:pt x="7633" y="159"/>
                  <a:pt x="7474" y="0"/>
                  <a:pt x="7253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4" name="Google Shape;74;p13"/>
          <p:cNvSpPr/>
          <p:nvPr/>
        </p:nvSpPr>
        <p:spPr>
          <a:xfrm>
            <a:off x="5891410" y="6909106"/>
            <a:ext cx="1169501" cy="1565578"/>
          </a:xfrm>
          <a:custGeom>
            <a:avLst/>
            <a:gdLst/>
            <a:ahLst/>
            <a:cxnLst/>
            <a:rect l="l" t="t" r="r" b="b"/>
            <a:pathLst>
              <a:path w="19541" h="26159" extrusionOk="0">
                <a:moveTo>
                  <a:pt x="0" y="0"/>
                </a:moveTo>
                <a:lnTo>
                  <a:pt x="0" y="26159"/>
                </a:lnTo>
                <a:lnTo>
                  <a:pt x="19540" y="26159"/>
                </a:lnTo>
                <a:lnTo>
                  <a:pt x="1954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5" name="Google Shape;75;p13"/>
          <p:cNvSpPr/>
          <p:nvPr/>
        </p:nvSpPr>
        <p:spPr>
          <a:xfrm>
            <a:off x="5969096" y="6979250"/>
            <a:ext cx="1014074" cy="1249099"/>
          </a:xfrm>
          <a:custGeom>
            <a:avLst/>
            <a:gdLst/>
            <a:ahLst/>
            <a:cxnLst/>
            <a:rect l="l" t="t" r="r" b="b"/>
            <a:pathLst>
              <a:path w="16944" h="20871" extrusionOk="0">
                <a:moveTo>
                  <a:pt x="1" y="0"/>
                </a:moveTo>
                <a:lnTo>
                  <a:pt x="1" y="20870"/>
                </a:lnTo>
                <a:lnTo>
                  <a:pt x="16944" y="20870"/>
                </a:lnTo>
                <a:lnTo>
                  <a:pt x="169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6" name="Google Shape;76;p13"/>
          <p:cNvSpPr/>
          <p:nvPr/>
        </p:nvSpPr>
        <p:spPr>
          <a:xfrm>
            <a:off x="6061981" y="7108106"/>
            <a:ext cx="111856" cy="111917"/>
          </a:xfrm>
          <a:custGeom>
            <a:avLst/>
            <a:gdLst/>
            <a:ahLst/>
            <a:cxnLst/>
            <a:rect l="l" t="t" r="r" b="b"/>
            <a:pathLst>
              <a:path w="1869" h="1870" extrusionOk="0">
                <a:moveTo>
                  <a:pt x="950" y="1"/>
                </a:moveTo>
                <a:cubicBezTo>
                  <a:pt x="412" y="1"/>
                  <a:pt x="0" y="412"/>
                  <a:pt x="0" y="951"/>
                </a:cubicBezTo>
                <a:cubicBezTo>
                  <a:pt x="0" y="1457"/>
                  <a:pt x="412" y="1869"/>
                  <a:pt x="950" y="1869"/>
                </a:cubicBezTo>
                <a:cubicBezTo>
                  <a:pt x="1457" y="1869"/>
                  <a:pt x="1869" y="1457"/>
                  <a:pt x="1869" y="951"/>
                </a:cubicBezTo>
                <a:cubicBezTo>
                  <a:pt x="1869" y="412"/>
                  <a:pt x="1457" y="1"/>
                  <a:pt x="950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7" name="Google Shape;77;p13"/>
          <p:cNvSpPr/>
          <p:nvPr/>
        </p:nvSpPr>
        <p:spPr>
          <a:xfrm>
            <a:off x="6075268" y="7131805"/>
            <a:ext cx="85345" cy="63558"/>
          </a:xfrm>
          <a:custGeom>
            <a:avLst/>
            <a:gdLst/>
            <a:ahLst/>
            <a:cxnLst/>
            <a:rect l="l" t="t" r="r" b="b"/>
            <a:pathLst>
              <a:path w="1426" h="1062" extrusionOk="0">
                <a:moveTo>
                  <a:pt x="1255" y="1"/>
                </a:moveTo>
                <a:cubicBezTo>
                  <a:pt x="1219" y="1"/>
                  <a:pt x="1188" y="16"/>
                  <a:pt x="1172" y="48"/>
                </a:cubicBezTo>
                <a:lnTo>
                  <a:pt x="570" y="650"/>
                </a:lnTo>
                <a:lnTo>
                  <a:pt x="253" y="333"/>
                </a:lnTo>
                <a:cubicBezTo>
                  <a:pt x="238" y="317"/>
                  <a:pt x="206" y="309"/>
                  <a:pt x="174" y="309"/>
                </a:cubicBezTo>
                <a:cubicBezTo>
                  <a:pt x="143" y="309"/>
                  <a:pt x="111" y="317"/>
                  <a:pt x="95" y="333"/>
                </a:cubicBezTo>
                <a:lnTo>
                  <a:pt x="63" y="365"/>
                </a:lnTo>
                <a:cubicBezTo>
                  <a:pt x="0" y="428"/>
                  <a:pt x="0" y="523"/>
                  <a:pt x="63" y="555"/>
                </a:cubicBezTo>
                <a:lnTo>
                  <a:pt x="570" y="1061"/>
                </a:lnTo>
                <a:lnTo>
                  <a:pt x="1394" y="270"/>
                </a:lnTo>
                <a:cubicBezTo>
                  <a:pt x="1425" y="206"/>
                  <a:pt x="1425" y="111"/>
                  <a:pt x="1394" y="80"/>
                </a:cubicBezTo>
                <a:lnTo>
                  <a:pt x="1362" y="48"/>
                </a:lnTo>
                <a:cubicBezTo>
                  <a:pt x="1330" y="16"/>
                  <a:pt x="1291" y="1"/>
                  <a:pt x="125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8" name="Google Shape;78;p13"/>
          <p:cNvSpPr/>
          <p:nvPr/>
        </p:nvSpPr>
        <p:spPr>
          <a:xfrm>
            <a:off x="6232553" y="7123306"/>
            <a:ext cx="659651" cy="30343"/>
          </a:xfrm>
          <a:custGeom>
            <a:avLst/>
            <a:gdLst/>
            <a:ahLst/>
            <a:cxnLst/>
            <a:rect l="l" t="t" r="r" b="b"/>
            <a:pathLst>
              <a:path w="11022" h="507" extrusionOk="0">
                <a:moveTo>
                  <a:pt x="191" y="0"/>
                </a:moveTo>
                <a:cubicBezTo>
                  <a:pt x="96" y="0"/>
                  <a:pt x="1" y="63"/>
                  <a:pt x="1" y="190"/>
                </a:cubicBezTo>
                <a:lnTo>
                  <a:pt x="1" y="285"/>
                </a:lnTo>
                <a:cubicBezTo>
                  <a:pt x="1" y="380"/>
                  <a:pt x="96" y="507"/>
                  <a:pt x="191" y="507"/>
                </a:cubicBezTo>
                <a:lnTo>
                  <a:pt x="10800" y="507"/>
                </a:lnTo>
                <a:cubicBezTo>
                  <a:pt x="10895" y="507"/>
                  <a:pt x="11021" y="380"/>
                  <a:pt x="11021" y="285"/>
                </a:cubicBezTo>
                <a:lnTo>
                  <a:pt x="11021" y="190"/>
                </a:lnTo>
                <a:cubicBezTo>
                  <a:pt x="11021" y="63"/>
                  <a:pt x="10895" y="0"/>
                  <a:pt x="10800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9" name="Google Shape;79;p13"/>
          <p:cNvSpPr/>
          <p:nvPr/>
        </p:nvSpPr>
        <p:spPr>
          <a:xfrm>
            <a:off x="6232554" y="7176333"/>
            <a:ext cx="432226" cy="30403"/>
          </a:xfrm>
          <a:custGeom>
            <a:avLst/>
            <a:gdLst/>
            <a:ahLst/>
            <a:cxnLst/>
            <a:rect l="l" t="t" r="r" b="b"/>
            <a:pathLst>
              <a:path w="7222" h="508" extrusionOk="0">
                <a:moveTo>
                  <a:pt x="191" y="1"/>
                </a:moveTo>
                <a:cubicBezTo>
                  <a:pt x="96" y="1"/>
                  <a:pt x="1" y="96"/>
                  <a:pt x="1" y="191"/>
                </a:cubicBezTo>
                <a:lnTo>
                  <a:pt x="1" y="317"/>
                </a:lnTo>
                <a:cubicBezTo>
                  <a:pt x="1" y="412"/>
                  <a:pt x="96" y="507"/>
                  <a:pt x="191" y="507"/>
                </a:cubicBezTo>
                <a:lnTo>
                  <a:pt x="7000" y="507"/>
                </a:lnTo>
                <a:cubicBezTo>
                  <a:pt x="7126" y="507"/>
                  <a:pt x="7221" y="412"/>
                  <a:pt x="7221" y="317"/>
                </a:cubicBezTo>
                <a:lnTo>
                  <a:pt x="7221" y="191"/>
                </a:lnTo>
                <a:cubicBezTo>
                  <a:pt x="7221" y="96"/>
                  <a:pt x="7126" y="1"/>
                  <a:pt x="7000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0" name="Google Shape;80;p13"/>
          <p:cNvSpPr/>
          <p:nvPr/>
        </p:nvSpPr>
        <p:spPr>
          <a:xfrm>
            <a:off x="6061981" y="7327992"/>
            <a:ext cx="111856" cy="111856"/>
          </a:xfrm>
          <a:custGeom>
            <a:avLst/>
            <a:gdLst/>
            <a:ahLst/>
            <a:cxnLst/>
            <a:rect l="l" t="t" r="r" b="b"/>
            <a:pathLst>
              <a:path w="1869" h="1869" extrusionOk="0">
                <a:moveTo>
                  <a:pt x="950" y="0"/>
                </a:moveTo>
                <a:cubicBezTo>
                  <a:pt x="412" y="0"/>
                  <a:pt x="0" y="412"/>
                  <a:pt x="0" y="950"/>
                </a:cubicBezTo>
                <a:cubicBezTo>
                  <a:pt x="0" y="1457"/>
                  <a:pt x="412" y="1869"/>
                  <a:pt x="950" y="1869"/>
                </a:cubicBezTo>
                <a:cubicBezTo>
                  <a:pt x="1457" y="1869"/>
                  <a:pt x="1869" y="1457"/>
                  <a:pt x="1869" y="950"/>
                </a:cubicBezTo>
                <a:cubicBezTo>
                  <a:pt x="1869" y="412"/>
                  <a:pt x="1457" y="0"/>
                  <a:pt x="950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1" name="Google Shape;81;p13"/>
          <p:cNvSpPr/>
          <p:nvPr/>
        </p:nvSpPr>
        <p:spPr>
          <a:xfrm>
            <a:off x="6075268" y="7351692"/>
            <a:ext cx="85345" cy="63558"/>
          </a:xfrm>
          <a:custGeom>
            <a:avLst/>
            <a:gdLst/>
            <a:ahLst/>
            <a:cxnLst/>
            <a:rect l="l" t="t" r="r" b="b"/>
            <a:pathLst>
              <a:path w="1426" h="1062" extrusionOk="0">
                <a:moveTo>
                  <a:pt x="1255" y="0"/>
                </a:moveTo>
                <a:cubicBezTo>
                  <a:pt x="1219" y="0"/>
                  <a:pt x="1188" y="16"/>
                  <a:pt x="1172" y="48"/>
                </a:cubicBezTo>
                <a:lnTo>
                  <a:pt x="570" y="649"/>
                </a:lnTo>
                <a:lnTo>
                  <a:pt x="253" y="333"/>
                </a:lnTo>
                <a:cubicBezTo>
                  <a:pt x="238" y="317"/>
                  <a:pt x="206" y="309"/>
                  <a:pt x="174" y="309"/>
                </a:cubicBezTo>
                <a:cubicBezTo>
                  <a:pt x="143" y="309"/>
                  <a:pt x="111" y="317"/>
                  <a:pt x="95" y="333"/>
                </a:cubicBezTo>
                <a:lnTo>
                  <a:pt x="63" y="364"/>
                </a:lnTo>
                <a:cubicBezTo>
                  <a:pt x="0" y="428"/>
                  <a:pt x="0" y="523"/>
                  <a:pt x="63" y="554"/>
                </a:cubicBezTo>
                <a:lnTo>
                  <a:pt x="570" y="1061"/>
                </a:lnTo>
                <a:lnTo>
                  <a:pt x="1394" y="269"/>
                </a:lnTo>
                <a:cubicBezTo>
                  <a:pt x="1425" y="206"/>
                  <a:pt x="1425" y="111"/>
                  <a:pt x="1394" y="79"/>
                </a:cubicBezTo>
                <a:lnTo>
                  <a:pt x="1362" y="48"/>
                </a:lnTo>
                <a:cubicBezTo>
                  <a:pt x="1330" y="16"/>
                  <a:pt x="1291" y="0"/>
                  <a:pt x="125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2" name="Google Shape;82;p13"/>
          <p:cNvSpPr/>
          <p:nvPr/>
        </p:nvSpPr>
        <p:spPr>
          <a:xfrm>
            <a:off x="6232553" y="7341217"/>
            <a:ext cx="659651" cy="30403"/>
          </a:xfrm>
          <a:custGeom>
            <a:avLst/>
            <a:gdLst/>
            <a:ahLst/>
            <a:cxnLst/>
            <a:rect l="l" t="t" r="r" b="b"/>
            <a:pathLst>
              <a:path w="11022" h="508" extrusionOk="0">
                <a:moveTo>
                  <a:pt x="191" y="1"/>
                </a:moveTo>
                <a:cubicBezTo>
                  <a:pt x="96" y="1"/>
                  <a:pt x="1" y="96"/>
                  <a:pt x="1" y="223"/>
                </a:cubicBezTo>
                <a:lnTo>
                  <a:pt x="1" y="318"/>
                </a:lnTo>
                <a:cubicBezTo>
                  <a:pt x="1" y="413"/>
                  <a:pt x="96" y="508"/>
                  <a:pt x="191" y="508"/>
                </a:cubicBezTo>
                <a:lnTo>
                  <a:pt x="10800" y="508"/>
                </a:lnTo>
                <a:cubicBezTo>
                  <a:pt x="10895" y="508"/>
                  <a:pt x="11021" y="413"/>
                  <a:pt x="11021" y="318"/>
                </a:cubicBezTo>
                <a:lnTo>
                  <a:pt x="11021" y="223"/>
                </a:lnTo>
                <a:cubicBezTo>
                  <a:pt x="11021" y="96"/>
                  <a:pt x="10895" y="1"/>
                  <a:pt x="10800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3" name="Google Shape;83;p13"/>
          <p:cNvSpPr/>
          <p:nvPr/>
        </p:nvSpPr>
        <p:spPr>
          <a:xfrm>
            <a:off x="6232554" y="7396221"/>
            <a:ext cx="432226" cy="28488"/>
          </a:xfrm>
          <a:custGeom>
            <a:avLst/>
            <a:gdLst/>
            <a:ahLst/>
            <a:cxnLst/>
            <a:rect l="l" t="t" r="r" b="b"/>
            <a:pathLst>
              <a:path w="7222" h="476" extrusionOk="0">
                <a:moveTo>
                  <a:pt x="191" y="0"/>
                </a:moveTo>
                <a:cubicBezTo>
                  <a:pt x="96" y="0"/>
                  <a:pt x="1" y="95"/>
                  <a:pt x="1" y="190"/>
                </a:cubicBezTo>
                <a:lnTo>
                  <a:pt x="1" y="285"/>
                </a:lnTo>
                <a:cubicBezTo>
                  <a:pt x="1" y="412"/>
                  <a:pt x="96" y="475"/>
                  <a:pt x="191" y="475"/>
                </a:cubicBezTo>
                <a:lnTo>
                  <a:pt x="7000" y="475"/>
                </a:lnTo>
                <a:cubicBezTo>
                  <a:pt x="7126" y="475"/>
                  <a:pt x="7221" y="412"/>
                  <a:pt x="7221" y="285"/>
                </a:cubicBezTo>
                <a:lnTo>
                  <a:pt x="7221" y="190"/>
                </a:lnTo>
                <a:cubicBezTo>
                  <a:pt x="7221" y="95"/>
                  <a:pt x="7126" y="0"/>
                  <a:pt x="7000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4" name="Google Shape;84;p13"/>
          <p:cNvSpPr/>
          <p:nvPr/>
        </p:nvSpPr>
        <p:spPr>
          <a:xfrm>
            <a:off x="6061981" y="7547819"/>
            <a:ext cx="111856" cy="111917"/>
          </a:xfrm>
          <a:custGeom>
            <a:avLst/>
            <a:gdLst/>
            <a:ahLst/>
            <a:cxnLst/>
            <a:rect l="l" t="t" r="r" b="b"/>
            <a:pathLst>
              <a:path w="1869" h="1870" extrusionOk="0">
                <a:moveTo>
                  <a:pt x="950" y="1"/>
                </a:moveTo>
                <a:cubicBezTo>
                  <a:pt x="412" y="1"/>
                  <a:pt x="0" y="413"/>
                  <a:pt x="0" y="919"/>
                </a:cubicBezTo>
                <a:cubicBezTo>
                  <a:pt x="0" y="1458"/>
                  <a:pt x="412" y="1869"/>
                  <a:pt x="950" y="1869"/>
                </a:cubicBezTo>
                <a:cubicBezTo>
                  <a:pt x="1457" y="1869"/>
                  <a:pt x="1869" y="1458"/>
                  <a:pt x="1869" y="919"/>
                </a:cubicBezTo>
                <a:cubicBezTo>
                  <a:pt x="1869" y="413"/>
                  <a:pt x="1457" y="1"/>
                  <a:pt x="950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5" name="Google Shape;85;p13"/>
          <p:cNvSpPr/>
          <p:nvPr/>
        </p:nvSpPr>
        <p:spPr>
          <a:xfrm>
            <a:off x="6075268" y="7571520"/>
            <a:ext cx="85345" cy="65475"/>
          </a:xfrm>
          <a:custGeom>
            <a:avLst/>
            <a:gdLst/>
            <a:ahLst/>
            <a:cxnLst/>
            <a:rect l="l" t="t" r="r" b="b"/>
            <a:pathLst>
              <a:path w="1426" h="1094" extrusionOk="0">
                <a:moveTo>
                  <a:pt x="1255" y="1"/>
                </a:moveTo>
                <a:cubicBezTo>
                  <a:pt x="1219" y="1"/>
                  <a:pt x="1188" y="17"/>
                  <a:pt x="1172" y="48"/>
                </a:cubicBezTo>
                <a:lnTo>
                  <a:pt x="570" y="650"/>
                </a:lnTo>
                <a:lnTo>
                  <a:pt x="253" y="333"/>
                </a:lnTo>
                <a:cubicBezTo>
                  <a:pt x="238" y="317"/>
                  <a:pt x="206" y="310"/>
                  <a:pt x="174" y="310"/>
                </a:cubicBezTo>
                <a:cubicBezTo>
                  <a:pt x="143" y="310"/>
                  <a:pt x="111" y="317"/>
                  <a:pt x="95" y="333"/>
                </a:cubicBezTo>
                <a:lnTo>
                  <a:pt x="63" y="365"/>
                </a:lnTo>
                <a:cubicBezTo>
                  <a:pt x="0" y="428"/>
                  <a:pt x="0" y="523"/>
                  <a:pt x="63" y="555"/>
                </a:cubicBezTo>
                <a:lnTo>
                  <a:pt x="570" y="1093"/>
                </a:lnTo>
                <a:lnTo>
                  <a:pt x="1394" y="270"/>
                </a:lnTo>
                <a:cubicBezTo>
                  <a:pt x="1425" y="207"/>
                  <a:pt x="1425" y="112"/>
                  <a:pt x="1394" y="80"/>
                </a:cubicBezTo>
                <a:lnTo>
                  <a:pt x="1362" y="48"/>
                </a:lnTo>
                <a:cubicBezTo>
                  <a:pt x="1330" y="17"/>
                  <a:pt x="1291" y="1"/>
                  <a:pt x="125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6" name="Google Shape;86;p13"/>
          <p:cNvSpPr/>
          <p:nvPr/>
        </p:nvSpPr>
        <p:spPr>
          <a:xfrm>
            <a:off x="6232553" y="7561105"/>
            <a:ext cx="659651" cy="28488"/>
          </a:xfrm>
          <a:custGeom>
            <a:avLst/>
            <a:gdLst/>
            <a:ahLst/>
            <a:cxnLst/>
            <a:rect l="l" t="t" r="r" b="b"/>
            <a:pathLst>
              <a:path w="11022" h="476" extrusionOk="0">
                <a:moveTo>
                  <a:pt x="191" y="1"/>
                </a:moveTo>
                <a:cubicBezTo>
                  <a:pt x="96" y="1"/>
                  <a:pt x="1" y="96"/>
                  <a:pt x="1" y="222"/>
                </a:cubicBezTo>
                <a:lnTo>
                  <a:pt x="1" y="317"/>
                </a:lnTo>
                <a:cubicBezTo>
                  <a:pt x="1" y="412"/>
                  <a:pt x="96" y="476"/>
                  <a:pt x="191" y="476"/>
                </a:cubicBezTo>
                <a:lnTo>
                  <a:pt x="10800" y="476"/>
                </a:lnTo>
                <a:cubicBezTo>
                  <a:pt x="10895" y="476"/>
                  <a:pt x="11021" y="412"/>
                  <a:pt x="11021" y="317"/>
                </a:cubicBezTo>
                <a:lnTo>
                  <a:pt x="11021" y="222"/>
                </a:lnTo>
                <a:cubicBezTo>
                  <a:pt x="11021" y="96"/>
                  <a:pt x="10895" y="1"/>
                  <a:pt x="10800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7" name="Google Shape;87;p13"/>
          <p:cNvSpPr/>
          <p:nvPr/>
        </p:nvSpPr>
        <p:spPr>
          <a:xfrm>
            <a:off x="6232554" y="7614191"/>
            <a:ext cx="432226" cy="34173"/>
          </a:xfrm>
          <a:custGeom>
            <a:avLst/>
            <a:gdLst/>
            <a:ahLst/>
            <a:cxnLst/>
            <a:rect l="l" t="t" r="r" b="b"/>
            <a:pathLst>
              <a:path w="7222" h="571" extrusionOk="0">
                <a:moveTo>
                  <a:pt x="191" y="0"/>
                </a:moveTo>
                <a:cubicBezTo>
                  <a:pt x="96" y="0"/>
                  <a:pt x="1" y="127"/>
                  <a:pt x="1" y="222"/>
                </a:cubicBezTo>
                <a:lnTo>
                  <a:pt x="1" y="349"/>
                </a:lnTo>
                <a:cubicBezTo>
                  <a:pt x="1" y="444"/>
                  <a:pt x="96" y="570"/>
                  <a:pt x="191" y="570"/>
                </a:cubicBezTo>
                <a:lnTo>
                  <a:pt x="7000" y="570"/>
                </a:lnTo>
                <a:cubicBezTo>
                  <a:pt x="7126" y="570"/>
                  <a:pt x="7221" y="444"/>
                  <a:pt x="7221" y="349"/>
                </a:cubicBezTo>
                <a:lnTo>
                  <a:pt x="7221" y="222"/>
                </a:lnTo>
                <a:cubicBezTo>
                  <a:pt x="7221" y="127"/>
                  <a:pt x="7126" y="0"/>
                  <a:pt x="7000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8" name="Google Shape;88;p13"/>
          <p:cNvSpPr/>
          <p:nvPr/>
        </p:nvSpPr>
        <p:spPr>
          <a:xfrm>
            <a:off x="6061981" y="7767705"/>
            <a:ext cx="111856" cy="111856"/>
          </a:xfrm>
          <a:custGeom>
            <a:avLst/>
            <a:gdLst/>
            <a:ahLst/>
            <a:cxnLst/>
            <a:rect l="l" t="t" r="r" b="b"/>
            <a:pathLst>
              <a:path w="1869" h="1869" extrusionOk="0">
                <a:moveTo>
                  <a:pt x="950" y="0"/>
                </a:moveTo>
                <a:cubicBezTo>
                  <a:pt x="412" y="0"/>
                  <a:pt x="0" y="412"/>
                  <a:pt x="0" y="951"/>
                </a:cubicBezTo>
                <a:cubicBezTo>
                  <a:pt x="0" y="1457"/>
                  <a:pt x="412" y="1869"/>
                  <a:pt x="950" y="1869"/>
                </a:cubicBezTo>
                <a:cubicBezTo>
                  <a:pt x="1457" y="1869"/>
                  <a:pt x="1869" y="1457"/>
                  <a:pt x="1869" y="951"/>
                </a:cubicBezTo>
                <a:cubicBezTo>
                  <a:pt x="1869" y="412"/>
                  <a:pt x="1457" y="0"/>
                  <a:pt x="950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9" name="Google Shape;89;p13"/>
          <p:cNvSpPr/>
          <p:nvPr/>
        </p:nvSpPr>
        <p:spPr>
          <a:xfrm>
            <a:off x="6075268" y="7791407"/>
            <a:ext cx="85345" cy="63558"/>
          </a:xfrm>
          <a:custGeom>
            <a:avLst/>
            <a:gdLst/>
            <a:ahLst/>
            <a:cxnLst/>
            <a:rect l="l" t="t" r="r" b="b"/>
            <a:pathLst>
              <a:path w="1426" h="1062" extrusionOk="0">
                <a:moveTo>
                  <a:pt x="1255" y="0"/>
                </a:moveTo>
                <a:cubicBezTo>
                  <a:pt x="1219" y="0"/>
                  <a:pt x="1188" y="16"/>
                  <a:pt x="1172" y="48"/>
                </a:cubicBezTo>
                <a:lnTo>
                  <a:pt x="570" y="650"/>
                </a:lnTo>
                <a:lnTo>
                  <a:pt x="253" y="333"/>
                </a:lnTo>
                <a:cubicBezTo>
                  <a:pt x="238" y="317"/>
                  <a:pt x="206" y="309"/>
                  <a:pt x="174" y="309"/>
                </a:cubicBezTo>
                <a:cubicBezTo>
                  <a:pt x="143" y="309"/>
                  <a:pt x="111" y="317"/>
                  <a:pt x="95" y="333"/>
                </a:cubicBezTo>
                <a:lnTo>
                  <a:pt x="63" y="365"/>
                </a:lnTo>
                <a:cubicBezTo>
                  <a:pt x="0" y="428"/>
                  <a:pt x="0" y="523"/>
                  <a:pt x="63" y="555"/>
                </a:cubicBezTo>
                <a:lnTo>
                  <a:pt x="570" y="1061"/>
                </a:lnTo>
                <a:lnTo>
                  <a:pt x="1394" y="270"/>
                </a:lnTo>
                <a:cubicBezTo>
                  <a:pt x="1425" y="206"/>
                  <a:pt x="1425" y="143"/>
                  <a:pt x="1394" y="80"/>
                </a:cubicBezTo>
                <a:lnTo>
                  <a:pt x="1362" y="48"/>
                </a:lnTo>
                <a:cubicBezTo>
                  <a:pt x="1330" y="16"/>
                  <a:pt x="1291" y="0"/>
                  <a:pt x="125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0" name="Google Shape;90;p13"/>
          <p:cNvSpPr/>
          <p:nvPr/>
        </p:nvSpPr>
        <p:spPr>
          <a:xfrm>
            <a:off x="6232553" y="7782847"/>
            <a:ext cx="659651" cy="30403"/>
          </a:xfrm>
          <a:custGeom>
            <a:avLst/>
            <a:gdLst/>
            <a:ahLst/>
            <a:cxnLst/>
            <a:rect l="l" t="t" r="r" b="b"/>
            <a:pathLst>
              <a:path w="11022" h="508" extrusionOk="0">
                <a:moveTo>
                  <a:pt x="191" y="1"/>
                </a:moveTo>
                <a:cubicBezTo>
                  <a:pt x="96" y="1"/>
                  <a:pt x="1" y="64"/>
                  <a:pt x="1" y="191"/>
                </a:cubicBezTo>
                <a:lnTo>
                  <a:pt x="1" y="286"/>
                </a:lnTo>
                <a:cubicBezTo>
                  <a:pt x="1" y="381"/>
                  <a:pt x="96" y="508"/>
                  <a:pt x="191" y="508"/>
                </a:cubicBezTo>
                <a:lnTo>
                  <a:pt x="10800" y="508"/>
                </a:lnTo>
                <a:cubicBezTo>
                  <a:pt x="10895" y="508"/>
                  <a:pt x="11021" y="381"/>
                  <a:pt x="11021" y="286"/>
                </a:cubicBezTo>
                <a:lnTo>
                  <a:pt x="11021" y="191"/>
                </a:lnTo>
                <a:cubicBezTo>
                  <a:pt x="11021" y="64"/>
                  <a:pt x="10895" y="1"/>
                  <a:pt x="10800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1" name="Google Shape;91;p13"/>
          <p:cNvSpPr/>
          <p:nvPr/>
        </p:nvSpPr>
        <p:spPr>
          <a:xfrm>
            <a:off x="6232554" y="7837849"/>
            <a:ext cx="432226" cy="28488"/>
          </a:xfrm>
          <a:custGeom>
            <a:avLst/>
            <a:gdLst/>
            <a:ahLst/>
            <a:cxnLst/>
            <a:rect l="l" t="t" r="r" b="b"/>
            <a:pathLst>
              <a:path w="7222" h="476" extrusionOk="0">
                <a:moveTo>
                  <a:pt x="191" y="0"/>
                </a:moveTo>
                <a:cubicBezTo>
                  <a:pt x="96" y="0"/>
                  <a:pt x="1" y="64"/>
                  <a:pt x="1" y="159"/>
                </a:cubicBezTo>
                <a:lnTo>
                  <a:pt x="1" y="254"/>
                </a:lnTo>
                <a:cubicBezTo>
                  <a:pt x="1" y="380"/>
                  <a:pt x="96" y="475"/>
                  <a:pt x="191" y="475"/>
                </a:cubicBezTo>
                <a:lnTo>
                  <a:pt x="7000" y="475"/>
                </a:lnTo>
                <a:cubicBezTo>
                  <a:pt x="7126" y="475"/>
                  <a:pt x="7221" y="380"/>
                  <a:pt x="7221" y="254"/>
                </a:cubicBezTo>
                <a:lnTo>
                  <a:pt x="7221" y="159"/>
                </a:lnTo>
                <a:cubicBezTo>
                  <a:pt x="7221" y="64"/>
                  <a:pt x="7126" y="0"/>
                  <a:pt x="7000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2" name="Google Shape;92;p13"/>
          <p:cNvSpPr/>
          <p:nvPr/>
        </p:nvSpPr>
        <p:spPr>
          <a:xfrm>
            <a:off x="6061981" y="7987592"/>
            <a:ext cx="111856" cy="111856"/>
          </a:xfrm>
          <a:custGeom>
            <a:avLst/>
            <a:gdLst/>
            <a:ahLst/>
            <a:cxnLst/>
            <a:rect l="l" t="t" r="r" b="b"/>
            <a:pathLst>
              <a:path w="1869" h="1869" extrusionOk="0">
                <a:moveTo>
                  <a:pt x="950" y="0"/>
                </a:moveTo>
                <a:cubicBezTo>
                  <a:pt x="412" y="0"/>
                  <a:pt x="0" y="412"/>
                  <a:pt x="0" y="918"/>
                </a:cubicBezTo>
                <a:cubicBezTo>
                  <a:pt x="0" y="1457"/>
                  <a:pt x="412" y="1869"/>
                  <a:pt x="950" y="1869"/>
                </a:cubicBezTo>
                <a:cubicBezTo>
                  <a:pt x="1457" y="1869"/>
                  <a:pt x="1869" y="1457"/>
                  <a:pt x="1869" y="918"/>
                </a:cubicBezTo>
                <a:cubicBezTo>
                  <a:pt x="1869" y="412"/>
                  <a:pt x="1457" y="0"/>
                  <a:pt x="950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3" name="Google Shape;93;p13"/>
          <p:cNvSpPr/>
          <p:nvPr/>
        </p:nvSpPr>
        <p:spPr>
          <a:xfrm>
            <a:off x="6075268" y="8011233"/>
            <a:ext cx="85345" cy="65475"/>
          </a:xfrm>
          <a:custGeom>
            <a:avLst/>
            <a:gdLst/>
            <a:ahLst/>
            <a:cxnLst/>
            <a:rect l="l" t="t" r="r" b="b"/>
            <a:pathLst>
              <a:path w="1426" h="1094" extrusionOk="0">
                <a:moveTo>
                  <a:pt x="1255" y="1"/>
                </a:moveTo>
                <a:cubicBezTo>
                  <a:pt x="1219" y="1"/>
                  <a:pt x="1188" y="17"/>
                  <a:pt x="1172" y="48"/>
                </a:cubicBezTo>
                <a:lnTo>
                  <a:pt x="570" y="650"/>
                </a:lnTo>
                <a:lnTo>
                  <a:pt x="253" y="333"/>
                </a:lnTo>
                <a:cubicBezTo>
                  <a:pt x="238" y="318"/>
                  <a:pt x="206" y="310"/>
                  <a:pt x="174" y="310"/>
                </a:cubicBezTo>
                <a:cubicBezTo>
                  <a:pt x="143" y="310"/>
                  <a:pt x="111" y="318"/>
                  <a:pt x="95" y="333"/>
                </a:cubicBezTo>
                <a:lnTo>
                  <a:pt x="63" y="365"/>
                </a:lnTo>
                <a:cubicBezTo>
                  <a:pt x="0" y="428"/>
                  <a:pt x="0" y="523"/>
                  <a:pt x="63" y="555"/>
                </a:cubicBezTo>
                <a:lnTo>
                  <a:pt x="570" y="1094"/>
                </a:lnTo>
                <a:lnTo>
                  <a:pt x="1394" y="270"/>
                </a:lnTo>
                <a:cubicBezTo>
                  <a:pt x="1425" y="207"/>
                  <a:pt x="1425" y="143"/>
                  <a:pt x="1394" y="80"/>
                </a:cubicBezTo>
                <a:lnTo>
                  <a:pt x="1362" y="48"/>
                </a:lnTo>
                <a:cubicBezTo>
                  <a:pt x="1330" y="17"/>
                  <a:pt x="1291" y="1"/>
                  <a:pt x="125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4" name="Google Shape;94;p13"/>
          <p:cNvSpPr/>
          <p:nvPr/>
        </p:nvSpPr>
        <p:spPr>
          <a:xfrm>
            <a:off x="6232553" y="8002735"/>
            <a:ext cx="659651" cy="28488"/>
          </a:xfrm>
          <a:custGeom>
            <a:avLst/>
            <a:gdLst/>
            <a:ahLst/>
            <a:cxnLst/>
            <a:rect l="l" t="t" r="r" b="b"/>
            <a:pathLst>
              <a:path w="11022" h="476" extrusionOk="0">
                <a:moveTo>
                  <a:pt x="191" y="0"/>
                </a:moveTo>
                <a:cubicBezTo>
                  <a:pt x="96" y="0"/>
                  <a:pt x="1" y="64"/>
                  <a:pt x="1" y="190"/>
                </a:cubicBezTo>
                <a:lnTo>
                  <a:pt x="1" y="285"/>
                </a:lnTo>
                <a:cubicBezTo>
                  <a:pt x="1" y="380"/>
                  <a:pt x="96" y="475"/>
                  <a:pt x="191" y="475"/>
                </a:cubicBezTo>
                <a:lnTo>
                  <a:pt x="10800" y="475"/>
                </a:lnTo>
                <a:cubicBezTo>
                  <a:pt x="10895" y="475"/>
                  <a:pt x="11021" y="380"/>
                  <a:pt x="11021" y="285"/>
                </a:cubicBezTo>
                <a:lnTo>
                  <a:pt x="11021" y="190"/>
                </a:lnTo>
                <a:cubicBezTo>
                  <a:pt x="11021" y="64"/>
                  <a:pt x="10895" y="0"/>
                  <a:pt x="10800" y="0"/>
                </a:cubicBezTo>
                <a:close/>
              </a:path>
            </a:pathLst>
          </a:custGeom>
          <a:solidFill>
            <a:srgbClr val="1CBEE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5" name="Google Shape;95;p13"/>
          <p:cNvSpPr/>
          <p:nvPr/>
        </p:nvSpPr>
        <p:spPr>
          <a:xfrm>
            <a:off x="6232554" y="8055821"/>
            <a:ext cx="432226" cy="28488"/>
          </a:xfrm>
          <a:custGeom>
            <a:avLst/>
            <a:gdLst/>
            <a:ahLst/>
            <a:cxnLst/>
            <a:rect l="l" t="t" r="r" b="b"/>
            <a:pathLst>
              <a:path w="7222" h="476" extrusionOk="0">
                <a:moveTo>
                  <a:pt x="191" y="0"/>
                </a:moveTo>
                <a:cubicBezTo>
                  <a:pt x="96" y="0"/>
                  <a:pt x="1" y="95"/>
                  <a:pt x="1" y="190"/>
                </a:cubicBezTo>
                <a:lnTo>
                  <a:pt x="1" y="317"/>
                </a:lnTo>
                <a:cubicBezTo>
                  <a:pt x="1" y="412"/>
                  <a:pt x="96" y="475"/>
                  <a:pt x="191" y="475"/>
                </a:cubicBezTo>
                <a:lnTo>
                  <a:pt x="7000" y="475"/>
                </a:lnTo>
                <a:cubicBezTo>
                  <a:pt x="7126" y="475"/>
                  <a:pt x="7221" y="412"/>
                  <a:pt x="7221" y="317"/>
                </a:cubicBezTo>
                <a:lnTo>
                  <a:pt x="7221" y="190"/>
                </a:lnTo>
                <a:cubicBezTo>
                  <a:pt x="7221" y="95"/>
                  <a:pt x="7126" y="0"/>
                  <a:pt x="7000" y="0"/>
                </a:cubicBezTo>
                <a:close/>
              </a:path>
            </a:pathLst>
          </a:custGeom>
          <a:solidFill>
            <a:srgbClr val="1CBEE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6" name="Google Shape;96;p13"/>
          <p:cNvSpPr/>
          <p:nvPr/>
        </p:nvSpPr>
        <p:spPr>
          <a:xfrm>
            <a:off x="9085097" y="8453818"/>
            <a:ext cx="1722920" cy="1150529"/>
          </a:xfrm>
          <a:custGeom>
            <a:avLst/>
            <a:gdLst/>
            <a:ahLst/>
            <a:cxnLst/>
            <a:rect l="l" t="t" r="r" b="b"/>
            <a:pathLst>
              <a:path w="28788" h="19224" extrusionOk="0">
                <a:moveTo>
                  <a:pt x="1" y="1"/>
                </a:moveTo>
                <a:lnTo>
                  <a:pt x="1" y="19224"/>
                </a:lnTo>
                <a:lnTo>
                  <a:pt x="28788" y="19224"/>
                </a:lnTo>
                <a:lnTo>
                  <a:pt x="28788" y="1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7" name="Google Shape;97;p13"/>
          <p:cNvSpPr/>
          <p:nvPr/>
        </p:nvSpPr>
        <p:spPr>
          <a:xfrm>
            <a:off x="9085097" y="8861333"/>
            <a:ext cx="1722920" cy="743020"/>
          </a:xfrm>
          <a:custGeom>
            <a:avLst/>
            <a:gdLst/>
            <a:ahLst/>
            <a:cxnLst/>
            <a:rect l="l" t="t" r="r" b="b"/>
            <a:pathLst>
              <a:path w="28788" h="12415" extrusionOk="0">
                <a:moveTo>
                  <a:pt x="14410" y="0"/>
                </a:moveTo>
                <a:cubicBezTo>
                  <a:pt x="13903" y="0"/>
                  <a:pt x="13428" y="159"/>
                  <a:pt x="13080" y="475"/>
                </a:cubicBezTo>
                <a:lnTo>
                  <a:pt x="1" y="11180"/>
                </a:lnTo>
                <a:lnTo>
                  <a:pt x="1" y="12415"/>
                </a:lnTo>
                <a:lnTo>
                  <a:pt x="28788" y="12415"/>
                </a:lnTo>
                <a:lnTo>
                  <a:pt x="28788" y="11180"/>
                </a:lnTo>
                <a:lnTo>
                  <a:pt x="15708" y="475"/>
                </a:lnTo>
                <a:cubicBezTo>
                  <a:pt x="15360" y="159"/>
                  <a:pt x="14885" y="0"/>
                  <a:pt x="144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8" name="Google Shape;98;p13"/>
          <p:cNvSpPr/>
          <p:nvPr/>
        </p:nvSpPr>
        <p:spPr>
          <a:xfrm>
            <a:off x="9085097" y="8919147"/>
            <a:ext cx="1722920" cy="685206"/>
          </a:xfrm>
          <a:custGeom>
            <a:avLst/>
            <a:gdLst/>
            <a:ahLst/>
            <a:cxnLst/>
            <a:rect l="l" t="t" r="r" b="b"/>
            <a:pathLst>
              <a:path w="28788" h="11449" extrusionOk="0">
                <a:moveTo>
                  <a:pt x="14398" y="0"/>
                </a:moveTo>
                <a:cubicBezTo>
                  <a:pt x="14133" y="0"/>
                  <a:pt x="13872" y="80"/>
                  <a:pt x="13682" y="238"/>
                </a:cubicBezTo>
                <a:lnTo>
                  <a:pt x="1" y="11449"/>
                </a:lnTo>
                <a:lnTo>
                  <a:pt x="28788" y="11449"/>
                </a:lnTo>
                <a:lnTo>
                  <a:pt x="15138" y="238"/>
                </a:lnTo>
                <a:cubicBezTo>
                  <a:pt x="14933" y="80"/>
                  <a:pt x="14663" y="0"/>
                  <a:pt x="14398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99" name="Google Shape;99;p13"/>
          <p:cNvSpPr/>
          <p:nvPr/>
        </p:nvSpPr>
        <p:spPr>
          <a:xfrm>
            <a:off x="9437670" y="9207683"/>
            <a:ext cx="1017845" cy="396675"/>
          </a:xfrm>
          <a:custGeom>
            <a:avLst/>
            <a:gdLst/>
            <a:ahLst/>
            <a:cxnLst/>
            <a:rect l="l" t="t" r="r" b="b"/>
            <a:pathLst>
              <a:path w="17007" h="6628" extrusionOk="0">
                <a:moveTo>
                  <a:pt x="8507" y="1"/>
                </a:moveTo>
                <a:cubicBezTo>
                  <a:pt x="8242" y="1"/>
                  <a:pt x="7981" y="88"/>
                  <a:pt x="7791" y="262"/>
                </a:cubicBezTo>
                <a:lnTo>
                  <a:pt x="0" y="6628"/>
                </a:lnTo>
                <a:lnTo>
                  <a:pt x="17006" y="6628"/>
                </a:lnTo>
                <a:lnTo>
                  <a:pt x="9247" y="262"/>
                </a:lnTo>
                <a:cubicBezTo>
                  <a:pt x="9042" y="88"/>
                  <a:pt x="8772" y="1"/>
                  <a:pt x="8507" y="1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0" name="Google Shape;100;p13"/>
          <p:cNvSpPr/>
          <p:nvPr/>
        </p:nvSpPr>
        <p:spPr>
          <a:xfrm>
            <a:off x="9085097" y="8453818"/>
            <a:ext cx="1722920" cy="739249"/>
          </a:xfrm>
          <a:custGeom>
            <a:avLst/>
            <a:gdLst/>
            <a:ahLst/>
            <a:cxnLst/>
            <a:rect l="l" t="t" r="r" b="b"/>
            <a:pathLst>
              <a:path w="28788" h="12352" extrusionOk="0">
                <a:moveTo>
                  <a:pt x="1" y="1"/>
                </a:moveTo>
                <a:lnTo>
                  <a:pt x="1" y="1172"/>
                </a:lnTo>
                <a:lnTo>
                  <a:pt x="13080" y="11876"/>
                </a:lnTo>
                <a:cubicBezTo>
                  <a:pt x="13428" y="12193"/>
                  <a:pt x="13903" y="12351"/>
                  <a:pt x="14410" y="12351"/>
                </a:cubicBezTo>
                <a:cubicBezTo>
                  <a:pt x="14885" y="12351"/>
                  <a:pt x="15360" y="12193"/>
                  <a:pt x="15708" y="11876"/>
                </a:cubicBezTo>
                <a:lnTo>
                  <a:pt x="28788" y="1172"/>
                </a:lnTo>
                <a:lnTo>
                  <a:pt x="28788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1" name="Google Shape;101;p13"/>
          <p:cNvSpPr/>
          <p:nvPr/>
        </p:nvSpPr>
        <p:spPr>
          <a:xfrm>
            <a:off x="9085097" y="8453818"/>
            <a:ext cx="1722920" cy="684069"/>
          </a:xfrm>
          <a:custGeom>
            <a:avLst/>
            <a:gdLst/>
            <a:ahLst/>
            <a:cxnLst/>
            <a:rect l="l" t="t" r="r" b="b"/>
            <a:pathLst>
              <a:path w="28788" h="11430" extrusionOk="0">
                <a:moveTo>
                  <a:pt x="1" y="1"/>
                </a:moveTo>
                <a:lnTo>
                  <a:pt x="13650" y="11180"/>
                </a:lnTo>
                <a:cubicBezTo>
                  <a:pt x="13861" y="11342"/>
                  <a:pt x="14138" y="11429"/>
                  <a:pt x="14413" y="11429"/>
                </a:cubicBezTo>
                <a:cubicBezTo>
                  <a:pt x="14676" y="11429"/>
                  <a:pt x="14937" y="11350"/>
                  <a:pt x="15138" y="11180"/>
                </a:cubicBezTo>
                <a:lnTo>
                  <a:pt x="28788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2" name="Google Shape;102;p13"/>
          <p:cNvSpPr/>
          <p:nvPr/>
        </p:nvSpPr>
        <p:spPr>
          <a:xfrm>
            <a:off x="10046038" y="7917088"/>
            <a:ext cx="950217" cy="533131"/>
          </a:xfrm>
          <a:custGeom>
            <a:avLst/>
            <a:gdLst/>
            <a:ahLst/>
            <a:cxnLst/>
            <a:rect l="l" t="t" r="r" b="b"/>
            <a:pathLst>
              <a:path w="15877" h="8908" extrusionOk="0">
                <a:moveTo>
                  <a:pt x="2678" y="1"/>
                </a:moveTo>
                <a:cubicBezTo>
                  <a:pt x="1821" y="1"/>
                  <a:pt x="1165" y="291"/>
                  <a:pt x="983" y="1083"/>
                </a:cubicBezTo>
                <a:cubicBezTo>
                  <a:pt x="1" y="5168"/>
                  <a:pt x="2598" y="6720"/>
                  <a:pt x="4656" y="7670"/>
                </a:cubicBezTo>
                <a:cubicBezTo>
                  <a:pt x="6715" y="8589"/>
                  <a:pt x="10040" y="8810"/>
                  <a:pt x="12447" y="8905"/>
                </a:cubicBezTo>
                <a:cubicBezTo>
                  <a:pt x="12482" y="8907"/>
                  <a:pt x="12517" y="8907"/>
                  <a:pt x="12552" y="8907"/>
                </a:cubicBezTo>
                <a:cubicBezTo>
                  <a:pt x="14884" y="8907"/>
                  <a:pt x="15876" y="5822"/>
                  <a:pt x="14379" y="5042"/>
                </a:cubicBezTo>
                <a:cubicBezTo>
                  <a:pt x="12858" y="4218"/>
                  <a:pt x="7221" y="1368"/>
                  <a:pt x="7221" y="1368"/>
                </a:cubicBezTo>
                <a:cubicBezTo>
                  <a:pt x="5935" y="744"/>
                  <a:pt x="4049" y="1"/>
                  <a:pt x="2678" y="1"/>
                </a:cubicBezTo>
                <a:close/>
              </a:path>
            </a:pathLst>
          </a:custGeom>
          <a:solidFill>
            <a:srgbClr val="ED975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3" name="Google Shape;103;p13"/>
          <p:cNvSpPr/>
          <p:nvPr/>
        </p:nvSpPr>
        <p:spPr>
          <a:xfrm>
            <a:off x="11077905" y="9128561"/>
            <a:ext cx="241907" cy="96716"/>
          </a:xfrm>
          <a:custGeom>
            <a:avLst/>
            <a:gdLst/>
            <a:ahLst/>
            <a:cxnLst/>
            <a:rect l="l" t="t" r="r" b="b"/>
            <a:pathLst>
              <a:path w="4042" h="1616" extrusionOk="0">
                <a:moveTo>
                  <a:pt x="3471" y="1"/>
                </a:moveTo>
                <a:cubicBezTo>
                  <a:pt x="3471" y="1"/>
                  <a:pt x="780" y="64"/>
                  <a:pt x="589" y="64"/>
                </a:cubicBezTo>
                <a:cubicBezTo>
                  <a:pt x="571" y="64"/>
                  <a:pt x="551" y="64"/>
                  <a:pt x="531" y="64"/>
                </a:cubicBezTo>
                <a:cubicBezTo>
                  <a:pt x="308" y="64"/>
                  <a:pt x="1" y="90"/>
                  <a:pt x="146" y="729"/>
                </a:cubicBezTo>
                <a:cubicBezTo>
                  <a:pt x="304" y="1394"/>
                  <a:pt x="336" y="1616"/>
                  <a:pt x="336" y="1616"/>
                </a:cubicBezTo>
                <a:cubicBezTo>
                  <a:pt x="336" y="1616"/>
                  <a:pt x="3250" y="761"/>
                  <a:pt x="3566" y="634"/>
                </a:cubicBezTo>
                <a:cubicBezTo>
                  <a:pt x="3851" y="507"/>
                  <a:pt x="4041" y="222"/>
                  <a:pt x="3471" y="1"/>
                </a:cubicBezTo>
                <a:close/>
              </a:path>
            </a:pathLst>
          </a:custGeom>
          <a:solidFill>
            <a:srgbClr val="121C2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4" name="Google Shape;104;p13"/>
          <p:cNvSpPr/>
          <p:nvPr/>
        </p:nvSpPr>
        <p:spPr>
          <a:xfrm>
            <a:off x="10675296" y="8211548"/>
            <a:ext cx="468256" cy="950217"/>
          </a:xfrm>
          <a:custGeom>
            <a:avLst/>
            <a:gdLst/>
            <a:ahLst/>
            <a:cxnLst/>
            <a:rect l="l" t="t" r="r" b="b"/>
            <a:pathLst>
              <a:path w="7824" h="15877" extrusionOk="0">
                <a:moveTo>
                  <a:pt x="3058" y="1"/>
                </a:moveTo>
                <a:cubicBezTo>
                  <a:pt x="2654" y="1"/>
                  <a:pt x="2181" y="96"/>
                  <a:pt x="1648" y="312"/>
                </a:cubicBezTo>
                <a:cubicBezTo>
                  <a:pt x="1" y="977"/>
                  <a:pt x="33" y="2243"/>
                  <a:pt x="729" y="3605"/>
                </a:cubicBezTo>
                <a:cubicBezTo>
                  <a:pt x="1426" y="4999"/>
                  <a:pt x="5131" y="11871"/>
                  <a:pt x="5828" y="12948"/>
                </a:cubicBezTo>
                <a:cubicBezTo>
                  <a:pt x="6493" y="14024"/>
                  <a:pt x="7095" y="15766"/>
                  <a:pt x="7095" y="15766"/>
                </a:cubicBezTo>
                <a:cubicBezTo>
                  <a:pt x="7095" y="15766"/>
                  <a:pt x="7161" y="15876"/>
                  <a:pt x="7366" y="15876"/>
                </a:cubicBezTo>
                <a:cubicBezTo>
                  <a:pt x="7407" y="15876"/>
                  <a:pt x="7454" y="15872"/>
                  <a:pt x="7507" y="15861"/>
                </a:cubicBezTo>
                <a:cubicBezTo>
                  <a:pt x="7728" y="15829"/>
                  <a:pt x="7823" y="15608"/>
                  <a:pt x="7823" y="15608"/>
                </a:cubicBezTo>
                <a:cubicBezTo>
                  <a:pt x="7823" y="15608"/>
                  <a:pt x="6145" y="8261"/>
                  <a:pt x="5575" y="5727"/>
                </a:cubicBezTo>
                <a:cubicBezTo>
                  <a:pt x="5005" y="3194"/>
                  <a:pt x="5131" y="3130"/>
                  <a:pt x="4593" y="1040"/>
                </a:cubicBezTo>
                <a:cubicBezTo>
                  <a:pt x="4443" y="419"/>
                  <a:pt x="3902" y="1"/>
                  <a:pt x="3058" y="1"/>
                </a:cubicBezTo>
                <a:close/>
              </a:path>
            </a:pathLst>
          </a:custGeom>
          <a:solidFill>
            <a:srgbClr val="ED975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5" name="Google Shape;105;p13"/>
          <p:cNvSpPr/>
          <p:nvPr/>
        </p:nvSpPr>
        <p:spPr>
          <a:xfrm>
            <a:off x="10406153" y="9168958"/>
            <a:ext cx="235084" cy="107487"/>
          </a:xfrm>
          <a:custGeom>
            <a:avLst/>
            <a:gdLst/>
            <a:ahLst/>
            <a:cxnLst/>
            <a:rect l="l" t="t" r="r" b="b"/>
            <a:pathLst>
              <a:path w="3928" h="1796" extrusionOk="0">
                <a:moveTo>
                  <a:pt x="533" y="0"/>
                </a:moveTo>
                <a:cubicBezTo>
                  <a:pt x="381" y="0"/>
                  <a:pt x="236" y="110"/>
                  <a:pt x="159" y="529"/>
                </a:cubicBezTo>
                <a:cubicBezTo>
                  <a:pt x="64" y="1194"/>
                  <a:pt x="1" y="1416"/>
                  <a:pt x="1" y="1416"/>
                </a:cubicBezTo>
                <a:cubicBezTo>
                  <a:pt x="1" y="1416"/>
                  <a:pt x="3009" y="1796"/>
                  <a:pt x="3326" y="1796"/>
                </a:cubicBezTo>
                <a:cubicBezTo>
                  <a:pt x="3643" y="1796"/>
                  <a:pt x="3928" y="1574"/>
                  <a:pt x="3516" y="1163"/>
                </a:cubicBezTo>
                <a:cubicBezTo>
                  <a:pt x="3516" y="1163"/>
                  <a:pt x="983" y="181"/>
                  <a:pt x="824" y="86"/>
                </a:cubicBezTo>
                <a:cubicBezTo>
                  <a:pt x="736" y="48"/>
                  <a:pt x="633" y="0"/>
                  <a:pt x="533" y="0"/>
                </a:cubicBezTo>
                <a:close/>
              </a:path>
            </a:pathLst>
          </a:custGeom>
          <a:solidFill>
            <a:srgbClr val="121C2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6" name="Google Shape;106;p13"/>
          <p:cNvSpPr/>
          <p:nvPr/>
        </p:nvSpPr>
        <p:spPr>
          <a:xfrm>
            <a:off x="9777375" y="7970714"/>
            <a:ext cx="874927" cy="527087"/>
          </a:xfrm>
          <a:custGeom>
            <a:avLst/>
            <a:gdLst/>
            <a:ahLst/>
            <a:cxnLst/>
            <a:rect l="l" t="t" r="r" b="b"/>
            <a:pathLst>
              <a:path w="14619" h="8807" extrusionOk="0">
                <a:moveTo>
                  <a:pt x="3595" y="1"/>
                </a:moveTo>
                <a:cubicBezTo>
                  <a:pt x="1802" y="1"/>
                  <a:pt x="1" y="1557"/>
                  <a:pt x="436" y="3196"/>
                </a:cubicBezTo>
                <a:cubicBezTo>
                  <a:pt x="943" y="5254"/>
                  <a:pt x="2273" y="6489"/>
                  <a:pt x="4300" y="7439"/>
                </a:cubicBezTo>
                <a:cubicBezTo>
                  <a:pt x="6358" y="8421"/>
                  <a:pt x="8733" y="8674"/>
                  <a:pt x="11140" y="8801"/>
                </a:cubicBezTo>
                <a:cubicBezTo>
                  <a:pt x="11199" y="8805"/>
                  <a:pt x="11257" y="8807"/>
                  <a:pt x="11314" y="8807"/>
                </a:cubicBezTo>
                <a:cubicBezTo>
                  <a:pt x="13600" y="8807"/>
                  <a:pt x="14619" y="5772"/>
                  <a:pt x="13135" y="4969"/>
                </a:cubicBezTo>
                <a:cubicBezTo>
                  <a:pt x="11615" y="4146"/>
                  <a:pt x="4838" y="282"/>
                  <a:pt x="4838" y="282"/>
                </a:cubicBezTo>
                <a:cubicBezTo>
                  <a:pt x="4444" y="88"/>
                  <a:pt x="4020" y="1"/>
                  <a:pt x="3595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7" name="Google Shape;107;p13"/>
          <p:cNvSpPr/>
          <p:nvPr/>
        </p:nvSpPr>
        <p:spPr>
          <a:xfrm>
            <a:off x="10332240" y="8233632"/>
            <a:ext cx="274825" cy="969307"/>
          </a:xfrm>
          <a:custGeom>
            <a:avLst/>
            <a:gdLst/>
            <a:ahLst/>
            <a:cxnLst/>
            <a:rect l="l" t="t" r="r" b="b"/>
            <a:pathLst>
              <a:path w="4592" h="16196" extrusionOk="0">
                <a:moveTo>
                  <a:pt x="1916" y="0"/>
                </a:moveTo>
                <a:cubicBezTo>
                  <a:pt x="1849" y="0"/>
                  <a:pt x="1780" y="2"/>
                  <a:pt x="1711" y="6"/>
                </a:cubicBezTo>
                <a:cubicBezTo>
                  <a:pt x="1" y="101"/>
                  <a:pt x="33" y="3236"/>
                  <a:pt x="223" y="4756"/>
                </a:cubicBezTo>
                <a:cubicBezTo>
                  <a:pt x="444" y="6245"/>
                  <a:pt x="1299" y="11850"/>
                  <a:pt x="1616" y="13054"/>
                </a:cubicBezTo>
                <a:cubicBezTo>
                  <a:pt x="1933" y="14257"/>
                  <a:pt x="1933" y="15935"/>
                  <a:pt x="1933" y="15935"/>
                </a:cubicBezTo>
                <a:cubicBezTo>
                  <a:pt x="1933" y="15935"/>
                  <a:pt x="1964" y="16125"/>
                  <a:pt x="2281" y="16189"/>
                </a:cubicBezTo>
                <a:cubicBezTo>
                  <a:pt x="2326" y="16193"/>
                  <a:pt x="2366" y="16195"/>
                  <a:pt x="2402" y="16195"/>
                </a:cubicBezTo>
                <a:cubicBezTo>
                  <a:pt x="2615" y="16195"/>
                  <a:pt x="2661" y="16125"/>
                  <a:pt x="2661" y="16125"/>
                </a:cubicBezTo>
                <a:cubicBezTo>
                  <a:pt x="2661" y="16125"/>
                  <a:pt x="4371" y="3996"/>
                  <a:pt x="4561" y="1368"/>
                </a:cubicBezTo>
                <a:cubicBezTo>
                  <a:pt x="4592" y="1064"/>
                  <a:pt x="3542" y="0"/>
                  <a:pt x="1916" y="0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8" name="Google Shape;108;p13"/>
          <p:cNvSpPr/>
          <p:nvPr/>
        </p:nvSpPr>
        <p:spPr>
          <a:xfrm>
            <a:off x="9763670" y="7899733"/>
            <a:ext cx="1237728" cy="687361"/>
          </a:xfrm>
          <a:custGeom>
            <a:avLst/>
            <a:gdLst/>
            <a:ahLst/>
            <a:cxnLst/>
            <a:rect l="l" t="t" r="r" b="b"/>
            <a:pathLst>
              <a:path w="20681" h="11485" extrusionOk="0">
                <a:moveTo>
                  <a:pt x="6097" y="1"/>
                </a:moveTo>
                <a:cubicBezTo>
                  <a:pt x="3255" y="1"/>
                  <a:pt x="1453" y="1204"/>
                  <a:pt x="1014" y="1911"/>
                </a:cubicBezTo>
                <a:cubicBezTo>
                  <a:pt x="285" y="3083"/>
                  <a:pt x="0" y="4825"/>
                  <a:pt x="1837" y="7073"/>
                </a:cubicBezTo>
                <a:cubicBezTo>
                  <a:pt x="3674" y="9322"/>
                  <a:pt x="8297" y="9987"/>
                  <a:pt x="8297" y="9987"/>
                </a:cubicBezTo>
                <a:lnTo>
                  <a:pt x="8297" y="11095"/>
                </a:lnTo>
                <a:cubicBezTo>
                  <a:pt x="8297" y="11095"/>
                  <a:pt x="9625" y="11484"/>
                  <a:pt x="13154" y="11484"/>
                </a:cubicBezTo>
                <a:cubicBezTo>
                  <a:pt x="13777" y="11484"/>
                  <a:pt x="14468" y="11472"/>
                  <a:pt x="15233" y="11444"/>
                </a:cubicBezTo>
                <a:cubicBezTo>
                  <a:pt x="20363" y="11254"/>
                  <a:pt x="20680" y="9607"/>
                  <a:pt x="20680" y="9607"/>
                </a:cubicBezTo>
                <a:cubicBezTo>
                  <a:pt x="20680" y="9607"/>
                  <a:pt x="20490" y="8625"/>
                  <a:pt x="20173" y="7200"/>
                </a:cubicBezTo>
                <a:cubicBezTo>
                  <a:pt x="19857" y="5743"/>
                  <a:pt x="19540" y="5490"/>
                  <a:pt x="19160" y="5268"/>
                </a:cubicBezTo>
                <a:cubicBezTo>
                  <a:pt x="18748" y="5078"/>
                  <a:pt x="13744" y="2513"/>
                  <a:pt x="12953" y="2038"/>
                </a:cubicBezTo>
                <a:cubicBezTo>
                  <a:pt x="10279" y="519"/>
                  <a:pt x="7964" y="1"/>
                  <a:pt x="609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9" name="Google Shape;109;p13"/>
          <p:cNvSpPr/>
          <p:nvPr/>
        </p:nvSpPr>
        <p:spPr>
          <a:xfrm>
            <a:off x="11024099" y="7529923"/>
            <a:ext cx="106171" cy="91867"/>
          </a:xfrm>
          <a:custGeom>
            <a:avLst/>
            <a:gdLst/>
            <a:ahLst/>
            <a:cxnLst/>
            <a:rect l="l" t="t" r="r" b="b"/>
            <a:pathLst>
              <a:path w="1774" h="1535" extrusionOk="0">
                <a:moveTo>
                  <a:pt x="1483" y="1"/>
                </a:moveTo>
                <a:cubicBezTo>
                  <a:pt x="1129" y="1"/>
                  <a:pt x="521" y="712"/>
                  <a:pt x="253" y="1060"/>
                </a:cubicBezTo>
                <a:cubicBezTo>
                  <a:pt x="0" y="1377"/>
                  <a:pt x="317" y="1535"/>
                  <a:pt x="317" y="1535"/>
                </a:cubicBezTo>
                <a:cubicBezTo>
                  <a:pt x="317" y="1535"/>
                  <a:pt x="1013" y="1535"/>
                  <a:pt x="1330" y="1123"/>
                </a:cubicBezTo>
                <a:cubicBezTo>
                  <a:pt x="1488" y="933"/>
                  <a:pt x="1774" y="205"/>
                  <a:pt x="1647" y="78"/>
                </a:cubicBezTo>
                <a:cubicBezTo>
                  <a:pt x="1603" y="25"/>
                  <a:pt x="1547" y="1"/>
                  <a:pt x="1483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0" name="Google Shape;110;p13"/>
          <p:cNvSpPr/>
          <p:nvPr/>
        </p:nvSpPr>
        <p:spPr>
          <a:xfrm>
            <a:off x="10567269" y="7562002"/>
            <a:ext cx="673116" cy="255074"/>
          </a:xfrm>
          <a:custGeom>
            <a:avLst/>
            <a:gdLst/>
            <a:ahLst/>
            <a:cxnLst/>
            <a:rect l="l" t="t" r="r" b="b"/>
            <a:pathLst>
              <a:path w="11247" h="4262" extrusionOk="0">
                <a:moveTo>
                  <a:pt x="8965" y="0"/>
                </a:moveTo>
                <a:cubicBezTo>
                  <a:pt x="8471" y="0"/>
                  <a:pt x="7921" y="195"/>
                  <a:pt x="7665" y="904"/>
                </a:cubicBezTo>
                <a:cubicBezTo>
                  <a:pt x="7285" y="1284"/>
                  <a:pt x="3041" y="2171"/>
                  <a:pt x="1679" y="2392"/>
                </a:cubicBezTo>
                <a:cubicBezTo>
                  <a:pt x="1046" y="2456"/>
                  <a:pt x="127" y="2677"/>
                  <a:pt x="96" y="3121"/>
                </a:cubicBezTo>
                <a:cubicBezTo>
                  <a:pt x="1" y="3818"/>
                  <a:pt x="286" y="4261"/>
                  <a:pt x="1046" y="4261"/>
                </a:cubicBezTo>
                <a:cubicBezTo>
                  <a:pt x="1060" y="4261"/>
                  <a:pt x="1075" y="4261"/>
                  <a:pt x="1090" y="4261"/>
                </a:cubicBezTo>
                <a:cubicBezTo>
                  <a:pt x="3128" y="4261"/>
                  <a:pt x="6913" y="2105"/>
                  <a:pt x="8013" y="1759"/>
                </a:cubicBezTo>
                <a:cubicBezTo>
                  <a:pt x="8274" y="1915"/>
                  <a:pt x="8510" y="1972"/>
                  <a:pt x="8726" y="1972"/>
                </a:cubicBezTo>
                <a:cubicBezTo>
                  <a:pt x="9292" y="1972"/>
                  <a:pt x="9720" y="1584"/>
                  <a:pt x="10094" y="1584"/>
                </a:cubicBezTo>
                <a:cubicBezTo>
                  <a:pt x="10184" y="1584"/>
                  <a:pt x="10271" y="1607"/>
                  <a:pt x="10357" y="1664"/>
                </a:cubicBezTo>
                <a:cubicBezTo>
                  <a:pt x="10534" y="1779"/>
                  <a:pt x="10669" y="1829"/>
                  <a:pt x="10765" y="1829"/>
                </a:cubicBezTo>
                <a:cubicBezTo>
                  <a:pt x="11247" y="1829"/>
                  <a:pt x="10728" y="567"/>
                  <a:pt x="9723" y="144"/>
                </a:cubicBezTo>
                <a:cubicBezTo>
                  <a:pt x="9544" y="72"/>
                  <a:pt x="9265" y="0"/>
                  <a:pt x="8965" y="0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1" name="Google Shape;111;p13"/>
          <p:cNvSpPr/>
          <p:nvPr/>
        </p:nvSpPr>
        <p:spPr>
          <a:xfrm>
            <a:off x="9621468" y="6910662"/>
            <a:ext cx="832135" cy="909340"/>
          </a:xfrm>
          <a:custGeom>
            <a:avLst/>
            <a:gdLst/>
            <a:ahLst/>
            <a:cxnLst/>
            <a:rect l="l" t="t" r="r" b="b"/>
            <a:pathLst>
              <a:path w="13904" h="15194" extrusionOk="0">
                <a:moveTo>
                  <a:pt x="10423" y="0"/>
                </a:moveTo>
                <a:cubicBezTo>
                  <a:pt x="8812" y="0"/>
                  <a:pt x="7435" y="1902"/>
                  <a:pt x="6176" y="4725"/>
                </a:cubicBezTo>
                <a:cubicBezTo>
                  <a:pt x="5752" y="5685"/>
                  <a:pt x="4825" y="5826"/>
                  <a:pt x="3981" y="5826"/>
                </a:cubicBezTo>
                <a:cubicBezTo>
                  <a:pt x="3628" y="5826"/>
                  <a:pt x="3290" y="5802"/>
                  <a:pt x="3009" y="5802"/>
                </a:cubicBezTo>
                <a:cubicBezTo>
                  <a:pt x="2990" y="5801"/>
                  <a:pt x="2971" y="5801"/>
                  <a:pt x="2951" y="5801"/>
                </a:cubicBezTo>
                <a:cubicBezTo>
                  <a:pt x="1282" y="5801"/>
                  <a:pt x="537" y="7147"/>
                  <a:pt x="349" y="8462"/>
                </a:cubicBezTo>
                <a:cubicBezTo>
                  <a:pt x="191" y="9570"/>
                  <a:pt x="888" y="9760"/>
                  <a:pt x="856" y="9950"/>
                </a:cubicBezTo>
                <a:cubicBezTo>
                  <a:pt x="793" y="10457"/>
                  <a:pt x="1" y="12357"/>
                  <a:pt x="3295" y="14130"/>
                </a:cubicBezTo>
                <a:cubicBezTo>
                  <a:pt x="4409" y="14726"/>
                  <a:pt x="5721" y="15193"/>
                  <a:pt x="7273" y="15193"/>
                </a:cubicBezTo>
                <a:cubicBezTo>
                  <a:pt x="8280" y="15193"/>
                  <a:pt x="9389" y="14996"/>
                  <a:pt x="10610" y="14510"/>
                </a:cubicBezTo>
                <a:cubicBezTo>
                  <a:pt x="13714" y="13275"/>
                  <a:pt x="13872" y="10140"/>
                  <a:pt x="13334" y="8842"/>
                </a:cubicBezTo>
                <a:cubicBezTo>
                  <a:pt x="12827" y="7512"/>
                  <a:pt x="12542" y="6403"/>
                  <a:pt x="12542" y="6403"/>
                </a:cubicBezTo>
                <a:cubicBezTo>
                  <a:pt x="12542" y="6403"/>
                  <a:pt x="13365" y="6087"/>
                  <a:pt x="13492" y="5517"/>
                </a:cubicBezTo>
                <a:cubicBezTo>
                  <a:pt x="13650" y="4915"/>
                  <a:pt x="13334" y="4661"/>
                  <a:pt x="13460" y="4471"/>
                </a:cubicBezTo>
                <a:cubicBezTo>
                  <a:pt x="13714" y="4155"/>
                  <a:pt x="13904" y="3015"/>
                  <a:pt x="13714" y="2318"/>
                </a:cubicBezTo>
                <a:cubicBezTo>
                  <a:pt x="13492" y="1368"/>
                  <a:pt x="13239" y="228"/>
                  <a:pt x="10578" y="6"/>
                </a:cubicBezTo>
                <a:cubicBezTo>
                  <a:pt x="10526" y="2"/>
                  <a:pt x="10475" y="0"/>
                  <a:pt x="10423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2" name="Google Shape;112;p13"/>
          <p:cNvSpPr/>
          <p:nvPr/>
        </p:nvSpPr>
        <p:spPr>
          <a:xfrm>
            <a:off x="10488147" y="7638550"/>
            <a:ext cx="194808" cy="177930"/>
          </a:xfrm>
          <a:custGeom>
            <a:avLst/>
            <a:gdLst/>
            <a:ahLst/>
            <a:cxnLst/>
            <a:rect l="l" t="t" r="r" b="b"/>
            <a:pathLst>
              <a:path w="3255" h="2973" extrusionOk="0">
                <a:moveTo>
                  <a:pt x="1217" y="1"/>
                </a:moveTo>
                <a:cubicBezTo>
                  <a:pt x="581" y="1"/>
                  <a:pt x="0" y="1611"/>
                  <a:pt x="56" y="1778"/>
                </a:cubicBezTo>
                <a:cubicBezTo>
                  <a:pt x="56" y="1778"/>
                  <a:pt x="1323" y="2697"/>
                  <a:pt x="1925" y="2919"/>
                </a:cubicBezTo>
                <a:cubicBezTo>
                  <a:pt x="2004" y="2955"/>
                  <a:pt x="2094" y="2972"/>
                  <a:pt x="2187" y="2972"/>
                </a:cubicBezTo>
                <a:cubicBezTo>
                  <a:pt x="2574" y="2972"/>
                  <a:pt x="3026" y="2686"/>
                  <a:pt x="3128" y="2380"/>
                </a:cubicBezTo>
                <a:cubicBezTo>
                  <a:pt x="3255" y="2032"/>
                  <a:pt x="2463" y="828"/>
                  <a:pt x="1481" y="100"/>
                </a:cubicBezTo>
                <a:cubicBezTo>
                  <a:pt x="1393" y="31"/>
                  <a:pt x="1304" y="1"/>
                  <a:pt x="1217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3" name="Google Shape;113;p13"/>
          <p:cNvSpPr/>
          <p:nvPr/>
        </p:nvSpPr>
        <p:spPr>
          <a:xfrm>
            <a:off x="10224210" y="7327753"/>
            <a:ext cx="422711" cy="491177"/>
          </a:xfrm>
          <a:custGeom>
            <a:avLst/>
            <a:gdLst/>
            <a:ahLst/>
            <a:cxnLst/>
            <a:rect l="l" t="t" r="r" b="b"/>
            <a:pathLst>
              <a:path w="7063" h="8207" extrusionOk="0">
                <a:moveTo>
                  <a:pt x="1976" y="1"/>
                </a:moveTo>
                <a:cubicBezTo>
                  <a:pt x="1814" y="1"/>
                  <a:pt x="1660" y="40"/>
                  <a:pt x="1521" y="131"/>
                </a:cubicBezTo>
                <a:cubicBezTo>
                  <a:pt x="64" y="1113"/>
                  <a:pt x="1" y="1714"/>
                  <a:pt x="824" y="3393"/>
                </a:cubicBezTo>
                <a:cubicBezTo>
                  <a:pt x="2281" y="6433"/>
                  <a:pt x="4909" y="8207"/>
                  <a:pt x="4909" y="8207"/>
                </a:cubicBezTo>
                <a:cubicBezTo>
                  <a:pt x="4909" y="8207"/>
                  <a:pt x="5764" y="8048"/>
                  <a:pt x="6430" y="7130"/>
                </a:cubicBezTo>
                <a:cubicBezTo>
                  <a:pt x="7063" y="6306"/>
                  <a:pt x="7063" y="5736"/>
                  <a:pt x="7063" y="5736"/>
                </a:cubicBezTo>
                <a:cubicBezTo>
                  <a:pt x="7063" y="5736"/>
                  <a:pt x="5068" y="3425"/>
                  <a:pt x="3991" y="1429"/>
                </a:cubicBezTo>
                <a:cubicBezTo>
                  <a:pt x="3754" y="956"/>
                  <a:pt x="2773" y="1"/>
                  <a:pt x="1976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4" name="Google Shape;114;p13"/>
          <p:cNvSpPr/>
          <p:nvPr/>
        </p:nvSpPr>
        <p:spPr>
          <a:xfrm>
            <a:off x="9782581" y="7308661"/>
            <a:ext cx="760136" cy="887075"/>
          </a:xfrm>
          <a:custGeom>
            <a:avLst/>
            <a:gdLst/>
            <a:ahLst/>
            <a:cxnLst/>
            <a:rect l="l" t="t" r="r" b="b"/>
            <a:pathLst>
              <a:path w="12701" h="14822" extrusionOk="0">
                <a:moveTo>
                  <a:pt x="6029" y="1"/>
                </a:moveTo>
                <a:cubicBezTo>
                  <a:pt x="3847" y="1"/>
                  <a:pt x="2577" y="1913"/>
                  <a:pt x="1933" y="4124"/>
                </a:cubicBezTo>
                <a:cubicBezTo>
                  <a:pt x="666" y="8336"/>
                  <a:pt x="1" y="12991"/>
                  <a:pt x="1" y="12991"/>
                </a:cubicBezTo>
                <a:cubicBezTo>
                  <a:pt x="1" y="12991"/>
                  <a:pt x="191" y="14289"/>
                  <a:pt x="6113" y="14796"/>
                </a:cubicBezTo>
                <a:cubicBezTo>
                  <a:pt x="6328" y="14813"/>
                  <a:pt x="6537" y="14822"/>
                  <a:pt x="6742" y="14822"/>
                </a:cubicBezTo>
                <a:cubicBezTo>
                  <a:pt x="10615" y="14822"/>
                  <a:pt x="12700" y="11851"/>
                  <a:pt x="12700" y="11851"/>
                </a:cubicBezTo>
                <a:cubicBezTo>
                  <a:pt x="12700" y="11851"/>
                  <a:pt x="11465" y="10964"/>
                  <a:pt x="10800" y="8842"/>
                </a:cubicBezTo>
                <a:cubicBezTo>
                  <a:pt x="11782" y="8589"/>
                  <a:pt x="12193" y="8241"/>
                  <a:pt x="12320" y="7480"/>
                </a:cubicBezTo>
                <a:cubicBezTo>
                  <a:pt x="12542" y="6277"/>
                  <a:pt x="10325" y="5232"/>
                  <a:pt x="10547" y="2097"/>
                </a:cubicBezTo>
                <a:cubicBezTo>
                  <a:pt x="10673" y="545"/>
                  <a:pt x="10293" y="292"/>
                  <a:pt x="8045" y="70"/>
                </a:cubicBezTo>
                <a:cubicBezTo>
                  <a:pt x="7380" y="7"/>
                  <a:pt x="6873" y="38"/>
                  <a:pt x="6240" y="7"/>
                </a:cubicBezTo>
                <a:cubicBezTo>
                  <a:pt x="6169" y="3"/>
                  <a:pt x="6099" y="1"/>
                  <a:pt x="6029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5" name="Google Shape;115;p13"/>
          <p:cNvSpPr/>
          <p:nvPr/>
        </p:nvSpPr>
        <p:spPr>
          <a:xfrm>
            <a:off x="10085839" y="7285439"/>
            <a:ext cx="278057" cy="283742"/>
          </a:xfrm>
          <a:custGeom>
            <a:avLst/>
            <a:gdLst/>
            <a:ahLst/>
            <a:cxnLst/>
            <a:rect l="l" t="t" r="r" b="b"/>
            <a:pathLst>
              <a:path w="4646" h="4741" extrusionOk="0">
                <a:moveTo>
                  <a:pt x="611" y="1"/>
                </a:moveTo>
                <a:cubicBezTo>
                  <a:pt x="354" y="1"/>
                  <a:pt x="175" y="80"/>
                  <a:pt x="128" y="331"/>
                </a:cubicBezTo>
                <a:cubicBezTo>
                  <a:pt x="1" y="996"/>
                  <a:pt x="508" y="3530"/>
                  <a:pt x="1964" y="4353"/>
                </a:cubicBezTo>
                <a:cubicBezTo>
                  <a:pt x="2466" y="4626"/>
                  <a:pt x="2941" y="4741"/>
                  <a:pt x="3347" y="4741"/>
                </a:cubicBezTo>
                <a:cubicBezTo>
                  <a:pt x="4121" y="4741"/>
                  <a:pt x="4645" y="4323"/>
                  <a:pt x="4625" y="3783"/>
                </a:cubicBezTo>
                <a:cubicBezTo>
                  <a:pt x="4593" y="2960"/>
                  <a:pt x="4340" y="2073"/>
                  <a:pt x="4213" y="1440"/>
                </a:cubicBezTo>
                <a:cubicBezTo>
                  <a:pt x="4086" y="806"/>
                  <a:pt x="4403" y="173"/>
                  <a:pt x="3706" y="141"/>
                </a:cubicBezTo>
                <a:cubicBezTo>
                  <a:pt x="3041" y="141"/>
                  <a:pt x="2819" y="236"/>
                  <a:pt x="2281" y="236"/>
                </a:cubicBezTo>
                <a:cubicBezTo>
                  <a:pt x="1670" y="217"/>
                  <a:pt x="1035" y="1"/>
                  <a:pt x="611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6" name="Google Shape;116;p13"/>
          <p:cNvSpPr/>
          <p:nvPr/>
        </p:nvSpPr>
        <p:spPr>
          <a:xfrm>
            <a:off x="10125638" y="7309021"/>
            <a:ext cx="255973" cy="229639"/>
          </a:xfrm>
          <a:custGeom>
            <a:avLst/>
            <a:gdLst/>
            <a:ahLst/>
            <a:cxnLst/>
            <a:rect l="l" t="t" r="r" b="b"/>
            <a:pathLst>
              <a:path w="4277" h="3837" extrusionOk="0">
                <a:moveTo>
                  <a:pt x="1" y="1"/>
                </a:moveTo>
                <a:cubicBezTo>
                  <a:pt x="94" y="931"/>
                  <a:pt x="491" y="3836"/>
                  <a:pt x="2531" y="3836"/>
                </a:cubicBezTo>
                <a:cubicBezTo>
                  <a:pt x="2573" y="3836"/>
                  <a:pt x="2617" y="3835"/>
                  <a:pt x="2661" y="3833"/>
                </a:cubicBezTo>
                <a:cubicBezTo>
                  <a:pt x="4276" y="3706"/>
                  <a:pt x="3199" y="3104"/>
                  <a:pt x="3073" y="159"/>
                </a:cubicBezTo>
                <a:cubicBezTo>
                  <a:pt x="2851" y="127"/>
                  <a:pt x="2598" y="96"/>
                  <a:pt x="2313" y="64"/>
                </a:cubicBezTo>
                <a:cubicBezTo>
                  <a:pt x="1648" y="1"/>
                  <a:pt x="1141" y="32"/>
                  <a:pt x="508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7" name="Google Shape;117;p13"/>
          <p:cNvSpPr/>
          <p:nvPr/>
        </p:nvSpPr>
        <p:spPr>
          <a:xfrm>
            <a:off x="10138626" y="7100564"/>
            <a:ext cx="278954" cy="310494"/>
          </a:xfrm>
          <a:custGeom>
            <a:avLst/>
            <a:gdLst/>
            <a:ahLst/>
            <a:cxnLst/>
            <a:rect l="l" t="t" r="r" b="b"/>
            <a:pathLst>
              <a:path w="4661" h="5188" extrusionOk="0">
                <a:moveTo>
                  <a:pt x="4661" y="0"/>
                </a:moveTo>
                <a:cubicBezTo>
                  <a:pt x="4368" y="366"/>
                  <a:pt x="3813" y="461"/>
                  <a:pt x="3299" y="461"/>
                </a:cubicBezTo>
                <a:cubicBezTo>
                  <a:pt x="2737" y="461"/>
                  <a:pt x="2226" y="347"/>
                  <a:pt x="2165" y="347"/>
                </a:cubicBezTo>
                <a:cubicBezTo>
                  <a:pt x="2161" y="347"/>
                  <a:pt x="2159" y="347"/>
                  <a:pt x="2159" y="348"/>
                </a:cubicBezTo>
                <a:cubicBezTo>
                  <a:pt x="1462" y="1425"/>
                  <a:pt x="512" y="2502"/>
                  <a:pt x="227" y="3832"/>
                </a:cubicBezTo>
                <a:cubicBezTo>
                  <a:pt x="0" y="4991"/>
                  <a:pt x="777" y="5188"/>
                  <a:pt x="1279" y="5188"/>
                </a:cubicBezTo>
                <a:cubicBezTo>
                  <a:pt x="1407" y="5188"/>
                  <a:pt x="1518" y="5175"/>
                  <a:pt x="1589" y="5162"/>
                </a:cubicBezTo>
                <a:cubicBezTo>
                  <a:pt x="1969" y="5130"/>
                  <a:pt x="2286" y="4750"/>
                  <a:pt x="2412" y="3959"/>
                </a:cubicBezTo>
                <a:cubicBezTo>
                  <a:pt x="2507" y="3357"/>
                  <a:pt x="2602" y="3199"/>
                  <a:pt x="2697" y="2819"/>
                </a:cubicBezTo>
                <a:cubicBezTo>
                  <a:pt x="2955" y="3014"/>
                  <a:pt x="3168" y="3103"/>
                  <a:pt x="3352" y="3103"/>
                </a:cubicBezTo>
                <a:cubicBezTo>
                  <a:pt x="3733" y="3103"/>
                  <a:pt x="3982" y="2720"/>
                  <a:pt x="4218" y="2122"/>
                </a:cubicBezTo>
                <a:cubicBezTo>
                  <a:pt x="4566" y="1172"/>
                  <a:pt x="4661" y="0"/>
                  <a:pt x="4661" y="0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8" name="Google Shape;118;p13"/>
          <p:cNvSpPr/>
          <p:nvPr/>
        </p:nvSpPr>
        <p:spPr>
          <a:xfrm>
            <a:off x="10205297" y="7114748"/>
            <a:ext cx="83430" cy="70143"/>
          </a:xfrm>
          <a:custGeom>
            <a:avLst/>
            <a:gdLst/>
            <a:ahLst/>
            <a:cxnLst/>
            <a:rect l="l" t="t" r="r" b="b"/>
            <a:pathLst>
              <a:path w="1394" h="1172" extrusionOk="0">
                <a:moveTo>
                  <a:pt x="461" y="1"/>
                </a:moveTo>
                <a:cubicBezTo>
                  <a:pt x="349" y="1"/>
                  <a:pt x="252" y="36"/>
                  <a:pt x="190" y="111"/>
                </a:cubicBezTo>
                <a:cubicBezTo>
                  <a:pt x="0" y="301"/>
                  <a:pt x="95" y="681"/>
                  <a:pt x="380" y="935"/>
                </a:cubicBezTo>
                <a:cubicBezTo>
                  <a:pt x="553" y="1088"/>
                  <a:pt x="760" y="1172"/>
                  <a:pt x="932" y="1172"/>
                </a:cubicBezTo>
                <a:cubicBezTo>
                  <a:pt x="1044" y="1172"/>
                  <a:pt x="1141" y="1136"/>
                  <a:pt x="1203" y="1061"/>
                </a:cubicBezTo>
                <a:cubicBezTo>
                  <a:pt x="1393" y="871"/>
                  <a:pt x="1298" y="491"/>
                  <a:pt x="1013" y="238"/>
                </a:cubicBezTo>
                <a:cubicBezTo>
                  <a:pt x="841" y="85"/>
                  <a:pt x="633" y="1"/>
                  <a:pt x="461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19" name="Google Shape;119;p13"/>
          <p:cNvSpPr/>
          <p:nvPr/>
        </p:nvSpPr>
        <p:spPr>
          <a:xfrm>
            <a:off x="10481983" y="7798048"/>
            <a:ext cx="502309" cy="316538"/>
          </a:xfrm>
          <a:custGeom>
            <a:avLst/>
            <a:gdLst/>
            <a:ahLst/>
            <a:cxnLst/>
            <a:rect l="l" t="t" r="r" b="b"/>
            <a:pathLst>
              <a:path w="8393" h="5289" extrusionOk="0">
                <a:moveTo>
                  <a:pt x="1584" y="0"/>
                </a:moveTo>
                <a:cubicBezTo>
                  <a:pt x="1394" y="0"/>
                  <a:pt x="1236" y="159"/>
                  <a:pt x="1172" y="317"/>
                </a:cubicBezTo>
                <a:lnTo>
                  <a:pt x="64" y="4941"/>
                </a:lnTo>
                <a:cubicBezTo>
                  <a:pt x="1" y="5131"/>
                  <a:pt x="127" y="5289"/>
                  <a:pt x="317" y="5289"/>
                </a:cubicBezTo>
                <a:lnTo>
                  <a:pt x="6810" y="5289"/>
                </a:lnTo>
                <a:cubicBezTo>
                  <a:pt x="7000" y="5289"/>
                  <a:pt x="7190" y="5131"/>
                  <a:pt x="7221" y="4941"/>
                </a:cubicBezTo>
                <a:lnTo>
                  <a:pt x="8330" y="317"/>
                </a:lnTo>
                <a:cubicBezTo>
                  <a:pt x="8393" y="159"/>
                  <a:pt x="8266" y="0"/>
                  <a:pt x="8076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0" name="Google Shape;120;p13"/>
          <p:cNvSpPr/>
          <p:nvPr/>
        </p:nvSpPr>
        <p:spPr>
          <a:xfrm>
            <a:off x="10499039" y="7798048"/>
            <a:ext cx="500453" cy="316538"/>
          </a:xfrm>
          <a:custGeom>
            <a:avLst/>
            <a:gdLst/>
            <a:ahLst/>
            <a:cxnLst/>
            <a:rect l="l" t="t" r="r" b="b"/>
            <a:pathLst>
              <a:path w="8362" h="5289" extrusionOk="0">
                <a:moveTo>
                  <a:pt x="1552" y="0"/>
                </a:moveTo>
                <a:cubicBezTo>
                  <a:pt x="1394" y="0"/>
                  <a:pt x="1204" y="159"/>
                  <a:pt x="1172" y="317"/>
                </a:cubicBezTo>
                <a:lnTo>
                  <a:pt x="32" y="4941"/>
                </a:lnTo>
                <a:cubicBezTo>
                  <a:pt x="1" y="5131"/>
                  <a:pt x="96" y="5289"/>
                  <a:pt x="286" y="5289"/>
                </a:cubicBezTo>
                <a:lnTo>
                  <a:pt x="6778" y="5289"/>
                </a:lnTo>
                <a:cubicBezTo>
                  <a:pt x="6968" y="5289"/>
                  <a:pt x="7158" y="5131"/>
                  <a:pt x="7190" y="4941"/>
                </a:cubicBezTo>
                <a:lnTo>
                  <a:pt x="8330" y="317"/>
                </a:lnTo>
                <a:cubicBezTo>
                  <a:pt x="8361" y="159"/>
                  <a:pt x="8235" y="0"/>
                  <a:pt x="8076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1" name="Google Shape;121;p13"/>
          <p:cNvSpPr/>
          <p:nvPr/>
        </p:nvSpPr>
        <p:spPr>
          <a:xfrm>
            <a:off x="10447868" y="7862269"/>
            <a:ext cx="98631" cy="98810"/>
          </a:xfrm>
          <a:custGeom>
            <a:avLst/>
            <a:gdLst/>
            <a:ahLst/>
            <a:cxnLst/>
            <a:rect l="l" t="t" r="r" b="b"/>
            <a:pathLst>
              <a:path w="1648" h="1651" extrusionOk="0">
                <a:moveTo>
                  <a:pt x="1394" y="0"/>
                </a:moveTo>
                <a:cubicBezTo>
                  <a:pt x="1193" y="0"/>
                  <a:pt x="645" y="503"/>
                  <a:pt x="507" y="669"/>
                </a:cubicBezTo>
                <a:cubicBezTo>
                  <a:pt x="127" y="1081"/>
                  <a:pt x="1" y="1651"/>
                  <a:pt x="1" y="1651"/>
                </a:cubicBezTo>
                <a:cubicBezTo>
                  <a:pt x="1" y="1651"/>
                  <a:pt x="1109" y="1587"/>
                  <a:pt x="1204" y="1176"/>
                </a:cubicBezTo>
                <a:cubicBezTo>
                  <a:pt x="1299" y="542"/>
                  <a:pt x="1647" y="384"/>
                  <a:pt x="1457" y="36"/>
                </a:cubicBezTo>
                <a:cubicBezTo>
                  <a:pt x="1445" y="11"/>
                  <a:pt x="1423" y="0"/>
                  <a:pt x="1394" y="0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2" name="Google Shape;122;p13"/>
          <p:cNvSpPr/>
          <p:nvPr/>
        </p:nvSpPr>
        <p:spPr>
          <a:xfrm>
            <a:off x="9964585" y="7908233"/>
            <a:ext cx="678564" cy="128016"/>
          </a:xfrm>
          <a:custGeom>
            <a:avLst/>
            <a:gdLst/>
            <a:ahLst/>
            <a:cxnLst/>
            <a:rect l="l" t="t" r="r" b="b"/>
            <a:pathLst>
              <a:path w="11338" h="2139" extrusionOk="0">
                <a:moveTo>
                  <a:pt x="1720" y="1"/>
                </a:moveTo>
                <a:cubicBezTo>
                  <a:pt x="1479" y="1"/>
                  <a:pt x="1253" y="9"/>
                  <a:pt x="1045" y="28"/>
                </a:cubicBezTo>
                <a:cubicBezTo>
                  <a:pt x="253" y="91"/>
                  <a:pt x="0" y="598"/>
                  <a:pt x="127" y="1326"/>
                </a:cubicBezTo>
                <a:cubicBezTo>
                  <a:pt x="222" y="1801"/>
                  <a:pt x="1203" y="1928"/>
                  <a:pt x="1869" y="1959"/>
                </a:cubicBezTo>
                <a:cubicBezTo>
                  <a:pt x="1961" y="1965"/>
                  <a:pt x="2063" y="1968"/>
                  <a:pt x="2174" y="1968"/>
                </a:cubicBezTo>
                <a:cubicBezTo>
                  <a:pt x="3585" y="1968"/>
                  <a:pt x="6392" y="1526"/>
                  <a:pt x="7551" y="1526"/>
                </a:cubicBezTo>
                <a:cubicBezTo>
                  <a:pt x="7771" y="1526"/>
                  <a:pt x="7932" y="1542"/>
                  <a:pt x="8012" y="1579"/>
                </a:cubicBezTo>
                <a:cubicBezTo>
                  <a:pt x="8283" y="2024"/>
                  <a:pt x="8754" y="2138"/>
                  <a:pt x="9245" y="2138"/>
                </a:cubicBezTo>
                <a:cubicBezTo>
                  <a:pt x="9559" y="2138"/>
                  <a:pt x="9882" y="2091"/>
                  <a:pt x="10166" y="2054"/>
                </a:cubicBezTo>
                <a:cubicBezTo>
                  <a:pt x="10736" y="1991"/>
                  <a:pt x="11338" y="154"/>
                  <a:pt x="10166" y="59"/>
                </a:cubicBezTo>
                <a:cubicBezTo>
                  <a:pt x="10049" y="49"/>
                  <a:pt x="9942" y="44"/>
                  <a:pt x="9842" y="44"/>
                </a:cubicBezTo>
                <a:cubicBezTo>
                  <a:pt x="9030" y="44"/>
                  <a:pt x="8767" y="362"/>
                  <a:pt x="8202" y="503"/>
                </a:cubicBezTo>
                <a:cubicBezTo>
                  <a:pt x="8092" y="528"/>
                  <a:pt x="7943" y="539"/>
                  <a:pt x="7762" y="539"/>
                </a:cubicBezTo>
                <a:cubicBezTo>
                  <a:pt x="6491" y="539"/>
                  <a:pt x="3656" y="1"/>
                  <a:pt x="1720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3" name="Google Shape;123;p13"/>
          <p:cNvSpPr/>
          <p:nvPr/>
        </p:nvSpPr>
        <p:spPr>
          <a:xfrm>
            <a:off x="9938010" y="7820313"/>
            <a:ext cx="144115" cy="194448"/>
          </a:xfrm>
          <a:custGeom>
            <a:avLst/>
            <a:gdLst/>
            <a:ahLst/>
            <a:cxnLst/>
            <a:rect l="l" t="t" r="r" b="b"/>
            <a:pathLst>
              <a:path w="2408" h="3249" extrusionOk="0">
                <a:moveTo>
                  <a:pt x="1640" y="1"/>
                </a:moveTo>
                <a:cubicBezTo>
                  <a:pt x="1005" y="1"/>
                  <a:pt x="44" y="501"/>
                  <a:pt x="1" y="610"/>
                </a:cubicBezTo>
                <a:cubicBezTo>
                  <a:pt x="1" y="610"/>
                  <a:pt x="317" y="2162"/>
                  <a:pt x="571" y="2732"/>
                </a:cubicBezTo>
                <a:cubicBezTo>
                  <a:pt x="688" y="3059"/>
                  <a:pt x="1133" y="3248"/>
                  <a:pt x="1498" y="3248"/>
                </a:cubicBezTo>
                <a:cubicBezTo>
                  <a:pt x="1627" y="3248"/>
                  <a:pt x="1746" y="3225"/>
                  <a:pt x="1837" y="3175"/>
                </a:cubicBezTo>
                <a:cubicBezTo>
                  <a:pt x="2186" y="3017"/>
                  <a:pt x="2408" y="1592"/>
                  <a:pt x="2186" y="388"/>
                </a:cubicBezTo>
                <a:cubicBezTo>
                  <a:pt x="2146" y="103"/>
                  <a:pt x="1926" y="1"/>
                  <a:pt x="1640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4" name="Google Shape;124;p13"/>
          <p:cNvSpPr/>
          <p:nvPr/>
        </p:nvSpPr>
        <p:spPr>
          <a:xfrm>
            <a:off x="9879238" y="7468579"/>
            <a:ext cx="267823" cy="480164"/>
          </a:xfrm>
          <a:custGeom>
            <a:avLst/>
            <a:gdLst/>
            <a:ahLst/>
            <a:cxnLst/>
            <a:rect l="l" t="t" r="r" b="b"/>
            <a:pathLst>
              <a:path w="4475" h="8023" extrusionOk="0">
                <a:moveTo>
                  <a:pt x="2417" y="1"/>
                </a:moveTo>
                <a:cubicBezTo>
                  <a:pt x="1549" y="1"/>
                  <a:pt x="679" y="532"/>
                  <a:pt x="476" y="1863"/>
                </a:cubicBezTo>
                <a:cubicBezTo>
                  <a:pt x="1" y="5188"/>
                  <a:pt x="444" y="7722"/>
                  <a:pt x="444" y="7722"/>
                </a:cubicBezTo>
                <a:cubicBezTo>
                  <a:pt x="444" y="7722"/>
                  <a:pt x="960" y="8023"/>
                  <a:pt x="1761" y="8023"/>
                </a:cubicBezTo>
                <a:cubicBezTo>
                  <a:pt x="1932" y="8023"/>
                  <a:pt x="2117" y="8009"/>
                  <a:pt x="2313" y="7975"/>
                </a:cubicBezTo>
                <a:cubicBezTo>
                  <a:pt x="3326" y="7785"/>
                  <a:pt x="3706" y="7374"/>
                  <a:pt x="3706" y="7374"/>
                </a:cubicBezTo>
                <a:cubicBezTo>
                  <a:pt x="3706" y="7374"/>
                  <a:pt x="4055" y="4840"/>
                  <a:pt x="4371" y="1800"/>
                </a:cubicBezTo>
                <a:cubicBezTo>
                  <a:pt x="4474" y="751"/>
                  <a:pt x="3448" y="1"/>
                  <a:pt x="2417" y="1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5" name="Google Shape;125;p13"/>
          <p:cNvSpPr/>
          <p:nvPr/>
        </p:nvSpPr>
        <p:spPr>
          <a:xfrm>
            <a:off x="8754685" y="3186593"/>
            <a:ext cx="485252" cy="6214915"/>
          </a:xfrm>
          <a:custGeom>
            <a:avLst/>
            <a:gdLst/>
            <a:ahLst/>
            <a:cxnLst/>
            <a:rect l="l" t="t" r="r" b="b"/>
            <a:pathLst>
              <a:path w="8108" h="103844" extrusionOk="0">
                <a:moveTo>
                  <a:pt x="0" y="1"/>
                </a:moveTo>
                <a:lnTo>
                  <a:pt x="0" y="103843"/>
                </a:lnTo>
                <a:lnTo>
                  <a:pt x="8107" y="103843"/>
                </a:lnTo>
                <a:lnTo>
                  <a:pt x="8107" y="1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6" name="Google Shape;126;p13"/>
          <p:cNvSpPr/>
          <p:nvPr/>
        </p:nvSpPr>
        <p:spPr>
          <a:xfrm>
            <a:off x="8755327" y="9132393"/>
            <a:ext cx="483337" cy="471965"/>
          </a:xfrm>
          <a:custGeom>
            <a:avLst/>
            <a:gdLst/>
            <a:ahLst/>
            <a:cxnLst/>
            <a:rect l="l" t="t" r="r" b="b"/>
            <a:pathLst>
              <a:path w="8076" h="7886" extrusionOk="0">
                <a:moveTo>
                  <a:pt x="0" y="0"/>
                </a:moveTo>
                <a:lnTo>
                  <a:pt x="0" y="6841"/>
                </a:lnTo>
                <a:cubicBezTo>
                  <a:pt x="0" y="7411"/>
                  <a:pt x="507" y="7886"/>
                  <a:pt x="1077" y="7886"/>
                </a:cubicBezTo>
                <a:lnTo>
                  <a:pt x="7031" y="7886"/>
                </a:lnTo>
                <a:cubicBezTo>
                  <a:pt x="7601" y="7886"/>
                  <a:pt x="8076" y="7379"/>
                  <a:pt x="8076" y="6809"/>
                </a:cubicBezTo>
                <a:lnTo>
                  <a:pt x="8076" y="0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7" name="Google Shape;127;p13"/>
          <p:cNvSpPr/>
          <p:nvPr/>
        </p:nvSpPr>
        <p:spPr>
          <a:xfrm>
            <a:off x="8739541" y="2794072"/>
            <a:ext cx="481481" cy="435997"/>
          </a:xfrm>
          <a:custGeom>
            <a:avLst/>
            <a:gdLst/>
            <a:ahLst/>
            <a:cxnLst/>
            <a:rect l="l" t="t" r="r" b="b"/>
            <a:pathLst>
              <a:path w="8045" h="7285" extrusionOk="0">
                <a:moveTo>
                  <a:pt x="4023" y="1"/>
                </a:moveTo>
                <a:lnTo>
                  <a:pt x="1" y="7285"/>
                </a:lnTo>
                <a:lnTo>
                  <a:pt x="8045" y="7285"/>
                </a:lnTo>
                <a:lnTo>
                  <a:pt x="4023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8" name="Google Shape;128;p13"/>
          <p:cNvSpPr/>
          <p:nvPr/>
        </p:nvSpPr>
        <p:spPr>
          <a:xfrm>
            <a:off x="8917804" y="2647454"/>
            <a:ext cx="158381" cy="221983"/>
          </a:xfrm>
          <a:custGeom>
            <a:avLst/>
            <a:gdLst/>
            <a:ahLst/>
            <a:cxnLst/>
            <a:rect l="l" t="t" r="r" b="b"/>
            <a:pathLst>
              <a:path w="2503" h="2281" extrusionOk="0">
                <a:moveTo>
                  <a:pt x="1236" y="0"/>
                </a:moveTo>
                <a:lnTo>
                  <a:pt x="1" y="2280"/>
                </a:lnTo>
                <a:lnTo>
                  <a:pt x="2503" y="2280"/>
                </a:lnTo>
                <a:lnTo>
                  <a:pt x="1236" y="0"/>
                </a:ln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29" name="Google Shape;129;p13"/>
          <p:cNvSpPr/>
          <p:nvPr/>
        </p:nvSpPr>
        <p:spPr>
          <a:xfrm>
            <a:off x="8905070" y="2917450"/>
            <a:ext cx="185771" cy="6167514"/>
          </a:xfrm>
          <a:custGeom>
            <a:avLst/>
            <a:gdLst/>
            <a:ahLst/>
            <a:cxnLst/>
            <a:rect l="l" t="t" r="r" b="b"/>
            <a:pathLst>
              <a:path w="3104" h="103052" extrusionOk="0">
                <a:moveTo>
                  <a:pt x="0" y="1"/>
                </a:moveTo>
                <a:lnTo>
                  <a:pt x="0" y="103051"/>
                </a:lnTo>
                <a:lnTo>
                  <a:pt x="3104" y="103051"/>
                </a:lnTo>
                <a:lnTo>
                  <a:pt x="3104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0" name="Google Shape;130;p13"/>
          <p:cNvSpPr/>
          <p:nvPr/>
        </p:nvSpPr>
        <p:spPr>
          <a:xfrm>
            <a:off x="8755327" y="9058416"/>
            <a:ext cx="483337" cy="161172"/>
          </a:xfrm>
          <a:custGeom>
            <a:avLst/>
            <a:gdLst/>
            <a:ahLst/>
            <a:cxnLst/>
            <a:rect l="l" t="t" r="r" b="b"/>
            <a:pathLst>
              <a:path w="8076" h="2693" extrusionOk="0">
                <a:moveTo>
                  <a:pt x="0" y="1"/>
                </a:moveTo>
                <a:lnTo>
                  <a:pt x="0" y="2693"/>
                </a:lnTo>
                <a:lnTo>
                  <a:pt x="8076" y="2693"/>
                </a:lnTo>
                <a:lnTo>
                  <a:pt x="8076" y="1"/>
                </a:ln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1" name="Google Shape;131;p13"/>
          <p:cNvSpPr/>
          <p:nvPr/>
        </p:nvSpPr>
        <p:spPr>
          <a:xfrm>
            <a:off x="1397812" y="3146794"/>
            <a:ext cx="6301749" cy="1508489"/>
          </a:xfrm>
          <a:custGeom>
            <a:avLst/>
            <a:gdLst/>
            <a:ahLst/>
            <a:cxnLst/>
            <a:rect l="l" t="t" r="r" b="b"/>
            <a:pathLst>
              <a:path w="93235" h="18306" extrusionOk="0">
                <a:moveTo>
                  <a:pt x="9153" y="1"/>
                </a:moveTo>
                <a:cubicBezTo>
                  <a:pt x="4086" y="1"/>
                  <a:pt x="1" y="4118"/>
                  <a:pt x="1" y="9153"/>
                </a:cubicBezTo>
                <a:cubicBezTo>
                  <a:pt x="1" y="14188"/>
                  <a:pt x="4086" y="18305"/>
                  <a:pt x="9153" y="18305"/>
                </a:cubicBezTo>
                <a:lnTo>
                  <a:pt x="84082" y="18305"/>
                </a:lnTo>
                <a:cubicBezTo>
                  <a:pt x="89118" y="18305"/>
                  <a:pt x="93234" y="14188"/>
                  <a:pt x="93234" y="9153"/>
                </a:cubicBezTo>
                <a:cubicBezTo>
                  <a:pt x="93234" y="4118"/>
                  <a:pt x="89118" y="1"/>
                  <a:pt x="84082" y="1"/>
                </a:cubicBezTo>
                <a:cubicBezTo>
                  <a:pt x="83797" y="1"/>
                  <a:pt x="83544" y="64"/>
                  <a:pt x="83259" y="64"/>
                </a:cubicBezTo>
                <a:lnTo>
                  <a:pt x="9945" y="64"/>
                </a:lnTo>
                <a:cubicBezTo>
                  <a:pt x="9691" y="64"/>
                  <a:pt x="9406" y="1"/>
                  <a:pt x="9153" y="1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2" name="Google Shape;132;p13"/>
          <p:cNvSpPr/>
          <p:nvPr/>
        </p:nvSpPr>
        <p:spPr>
          <a:xfrm>
            <a:off x="1272645" y="4091639"/>
            <a:ext cx="706991" cy="707052"/>
          </a:xfrm>
          <a:custGeom>
            <a:avLst/>
            <a:gdLst/>
            <a:ahLst/>
            <a:cxnLst/>
            <a:rect l="l" t="t" r="r" b="b"/>
            <a:pathLst>
              <a:path w="11813" h="11814" extrusionOk="0">
                <a:moveTo>
                  <a:pt x="317" y="1"/>
                </a:moveTo>
                <a:cubicBezTo>
                  <a:pt x="127" y="1"/>
                  <a:pt x="0" y="159"/>
                  <a:pt x="0" y="317"/>
                </a:cubicBezTo>
                <a:cubicBezTo>
                  <a:pt x="0" y="6651"/>
                  <a:pt x="5131" y="11813"/>
                  <a:pt x="11496" y="11813"/>
                </a:cubicBezTo>
                <a:cubicBezTo>
                  <a:pt x="11654" y="11813"/>
                  <a:pt x="11813" y="11687"/>
                  <a:pt x="11813" y="11496"/>
                </a:cubicBezTo>
                <a:cubicBezTo>
                  <a:pt x="11813" y="11306"/>
                  <a:pt x="11654" y="11180"/>
                  <a:pt x="11496" y="11180"/>
                </a:cubicBezTo>
                <a:cubicBezTo>
                  <a:pt x="5511" y="11180"/>
                  <a:pt x="634" y="6303"/>
                  <a:pt x="634" y="317"/>
                </a:cubicBezTo>
                <a:cubicBezTo>
                  <a:pt x="634" y="159"/>
                  <a:pt x="475" y="1"/>
                  <a:pt x="31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3" name="Google Shape;133;p13"/>
          <p:cNvSpPr/>
          <p:nvPr/>
        </p:nvSpPr>
        <p:spPr>
          <a:xfrm>
            <a:off x="7117526" y="3035004"/>
            <a:ext cx="1364726" cy="703281"/>
          </a:xfrm>
          <a:custGeom>
            <a:avLst/>
            <a:gdLst/>
            <a:ahLst/>
            <a:cxnLst/>
            <a:rect l="l" t="t" r="r" b="b"/>
            <a:pathLst>
              <a:path w="22803" h="11751" extrusionOk="0">
                <a:moveTo>
                  <a:pt x="1267" y="1"/>
                </a:moveTo>
                <a:cubicBezTo>
                  <a:pt x="950" y="1"/>
                  <a:pt x="634" y="1"/>
                  <a:pt x="285" y="96"/>
                </a:cubicBezTo>
                <a:cubicBezTo>
                  <a:pt x="95" y="128"/>
                  <a:pt x="0" y="318"/>
                  <a:pt x="64" y="476"/>
                </a:cubicBezTo>
                <a:cubicBezTo>
                  <a:pt x="91" y="642"/>
                  <a:pt x="240" y="735"/>
                  <a:pt x="382" y="735"/>
                </a:cubicBezTo>
                <a:cubicBezTo>
                  <a:pt x="403" y="735"/>
                  <a:pt x="424" y="733"/>
                  <a:pt x="444" y="729"/>
                </a:cubicBezTo>
                <a:cubicBezTo>
                  <a:pt x="729" y="634"/>
                  <a:pt x="1014" y="634"/>
                  <a:pt x="1267" y="634"/>
                </a:cubicBezTo>
                <a:cubicBezTo>
                  <a:pt x="7253" y="634"/>
                  <a:pt x="12130" y="5480"/>
                  <a:pt x="12130" y="11433"/>
                </a:cubicBezTo>
                <a:cubicBezTo>
                  <a:pt x="12130" y="11592"/>
                  <a:pt x="12256" y="11750"/>
                  <a:pt x="12446" y="11750"/>
                </a:cubicBezTo>
                <a:lnTo>
                  <a:pt x="22454" y="11750"/>
                </a:lnTo>
                <a:cubicBezTo>
                  <a:pt x="22644" y="11750"/>
                  <a:pt x="22802" y="11592"/>
                  <a:pt x="22802" y="11433"/>
                </a:cubicBezTo>
                <a:cubicBezTo>
                  <a:pt x="22802" y="11243"/>
                  <a:pt x="22644" y="11117"/>
                  <a:pt x="22454" y="11117"/>
                </a:cubicBezTo>
                <a:lnTo>
                  <a:pt x="12763" y="11117"/>
                </a:lnTo>
                <a:cubicBezTo>
                  <a:pt x="12668" y="8171"/>
                  <a:pt x="11496" y="5416"/>
                  <a:pt x="9406" y="3326"/>
                </a:cubicBezTo>
                <a:cubicBezTo>
                  <a:pt x="7221" y="1173"/>
                  <a:pt x="4339" y="1"/>
                  <a:pt x="126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4" name="Google Shape;134;p13"/>
          <p:cNvSpPr/>
          <p:nvPr/>
        </p:nvSpPr>
        <p:spPr>
          <a:xfrm>
            <a:off x="8332610" y="3605479"/>
            <a:ext cx="176373" cy="174458"/>
          </a:xfrm>
          <a:custGeom>
            <a:avLst/>
            <a:gdLst/>
            <a:ahLst/>
            <a:cxnLst/>
            <a:rect l="l" t="t" r="r" b="b"/>
            <a:pathLst>
              <a:path w="2947" h="2915" extrusionOk="0">
                <a:moveTo>
                  <a:pt x="1489" y="1"/>
                </a:moveTo>
                <a:cubicBezTo>
                  <a:pt x="666" y="1"/>
                  <a:pt x="1" y="634"/>
                  <a:pt x="1" y="1457"/>
                </a:cubicBezTo>
                <a:cubicBezTo>
                  <a:pt x="1" y="2249"/>
                  <a:pt x="666" y="2914"/>
                  <a:pt x="1489" y="2914"/>
                </a:cubicBezTo>
                <a:cubicBezTo>
                  <a:pt x="2281" y="2914"/>
                  <a:pt x="2946" y="2249"/>
                  <a:pt x="2946" y="1457"/>
                </a:cubicBezTo>
                <a:cubicBezTo>
                  <a:pt x="2946" y="634"/>
                  <a:pt x="2281" y="1"/>
                  <a:pt x="1489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35" name="Google Shape;135;p13"/>
          <p:cNvGrpSpPr/>
          <p:nvPr/>
        </p:nvGrpSpPr>
        <p:grpSpPr>
          <a:xfrm>
            <a:off x="1650925" y="3449105"/>
            <a:ext cx="900362" cy="900362"/>
            <a:chOff x="1132576" y="1475630"/>
            <a:chExt cx="457488" cy="457488"/>
          </a:xfrm>
        </p:grpSpPr>
        <p:sp>
          <p:nvSpPr>
            <p:cNvPr id="136" name="Google Shape;136;p13"/>
            <p:cNvSpPr/>
            <p:nvPr/>
          </p:nvSpPr>
          <p:spPr>
            <a:xfrm>
              <a:off x="1132576" y="1475630"/>
              <a:ext cx="457488" cy="457488"/>
            </a:xfrm>
            <a:custGeom>
              <a:avLst/>
              <a:gdLst/>
              <a:ahLst/>
              <a:cxnLst/>
              <a:rect l="l" t="t" r="r" b="b"/>
              <a:pathLst>
                <a:path w="15044" h="15044" extrusionOk="0">
                  <a:moveTo>
                    <a:pt x="7506" y="1"/>
                  </a:moveTo>
                  <a:cubicBezTo>
                    <a:pt x="3357" y="1"/>
                    <a:pt x="1" y="3389"/>
                    <a:pt x="1" y="7538"/>
                  </a:cubicBezTo>
                  <a:cubicBezTo>
                    <a:pt x="1" y="11687"/>
                    <a:pt x="3357" y="15044"/>
                    <a:pt x="7506" y="15044"/>
                  </a:cubicBezTo>
                  <a:cubicBezTo>
                    <a:pt x="11655" y="15044"/>
                    <a:pt x="15043" y="11687"/>
                    <a:pt x="15043" y="7538"/>
                  </a:cubicBezTo>
                  <a:cubicBezTo>
                    <a:pt x="15043" y="3389"/>
                    <a:pt x="11655" y="1"/>
                    <a:pt x="750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7" name="Google Shape;137;p13"/>
            <p:cNvSpPr/>
            <p:nvPr/>
          </p:nvSpPr>
          <p:spPr>
            <a:xfrm>
              <a:off x="1397421" y="1723627"/>
              <a:ext cx="19280" cy="18824"/>
            </a:xfrm>
            <a:custGeom>
              <a:avLst/>
              <a:gdLst/>
              <a:ahLst/>
              <a:cxnLst/>
              <a:rect l="l" t="t" r="r" b="b"/>
              <a:pathLst>
                <a:path w="634" h="619" extrusionOk="0">
                  <a:moveTo>
                    <a:pt x="464" y="1"/>
                  </a:moveTo>
                  <a:cubicBezTo>
                    <a:pt x="428" y="1"/>
                    <a:pt x="396" y="16"/>
                    <a:pt x="381" y="48"/>
                  </a:cubicBezTo>
                  <a:lnTo>
                    <a:pt x="32" y="365"/>
                  </a:lnTo>
                  <a:cubicBezTo>
                    <a:pt x="1" y="428"/>
                    <a:pt x="1" y="523"/>
                    <a:pt x="32" y="586"/>
                  </a:cubicBezTo>
                  <a:cubicBezTo>
                    <a:pt x="64" y="618"/>
                    <a:pt x="96" y="618"/>
                    <a:pt x="159" y="618"/>
                  </a:cubicBezTo>
                  <a:cubicBezTo>
                    <a:pt x="191" y="618"/>
                    <a:pt x="222" y="618"/>
                    <a:pt x="254" y="586"/>
                  </a:cubicBezTo>
                  <a:lnTo>
                    <a:pt x="571" y="270"/>
                  </a:lnTo>
                  <a:cubicBezTo>
                    <a:pt x="634" y="206"/>
                    <a:pt x="634" y="111"/>
                    <a:pt x="571" y="48"/>
                  </a:cubicBezTo>
                  <a:cubicBezTo>
                    <a:pt x="539" y="16"/>
                    <a:pt x="499" y="1"/>
                    <a:pt x="464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8" name="Google Shape;138;p13"/>
            <p:cNvSpPr/>
            <p:nvPr/>
          </p:nvSpPr>
          <p:spPr>
            <a:xfrm>
              <a:off x="1422449" y="1749627"/>
              <a:ext cx="19310" cy="17851"/>
            </a:xfrm>
            <a:custGeom>
              <a:avLst/>
              <a:gdLst/>
              <a:ahLst/>
              <a:cxnLst/>
              <a:rect l="l" t="t" r="r" b="b"/>
              <a:pathLst>
                <a:path w="635" h="587" extrusionOk="0">
                  <a:moveTo>
                    <a:pt x="488" y="1"/>
                  </a:moveTo>
                  <a:cubicBezTo>
                    <a:pt x="452" y="1"/>
                    <a:pt x="413" y="16"/>
                    <a:pt x="381" y="48"/>
                  </a:cubicBezTo>
                  <a:lnTo>
                    <a:pt x="64" y="365"/>
                  </a:lnTo>
                  <a:cubicBezTo>
                    <a:pt x="1" y="428"/>
                    <a:pt x="1" y="492"/>
                    <a:pt x="64" y="555"/>
                  </a:cubicBezTo>
                  <a:cubicBezTo>
                    <a:pt x="96" y="587"/>
                    <a:pt x="128" y="587"/>
                    <a:pt x="159" y="587"/>
                  </a:cubicBezTo>
                  <a:cubicBezTo>
                    <a:pt x="191" y="587"/>
                    <a:pt x="223" y="587"/>
                    <a:pt x="254" y="555"/>
                  </a:cubicBezTo>
                  <a:lnTo>
                    <a:pt x="571" y="238"/>
                  </a:lnTo>
                  <a:cubicBezTo>
                    <a:pt x="634" y="175"/>
                    <a:pt x="634" y="80"/>
                    <a:pt x="571" y="48"/>
                  </a:cubicBezTo>
                  <a:cubicBezTo>
                    <a:pt x="555" y="16"/>
                    <a:pt x="523" y="1"/>
                    <a:pt x="488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9" name="Google Shape;139;p13"/>
            <p:cNvSpPr/>
            <p:nvPr/>
          </p:nvSpPr>
          <p:spPr>
            <a:xfrm>
              <a:off x="1447507" y="1774534"/>
              <a:ext cx="19280" cy="17972"/>
            </a:xfrm>
            <a:custGeom>
              <a:avLst/>
              <a:gdLst/>
              <a:ahLst/>
              <a:cxnLst/>
              <a:rect l="l" t="t" r="r" b="b"/>
              <a:pathLst>
                <a:path w="634" h="591" extrusionOk="0">
                  <a:moveTo>
                    <a:pt x="505" y="0"/>
                  </a:moveTo>
                  <a:cubicBezTo>
                    <a:pt x="465" y="0"/>
                    <a:pt x="417" y="15"/>
                    <a:pt x="380" y="53"/>
                  </a:cubicBezTo>
                  <a:lnTo>
                    <a:pt x="64" y="369"/>
                  </a:lnTo>
                  <a:cubicBezTo>
                    <a:pt x="0" y="401"/>
                    <a:pt x="0" y="496"/>
                    <a:pt x="64" y="559"/>
                  </a:cubicBezTo>
                  <a:cubicBezTo>
                    <a:pt x="95" y="591"/>
                    <a:pt x="127" y="591"/>
                    <a:pt x="159" y="591"/>
                  </a:cubicBezTo>
                  <a:cubicBezTo>
                    <a:pt x="190" y="591"/>
                    <a:pt x="222" y="591"/>
                    <a:pt x="254" y="559"/>
                  </a:cubicBezTo>
                  <a:lnTo>
                    <a:pt x="570" y="243"/>
                  </a:lnTo>
                  <a:cubicBezTo>
                    <a:pt x="634" y="179"/>
                    <a:pt x="634" y="84"/>
                    <a:pt x="570" y="21"/>
                  </a:cubicBezTo>
                  <a:cubicBezTo>
                    <a:pt x="557" y="8"/>
                    <a:pt x="533" y="0"/>
                    <a:pt x="505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0" name="Google Shape;140;p13"/>
            <p:cNvSpPr/>
            <p:nvPr/>
          </p:nvSpPr>
          <p:spPr>
            <a:xfrm>
              <a:off x="1231775" y="1576775"/>
              <a:ext cx="258120" cy="255231"/>
            </a:xfrm>
            <a:custGeom>
              <a:avLst/>
              <a:gdLst/>
              <a:ahLst/>
              <a:cxnLst/>
              <a:rect l="l" t="t" r="r" b="b"/>
              <a:pathLst>
                <a:path w="8488" h="8393" extrusionOk="0">
                  <a:moveTo>
                    <a:pt x="6524" y="665"/>
                  </a:moveTo>
                  <a:cubicBezTo>
                    <a:pt x="6556" y="665"/>
                    <a:pt x="6588" y="697"/>
                    <a:pt x="6619" y="728"/>
                  </a:cubicBezTo>
                  <a:lnTo>
                    <a:pt x="7728" y="1837"/>
                  </a:lnTo>
                  <a:cubicBezTo>
                    <a:pt x="7759" y="1869"/>
                    <a:pt x="7791" y="1900"/>
                    <a:pt x="7791" y="1932"/>
                  </a:cubicBezTo>
                  <a:cubicBezTo>
                    <a:pt x="7791" y="1964"/>
                    <a:pt x="7759" y="1995"/>
                    <a:pt x="7728" y="2027"/>
                  </a:cubicBezTo>
                  <a:lnTo>
                    <a:pt x="7063" y="2724"/>
                  </a:lnTo>
                  <a:lnTo>
                    <a:pt x="5733" y="1394"/>
                  </a:lnTo>
                  <a:lnTo>
                    <a:pt x="6429" y="728"/>
                  </a:lnTo>
                  <a:cubicBezTo>
                    <a:pt x="6461" y="697"/>
                    <a:pt x="6493" y="665"/>
                    <a:pt x="6524" y="665"/>
                  </a:cubicBezTo>
                  <a:close/>
                  <a:moveTo>
                    <a:pt x="1584" y="285"/>
                  </a:moveTo>
                  <a:cubicBezTo>
                    <a:pt x="1647" y="285"/>
                    <a:pt x="1679" y="317"/>
                    <a:pt x="1711" y="317"/>
                  </a:cubicBezTo>
                  <a:lnTo>
                    <a:pt x="4054" y="2660"/>
                  </a:lnTo>
                  <a:lnTo>
                    <a:pt x="4181" y="2565"/>
                  </a:lnTo>
                  <a:lnTo>
                    <a:pt x="2624" y="4107"/>
                  </a:lnTo>
                  <a:lnTo>
                    <a:pt x="2724" y="3990"/>
                  </a:lnTo>
                  <a:lnTo>
                    <a:pt x="381" y="1647"/>
                  </a:lnTo>
                  <a:cubicBezTo>
                    <a:pt x="317" y="1584"/>
                    <a:pt x="317" y="1489"/>
                    <a:pt x="381" y="1457"/>
                  </a:cubicBezTo>
                  <a:lnTo>
                    <a:pt x="1489" y="317"/>
                  </a:lnTo>
                  <a:cubicBezTo>
                    <a:pt x="1521" y="285"/>
                    <a:pt x="1552" y="285"/>
                    <a:pt x="1584" y="285"/>
                  </a:cubicBezTo>
                  <a:close/>
                  <a:moveTo>
                    <a:pt x="5543" y="1584"/>
                  </a:moveTo>
                  <a:lnTo>
                    <a:pt x="5891" y="1964"/>
                  </a:lnTo>
                  <a:lnTo>
                    <a:pt x="1552" y="6302"/>
                  </a:lnTo>
                  <a:lnTo>
                    <a:pt x="1204" y="5954"/>
                  </a:lnTo>
                  <a:lnTo>
                    <a:pt x="5543" y="1584"/>
                  </a:lnTo>
                  <a:close/>
                  <a:moveTo>
                    <a:pt x="6081" y="2154"/>
                  </a:moveTo>
                  <a:lnTo>
                    <a:pt x="6303" y="2344"/>
                  </a:lnTo>
                  <a:lnTo>
                    <a:pt x="1964" y="6714"/>
                  </a:lnTo>
                  <a:lnTo>
                    <a:pt x="1742" y="6492"/>
                  </a:lnTo>
                  <a:lnTo>
                    <a:pt x="6081" y="2154"/>
                  </a:lnTo>
                  <a:close/>
                  <a:moveTo>
                    <a:pt x="6493" y="2565"/>
                  </a:moveTo>
                  <a:lnTo>
                    <a:pt x="6873" y="2914"/>
                  </a:lnTo>
                  <a:lnTo>
                    <a:pt x="2502" y="7252"/>
                  </a:lnTo>
                  <a:lnTo>
                    <a:pt x="2154" y="6904"/>
                  </a:lnTo>
                  <a:lnTo>
                    <a:pt x="6493" y="2565"/>
                  </a:lnTo>
                  <a:close/>
                  <a:moveTo>
                    <a:pt x="1014" y="6144"/>
                  </a:moveTo>
                  <a:lnTo>
                    <a:pt x="2312" y="7442"/>
                  </a:lnTo>
                  <a:cubicBezTo>
                    <a:pt x="2217" y="7506"/>
                    <a:pt x="2091" y="7569"/>
                    <a:pt x="2027" y="7569"/>
                  </a:cubicBezTo>
                  <a:lnTo>
                    <a:pt x="729" y="7791"/>
                  </a:lnTo>
                  <a:lnTo>
                    <a:pt x="666" y="7791"/>
                  </a:lnTo>
                  <a:cubicBezTo>
                    <a:pt x="634" y="7791"/>
                    <a:pt x="634" y="7759"/>
                    <a:pt x="634" y="7727"/>
                  </a:cubicBezTo>
                  <a:lnTo>
                    <a:pt x="887" y="6429"/>
                  </a:lnTo>
                  <a:cubicBezTo>
                    <a:pt x="887" y="6366"/>
                    <a:pt x="951" y="6239"/>
                    <a:pt x="1014" y="6144"/>
                  </a:cubicBezTo>
                  <a:close/>
                  <a:moveTo>
                    <a:pt x="5780" y="4418"/>
                  </a:moveTo>
                  <a:lnTo>
                    <a:pt x="8139" y="6746"/>
                  </a:lnTo>
                  <a:cubicBezTo>
                    <a:pt x="8171" y="6809"/>
                    <a:pt x="8171" y="6904"/>
                    <a:pt x="8139" y="6936"/>
                  </a:cubicBezTo>
                  <a:lnTo>
                    <a:pt x="6999" y="8076"/>
                  </a:lnTo>
                  <a:cubicBezTo>
                    <a:pt x="6968" y="8107"/>
                    <a:pt x="6936" y="8107"/>
                    <a:pt x="6904" y="8107"/>
                  </a:cubicBezTo>
                  <a:cubicBezTo>
                    <a:pt x="6873" y="8107"/>
                    <a:pt x="6841" y="8107"/>
                    <a:pt x="6809" y="8076"/>
                  </a:cubicBezTo>
                  <a:lnTo>
                    <a:pt x="4466" y="5732"/>
                  </a:lnTo>
                  <a:lnTo>
                    <a:pt x="5780" y="4418"/>
                  </a:lnTo>
                  <a:close/>
                  <a:moveTo>
                    <a:pt x="1584" y="0"/>
                  </a:moveTo>
                  <a:cubicBezTo>
                    <a:pt x="1489" y="0"/>
                    <a:pt x="1362" y="63"/>
                    <a:pt x="1299" y="127"/>
                  </a:cubicBezTo>
                  <a:lnTo>
                    <a:pt x="190" y="1235"/>
                  </a:lnTo>
                  <a:cubicBezTo>
                    <a:pt x="0" y="1425"/>
                    <a:pt x="0" y="1679"/>
                    <a:pt x="190" y="1837"/>
                  </a:cubicBezTo>
                  <a:lnTo>
                    <a:pt x="2526" y="4204"/>
                  </a:lnTo>
                  <a:lnTo>
                    <a:pt x="2526" y="4204"/>
                  </a:lnTo>
                  <a:lnTo>
                    <a:pt x="887" y="5827"/>
                  </a:lnTo>
                  <a:cubicBezTo>
                    <a:pt x="761" y="5954"/>
                    <a:pt x="634" y="6207"/>
                    <a:pt x="602" y="6397"/>
                  </a:cubicBezTo>
                  <a:lnTo>
                    <a:pt x="381" y="7696"/>
                  </a:lnTo>
                  <a:cubicBezTo>
                    <a:pt x="349" y="7791"/>
                    <a:pt x="381" y="7886"/>
                    <a:pt x="444" y="7981"/>
                  </a:cubicBezTo>
                  <a:cubicBezTo>
                    <a:pt x="507" y="8044"/>
                    <a:pt x="602" y="8076"/>
                    <a:pt x="697" y="8076"/>
                  </a:cubicBezTo>
                  <a:lnTo>
                    <a:pt x="761" y="8076"/>
                  </a:lnTo>
                  <a:lnTo>
                    <a:pt x="2059" y="7854"/>
                  </a:lnTo>
                  <a:cubicBezTo>
                    <a:pt x="2249" y="7822"/>
                    <a:pt x="2502" y="7696"/>
                    <a:pt x="2629" y="7537"/>
                  </a:cubicBezTo>
                  <a:lnTo>
                    <a:pt x="4402" y="5764"/>
                  </a:lnTo>
                  <a:lnTo>
                    <a:pt x="4244" y="5922"/>
                  </a:lnTo>
                  <a:lnTo>
                    <a:pt x="6619" y="8266"/>
                  </a:lnTo>
                  <a:cubicBezTo>
                    <a:pt x="6683" y="8361"/>
                    <a:pt x="6778" y="8392"/>
                    <a:pt x="6904" y="8392"/>
                  </a:cubicBezTo>
                  <a:cubicBezTo>
                    <a:pt x="7031" y="8392"/>
                    <a:pt x="7126" y="8361"/>
                    <a:pt x="7221" y="8266"/>
                  </a:cubicBezTo>
                  <a:lnTo>
                    <a:pt x="8329" y="7157"/>
                  </a:lnTo>
                  <a:cubicBezTo>
                    <a:pt x="8488" y="6999"/>
                    <a:pt x="8488" y="6714"/>
                    <a:pt x="8329" y="6556"/>
                  </a:cubicBezTo>
                  <a:lnTo>
                    <a:pt x="5986" y="4212"/>
                  </a:lnTo>
                  <a:lnTo>
                    <a:pt x="7949" y="2249"/>
                  </a:lnTo>
                  <a:cubicBezTo>
                    <a:pt x="8013" y="2154"/>
                    <a:pt x="8076" y="2059"/>
                    <a:pt x="8076" y="1932"/>
                  </a:cubicBezTo>
                  <a:cubicBezTo>
                    <a:pt x="8076" y="1805"/>
                    <a:pt x="8013" y="1710"/>
                    <a:pt x="7949" y="1647"/>
                  </a:cubicBezTo>
                  <a:lnTo>
                    <a:pt x="6809" y="507"/>
                  </a:lnTo>
                  <a:cubicBezTo>
                    <a:pt x="6746" y="443"/>
                    <a:pt x="6619" y="380"/>
                    <a:pt x="6524" y="380"/>
                  </a:cubicBezTo>
                  <a:cubicBezTo>
                    <a:pt x="6398" y="380"/>
                    <a:pt x="6303" y="443"/>
                    <a:pt x="6208" y="507"/>
                  </a:cubicBezTo>
                  <a:lnTo>
                    <a:pt x="4244" y="2470"/>
                  </a:lnTo>
                  <a:lnTo>
                    <a:pt x="1901" y="127"/>
                  </a:lnTo>
                  <a:cubicBezTo>
                    <a:pt x="1806" y="63"/>
                    <a:pt x="1711" y="0"/>
                    <a:pt x="158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1" name="Google Shape;141;p13"/>
            <p:cNvSpPr/>
            <p:nvPr/>
          </p:nvSpPr>
          <p:spPr>
            <a:xfrm>
              <a:off x="1296306" y="1623485"/>
              <a:ext cx="19280" cy="18793"/>
            </a:xfrm>
            <a:custGeom>
              <a:avLst/>
              <a:gdLst/>
              <a:ahLst/>
              <a:cxnLst/>
              <a:rect l="l" t="t" r="r" b="b"/>
              <a:pathLst>
                <a:path w="634" h="618" extrusionOk="0">
                  <a:moveTo>
                    <a:pt x="491" y="0"/>
                  </a:moveTo>
                  <a:cubicBezTo>
                    <a:pt x="452" y="0"/>
                    <a:pt x="412" y="16"/>
                    <a:pt x="380" y="48"/>
                  </a:cubicBezTo>
                  <a:lnTo>
                    <a:pt x="64" y="364"/>
                  </a:lnTo>
                  <a:cubicBezTo>
                    <a:pt x="0" y="428"/>
                    <a:pt x="0" y="523"/>
                    <a:pt x="64" y="554"/>
                  </a:cubicBezTo>
                  <a:cubicBezTo>
                    <a:pt x="95" y="586"/>
                    <a:pt x="127" y="618"/>
                    <a:pt x="159" y="618"/>
                  </a:cubicBezTo>
                  <a:cubicBezTo>
                    <a:pt x="190" y="618"/>
                    <a:pt x="254" y="586"/>
                    <a:pt x="254" y="554"/>
                  </a:cubicBezTo>
                  <a:lnTo>
                    <a:pt x="602" y="238"/>
                  </a:lnTo>
                  <a:cubicBezTo>
                    <a:pt x="634" y="206"/>
                    <a:pt x="634" y="111"/>
                    <a:pt x="602" y="48"/>
                  </a:cubicBezTo>
                  <a:cubicBezTo>
                    <a:pt x="570" y="16"/>
                    <a:pt x="531" y="0"/>
                    <a:pt x="49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2" name="Google Shape;142;p13"/>
            <p:cNvSpPr/>
            <p:nvPr/>
          </p:nvSpPr>
          <p:spPr>
            <a:xfrm>
              <a:off x="1271248" y="1598427"/>
              <a:ext cx="19310" cy="18824"/>
            </a:xfrm>
            <a:custGeom>
              <a:avLst/>
              <a:gdLst/>
              <a:ahLst/>
              <a:cxnLst/>
              <a:rect l="l" t="t" r="r" b="b"/>
              <a:pathLst>
                <a:path w="635" h="619" extrusionOk="0">
                  <a:moveTo>
                    <a:pt x="492" y="1"/>
                  </a:moveTo>
                  <a:cubicBezTo>
                    <a:pt x="452" y="1"/>
                    <a:pt x="413" y="16"/>
                    <a:pt x="381" y="48"/>
                  </a:cubicBezTo>
                  <a:lnTo>
                    <a:pt x="64" y="365"/>
                  </a:lnTo>
                  <a:cubicBezTo>
                    <a:pt x="1" y="428"/>
                    <a:pt x="1" y="523"/>
                    <a:pt x="64" y="587"/>
                  </a:cubicBezTo>
                  <a:cubicBezTo>
                    <a:pt x="96" y="587"/>
                    <a:pt x="128" y="618"/>
                    <a:pt x="159" y="618"/>
                  </a:cubicBezTo>
                  <a:cubicBezTo>
                    <a:pt x="191" y="618"/>
                    <a:pt x="254" y="587"/>
                    <a:pt x="254" y="587"/>
                  </a:cubicBezTo>
                  <a:lnTo>
                    <a:pt x="603" y="238"/>
                  </a:lnTo>
                  <a:cubicBezTo>
                    <a:pt x="634" y="206"/>
                    <a:pt x="634" y="111"/>
                    <a:pt x="603" y="48"/>
                  </a:cubicBezTo>
                  <a:cubicBezTo>
                    <a:pt x="571" y="16"/>
                    <a:pt x="531" y="1"/>
                    <a:pt x="492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3" name="Google Shape;143;p13"/>
            <p:cNvSpPr/>
            <p:nvPr/>
          </p:nvSpPr>
          <p:spPr>
            <a:xfrm>
              <a:off x="1322307" y="1649243"/>
              <a:ext cx="19280" cy="18064"/>
            </a:xfrm>
            <a:custGeom>
              <a:avLst/>
              <a:gdLst/>
              <a:ahLst/>
              <a:cxnLst/>
              <a:rect l="l" t="t" r="r" b="b"/>
              <a:pathLst>
                <a:path w="634" h="594" extrusionOk="0">
                  <a:moveTo>
                    <a:pt x="464" y="0"/>
                  </a:moveTo>
                  <a:cubicBezTo>
                    <a:pt x="428" y="0"/>
                    <a:pt x="396" y="8"/>
                    <a:pt x="380" y="24"/>
                  </a:cubicBezTo>
                  <a:lnTo>
                    <a:pt x="64" y="341"/>
                  </a:lnTo>
                  <a:cubicBezTo>
                    <a:pt x="0" y="404"/>
                    <a:pt x="0" y="499"/>
                    <a:pt x="64" y="562"/>
                  </a:cubicBezTo>
                  <a:cubicBezTo>
                    <a:pt x="95" y="594"/>
                    <a:pt x="127" y="594"/>
                    <a:pt x="159" y="594"/>
                  </a:cubicBezTo>
                  <a:cubicBezTo>
                    <a:pt x="190" y="594"/>
                    <a:pt x="222" y="594"/>
                    <a:pt x="254" y="562"/>
                  </a:cubicBezTo>
                  <a:lnTo>
                    <a:pt x="570" y="246"/>
                  </a:lnTo>
                  <a:cubicBezTo>
                    <a:pt x="634" y="182"/>
                    <a:pt x="634" y="87"/>
                    <a:pt x="570" y="24"/>
                  </a:cubicBezTo>
                  <a:cubicBezTo>
                    <a:pt x="539" y="8"/>
                    <a:pt x="499" y="0"/>
                    <a:pt x="46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44" name="Google Shape;144;p13"/>
          <p:cNvSpPr/>
          <p:nvPr/>
        </p:nvSpPr>
        <p:spPr>
          <a:xfrm>
            <a:off x="1626140" y="5256053"/>
            <a:ext cx="6012807" cy="1399757"/>
          </a:xfrm>
          <a:custGeom>
            <a:avLst/>
            <a:gdLst/>
            <a:ahLst/>
            <a:cxnLst/>
            <a:rect l="l" t="t" r="r" b="b"/>
            <a:pathLst>
              <a:path w="93235" h="18306" extrusionOk="0">
                <a:moveTo>
                  <a:pt x="9153" y="1"/>
                </a:moveTo>
                <a:cubicBezTo>
                  <a:pt x="4086" y="1"/>
                  <a:pt x="1" y="4118"/>
                  <a:pt x="1" y="9153"/>
                </a:cubicBezTo>
                <a:cubicBezTo>
                  <a:pt x="1" y="14189"/>
                  <a:pt x="4086" y="18306"/>
                  <a:pt x="9153" y="18306"/>
                </a:cubicBezTo>
                <a:lnTo>
                  <a:pt x="84082" y="18306"/>
                </a:lnTo>
                <a:cubicBezTo>
                  <a:pt x="89118" y="18306"/>
                  <a:pt x="93234" y="14189"/>
                  <a:pt x="93234" y="9153"/>
                </a:cubicBezTo>
                <a:cubicBezTo>
                  <a:pt x="93234" y="4118"/>
                  <a:pt x="89118" y="1"/>
                  <a:pt x="84082" y="1"/>
                </a:cubicBezTo>
                <a:cubicBezTo>
                  <a:pt x="83797" y="1"/>
                  <a:pt x="83544" y="64"/>
                  <a:pt x="83259" y="64"/>
                </a:cubicBezTo>
                <a:lnTo>
                  <a:pt x="9945" y="64"/>
                </a:lnTo>
                <a:cubicBezTo>
                  <a:pt x="9691" y="64"/>
                  <a:pt x="9406" y="1"/>
                  <a:pt x="9153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5" name="Google Shape;145;p13"/>
          <p:cNvSpPr/>
          <p:nvPr/>
        </p:nvSpPr>
        <p:spPr>
          <a:xfrm>
            <a:off x="1430335" y="6118482"/>
            <a:ext cx="564719" cy="677173"/>
          </a:xfrm>
          <a:custGeom>
            <a:avLst/>
            <a:gdLst/>
            <a:ahLst/>
            <a:cxnLst/>
            <a:rect l="l" t="t" r="r" b="b"/>
            <a:pathLst>
              <a:path w="11813" h="11814" extrusionOk="0">
                <a:moveTo>
                  <a:pt x="317" y="1"/>
                </a:moveTo>
                <a:cubicBezTo>
                  <a:pt x="127" y="1"/>
                  <a:pt x="0" y="159"/>
                  <a:pt x="0" y="318"/>
                </a:cubicBezTo>
                <a:cubicBezTo>
                  <a:pt x="0" y="6683"/>
                  <a:pt x="5131" y="11813"/>
                  <a:pt x="11496" y="11813"/>
                </a:cubicBezTo>
                <a:cubicBezTo>
                  <a:pt x="11654" y="11813"/>
                  <a:pt x="11813" y="11687"/>
                  <a:pt x="11813" y="11497"/>
                </a:cubicBezTo>
                <a:cubicBezTo>
                  <a:pt x="11813" y="11338"/>
                  <a:pt x="11654" y="11180"/>
                  <a:pt x="11496" y="11180"/>
                </a:cubicBezTo>
                <a:cubicBezTo>
                  <a:pt x="5511" y="11180"/>
                  <a:pt x="634" y="6303"/>
                  <a:pt x="634" y="318"/>
                </a:cubicBezTo>
                <a:cubicBezTo>
                  <a:pt x="634" y="159"/>
                  <a:pt x="475" y="1"/>
                  <a:pt x="31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6" name="Google Shape;146;p13"/>
          <p:cNvSpPr/>
          <p:nvPr/>
        </p:nvSpPr>
        <p:spPr>
          <a:xfrm>
            <a:off x="7031599" y="5145057"/>
            <a:ext cx="1364726" cy="703220"/>
          </a:xfrm>
          <a:custGeom>
            <a:avLst/>
            <a:gdLst/>
            <a:ahLst/>
            <a:cxnLst/>
            <a:rect l="l" t="t" r="r" b="b"/>
            <a:pathLst>
              <a:path w="22803" h="11750" extrusionOk="0">
                <a:moveTo>
                  <a:pt x="1267" y="0"/>
                </a:moveTo>
                <a:cubicBezTo>
                  <a:pt x="950" y="0"/>
                  <a:pt x="634" y="0"/>
                  <a:pt x="285" y="95"/>
                </a:cubicBezTo>
                <a:cubicBezTo>
                  <a:pt x="95" y="127"/>
                  <a:pt x="0" y="317"/>
                  <a:pt x="64" y="475"/>
                </a:cubicBezTo>
                <a:cubicBezTo>
                  <a:pt x="91" y="641"/>
                  <a:pt x="240" y="735"/>
                  <a:pt x="382" y="735"/>
                </a:cubicBezTo>
                <a:cubicBezTo>
                  <a:pt x="403" y="735"/>
                  <a:pt x="424" y="733"/>
                  <a:pt x="444" y="729"/>
                </a:cubicBezTo>
                <a:cubicBezTo>
                  <a:pt x="729" y="634"/>
                  <a:pt x="1014" y="634"/>
                  <a:pt x="1267" y="634"/>
                </a:cubicBezTo>
                <a:cubicBezTo>
                  <a:pt x="7253" y="634"/>
                  <a:pt x="12130" y="5479"/>
                  <a:pt x="12130" y="11433"/>
                </a:cubicBezTo>
                <a:cubicBezTo>
                  <a:pt x="12130" y="11623"/>
                  <a:pt x="12256" y="11749"/>
                  <a:pt x="12446" y="11749"/>
                </a:cubicBezTo>
                <a:lnTo>
                  <a:pt x="22454" y="11749"/>
                </a:lnTo>
                <a:cubicBezTo>
                  <a:pt x="22644" y="11749"/>
                  <a:pt x="22802" y="11623"/>
                  <a:pt x="22802" y="11433"/>
                </a:cubicBezTo>
                <a:cubicBezTo>
                  <a:pt x="22802" y="11243"/>
                  <a:pt x="22644" y="11116"/>
                  <a:pt x="22454" y="11116"/>
                </a:cubicBezTo>
                <a:lnTo>
                  <a:pt x="12763" y="11116"/>
                </a:lnTo>
                <a:cubicBezTo>
                  <a:pt x="12668" y="8171"/>
                  <a:pt x="11496" y="5416"/>
                  <a:pt x="9406" y="3325"/>
                </a:cubicBezTo>
                <a:cubicBezTo>
                  <a:pt x="7221" y="1172"/>
                  <a:pt x="4339" y="0"/>
                  <a:pt x="126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7" name="Google Shape;147;p13"/>
          <p:cNvSpPr/>
          <p:nvPr/>
        </p:nvSpPr>
        <p:spPr>
          <a:xfrm>
            <a:off x="8394214" y="5713694"/>
            <a:ext cx="176373" cy="174458"/>
          </a:xfrm>
          <a:custGeom>
            <a:avLst/>
            <a:gdLst/>
            <a:ahLst/>
            <a:cxnLst/>
            <a:rect l="l" t="t" r="r" b="b"/>
            <a:pathLst>
              <a:path w="2947" h="2915" extrusionOk="0">
                <a:moveTo>
                  <a:pt x="1489" y="1"/>
                </a:moveTo>
                <a:cubicBezTo>
                  <a:pt x="666" y="1"/>
                  <a:pt x="1" y="666"/>
                  <a:pt x="1" y="1458"/>
                </a:cubicBezTo>
                <a:cubicBezTo>
                  <a:pt x="1" y="2249"/>
                  <a:pt x="666" y="2914"/>
                  <a:pt x="1489" y="2914"/>
                </a:cubicBezTo>
                <a:cubicBezTo>
                  <a:pt x="2281" y="2914"/>
                  <a:pt x="2946" y="2249"/>
                  <a:pt x="2946" y="1458"/>
                </a:cubicBezTo>
                <a:cubicBezTo>
                  <a:pt x="2946" y="666"/>
                  <a:pt x="2281" y="1"/>
                  <a:pt x="1489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48" name="Google Shape;148;p13"/>
          <p:cNvGrpSpPr/>
          <p:nvPr/>
        </p:nvGrpSpPr>
        <p:grpSpPr>
          <a:xfrm>
            <a:off x="1724875" y="5482494"/>
            <a:ext cx="900362" cy="900303"/>
            <a:chOff x="1132576" y="2303888"/>
            <a:chExt cx="457488" cy="457458"/>
          </a:xfrm>
        </p:grpSpPr>
        <p:sp>
          <p:nvSpPr>
            <p:cNvPr id="149" name="Google Shape;149;p13"/>
            <p:cNvSpPr/>
            <p:nvPr/>
          </p:nvSpPr>
          <p:spPr>
            <a:xfrm>
              <a:off x="1132576" y="2303888"/>
              <a:ext cx="457488" cy="457458"/>
            </a:xfrm>
            <a:custGeom>
              <a:avLst/>
              <a:gdLst/>
              <a:ahLst/>
              <a:cxnLst/>
              <a:rect l="l" t="t" r="r" b="b"/>
              <a:pathLst>
                <a:path w="15044" h="15043" extrusionOk="0">
                  <a:moveTo>
                    <a:pt x="7506" y="0"/>
                  </a:moveTo>
                  <a:cubicBezTo>
                    <a:pt x="3357" y="0"/>
                    <a:pt x="1" y="3389"/>
                    <a:pt x="1" y="7537"/>
                  </a:cubicBezTo>
                  <a:cubicBezTo>
                    <a:pt x="1" y="11686"/>
                    <a:pt x="3357" y="15043"/>
                    <a:pt x="7506" y="15043"/>
                  </a:cubicBezTo>
                  <a:cubicBezTo>
                    <a:pt x="11655" y="15043"/>
                    <a:pt x="15043" y="11686"/>
                    <a:pt x="15043" y="7537"/>
                  </a:cubicBezTo>
                  <a:cubicBezTo>
                    <a:pt x="15043" y="3389"/>
                    <a:pt x="11655" y="0"/>
                    <a:pt x="750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" name="Google Shape;150;p13"/>
            <p:cNvSpPr/>
            <p:nvPr/>
          </p:nvSpPr>
          <p:spPr>
            <a:xfrm>
              <a:off x="1253914" y="2424252"/>
              <a:ext cx="214816" cy="217675"/>
            </a:xfrm>
            <a:custGeom>
              <a:avLst/>
              <a:gdLst/>
              <a:ahLst/>
              <a:cxnLst/>
              <a:rect l="l" t="t" r="r" b="b"/>
              <a:pathLst>
                <a:path w="7064" h="7158" extrusionOk="0">
                  <a:moveTo>
                    <a:pt x="1394" y="286"/>
                  </a:moveTo>
                  <a:cubicBezTo>
                    <a:pt x="1648" y="286"/>
                    <a:pt x="1838" y="349"/>
                    <a:pt x="2028" y="476"/>
                  </a:cubicBezTo>
                  <a:cubicBezTo>
                    <a:pt x="1331" y="792"/>
                    <a:pt x="761" y="1331"/>
                    <a:pt x="413" y="1996"/>
                  </a:cubicBezTo>
                  <a:cubicBezTo>
                    <a:pt x="318" y="1806"/>
                    <a:pt x="286" y="1616"/>
                    <a:pt x="286" y="1426"/>
                  </a:cubicBezTo>
                  <a:cubicBezTo>
                    <a:pt x="286" y="792"/>
                    <a:pt x="793" y="286"/>
                    <a:pt x="1394" y="286"/>
                  </a:cubicBezTo>
                  <a:close/>
                  <a:moveTo>
                    <a:pt x="5638" y="286"/>
                  </a:moveTo>
                  <a:cubicBezTo>
                    <a:pt x="6271" y="286"/>
                    <a:pt x="6778" y="792"/>
                    <a:pt x="6778" y="1426"/>
                  </a:cubicBezTo>
                  <a:cubicBezTo>
                    <a:pt x="6778" y="1647"/>
                    <a:pt x="6715" y="1869"/>
                    <a:pt x="6588" y="2028"/>
                  </a:cubicBezTo>
                  <a:cubicBezTo>
                    <a:pt x="6240" y="1362"/>
                    <a:pt x="5670" y="824"/>
                    <a:pt x="5005" y="476"/>
                  </a:cubicBezTo>
                  <a:cubicBezTo>
                    <a:pt x="5163" y="349"/>
                    <a:pt x="5385" y="286"/>
                    <a:pt x="5638" y="286"/>
                  </a:cubicBezTo>
                  <a:close/>
                  <a:moveTo>
                    <a:pt x="1204" y="6303"/>
                  </a:moveTo>
                  <a:cubicBezTo>
                    <a:pt x="1299" y="6366"/>
                    <a:pt x="1363" y="6429"/>
                    <a:pt x="1458" y="6493"/>
                  </a:cubicBezTo>
                  <a:lnTo>
                    <a:pt x="1268" y="6746"/>
                  </a:lnTo>
                  <a:cubicBezTo>
                    <a:pt x="1236" y="6746"/>
                    <a:pt x="1236" y="6778"/>
                    <a:pt x="1204" y="6778"/>
                  </a:cubicBezTo>
                  <a:cubicBezTo>
                    <a:pt x="1204" y="6778"/>
                    <a:pt x="1173" y="6778"/>
                    <a:pt x="1141" y="6746"/>
                  </a:cubicBezTo>
                  <a:lnTo>
                    <a:pt x="1046" y="6683"/>
                  </a:lnTo>
                  <a:cubicBezTo>
                    <a:pt x="1014" y="6683"/>
                    <a:pt x="1014" y="6651"/>
                    <a:pt x="1014" y="6619"/>
                  </a:cubicBezTo>
                  <a:cubicBezTo>
                    <a:pt x="1014" y="6588"/>
                    <a:pt x="1014" y="6588"/>
                    <a:pt x="1014" y="6556"/>
                  </a:cubicBezTo>
                  <a:lnTo>
                    <a:pt x="1204" y="6303"/>
                  </a:lnTo>
                  <a:close/>
                  <a:moveTo>
                    <a:pt x="5828" y="6239"/>
                  </a:moveTo>
                  <a:lnTo>
                    <a:pt x="6050" y="6556"/>
                  </a:lnTo>
                  <a:cubicBezTo>
                    <a:pt x="6050" y="6588"/>
                    <a:pt x="6081" y="6588"/>
                    <a:pt x="6050" y="6619"/>
                  </a:cubicBezTo>
                  <a:cubicBezTo>
                    <a:pt x="6050" y="6651"/>
                    <a:pt x="6050" y="6651"/>
                    <a:pt x="6018" y="6683"/>
                  </a:cubicBezTo>
                  <a:lnTo>
                    <a:pt x="5923" y="6746"/>
                  </a:lnTo>
                  <a:cubicBezTo>
                    <a:pt x="5891" y="6778"/>
                    <a:pt x="5891" y="6778"/>
                    <a:pt x="5860" y="6778"/>
                  </a:cubicBezTo>
                  <a:cubicBezTo>
                    <a:pt x="5860" y="6778"/>
                    <a:pt x="5828" y="6746"/>
                    <a:pt x="5796" y="6746"/>
                  </a:cubicBezTo>
                  <a:lnTo>
                    <a:pt x="5575" y="6429"/>
                  </a:lnTo>
                  <a:cubicBezTo>
                    <a:pt x="5670" y="6398"/>
                    <a:pt x="5733" y="6303"/>
                    <a:pt x="5828" y="6239"/>
                  </a:cubicBezTo>
                  <a:close/>
                  <a:moveTo>
                    <a:pt x="3484" y="444"/>
                  </a:moveTo>
                  <a:cubicBezTo>
                    <a:pt x="5258" y="444"/>
                    <a:pt x="6715" y="1869"/>
                    <a:pt x="6715" y="3643"/>
                  </a:cubicBezTo>
                  <a:cubicBezTo>
                    <a:pt x="6715" y="5416"/>
                    <a:pt x="5258" y="6873"/>
                    <a:pt x="3484" y="6873"/>
                  </a:cubicBezTo>
                  <a:cubicBezTo>
                    <a:pt x="1711" y="6873"/>
                    <a:pt x="286" y="5416"/>
                    <a:pt x="286" y="3643"/>
                  </a:cubicBezTo>
                  <a:cubicBezTo>
                    <a:pt x="286" y="1869"/>
                    <a:pt x="1711" y="444"/>
                    <a:pt x="3484" y="444"/>
                  </a:cubicBezTo>
                  <a:close/>
                  <a:moveTo>
                    <a:pt x="1394" y="1"/>
                  </a:moveTo>
                  <a:cubicBezTo>
                    <a:pt x="634" y="1"/>
                    <a:pt x="1" y="634"/>
                    <a:pt x="1" y="1426"/>
                  </a:cubicBezTo>
                  <a:cubicBezTo>
                    <a:pt x="1" y="1742"/>
                    <a:pt x="96" y="2028"/>
                    <a:pt x="286" y="2281"/>
                  </a:cubicBezTo>
                  <a:cubicBezTo>
                    <a:pt x="96" y="2693"/>
                    <a:pt x="1" y="3168"/>
                    <a:pt x="1" y="3643"/>
                  </a:cubicBezTo>
                  <a:cubicBezTo>
                    <a:pt x="1" y="4593"/>
                    <a:pt x="381" y="5479"/>
                    <a:pt x="1014" y="6113"/>
                  </a:cubicBezTo>
                  <a:lnTo>
                    <a:pt x="793" y="6398"/>
                  </a:lnTo>
                  <a:cubicBezTo>
                    <a:pt x="729" y="6461"/>
                    <a:pt x="729" y="6556"/>
                    <a:pt x="729" y="6651"/>
                  </a:cubicBezTo>
                  <a:cubicBezTo>
                    <a:pt x="729" y="6746"/>
                    <a:pt x="793" y="6841"/>
                    <a:pt x="856" y="6905"/>
                  </a:cubicBezTo>
                  <a:lnTo>
                    <a:pt x="983" y="6968"/>
                  </a:lnTo>
                  <a:cubicBezTo>
                    <a:pt x="1046" y="7031"/>
                    <a:pt x="1109" y="7063"/>
                    <a:pt x="1204" y="7063"/>
                  </a:cubicBezTo>
                  <a:cubicBezTo>
                    <a:pt x="1299" y="7063"/>
                    <a:pt x="1426" y="7000"/>
                    <a:pt x="1489" y="6905"/>
                  </a:cubicBezTo>
                  <a:lnTo>
                    <a:pt x="1679" y="6651"/>
                  </a:lnTo>
                  <a:cubicBezTo>
                    <a:pt x="2218" y="6968"/>
                    <a:pt x="2819" y="7158"/>
                    <a:pt x="3484" y="7158"/>
                  </a:cubicBezTo>
                  <a:cubicBezTo>
                    <a:pt x="4181" y="7158"/>
                    <a:pt x="4815" y="6936"/>
                    <a:pt x="5353" y="6619"/>
                  </a:cubicBezTo>
                  <a:lnTo>
                    <a:pt x="5575" y="6905"/>
                  </a:lnTo>
                  <a:cubicBezTo>
                    <a:pt x="5638" y="7000"/>
                    <a:pt x="5765" y="7063"/>
                    <a:pt x="5860" y="7063"/>
                  </a:cubicBezTo>
                  <a:cubicBezTo>
                    <a:pt x="5955" y="7063"/>
                    <a:pt x="6018" y="7031"/>
                    <a:pt x="6081" y="6968"/>
                  </a:cubicBezTo>
                  <a:lnTo>
                    <a:pt x="6208" y="6905"/>
                  </a:lnTo>
                  <a:cubicBezTo>
                    <a:pt x="6271" y="6841"/>
                    <a:pt x="6335" y="6746"/>
                    <a:pt x="6335" y="6651"/>
                  </a:cubicBezTo>
                  <a:cubicBezTo>
                    <a:pt x="6366" y="6556"/>
                    <a:pt x="6335" y="6461"/>
                    <a:pt x="6271" y="6398"/>
                  </a:cubicBezTo>
                  <a:lnTo>
                    <a:pt x="6018" y="6049"/>
                  </a:lnTo>
                  <a:cubicBezTo>
                    <a:pt x="6620" y="5416"/>
                    <a:pt x="7000" y="4593"/>
                    <a:pt x="7000" y="3643"/>
                  </a:cubicBezTo>
                  <a:cubicBezTo>
                    <a:pt x="7000" y="3168"/>
                    <a:pt x="6905" y="2724"/>
                    <a:pt x="6746" y="2313"/>
                  </a:cubicBezTo>
                  <a:cubicBezTo>
                    <a:pt x="6936" y="2091"/>
                    <a:pt x="7063" y="1774"/>
                    <a:pt x="7063" y="1426"/>
                  </a:cubicBezTo>
                  <a:cubicBezTo>
                    <a:pt x="7063" y="634"/>
                    <a:pt x="6430" y="1"/>
                    <a:pt x="5638" y="1"/>
                  </a:cubicBezTo>
                  <a:cubicBezTo>
                    <a:pt x="5290" y="1"/>
                    <a:pt x="4941" y="127"/>
                    <a:pt x="4688" y="349"/>
                  </a:cubicBezTo>
                  <a:cubicBezTo>
                    <a:pt x="4308" y="222"/>
                    <a:pt x="3928" y="159"/>
                    <a:pt x="3484" y="159"/>
                  </a:cubicBezTo>
                  <a:cubicBezTo>
                    <a:pt x="3073" y="159"/>
                    <a:pt x="2693" y="222"/>
                    <a:pt x="2344" y="349"/>
                  </a:cubicBezTo>
                  <a:cubicBezTo>
                    <a:pt x="2091" y="127"/>
                    <a:pt x="1774" y="1"/>
                    <a:pt x="1394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1" name="Google Shape;151;p13"/>
            <p:cNvSpPr/>
            <p:nvPr/>
          </p:nvSpPr>
          <p:spPr>
            <a:xfrm>
              <a:off x="1438840" y="2516457"/>
              <a:ext cx="10613" cy="13776"/>
            </a:xfrm>
            <a:custGeom>
              <a:avLst/>
              <a:gdLst/>
              <a:ahLst/>
              <a:cxnLst/>
              <a:rect l="l" t="t" r="r" b="b"/>
              <a:pathLst>
                <a:path w="349" h="453" extrusionOk="0">
                  <a:moveTo>
                    <a:pt x="192" y="1"/>
                  </a:moveTo>
                  <a:cubicBezTo>
                    <a:pt x="181" y="1"/>
                    <a:pt x="170" y="3"/>
                    <a:pt x="159" y="9"/>
                  </a:cubicBezTo>
                  <a:cubicBezTo>
                    <a:pt x="64" y="9"/>
                    <a:pt x="0" y="104"/>
                    <a:pt x="32" y="167"/>
                  </a:cubicBezTo>
                  <a:cubicBezTo>
                    <a:pt x="32" y="231"/>
                    <a:pt x="32" y="262"/>
                    <a:pt x="64" y="326"/>
                  </a:cubicBezTo>
                  <a:cubicBezTo>
                    <a:pt x="64" y="389"/>
                    <a:pt x="127" y="452"/>
                    <a:pt x="190" y="452"/>
                  </a:cubicBezTo>
                  <a:cubicBezTo>
                    <a:pt x="285" y="452"/>
                    <a:pt x="349" y="389"/>
                    <a:pt x="317" y="294"/>
                  </a:cubicBezTo>
                  <a:lnTo>
                    <a:pt x="317" y="136"/>
                  </a:lnTo>
                  <a:cubicBezTo>
                    <a:pt x="291" y="57"/>
                    <a:pt x="243" y="1"/>
                    <a:pt x="192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2" name="Google Shape;152;p13"/>
            <p:cNvSpPr/>
            <p:nvPr/>
          </p:nvSpPr>
          <p:spPr>
            <a:xfrm>
              <a:off x="1426311" y="2483887"/>
              <a:ext cx="18337" cy="26122"/>
            </a:xfrm>
            <a:custGeom>
              <a:avLst/>
              <a:gdLst/>
              <a:ahLst/>
              <a:cxnLst/>
              <a:rect l="l" t="t" r="r" b="b"/>
              <a:pathLst>
                <a:path w="603" h="859" extrusionOk="0">
                  <a:moveTo>
                    <a:pt x="145" y="0"/>
                  </a:moveTo>
                  <a:cubicBezTo>
                    <a:pt x="117" y="0"/>
                    <a:pt x="88" y="11"/>
                    <a:pt x="64" y="35"/>
                  </a:cubicBezTo>
                  <a:cubicBezTo>
                    <a:pt x="1" y="67"/>
                    <a:pt x="1" y="162"/>
                    <a:pt x="32" y="225"/>
                  </a:cubicBezTo>
                  <a:cubicBezTo>
                    <a:pt x="159" y="383"/>
                    <a:pt x="222" y="573"/>
                    <a:pt x="317" y="763"/>
                  </a:cubicBezTo>
                  <a:cubicBezTo>
                    <a:pt x="317" y="827"/>
                    <a:pt x="381" y="858"/>
                    <a:pt x="444" y="858"/>
                  </a:cubicBezTo>
                  <a:cubicBezTo>
                    <a:pt x="444" y="858"/>
                    <a:pt x="476" y="858"/>
                    <a:pt x="476" y="827"/>
                  </a:cubicBezTo>
                  <a:cubicBezTo>
                    <a:pt x="571" y="827"/>
                    <a:pt x="602" y="732"/>
                    <a:pt x="571" y="668"/>
                  </a:cubicBezTo>
                  <a:cubicBezTo>
                    <a:pt x="507" y="447"/>
                    <a:pt x="381" y="257"/>
                    <a:pt x="254" y="67"/>
                  </a:cubicBezTo>
                  <a:cubicBezTo>
                    <a:pt x="234" y="27"/>
                    <a:pt x="191" y="0"/>
                    <a:pt x="145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3" name="Google Shape;153;p13"/>
            <p:cNvSpPr/>
            <p:nvPr/>
          </p:nvSpPr>
          <p:spPr>
            <a:xfrm>
              <a:off x="1364669" y="2446422"/>
              <a:ext cx="57809" cy="30836"/>
            </a:xfrm>
            <a:custGeom>
              <a:avLst/>
              <a:gdLst/>
              <a:ahLst/>
              <a:cxnLst/>
              <a:rect l="l" t="t" r="r" b="b"/>
              <a:pathLst>
                <a:path w="1901" h="1014" extrusionOk="0">
                  <a:moveTo>
                    <a:pt x="159" y="0"/>
                  </a:moveTo>
                  <a:cubicBezTo>
                    <a:pt x="64" y="0"/>
                    <a:pt x="1" y="63"/>
                    <a:pt x="1" y="127"/>
                  </a:cubicBezTo>
                  <a:cubicBezTo>
                    <a:pt x="1" y="222"/>
                    <a:pt x="32" y="285"/>
                    <a:pt x="127" y="285"/>
                  </a:cubicBezTo>
                  <a:cubicBezTo>
                    <a:pt x="698" y="348"/>
                    <a:pt x="1236" y="602"/>
                    <a:pt x="1648" y="982"/>
                  </a:cubicBezTo>
                  <a:cubicBezTo>
                    <a:pt x="1679" y="1013"/>
                    <a:pt x="1711" y="1013"/>
                    <a:pt x="1743" y="1013"/>
                  </a:cubicBezTo>
                  <a:cubicBezTo>
                    <a:pt x="1806" y="1013"/>
                    <a:pt x="1838" y="1013"/>
                    <a:pt x="1869" y="982"/>
                  </a:cubicBezTo>
                  <a:cubicBezTo>
                    <a:pt x="1901" y="918"/>
                    <a:pt x="1901" y="823"/>
                    <a:pt x="1838" y="792"/>
                  </a:cubicBezTo>
                  <a:cubicBezTo>
                    <a:pt x="1394" y="348"/>
                    <a:pt x="793" y="63"/>
                    <a:pt x="159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4" name="Google Shape;154;p13"/>
            <p:cNvSpPr/>
            <p:nvPr/>
          </p:nvSpPr>
          <p:spPr>
            <a:xfrm>
              <a:off x="1354086" y="2607232"/>
              <a:ext cx="10613" cy="19310"/>
            </a:xfrm>
            <a:custGeom>
              <a:avLst/>
              <a:gdLst/>
              <a:ahLst/>
              <a:cxnLst/>
              <a:rect l="l" t="t" r="r" b="b"/>
              <a:pathLst>
                <a:path w="349" h="635" extrusionOk="0">
                  <a:moveTo>
                    <a:pt x="159" y="1"/>
                  </a:moveTo>
                  <a:cubicBezTo>
                    <a:pt x="95" y="1"/>
                    <a:pt x="0" y="64"/>
                    <a:pt x="0" y="159"/>
                  </a:cubicBezTo>
                  <a:lnTo>
                    <a:pt x="0" y="476"/>
                  </a:lnTo>
                  <a:cubicBezTo>
                    <a:pt x="0" y="571"/>
                    <a:pt x="95" y="634"/>
                    <a:pt x="159" y="634"/>
                  </a:cubicBezTo>
                  <a:cubicBezTo>
                    <a:pt x="254" y="634"/>
                    <a:pt x="349" y="571"/>
                    <a:pt x="349" y="476"/>
                  </a:cubicBezTo>
                  <a:lnTo>
                    <a:pt x="349" y="159"/>
                  </a:lnTo>
                  <a:cubicBezTo>
                    <a:pt x="349" y="64"/>
                    <a:pt x="254" y="1"/>
                    <a:pt x="159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5" name="Google Shape;155;p13"/>
            <p:cNvSpPr/>
            <p:nvPr/>
          </p:nvSpPr>
          <p:spPr>
            <a:xfrm>
              <a:off x="1311724" y="2455666"/>
              <a:ext cx="15418" cy="17729"/>
            </a:xfrm>
            <a:custGeom>
              <a:avLst/>
              <a:gdLst/>
              <a:ahLst/>
              <a:cxnLst/>
              <a:rect l="l" t="t" r="r" b="b"/>
              <a:pathLst>
                <a:path w="507" h="583" extrusionOk="0">
                  <a:moveTo>
                    <a:pt x="151" y="0"/>
                  </a:moveTo>
                  <a:cubicBezTo>
                    <a:pt x="131" y="0"/>
                    <a:pt x="112" y="4"/>
                    <a:pt x="95" y="13"/>
                  </a:cubicBezTo>
                  <a:cubicBezTo>
                    <a:pt x="32" y="76"/>
                    <a:pt x="0" y="139"/>
                    <a:pt x="63" y="234"/>
                  </a:cubicBezTo>
                  <a:lnTo>
                    <a:pt x="222" y="519"/>
                  </a:lnTo>
                  <a:cubicBezTo>
                    <a:pt x="253" y="551"/>
                    <a:pt x="285" y="583"/>
                    <a:pt x="348" y="583"/>
                  </a:cubicBezTo>
                  <a:lnTo>
                    <a:pt x="412" y="583"/>
                  </a:lnTo>
                  <a:cubicBezTo>
                    <a:pt x="475" y="519"/>
                    <a:pt x="507" y="456"/>
                    <a:pt x="475" y="361"/>
                  </a:cubicBezTo>
                  <a:lnTo>
                    <a:pt x="285" y="76"/>
                  </a:lnTo>
                  <a:cubicBezTo>
                    <a:pt x="262" y="30"/>
                    <a:pt x="205" y="0"/>
                    <a:pt x="15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6" name="Google Shape;156;p13"/>
            <p:cNvSpPr/>
            <p:nvPr/>
          </p:nvSpPr>
          <p:spPr>
            <a:xfrm>
              <a:off x="1393559" y="2596984"/>
              <a:ext cx="14475" cy="17030"/>
            </a:xfrm>
            <a:custGeom>
              <a:avLst/>
              <a:gdLst/>
              <a:ahLst/>
              <a:cxnLst/>
              <a:rect l="l" t="t" r="r" b="b"/>
              <a:pathLst>
                <a:path w="476" h="560" extrusionOk="0">
                  <a:moveTo>
                    <a:pt x="175" y="0"/>
                  </a:moveTo>
                  <a:cubicBezTo>
                    <a:pt x="148" y="0"/>
                    <a:pt x="122" y="8"/>
                    <a:pt x="96" y="21"/>
                  </a:cubicBezTo>
                  <a:cubicBezTo>
                    <a:pt x="1" y="53"/>
                    <a:pt x="1" y="148"/>
                    <a:pt x="33" y="211"/>
                  </a:cubicBezTo>
                  <a:lnTo>
                    <a:pt x="191" y="496"/>
                  </a:lnTo>
                  <a:cubicBezTo>
                    <a:pt x="223" y="559"/>
                    <a:pt x="286" y="559"/>
                    <a:pt x="318" y="559"/>
                  </a:cubicBezTo>
                  <a:lnTo>
                    <a:pt x="413" y="559"/>
                  </a:lnTo>
                  <a:cubicBezTo>
                    <a:pt x="476" y="528"/>
                    <a:pt x="476" y="433"/>
                    <a:pt x="444" y="369"/>
                  </a:cubicBezTo>
                  <a:lnTo>
                    <a:pt x="286" y="53"/>
                  </a:lnTo>
                  <a:cubicBezTo>
                    <a:pt x="249" y="16"/>
                    <a:pt x="212" y="0"/>
                    <a:pt x="175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7" name="Google Shape;157;p13"/>
            <p:cNvSpPr/>
            <p:nvPr/>
          </p:nvSpPr>
          <p:spPr>
            <a:xfrm>
              <a:off x="1279915" y="2487445"/>
              <a:ext cx="19310" cy="13897"/>
            </a:xfrm>
            <a:custGeom>
              <a:avLst/>
              <a:gdLst/>
              <a:ahLst/>
              <a:cxnLst/>
              <a:rect l="l" t="t" r="r" b="b"/>
              <a:pathLst>
                <a:path w="635" h="457" extrusionOk="0">
                  <a:moveTo>
                    <a:pt x="198" y="0"/>
                  </a:moveTo>
                  <a:cubicBezTo>
                    <a:pt x="145" y="0"/>
                    <a:pt x="87" y="30"/>
                    <a:pt x="64" y="76"/>
                  </a:cubicBezTo>
                  <a:cubicBezTo>
                    <a:pt x="1" y="140"/>
                    <a:pt x="33" y="235"/>
                    <a:pt x="96" y="266"/>
                  </a:cubicBezTo>
                  <a:lnTo>
                    <a:pt x="413" y="425"/>
                  </a:lnTo>
                  <a:cubicBezTo>
                    <a:pt x="413" y="456"/>
                    <a:pt x="444" y="456"/>
                    <a:pt x="476" y="456"/>
                  </a:cubicBezTo>
                  <a:cubicBezTo>
                    <a:pt x="508" y="456"/>
                    <a:pt x="571" y="425"/>
                    <a:pt x="603" y="393"/>
                  </a:cubicBezTo>
                  <a:cubicBezTo>
                    <a:pt x="634" y="330"/>
                    <a:pt x="603" y="235"/>
                    <a:pt x="539" y="203"/>
                  </a:cubicBezTo>
                  <a:lnTo>
                    <a:pt x="254" y="13"/>
                  </a:lnTo>
                  <a:cubicBezTo>
                    <a:pt x="237" y="4"/>
                    <a:pt x="218" y="0"/>
                    <a:pt x="198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8" name="Google Shape;158;p13"/>
            <p:cNvSpPr/>
            <p:nvPr/>
          </p:nvSpPr>
          <p:spPr>
            <a:xfrm>
              <a:off x="1421506" y="2568641"/>
              <a:ext cx="18307" cy="14566"/>
            </a:xfrm>
            <a:custGeom>
              <a:avLst/>
              <a:gdLst/>
              <a:ahLst/>
              <a:cxnLst/>
              <a:rect l="l" t="t" r="r" b="b"/>
              <a:pathLst>
                <a:path w="602" h="479" extrusionOk="0">
                  <a:moveTo>
                    <a:pt x="141" y="0"/>
                  </a:moveTo>
                  <a:cubicBezTo>
                    <a:pt x="95" y="0"/>
                    <a:pt x="52" y="27"/>
                    <a:pt x="32" y="66"/>
                  </a:cubicBezTo>
                  <a:cubicBezTo>
                    <a:pt x="0" y="130"/>
                    <a:pt x="0" y="225"/>
                    <a:pt x="95" y="256"/>
                  </a:cubicBezTo>
                  <a:lnTo>
                    <a:pt x="380" y="446"/>
                  </a:lnTo>
                  <a:cubicBezTo>
                    <a:pt x="412" y="446"/>
                    <a:pt x="412" y="478"/>
                    <a:pt x="444" y="478"/>
                  </a:cubicBezTo>
                  <a:cubicBezTo>
                    <a:pt x="507" y="478"/>
                    <a:pt x="539" y="446"/>
                    <a:pt x="570" y="383"/>
                  </a:cubicBezTo>
                  <a:cubicBezTo>
                    <a:pt x="602" y="320"/>
                    <a:pt x="602" y="225"/>
                    <a:pt x="507" y="193"/>
                  </a:cubicBezTo>
                  <a:lnTo>
                    <a:pt x="222" y="35"/>
                  </a:lnTo>
                  <a:cubicBezTo>
                    <a:pt x="198" y="11"/>
                    <a:pt x="169" y="0"/>
                    <a:pt x="14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9" name="Google Shape;159;p13"/>
            <p:cNvSpPr/>
            <p:nvPr/>
          </p:nvSpPr>
          <p:spPr>
            <a:xfrm>
              <a:off x="1268359" y="2532118"/>
              <a:ext cx="20253" cy="10613"/>
            </a:xfrm>
            <a:custGeom>
              <a:avLst/>
              <a:gdLst/>
              <a:ahLst/>
              <a:cxnLst/>
              <a:rect l="l" t="t" r="r" b="b"/>
              <a:pathLst>
                <a:path w="666" h="349" extrusionOk="0">
                  <a:moveTo>
                    <a:pt x="159" y="1"/>
                  </a:moveTo>
                  <a:cubicBezTo>
                    <a:pt x="64" y="1"/>
                    <a:pt x="1" y="96"/>
                    <a:pt x="1" y="191"/>
                  </a:cubicBezTo>
                  <a:cubicBezTo>
                    <a:pt x="1" y="254"/>
                    <a:pt x="64" y="349"/>
                    <a:pt x="159" y="349"/>
                  </a:cubicBezTo>
                  <a:lnTo>
                    <a:pt x="539" y="349"/>
                  </a:lnTo>
                  <a:cubicBezTo>
                    <a:pt x="603" y="349"/>
                    <a:pt x="666" y="254"/>
                    <a:pt x="666" y="191"/>
                  </a:cubicBezTo>
                  <a:cubicBezTo>
                    <a:pt x="666" y="96"/>
                    <a:pt x="603" y="1"/>
                    <a:pt x="539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0" name="Google Shape;160;p13"/>
            <p:cNvSpPr/>
            <p:nvPr/>
          </p:nvSpPr>
          <p:spPr>
            <a:xfrm>
              <a:off x="1279915" y="2569097"/>
              <a:ext cx="20253" cy="14110"/>
            </a:xfrm>
            <a:custGeom>
              <a:avLst/>
              <a:gdLst/>
              <a:ahLst/>
              <a:cxnLst/>
              <a:rect l="l" t="t" r="r" b="b"/>
              <a:pathLst>
                <a:path w="666" h="464" extrusionOk="0">
                  <a:moveTo>
                    <a:pt x="490" y="1"/>
                  </a:moveTo>
                  <a:cubicBezTo>
                    <a:pt x="463" y="1"/>
                    <a:pt x="436" y="8"/>
                    <a:pt x="413" y="20"/>
                  </a:cubicBezTo>
                  <a:lnTo>
                    <a:pt x="96" y="210"/>
                  </a:lnTo>
                  <a:cubicBezTo>
                    <a:pt x="33" y="241"/>
                    <a:pt x="1" y="336"/>
                    <a:pt x="64" y="400"/>
                  </a:cubicBezTo>
                  <a:cubicBezTo>
                    <a:pt x="64" y="431"/>
                    <a:pt x="128" y="463"/>
                    <a:pt x="159" y="463"/>
                  </a:cubicBezTo>
                  <a:cubicBezTo>
                    <a:pt x="191" y="463"/>
                    <a:pt x="223" y="463"/>
                    <a:pt x="254" y="431"/>
                  </a:cubicBezTo>
                  <a:lnTo>
                    <a:pt x="571" y="273"/>
                  </a:lnTo>
                  <a:cubicBezTo>
                    <a:pt x="634" y="210"/>
                    <a:pt x="666" y="146"/>
                    <a:pt x="603" y="83"/>
                  </a:cubicBezTo>
                  <a:cubicBezTo>
                    <a:pt x="583" y="23"/>
                    <a:pt x="537" y="1"/>
                    <a:pt x="490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1" name="Google Shape;161;p13"/>
            <p:cNvSpPr/>
            <p:nvPr/>
          </p:nvSpPr>
          <p:spPr>
            <a:xfrm>
              <a:off x="1311724" y="2596558"/>
              <a:ext cx="16391" cy="18428"/>
            </a:xfrm>
            <a:custGeom>
              <a:avLst/>
              <a:gdLst/>
              <a:ahLst/>
              <a:cxnLst/>
              <a:rect l="l" t="t" r="r" b="b"/>
              <a:pathLst>
                <a:path w="539" h="606" extrusionOk="0">
                  <a:moveTo>
                    <a:pt x="347" y="1"/>
                  </a:moveTo>
                  <a:cubicBezTo>
                    <a:pt x="300" y="1"/>
                    <a:pt x="261" y="28"/>
                    <a:pt x="222" y="67"/>
                  </a:cubicBezTo>
                  <a:lnTo>
                    <a:pt x="63" y="383"/>
                  </a:lnTo>
                  <a:cubicBezTo>
                    <a:pt x="0" y="447"/>
                    <a:pt x="32" y="542"/>
                    <a:pt x="95" y="573"/>
                  </a:cubicBezTo>
                  <a:cubicBezTo>
                    <a:pt x="127" y="605"/>
                    <a:pt x="158" y="605"/>
                    <a:pt x="190" y="605"/>
                  </a:cubicBezTo>
                  <a:cubicBezTo>
                    <a:pt x="222" y="605"/>
                    <a:pt x="285" y="573"/>
                    <a:pt x="317" y="542"/>
                  </a:cubicBezTo>
                  <a:lnTo>
                    <a:pt x="475" y="225"/>
                  </a:lnTo>
                  <a:cubicBezTo>
                    <a:pt x="538" y="162"/>
                    <a:pt x="507" y="67"/>
                    <a:pt x="443" y="35"/>
                  </a:cubicBezTo>
                  <a:cubicBezTo>
                    <a:pt x="407" y="11"/>
                    <a:pt x="375" y="1"/>
                    <a:pt x="347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2" name="Google Shape;162;p13"/>
            <p:cNvSpPr/>
            <p:nvPr/>
          </p:nvSpPr>
          <p:spPr>
            <a:xfrm>
              <a:off x="1356975" y="2480116"/>
              <a:ext cx="34698" cy="62614"/>
            </a:xfrm>
            <a:custGeom>
              <a:avLst/>
              <a:gdLst/>
              <a:ahLst/>
              <a:cxnLst/>
              <a:rect l="l" t="t" r="r" b="b"/>
              <a:pathLst>
                <a:path w="1141" h="2059" extrusionOk="0">
                  <a:moveTo>
                    <a:pt x="127" y="0"/>
                  </a:moveTo>
                  <a:cubicBezTo>
                    <a:pt x="32" y="0"/>
                    <a:pt x="0" y="64"/>
                    <a:pt x="0" y="127"/>
                  </a:cubicBezTo>
                  <a:lnTo>
                    <a:pt x="0" y="1837"/>
                  </a:lnTo>
                  <a:cubicBezTo>
                    <a:pt x="0" y="1901"/>
                    <a:pt x="64" y="2059"/>
                    <a:pt x="127" y="2059"/>
                  </a:cubicBezTo>
                  <a:lnTo>
                    <a:pt x="982" y="2059"/>
                  </a:lnTo>
                  <a:cubicBezTo>
                    <a:pt x="1046" y="2059"/>
                    <a:pt x="1109" y="1964"/>
                    <a:pt x="1109" y="1901"/>
                  </a:cubicBezTo>
                  <a:cubicBezTo>
                    <a:pt x="1141" y="1806"/>
                    <a:pt x="1077" y="1711"/>
                    <a:pt x="982" y="1711"/>
                  </a:cubicBezTo>
                  <a:lnTo>
                    <a:pt x="254" y="1711"/>
                  </a:lnTo>
                  <a:lnTo>
                    <a:pt x="254" y="127"/>
                  </a:lnTo>
                  <a:cubicBezTo>
                    <a:pt x="254" y="64"/>
                    <a:pt x="190" y="0"/>
                    <a:pt x="127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63" name="Google Shape;163;p13"/>
          <p:cNvSpPr/>
          <p:nvPr/>
        </p:nvSpPr>
        <p:spPr>
          <a:xfrm>
            <a:off x="10420928" y="3161945"/>
            <a:ext cx="5968422" cy="1510260"/>
          </a:xfrm>
          <a:custGeom>
            <a:avLst/>
            <a:gdLst/>
            <a:ahLst/>
            <a:cxnLst/>
            <a:rect l="l" t="t" r="r" b="b"/>
            <a:pathLst>
              <a:path w="93234" h="18305" extrusionOk="0">
                <a:moveTo>
                  <a:pt x="9152" y="0"/>
                </a:moveTo>
                <a:cubicBezTo>
                  <a:pt x="4117" y="0"/>
                  <a:pt x="0" y="4085"/>
                  <a:pt x="0" y="9152"/>
                </a:cubicBezTo>
                <a:cubicBezTo>
                  <a:pt x="0" y="14188"/>
                  <a:pt x="4117" y="18305"/>
                  <a:pt x="9152" y="18305"/>
                </a:cubicBezTo>
                <a:cubicBezTo>
                  <a:pt x="9247" y="18305"/>
                  <a:pt x="9374" y="18273"/>
                  <a:pt x="9469" y="18273"/>
                </a:cubicBezTo>
                <a:lnTo>
                  <a:pt x="84082" y="18273"/>
                </a:lnTo>
                <a:cubicBezTo>
                  <a:pt x="89149" y="18273"/>
                  <a:pt x="93234" y="14188"/>
                  <a:pt x="93234" y="9152"/>
                </a:cubicBezTo>
                <a:cubicBezTo>
                  <a:pt x="93234" y="4117"/>
                  <a:pt x="89149" y="0"/>
                  <a:pt x="84082" y="0"/>
                </a:cubicBezTo>
                <a:cubicBezTo>
                  <a:pt x="83828" y="0"/>
                  <a:pt x="83543" y="32"/>
                  <a:pt x="83290" y="32"/>
                </a:cubicBezTo>
                <a:lnTo>
                  <a:pt x="9976" y="32"/>
                </a:lnTo>
                <a:cubicBezTo>
                  <a:pt x="9691" y="32"/>
                  <a:pt x="9438" y="0"/>
                  <a:pt x="9152" y="0"/>
                </a:cubicBezTo>
                <a:close/>
              </a:path>
            </a:pathLst>
          </a:custGeom>
          <a:solidFill>
            <a:srgbClr val="E6E6E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4" name="Google Shape;164;p13"/>
          <p:cNvSpPr/>
          <p:nvPr/>
        </p:nvSpPr>
        <p:spPr>
          <a:xfrm>
            <a:off x="15876190" y="3985505"/>
            <a:ext cx="707052" cy="838553"/>
          </a:xfrm>
          <a:custGeom>
            <a:avLst/>
            <a:gdLst/>
            <a:ahLst/>
            <a:cxnLst/>
            <a:rect l="l" t="t" r="r" b="b"/>
            <a:pathLst>
              <a:path w="11814" h="11813" extrusionOk="0">
                <a:moveTo>
                  <a:pt x="11497" y="0"/>
                </a:moveTo>
                <a:cubicBezTo>
                  <a:pt x="11338" y="0"/>
                  <a:pt x="11180" y="127"/>
                  <a:pt x="11180" y="317"/>
                </a:cubicBezTo>
                <a:cubicBezTo>
                  <a:pt x="11180" y="6302"/>
                  <a:pt x="6303" y="11179"/>
                  <a:pt x="318" y="11179"/>
                </a:cubicBezTo>
                <a:cubicBezTo>
                  <a:pt x="159" y="11179"/>
                  <a:pt x="1" y="11306"/>
                  <a:pt x="1" y="11496"/>
                </a:cubicBezTo>
                <a:cubicBezTo>
                  <a:pt x="1" y="11654"/>
                  <a:pt x="159" y="11813"/>
                  <a:pt x="318" y="11813"/>
                </a:cubicBezTo>
                <a:cubicBezTo>
                  <a:pt x="6683" y="11813"/>
                  <a:pt x="11813" y="6651"/>
                  <a:pt x="11813" y="317"/>
                </a:cubicBezTo>
                <a:cubicBezTo>
                  <a:pt x="11813" y="127"/>
                  <a:pt x="11687" y="0"/>
                  <a:pt x="1149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5" name="Google Shape;165;p13"/>
          <p:cNvSpPr/>
          <p:nvPr/>
        </p:nvSpPr>
        <p:spPr>
          <a:xfrm>
            <a:off x="9638536" y="2985554"/>
            <a:ext cx="1364726" cy="657636"/>
          </a:xfrm>
          <a:custGeom>
            <a:avLst/>
            <a:gdLst/>
            <a:ahLst/>
            <a:cxnLst/>
            <a:rect l="l" t="t" r="r" b="b"/>
            <a:pathLst>
              <a:path w="22803" h="11782" extrusionOk="0">
                <a:moveTo>
                  <a:pt x="21535" y="1"/>
                </a:moveTo>
                <a:cubicBezTo>
                  <a:pt x="18464" y="1"/>
                  <a:pt x="15582" y="1204"/>
                  <a:pt x="13397" y="3358"/>
                </a:cubicBezTo>
                <a:cubicBezTo>
                  <a:pt x="11306" y="5448"/>
                  <a:pt x="10135" y="8203"/>
                  <a:pt x="10040" y="11116"/>
                </a:cubicBezTo>
                <a:lnTo>
                  <a:pt x="349" y="11116"/>
                </a:lnTo>
                <a:cubicBezTo>
                  <a:pt x="159" y="11116"/>
                  <a:pt x="1" y="11275"/>
                  <a:pt x="1" y="11465"/>
                </a:cubicBezTo>
                <a:cubicBezTo>
                  <a:pt x="1" y="11623"/>
                  <a:pt x="159" y="11781"/>
                  <a:pt x="349" y="11781"/>
                </a:cubicBezTo>
                <a:lnTo>
                  <a:pt x="10356" y="11781"/>
                </a:lnTo>
                <a:cubicBezTo>
                  <a:pt x="10546" y="11781"/>
                  <a:pt x="10673" y="11623"/>
                  <a:pt x="10673" y="11465"/>
                </a:cubicBezTo>
                <a:cubicBezTo>
                  <a:pt x="10673" y="5511"/>
                  <a:pt x="15550" y="666"/>
                  <a:pt x="21535" y="666"/>
                </a:cubicBezTo>
                <a:cubicBezTo>
                  <a:pt x="21789" y="666"/>
                  <a:pt x="22074" y="666"/>
                  <a:pt x="22359" y="729"/>
                </a:cubicBezTo>
                <a:cubicBezTo>
                  <a:pt x="22392" y="742"/>
                  <a:pt x="22426" y="749"/>
                  <a:pt x="22460" y="749"/>
                </a:cubicBezTo>
                <a:cubicBezTo>
                  <a:pt x="22590" y="749"/>
                  <a:pt x="22714" y="658"/>
                  <a:pt x="22739" y="507"/>
                </a:cubicBezTo>
                <a:cubicBezTo>
                  <a:pt x="22802" y="349"/>
                  <a:pt x="22707" y="159"/>
                  <a:pt x="22517" y="127"/>
                </a:cubicBezTo>
                <a:cubicBezTo>
                  <a:pt x="22169" y="32"/>
                  <a:pt x="21852" y="1"/>
                  <a:pt x="21535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66" name="Google Shape;166;p13"/>
          <p:cNvGrpSpPr/>
          <p:nvPr/>
        </p:nvGrpSpPr>
        <p:grpSpPr>
          <a:xfrm>
            <a:off x="15212841" y="3449105"/>
            <a:ext cx="900362" cy="900303"/>
            <a:chOff x="7553934" y="1061531"/>
            <a:chExt cx="457488" cy="457458"/>
          </a:xfrm>
        </p:grpSpPr>
        <p:sp>
          <p:nvSpPr>
            <p:cNvPr id="167" name="Google Shape;167;p13"/>
            <p:cNvSpPr/>
            <p:nvPr/>
          </p:nvSpPr>
          <p:spPr>
            <a:xfrm>
              <a:off x="7553934" y="1061531"/>
              <a:ext cx="457488" cy="457458"/>
            </a:xfrm>
            <a:custGeom>
              <a:avLst/>
              <a:gdLst/>
              <a:ahLst/>
              <a:cxnLst/>
              <a:rect l="l" t="t" r="r" b="b"/>
              <a:pathLst>
                <a:path w="15044" h="15043" extrusionOk="0">
                  <a:moveTo>
                    <a:pt x="7537" y="0"/>
                  </a:moveTo>
                  <a:cubicBezTo>
                    <a:pt x="3389" y="0"/>
                    <a:pt x="0" y="3357"/>
                    <a:pt x="0" y="7537"/>
                  </a:cubicBezTo>
                  <a:cubicBezTo>
                    <a:pt x="0" y="11686"/>
                    <a:pt x="3389" y="15043"/>
                    <a:pt x="7537" y="15043"/>
                  </a:cubicBezTo>
                  <a:cubicBezTo>
                    <a:pt x="11686" y="15043"/>
                    <a:pt x="15043" y="11686"/>
                    <a:pt x="15043" y="7537"/>
                  </a:cubicBezTo>
                  <a:cubicBezTo>
                    <a:pt x="15043" y="3357"/>
                    <a:pt x="11686" y="0"/>
                    <a:pt x="75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8" name="Google Shape;168;p13"/>
            <p:cNvSpPr/>
            <p:nvPr/>
          </p:nvSpPr>
          <p:spPr>
            <a:xfrm>
              <a:off x="7716691" y="1213674"/>
              <a:ext cx="131006" cy="6781"/>
            </a:xfrm>
            <a:custGeom>
              <a:avLst/>
              <a:gdLst/>
              <a:ahLst/>
              <a:cxnLst/>
              <a:rect l="l" t="t" r="r" b="b"/>
              <a:pathLst>
                <a:path w="4308" h="223" extrusionOk="0">
                  <a:moveTo>
                    <a:pt x="127" y="1"/>
                  </a:moveTo>
                  <a:cubicBezTo>
                    <a:pt x="64" y="1"/>
                    <a:pt x="0" y="33"/>
                    <a:pt x="0" y="96"/>
                  </a:cubicBezTo>
                  <a:cubicBezTo>
                    <a:pt x="0" y="191"/>
                    <a:pt x="64" y="223"/>
                    <a:pt x="127" y="223"/>
                  </a:cubicBezTo>
                  <a:lnTo>
                    <a:pt x="4181" y="223"/>
                  </a:lnTo>
                  <a:cubicBezTo>
                    <a:pt x="4244" y="223"/>
                    <a:pt x="4307" y="191"/>
                    <a:pt x="4307" y="96"/>
                  </a:cubicBezTo>
                  <a:cubicBezTo>
                    <a:pt x="4307" y="33"/>
                    <a:pt x="4244" y="1"/>
                    <a:pt x="418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" name="Google Shape;169;p13"/>
            <p:cNvSpPr/>
            <p:nvPr/>
          </p:nvSpPr>
          <p:spPr>
            <a:xfrm>
              <a:off x="7716691" y="1272427"/>
              <a:ext cx="131006" cy="7755"/>
            </a:xfrm>
            <a:custGeom>
              <a:avLst/>
              <a:gdLst/>
              <a:ahLst/>
              <a:cxnLst/>
              <a:rect l="l" t="t" r="r" b="b"/>
              <a:pathLst>
                <a:path w="4308" h="255" extrusionOk="0">
                  <a:moveTo>
                    <a:pt x="127" y="1"/>
                  </a:moveTo>
                  <a:cubicBezTo>
                    <a:pt x="64" y="1"/>
                    <a:pt x="0" y="32"/>
                    <a:pt x="0" y="127"/>
                  </a:cubicBezTo>
                  <a:cubicBezTo>
                    <a:pt x="0" y="191"/>
                    <a:pt x="64" y="254"/>
                    <a:pt x="127" y="254"/>
                  </a:cubicBezTo>
                  <a:lnTo>
                    <a:pt x="4181" y="254"/>
                  </a:lnTo>
                  <a:cubicBezTo>
                    <a:pt x="4244" y="254"/>
                    <a:pt x="4307" y="191"/>
                    <a:pt x="4307" y="127"/>
                  </a:cubicBezTo>
                  <a:cubicBezTo>
                    <a:pt x="4307" y="32"/>
                    <a:pt x="4244" y="1"/>
                    <a:pt x="418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0" name="Google Shape;170;p13"/>
            <p:cNvSpPr/>
            <p:nvPr/>
          </p:nvSpPr>
          <p:spPr>
            <a:xfrm>
              <a:off x="7716691" y="1242564"/>
              <a:ext cx="131006" cy="7755"/>
            </a:xfrm>
            <a:custGeom>
              <a:avLst/>
              <a:gdLst/>
              <a:ahLst/>
              <a:cxnLst/>
              <a:rect l="l" t="t" r="r" b="b"/>
              <a:pathLst>
                <a:path w="4308" h="255" extrusionOk="0">
                  <a:moveTo>
                    <a:pt x="127" y="1"/>
                  </a:moveTo>
                  <a:cubicBezTo>
                    <a:pt x="64" y="1"/>
                    <a:pt x="0" y="64"/>
                    <a:pt x="0" y="128"/>
                  </a:cubicBezTo>
                  <a:cubicBezTo>
                    <a:pt x="0" y="223"/>
                    <a:pt x="64" y="254"/>
                    <a:pt x="127" y="254"/>
                  </a:cubicBezTo>
                  <a:lnTo>
                    <a:pt x="4181" y="254"/>
                  </a:lnTo>
                  <a:cubicBezTo>
                    <a:pt x="4244" y="254"/>
                    <a:pt x="4307" y="223"/>
                    <a:pt x="4307" y="128"/>
                  </a:cubicBezTo>
                  <a:cubicBezTo>
                    <a:pt x="4307" y="64"/>
                    <a:pt x="4244" y="1"/>
                    <a:pt x="418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" name="Google Shape;171;p13"/>
            <p:cNvSpPr/>
            <p:nvPr/>
          </p:nvSpPr>
          <p:spPr>
            <a:xfrm>
              <a:off x="7716691" y="1329264"/>
              <a:ext cx="131006" cy="9640"/>
            </a:xfrm>
            <a:custGeom>
              <a:avLst/>
              <a:gdLst/>
              <a:ahLst/>
              <a:cxnLst/>
              <a:rect l="l" t="t" r="r" b="b"/>
              <a:pathLst>
                <a:path w="4308" h="317" extrusionOk="0">
                  <a:moveTo>
                    <a:pt x="127" y="0"/>
                  </a:moveTo>
                  <a:cubicBezTo>
                    <a:pt x="64" y="0"/>
                    <a:pt x="0" y="95"/>
                    <a:pt x="0" y="159"/>
                  </a:cubicBezTo>
                  <a:cubicBezTo>
                    <a:pt x="0" y="254"/>
                    <a:pt x="64" y="317"/>
                    <a:pt x="127" y="317"/>
                  </a:cubicBezTo>
                  <a:lnTo>
                    <a:pt x="4181" y="317"/>
                  </a:lnTo>
                  <a:cubicBezTo>
                    <a:pt x="4244" y="317"/>
                    <a:pt x="4307" y="254"/>
                    <a:pt x="4307" y="159"/>
                  </a:cubicBezTo>
                  <a:cubicBezTo>
                    <a:pt x="4307" y="95"/>
                    <a:pt x="4244" y="0"/>
                    <a:pt x="418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2" name="Google Shape;172;p13"/>
            <p:cNvSpPr/>
            <p:nvPr/>
          </p:nvSpPr>
          <p:spPr>
            <a:xfrm>
              <a:off x="7716691" y="1299401"/>
              <a:ext cx="131006" cy="10613"/>
            </a:xfrm>
            <a:custGeom>
              <a:avLst/>
              <a:gdLst/>
              <a:ahLst/>
              <a:cxnLst/>
              <a:rect l="l" t="t" r="r" b="b"/>
              <a:pathLst>
                <a:path w="4308" h="349" extrusionOk="0">
                  <a:moveTo>
                    <a:pt x="127" y="0"/>
                  </a:moveTo>
                  <a:cubicBezTo>
                    <a:pt x="64" y="0"/>
                    <a:pt x="0" y="95"/>
                    <a:pt x="0" y="159"/>
                  </a:cubicBezTo>
                  <a:cubicBezTo>
                    <a:pt x="0" y="254"/>
                    <a:pt x="64" y="349"/>
                    <a:pt x="127" y="349"/>
                  </a:cubicBezTo>
                  <a:lnTo>
                    <a:pt x="4181" y="349"/>
                  </a:lnTo>
                  <a:cubicBezTo>
                    <a:pt x="4244" y="349"/>
                    <a:pt x="4307" y="254"/>
                    <a:pt x="4307" y="159"/>
                  </a:cubicBezTo>
                  <a:cubicBezTo>
                    <a:pt x="4307" y="95"/>
                    <a:pt x="4244" y="0"/>
                    <a:pt x="418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" name="Google Shape;173;p13"/>
            <p:cNvSpPr/>
            <p:nvPr/>
          </p:nvSpPr>
          <p:spPr>
            <a:xfrm>
              <a:off x="7688744" y="1152063"/>
              <a:ext cx="189758" cy="275454"/>
            </a:xfrm>
            <a:custGeom>
              <a:avLst/>
              <a:gdLst/>
              <a:ahLst/>
              <a:cxnLst/>
              <a:rect l="l" t="t" r="r" b="b"/>
              <a:pathLst>
                <a:path w="6240" h="9058" extrusionOk="0">
                  <a:moveTo>
                    <a:pt x="4308" y="317"/>
                  </a:moveTo>
                  <a:cubicBezTo>
                    <a:pt x="4371" y="317"/>
                    <a:pt x="4435" y="348"/>
                    <a:pt x="4435" y="443"/>
                  </a:cubicBezTo>
                  <a:lnTo>
                    <a:pt x="4435" y="950"/>
                  </a:lnTo>
                  <a:lnTo>
                    <a:pt x="1774" y="950"/>
                  </a:lnTo>
                  <a:lnTo>
                    <a:pt x="1774" y="443"/>
                  </a:lnTo>
                  <a:cubicBezTo>
                    <a:pt x="1774" y="348"/>
                    <a:pt x="1806" y="317"/>
                    <a:pt x="1869" y="317"/>
                  </a:cubicBezTo>
                  <a:close/>
                  <a:moveTo>
                    <a:pt x="5765" y="6714"/>
                  </a:moveTo>
                  <a:lnTo>
                    <a:pt x="3896" y="8582"/>
                  </a:lnTo>
                  <a:lnTo>
                    <a:pt x="3896" y="6841"/>
                  </a:lnTo>
                  <a:cubicBezTo>
                    <a:pt x="3896" y="6746"/>
                    <a:pt x="3928" y="6714"/>
                    <a:pt x="4023" y="6714"/>
                  </a:cubicBezTo>
                  <a:close/>
                  <a:moveTo>
                    <a:pt x="5828" y="1204"/>
                  </a:moveTo>
                  <a:cubicBezTo>
                    <a:pt x="5923" y="1204"/>
                    <a:pt x="5986" y="1267"/>
                    <a:pt x="5986" y="1362"/>
                  </a:cubicBezTo>
                  <a:lnTo>
                    <a:pt x="5986" y="6397"/>
                  </a:lnTo>
                  <a:lnTo>
                    <a:pt x="4023" y="6397"/>
                  </a:lnTo>
                  <a:cubicBezTo>
                    <a:pt x="3801" y="6397"/>
                    <a:pt x="3611" y="6556"/>
                    <a:pt x="3611" y="6809"/>
                  </a:cubicBezTo>
                  <a:lnTo>
                    <a:pt x="1046" y="6809"/>
                  </a:lnTo>
                  <a:cubicBezTo>
                    <a:pt x="983" y="6809"/>
                    <a:pt x="919" y="6872"/>
                    <a:pt x="919" y="6967"/>
                  </a:cubicBezTo>
                  <a:cubicBezTo>
                    <a:pt x="919" y="7031"/>
                    <a:pt x="983" y="7126"/>
                    <a:pt x="1046" y="7126"/>
                  </a:cubicBezTo>
                  <a:lnTo>
                    <a:pt x="3643" y="7126"/>
                  </a:lnTo>
                  <a:lnTo>
                    <a:pt x="3643" y="7759"/>
                  </a:lnTo>
                  <a:lnTo>
                    <a:pt x="1046" y="7759"/>
                  </a:lnTo>
                  <a:cubicBezTo>
                    <a:pt x="983" y="7759"/>
                    <a:pt x="919" y="7822"/>
                    <a:pt x="919" y="7886"/>
                  </a:cubicBezTo>
                  <a:cubicBezTo>
                    <a:pt x="919" y="7981"/>
                    <a:pt x="983" y="8012"/>
                    <a:pt x="1046" y="8012"/>
                  </a:cubicBezTo>
                  <a:lnTo>
                    <a:pt x="3643" y="8012"/>
                  </a:lnTo>
                  <a:lnTo>
                    <a:pt x="3643" y="8836"/>
                  </a:lnTo>
                  <a:lnTo>
                    <a:pt x="381" y="8836"/>
                  </a:lnTo>
                  <a:cubicBezTo>
                    <a:pt x="286" y="8836"/>
                    <a:pt x="223" y="8741"/>
                    <a:pt x="223" y="8646"/>
                  </a:cubicBezTo>
                  <a:lnTo>
                    <a:pt x="223" y="1362"/>
                  </a:lnTo>
                  <a:cubicBezTo>
                    <a:pt x="223" y="1267"/>
                    <a:pt x="286" y="1204"/>
                    <a:pt x="381" y="1204"/>
                  </a:cubicBezTo>
                  <a:close/>
                  <a:moveTo>
                    <a:pt x="1869" y="0"/>
                  </a:moveTo>
                  <a:cubicBezTo>
                    <a:pt x="1648" y="0"/>
                    <a:pt x="1458" y="222"/>
                    <a:pt x="1458" y="443"/>
                  </a:cubicBezTo>
                  <a:lnTo>
                    <a:pt x="1458" y="950"/>
                  </a:lnTo>
                  <a:lnTo>
                    <a:pt x="381" y="950"/>
                  </a:lnTo>
                  <a:cubicBezTo>
                    <a:pt x="128" y="950"/>
                    <a:pt x="1" y="1109"/>
                    <a:pt x="1" y="1362"/>
                  </a:cubicBezTo>
                  <a:lnTo>
                    <a:pt x="1" y="8646"/>
                  </a:lnTo>
                  <a:cubicBezTo>
                    <a:pt x="1" y="8867"/>
                    <a:pt x="128" y="9057"/>
                    <a:pt x="381" y="9057"/>
                  </a:cubicBezTo>
                  <a:lnTo>
                    <a:pt x="3801" y="9057"/>
                  </a:lnTo>
                  <a:cubicBezTo>
                    <a:pt x="3833" y="9057"/>
                    <a:pt x="3833" y="9026"/>
                    <a:pt x="3833" y="9026"/>
                  </a:cubicBezTo>
                  <a:lnTo>
                    <a:pt x="6208" y="6651"/>
                  </a:lnTo>
                  <a:cubicBezTo>
                    <a:pt x="6208" y="6651"/>
                    <a:pt x="6208" y="6651"/>
                    <a:pt x="6240" y="6619"/>
                  </a:cubicBezTo>
                  <a:cubicBezTo>
                    <a:pt x="6240" y="6619"/>
                    <a:pt x="6240" y="6619"/>
                    <a:pt x="6240" y="6587"/>
                  </a:cubicBezTo>
                  <a:lnTo>
                    <a:pt x="6240" y="6556"/>
                  </a:lnTo>
                  <a:lnTo>
                    <a:pt x="6240" y="1362"/>
                  </a:lnTo>
                  <a:cubicBezTo>
                    <a:pt x="6240" y="1109"/>
                    <a:pt x="6081" y="950"/>
                    <a:pt x="5828" y="950"/>
                  </a:cubicBezTo>
                  <a:lnTo>
                    <a:pt x="4783" y="950"/>
                  </a:lnTo>
                  <a:lnTo>
                    <a:pt x="4783" y="443"/>
                  </a:lnTo>
                  <a:cubicBezTo>
                    <a:pt x="4783" y="222"/>
                    <a:pt x="4530" y="0"/>
                    <a:pt x="430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74" name="Google Shape;174;p13"/>
          <p:cNvSpPr/>
          <p:nvPr/>
        </p:nvSpPr>
        <p:spPr>
          <a:xfrm>
            <a:off x="9424137" y="3584127"/>
            <a:ext cx="176314" cy="174458"/>
          </a:xfrm>
          <a:custGeom>
            <a:avLst/>
            <a:gdLst/>
            <a:ahLst/>
            <a:cxnLst/>
            <a:rect l="l" t="t" r="r" b="b"/>
            <a:pathLst>
              <a:path w="2946" h="2915" extrusionOk="0">
                <a:moveTo>
                  <a:pt x="1457" y="1"/>
                </a:moveTo>
                <a:cubicBezTo>
                  <a:pt x="665" y="1"/>
                  <a:pt x="0" y="634"/>
                  <a:pt x="0" y="1458"/>
                </a:cubicBezTo>
                <a:cubicBezTo>
                  <a:pt x="0" y="2249"/>
                  <a:pt x="665" y="2915"/>
                  <a:pt x="1457" y="2915"/>
                </a:cubicBezTo>
                <a:cubicBezTo>
                  <a:pt x="2281" y="2915"/>
                  <a:pt x="2946" y="2249"/>
                  <a:pt x="2946" y="1458"/>
                </a:cubicBezTo>
                <a:cubicBezTo>
                  <a:pt x="2946" y="634"/>
                  <a:pt x="2281" y="1"/>
                  <a:pt x="145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4" name="Google Shape;184;p13"/>
          <p:cNvSpPr/>
          <p:nvPr/>
        </p:nvSpPr>
        <p:spPr>
          <a:xfrm>
            <a:off x="10314910" y="5609428"/>
            <a:ext cx="6093082" cy="1395620"/>
          </a:xfrm>
          <a:custGeom>
            <a:avLst/>
            <a:gdLst/>
            <a:ahLst/>
            <a:cxnLst/>
            <a:rect l="l" t="t" r="r" b="b"/>
            <a:pathLst>
              <a:path w="93234" h="18306" extrusionOk="0">
                <a:moveTo>
                  <a:pt x="9152" y="1"/>
                </a:moveTo>
                <a:cubicBezTo>
                  <a:pt x="4117" y="1"/>
                  <a:pt x="0" y="4118"/>
                  <a:pt x="0" y="9153"/>
                </a:cubicBezTo>
                <a:cubicBezTo>
                  <a:pt x="0" y="14188"/>
                  <a:pt x="4117" y="18305"/>
                  <a:pt x="9152" y="18305"/>
                </a:cubicBezTo>
                <a:lnTo>
                  <a:pt x="84082" y="18305"/>
                </a:lnTo>
                <a:cubicBezTo>
                  <a:pt x="89149" y="18305"/>
                  <a:pt x="93234" y="14188"/>
                  <a:pt x="93234" y="9153"/>
                </a:cubicBezTo>
                <a:cubicBezTo>
                  <a:pt x="93234" y="4118"/>
                  <a:pt x="89149" y="1"/>
                  <a:pt x="84082" y="1"/>
                </a:cubicBezTo>
                <a:cubicBezTo>
                  <a:pt x="83828" y="1"/>
                  <a:pt x="83543" y="64"/>
                  <a:pt x="83290" y="64"/>
                </a:cubicBezTo>
                <a:lnTo>
                  <a:pt x="9976" y="64"/>
                </a:lnTo>
                <a:cubicBezTo>
                  <a:pt x="9691" y="64"/>
                  <a:pt x="9438" y="1"/>
                  <a:pt x="9152" y="1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5" name="Google Shape;185;p13"/>
          <p:cNvSpPr/>
          <p:nvPr/>
        </p:nvSpPr>
        <p:spPr>
          <a:xfrm>
            <a:off x="15891888" y="6438100"/>
            <a:ext cx="691354" cy="708905"/>
          </a:xfrm>
          <a:custGeom>
            <a:avLst/>
            <a:gdLst/>
            <a:ahLst/>
            <a:cxnLst/>
            <a:rect l="l" t="t" r="r" b="b"/>
            <a:pathLst>
              <a:path w="11814" h="11845" extrusionOk="0">
                <a:moveTo>
                  <a:pt x="11497" y="1"/>
                </a:moveTo>
                <a:cubicBezTo>
                  <a:pt x="11338" y="1"/>
                  <a:pt x="11180" y="159"/>
                  <a:pt x="11180" y="349"/>
                </a:cubicBezTo>
                <a:cubicBezTo>
                  <a:pt x="11180" y="6303"/>
                  <a:pt x="6303" y="11180"/>
                  <a:pt x="318" y="11180"/>
                </a:cubicBezTo>
                <a:cubicBezTo>
                  <a:pt x="159" y="11180"/>
                  <a:pt x="1" y="11338"/>
                  <a:pt x="1" y="11496"/>
                </a:cubicBezTo>
                <a:cubicBezTo>
                  <a:pt x="1" y="11686"/>
                  <a:pt x="159" y="11845"/>
                  <a:pt x="318" y="11845"/>
                </a:cubicBezTo>
                <a:cubicBezTo>
                  <a:pt x="6683" y="11845"/>
                  <a:pt x="11813" y="6683"/>
                  <a:pt x="11813" y="349"/>
                </a:cubicBezTo>
                <a:cubicBezTo>
                  <a:pt x="11813" y="159"/>
                  <a:pt x="11687" y="1"/>
                  <a:pt x="11497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6" name="Google Shape;186;p13"/>
          <p:cNvSpPr/>
          <p:nvPr/>
        </p:nvSpPr>
        <p:spPr>
          <a:xfrm>
            <a:off x="9555155" y="5459135"/>
            <a:ext cx="1364726" cy="703220"/>
          </a:xfrm>
          <a:custGeom>
            <a:avLst/>
            <a:gdLst/>
            <a:ahLst/>
            <a:cxnLst/>
            <a:rect l="l" t="t" r="r" b="b"/>
            <a:pathLst>
              <a:path w="22803" h="11750" extrusionOk="0">
                <a:moveTo>
                  <a:pt x="21535" y="1"/>
                </a:moveTo>
                <a:cubicBezTo>
                  <a:pt x="18464" y="1"/>
                  <a:pt x="15582" y="1173"/>
                  <a:pt x="13397" y="3326"/>
                </a:cubicBezTo>
                <a:cubicBezTo>
                  <a:pt x="11306" y="5416"/>
                  <a:pt x="10135" y="8171"/>
                  <a:pt x="10040" y="11117"/>
                </a:cubicBezTo>
                <a:lnTo>
                  <a:pt x="349" y="11117"/>
                </a:lnTo>
                <a:cubicBezTo>
                  <a:pt x="159" y="11117"/>
                  <a:pt x="1" y="11243"/>
                  <a:pt x="1" y="11433"/>
                </a:cubicBezTo>
                <a:cubicBezTo>
                  <a:pt x="1" y="11623"/>
                  <a:pt x="159" y="11750"/>
                  <a:pt x="349" y="11750"/>
                </a:cubicBezTo>
                <a:lnTo>
                  <a:pt x="10356" y="11750"/>
                </a:lnTo>
                <a:cubicBezTo>
                  <a:pt x="10546" y="11750"/>
                  <a:pt x="10673" y="11623"/>
                  <a:pt x="10673" y="11433"/>
                </a:cubicBezTo>
                <a:cubicBezTo>
                  <a:pt x="10673" y="5479"/>
                  <a:pt x="15550" y="634"/>
                  <a:pt x="21535" y="634"/>
                </a:cubicBezTo>
                <a:cubicBezTo>
                  <a:pt x="21789" y="634"/>
                  <a:pt x="22074" y="634"/>
                  <a:pt x="22359" y="729"/>
                </a:cubicBezTo>
                <a:cubicBezTo>
                  <a:pt x="22379" y="733"/>
                  <a:pt x="22400" y="735"/>
                  <a:pt x="22421" y="735"/>
                </a:cubicBezTo>
                <a:cubicBezTo>
                  <a:pt x="22564" y="735"/>
                  <a:pt x="22711" y="645"/>
                  <a:pt x="22739" y="507"/>
                </a:cubicBezTo>
                <a:cubicBezTo>
                  <a:pt x="22802" y="317"/>
                  <a:pt x="22707" y="159"/>
                  <a:pt x="22517" y="96"/>
                </a:cubicBezTo>
                <a:cubicBezTo>
                  <a:pt x="22169" y="1"/>
                  <a:pt x="21852" y="1"/>
                  <a:pt x="21535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7" name="Google Shape;187;p13"/>
          <p:cNvSpPr/>
          <p:nvPr/>
        </p:nvSpPr>
        <p:spPr>
          <a:xfrm>
            <a:off x="9486925" y="6050506"/>
            <a:ext cx="176314" cy="174399"/>
          </a:xfrm>
          <a:custGeom>
            <a:avLst/>
            <a:gdLst/>
            <a:ahLst/>
            <a:cxnLst/>
            <a:rect l="l" t="t" r="r" b="b"/>
            <a:pathLst>
              <a:path w="2946" h="2914" extrusionOk="0">
                <a:moveTo>
                  <a:pt x="1457" y="0"/>
                </a:moveTo>
                <a:cubicBezTo>
                  <a:pt x="665" y="0"/>
                  <a:pt x="0" y="666"/>
                  <a:pt x="0" y="1457"/>
                </a:cubicBezTo>
                <a:cubicBezTo>
                  <a:pt x="0" y="2281"/>
                  <a:pt x="665" y="2914"/>
                  <a:pt x="1457" y="2914"/>
                </a:cubicBezTo>
                <a:cubicBezTo>
                  <a:pt x="2281" y="2914"/>
                  <a:pt x="2946" y="2281"/>
                  <a:pt x="2946" y="1457"/>
                </a:cubicBezTo>
                <a:cubicBezTo>
                  <a:pt x="2946" y="666"/>
                  <a:pt x="2281" y="0"/>
                  <a:pt x="145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8" name="Google Shape;188;p13"/>
          <p:cNvSpPr/>
          <p:nvPr/>
        </p:nvSpPr>
        <p:spPr>
          <a:xfrm>
            <a:off x="15402313" y="5815858"/>
            <a:ext cx="900362" cy="900362"/>
          </a:xfrm>
          <a:custGeom>
            <a:avLst/>
            <a:gdLst/>
            <a:ahLst/>
            <a:cxnLst/>
            <a:rect l="l" t="t" r="r" b="b"/>
            <a:pathLst>
              <a:path w="15044" h="15044" extrusionOk="0">
                <a:moveTo>
                  <a:pt x="7537" y="0"/>
                </a:moveTo>
                <a:cubicBezTo>
                  <a:pt x="3389" y="0"/>
                  <a:pt x="0" y="3357"/>
                  <a:pt x="0" y="7506"/>
                </a:cubicBezTo>
                <a:cubicBezTo>
                  <a:pt x="0" y="11655"/>
                  <a:pt x="3389" y="15043"/>
                  <a:pt x="7537" y="15043"/>
                </a:cubicBezTo>
                <a:cubicBezTo>
                  <a:pt x="11686" y="15043"/>
                  <a:pt x="15043" y="11655"/>
                  <a:pt x="15043" y="7506"/>
                </a:cubicBezTo>
                <a:cubicBezTo>
                  <a:pt x="15043" y="3357"/>
                  <a:pt x="11686" y="0"/>
                  <a:pt x="753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9" name="Google Shape;189;p13"/>
          <p:cNvSpPr/>
          <p:nvPr/>
        </p:nvSpPr>
        <p:spPr>
          <a:xfrm>
            <a:off x="15693606" y="6001207"/>
            <a:ext cx="375310" cy="526967"/>
          </a:xfrm>
          <a:custGeom>
            <a:avLst/>
            <a:gdLst/>
            <a:ahLst/>
            <a:cxnLst/>
            <a:rect l="l" t="t" r="r" b="b"/>
            <a:pathLst>
              <a:path w="6271" h="8805" extrusionOk="0">
                <a:moveTo>
                  <a:pt x="3135" y="286"/>
                </a:moveTo>
                <a:cubicBezTo>
                  <a:pt x="4719" y="286"/>
                  <a:pt x="5986" y="1553"/>
                  <a:pt x="5986" y="3136"/>
                </a:cubicBezTo>
                <a:cubicBezTo>
                  <a:pt x="5986" y="3896"/>
                  <a:pt x="5637" y="4625"/>
                  <a:pt x="5067" y="5226"/>
                </a:cubicBezTo>
                <a:cubicBezTo>
                  <a:pt x="4972" y="5321"/>
                  <a:pt x="4877" y="5385"/>
                  <a:pt x="4782" y="5480"/>
                </a:cubicBezTo>
                <a:cubicBezTo>
                  <a:pt x="4561" y="5638"/>
                  <a:pt x="4402" y="5796"/>
                  <a:pt x="4402" y="6176"/>
                </a:cubicBezTo>
                <a:lnTo>
                  <a:pt x="4402" y="6430"/>
                </a:lnTo>
                <a:lnTo>
                  <a:pt x="3674" y="6430"/>
                </a:lnTo>
                <a:lnTo>
                  <a:pt x="3674" y="3960"/>
                </a:lnTo>
                <a:cubicBezTo>
                  <a:pt x="3674" y="3770"/>
                  <a:pt x="3801" y="3611"/>
                  <a:pt x="3991" y="3611"/>
                </a:cubicBezTo>
                <a:cubicBezTo>
                  <a:pt x="4181" y="3611"/>
                  <a:pt x="4339" y="3770"/>
                  <a:pt x="4339" y="3960"/>
                </a:cubicBezTo>
                <a:cubicBezTo>
                  <a:pt x="4339" y="4150"/>
                  <a:pt x="4181" y="4308"/>
                  <a:pt x="3991" y="4308"/>
                </a:cubicBezTo>
                <a:cubicBezTo>
                  <a:pt x="3896" y="4308"/>
                  <a:pt x="3832" y="4371"/>
                  <a:pt x="3832" y="4466"/>
                </a:cubicBezTo>
                <a:cubicBezTo>
                  <a:pt x="3832" y="4530"/>
                  <a:pt x="3896" y="4593"/>
                  <a:pt x="3959" y="4593"/>
                </a:cubicBezTo>
                <a:cubicBezTo>
                  <a:pt x="4307" y="4593"/>
                  <a:pt x="4592" y="4308"/>
                  <a:pt x="4592" y="3960"/>
                </a:cubicBezTo>
                <a:cubicBezTo>
                  <a:pt x="4592" y="3611"/>
                  <a:pt x="4307" y="3326"/>
                  <a:pt x="3959" y="3326"/>
                </a:cubicBezTo>
                <a:cubicBezTo>
                  <a:pt x="3611" y="3326"/>
                  <a:pt x="3357" y="3611"/>
                  <a:pt x="3357" y="3960"/>
                </a:cubicBezTo>
                <a:lnTo>
                  <a:pt x="3357" y="6430"/>
                </a:lnTo>
                <a:lnTo>
                  <a:pt x="2945" y="6430"/>
                </a:lnTo>
                <a:lnTo>
                  <a:pt x="2945" y="3960"/>
                </a:lnTo>
                <a:cubicBezTo>
                  <a:pt x="2945" y="3611"/>
                  <a:pt x="2660" y="3326"/>
                  <a:pt x="2312" y="3326"/>
                </a:cubicBezTo>
                <a:cubicBezTo>
                  <a:pt x="1964" y="3326"/>
                  <a:pt x="1679" y="3611"/>
                  <a:pt x="1679" y="3960"/>
                </a:cubicBezTo>
                <a:cubicBezTo>
                  <a:pt x="1679" y="4308"/>
                  <a:pt x="1964" y="4593"/>
                  <a:pt x="2312" y="4593"/>
                </a:cubicBezTo>
                <a:cubicBezTo>
                  <a:pt x="2375" y="4593"/>
                  <a:pt x="2439" y="4530"/>
                  <a:pt x="2439" y="4466"/>
                </a:cubicBezTo>
                <a:cubicBezTo>
                  <a:pt x="2439" y="4371"/>
                  <a:pt x="2375" y="4308"/>
                  <a:pt x="2312" y="4308"/>
                </a:cubicBezTo>
                <a:cubicBezTo>
                  <a:pt x="2122" y="4308"/>
                  <a:pt x="1964" y="4150"/>
                  <a:pt x="1964" y="3960"/>
                </a:cubicBezTo>
                <a:cubicBezTo>
                  <a:pt x="1964" y="3770"/>
                  <a:pt x="2122" y="3611"/>
                  <a:pt x="2312" y="3611"/>
                </a:cubicBezTo>
                <a:cubicBezTo>
                  <a:pt x="2502" y="3611"/>
                  <a:pt x="2692" y="3770"/>
                  <a:pt x="2692" y="3960"/>
                </a:cubicBezTo>
                <a:lnTo>
                  <a:pt x="2692" y="6430"/>
                </a:lnTo>
                <a:lnTo>
                  <a:pt x="1900" y="6430"/>
                </a:lnTo>
                <a:lnTo>
                  <a:pt x="1900" y="6176"/>
                </a:lnTo>
                <a:cubicBezTo>
                  <a:pt x="1900" y="5796"/>
                  <a:pt x="1710" y="5638"/>
                  <a:pt x="1489" y="5480"/>
                </a:cubicBezTo>
                <a:cubicBezTo>
                  <a:pt x="1394" y="5416"/>
                  <a:pt x="1299" y="5321"/>
                  <a:pt x="1204" y="5226"/>
                </a:cubicBezTo>
                <a:cubicBezTo>
                  <a:pt x="602" y="4625"/>
                  <a:pt x="285" y="3896"/>
                  <a:pt x="285" y="3136"/>
                </a:cubicBezTo>
                <a:cubicBezTo>
                  <a:pt x="285" y="1553"/>
                  <a:pt x="1552" y="286"/>
                  <a:pt x="3135" y="286"/>
                </a:cubicBezTo>
                <a:close/>
                <a:moveTo>
                  <a:pt x="4402" y="6746"/>
                </a:moveTo>
                <a:lnTo>
                  <a:pt x="4402" y="6905"/>
                </a:lnTo>
                <a:lnTo>
                  <a:pt x="1900" y="6905"/>
                </a:lnTo>
                <a:lnTo>
                  <a:pt x="1900" y="6746"/>
                </a:lnTo>
                <a:close/>
                <a:moveTo>
                  <a:pt x="4402" y="7221"/>
                </a:moveTo>
                <a:lnTo>
                  <a:pt x="4402" y="7475"/>
                </a:lnTo>
                <a:lnTo>
                  <a:pt x="1900" y="7475"/>
                </a:lnTo>
                <a:lnTo>
                  <a:pt x="1900" y="7221"/>
                </a:lnTo>
                <a:close/>
                <a:moveTo>
                  <a:pt x="4402" y="7728"/>
                </a:moveTo>
                <a:lnTo>
                  <a:pt x="4402" y="7855"/>
                </a:lnTo>
                <a:cubicBezTo>
                  <a:pt x="4402" y="7886"/>
                  <a:pt x="4371" y="7886"/>
                  <a:pt x="4339" y="7886"/>
                </a:cubicBezTo>
                <a:lnTo>
                  <a:pt x="1932" y="7886"/>
                </a:lnTo>
                <a:cubicBezTo>
                  <a:pt x="1900" y="7886"/>
                  <a:pt x="1900" y="7886"/>
                  <a:pt x="1900" y="7855"/>
                </a:cubicBezTo>
                <a:lnTo>
                  <a:pt x="1900" y="7728"/>
                </a:lnTo>
                <a:close/>
                <a:moveTo>
                  <a:pt x="3959" y="8203"/>
                </a:moveTo>
                <a:cubicBezTo>
                  <a:pt x="3737" y="8362"/>
                  <a:pt x="3452" y="8552"/>
                  <a:pt x="3135" y="8552"/>
                </a:cubicBezTo>
                <a:cubicBezTo>
                  <a:pt x="2819" y="8552"/>
                  <a:pt x="2534" y="8362"/>
                  <a:pt x="2312" y="8203"/>
                </a:cubicBezTo>
                <a:close/>
                <a:moveTo>
                  <a:pt x="3135" y="1"/>
                </a:moveTo>
                <a:cubicBezTo>
                  <a:pt x="2280" y="1"/>
                  <a:pt x="1489" y="318"/>
                  <a:pt x="919" y="919"/>
                </a:cubicBezTo>
                <a:cubicBezTo>
                  <a:pt x="317" y="1521"/>
                  <a:pt x="0" y="2281"/>
                  <a:pt x="0" y="3136"/>
                </a:cubicBezTo>
                <a:cubicBezTo>
                  <a:pt x="0" y="3960"/>
                  <a:pt x="349" y="4783"/>
                  <a:pt x="1014" y="5448"/>
                </a:cubicBezTo>
                <a:cubicBezTo>
                  <a:pt x="1109" y="5543"/>
                  <a:pt x="1235" y="5606"/>
                  <a:pt x="1330" y="5701"/>
                </a:cubicBezTo>
                <a:cubicBezTo>
                  <a:pt x="1520" y="5860"/>
                  <a:pt x="1647" y="5923"/>
                  <a:pt x="1647" y="6176"/>
                </a:cubicBezTo>
                <a:lnTo>
                  <a:pt x="1647" y="6525"/>
                </a:lnTo>
                <a:cubicBezTo>
                  <a:pt x="1552" y="6525"/>
                  <a:pt x="1647" y="6556"/>
                  <a:pt x="1647" y="6556"/>
                </a:cubicBezTo>
                <a:lnTo>
                  <a:pt x="1647" y="7855"/>
                </a:lnTo>
                <a:cubicBezTo>
                  <a:pt x="1647" y="8013"/>
                  <a:pt x="1742" y="8203"/>
                  <a:pt x="1932" y="8203"/>
                </a:cubicBezTo>
                <a:cubicBezTo>
                  <a:pt x="2217" y="8583"/>
                  <a:pt x="2660" y="8805"/>
                  <a:pt x="3135" y="8805"/>
                </a:cubicBezTo>
                <a:cubicBezTo>
                  <a:pt x="3611" y="8805"/>
                  <a:pt x="4054" y="8583"/>
                  <a:pt x="4339" y="8203"/>
                </a:cubicBezTo>
                <a:cubicBezTo>
                  <a:pt x="4529" y="8203"/>
                  <a:pt x="4719" y="8013"/>
                  <a:pt x="4719" y="7855"/>
                </a:cubicBezTo>
                <a:lnTo>
                  <a:pt x="4719" y="6556"/>
                </a:lnTo>
                <a:lnTo>
                  <a:pt x="4719" y="6525"/>
                </a:lnTo>
                <a:lnTo>
                  <a:pt x="4719" y="6176"/>
                </a:lnTo>
                <a:cubicBezTo>
                  <a:pt x="4719" y="5923"/>
                  <a:pt x="4782" y="5860"/>
                  <a:pt x="5004" y="5701"/>
                </a:cubicBezTo>
                <a:cubicBezTo>
                  <a:pt x="5099" y="5606"/>
                  <a:pt x="5162" y="5543"/>
                  <a:pt x="5289" y="5416"/>
                </a:cubicBezTo>
                <a:cubicBezTo>
                  <a:pt x="5922" y="4783"/>
                  <a:pt x="6271" y="3960"/>
                  <a:pt x="6271" y="3136"/>
                </a:cubicBezTo>
                <a:cubicBezTo>
                  <a:pt x="6271" y="1394"/>
                  <a:pt x="4846" y="1"/>
                  <a:pt x="3135" y="1"/>
                </a:cubicBezTo>
                <a:close/>
              </a:path>
            </a:pathLst>
          </a:custGeom>
          <a:solidFill>
            <a:srgbClr val="CCCCC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0" name="Google Shape;190;p13"/>
          <p:cNvSpPr/>
          <p:nvPr/>
        </p:nvSpPr>
        <p:spPr>
          <a:xfrm>
            <a:off x="15454104" y="6042905"/>
            <a:ext cx="17116" cy="28488"/>
          </a:xfrm>
          <a:custGeom>
            <a:avLst/>
            <a:gdLst/>
            <a:ahLst/>
            <a:cxnLst/>
            <a:rect l="l" t="t" r="r" b="b"/>
            <a:pathLst>
              <a:path w="286" h="476" extrusionOk="0">
                <a:moveTo>
                  <a:pt x="127" y="1"/>
                </a:moveTo>
                <a:cubicBezTo>
                  <a:pt x="32" y="1"/>
                  <a:pt x="1" y="64"/>
                  <a:pt x="1" y="159"/>
                </a:cubicBezTo>
                <a:cubicBezTo>
                  <a:pt x="1" y="222"/>
                  <a:pt x="1" y="286"/>
                  <a:pt x="1" y="349"/>
                </a:cubicBezTo>
                <a:cubicBezTo>
                  <a:pt x="1" y="412"/>
                  <a:pt x="64" y="476"/>
                  <a:pt x="127" y="476"/>
                </a:cubicBezTo>
                <a:cubicBezTo>
                  <a:pt x="222" y="476"/>
                  <a:pt x="286" y="412"/>
                  <a:pt x="286" y="349"/>
                </a:cubicBezTo>
                <a:cubicBezTo>
                  <a:pt x="286" y="286"/>
                  <a:pt x="286" y="191"/>
                  <a:pt x="286" y="127"/>
                </a:cubicBezTo>
                <a:cubicBezTo>
                  <a:pt x="254" y="32"/>
                  <a:pt x="191" y="1"/>
                  <a:pt x="127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1" name="Google Shape;191;p13"/>
          <p:cNvSpPr/>
          <p:nvPr/>
        </p:nvSpPr>
        <p:spPr>
          <a:xfrm>
            <a:off x="15429446" y="5977729"/>
            <a:ext cx="36088" cy="53864"/>
          </a:xfrm>
          <a:custGeom>
            <a:avLst/>
            <a:gdLst/>
            <a:ahLst/>
            <a:cxnLst/>
            <a:rect l="l" t="t" r="r" b="b"/>
            <a:pathLst>
              <a:path w="603" h="900" extrusionOk="0">
                <a:moveTo>
                  <a:pt x="152" y="1"/>
                </a:moveTo>
                <a:cubicBezTo>
                  <a:pt x="132" y="1"/>
                  <a:pt x="113" y="5"/>
                  <a:pt x="96" y="13"/>
                </a:cubicBezTo>
                <a:cubicBezTo>
                  <a:pt x="33" y="76"/>
                  <a:pt x="1" y="171"/>
                  <a:pt x="64" y="235"/>
                </a:cubicBezTo>
                <a:cubicBezTo>
                  <a:pt x="159" y="393"/>
                  <a:pt x="254" y="583"/>
                  <a:pt x="318" y="773"/>
                </a:cubicBezTo>
                <a:cubicBezTo>
                  <a:pt x="349" y="836"/>
                  <a:pt x="381" y="900"/>
                  <a:pt x="444" y="900"/>
                </a:cubicBezTo>
                <a:cubicBezTo>
                  <a:pt x="476" y="900"/>
                  <a:pt x="476" y="900"/>
                  <a:pt x="508" y="868"/>
                </a:cubicBezTo>
                <a:cubicBezTo>
                  <a:pt x="571" y="868"/>
                  <a:pt x="603" y="773"/>
                  <a:pt x="603" y="710"/>
                </a:cubicBezTo>
                <a:cubicBezTo>
                  <a:pt x="508" y="488"/>
                  <a:pt x="413" y="266"/>
                  <a:pt x="286" y="76"/>
                </a:cubicBezTo>
                <a:cubicBezTo>
                  <a:pt x="263" y="30"/>
                  <a:pt x="206" y="1"/>
                  <a:pt x="152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2" name="Google Shape;192;p13"/>
          <p:cNvSpPr/>
          <p:nvPr/>
        </p:nvSpPr>
        <p:spPr>
          <a:xfrm>
            <a:off x="15308192" y="5910218"/>
            <a:ext cx="121313" cy="60746"/>
          </a:xfrm>
          <a:custGeom>
            <a:avLst/>
            <a:gdLst/>
            <a:ahLst/>
            <a:cxnLst/>
            <a:rect l="l" t="t" r="r" b="b"/>
            <a:pathLst>
              <a:path w="2027" h="1015" extrusionOk="0">
                <a:moveTo>
                  <a:pt x="158" y="1"/>
                </a:moveTo>
                <a:cubicBezTo>
                  <a:pt x="63" y="1"/>
                  <a:pt x="0" y="64"/>
                  <a:pt x="0" y="128"/>
                </a:cubicBezTo>
                <a:cubicBezTo>
                  <a:pt x="0" y="223"/>
                  <a:pt x="63" y="286"/>
                  <a:pt x="158" y="286"/>
                </a:cubicBezTo>
                <a:cubicBezTo>
                  <a:pt x="760" y="286"/>
                  <a:pt x="1362" y="508"/>
                  <a:pt x="1774" y="951"/>
                </a:cubicBezTo>
                <a:cubicBezTo>
                  <a:pt x="1805" y="983"/>
                  <a:pt x="1837" y="1014"/>
                  <a:pt x="1900" y="1014"/>
                </a:cubicBezTo>
                <a:cubicBezTo>
                  <a:pt x="1932" y="1014"/>
                  <a:pt x="1964" y="983"/>
                  <a:pt x="1995" y="983"/>
                </a:cubicBezTo>
                <a:cubicBezTo>
                  <a:pt x="2027" y="919"/>
                  <a:pt x="2027" y="824"/>
                  <a:pt x="1995" y="761"/>
                </a:cubicBezTo>
                <a:cubicBezTo>
                  <a:pt x="1489" y="254"/>
                  <a:pt x="855" y="1"/>
                  <a:pt x="158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3" name="Google Shape;193;p13"/>
          <p:cNvSpPr/>
          <p:nvPr/>
        </p:nvSpPr>
        <p:spPr>
          <a:xfrm>
            <a:off x="7076010" y="8021645"/>
            <a:ext cx="134599" cy="66493"/>
          </a:xfrm>
          <a:custGeom>
            <a:avLst/>
            <a:gdLst/>
            <a:ahLst/>
            <a:cxnLst/>
            <a:rect l="l" t="t" r="r" b="b"/>
            <a:pathLst>
              <a:path w="2249" h="1111" extrusionOk="0">
                <a:moveTo>
                  <a:pt x="422" y="1"/>
                </a:moveTo>
                <a:cubicBezTo>
                  <a:pt x="290" y="1"/>
                  <a:pt x="188" y="27"/>
                  <a:pt x="159" y="96"/>
                </a:cubicBezTo>
                <a:cubicBezTo>
                  <a:pt x="0" y="571"/>
                  <a:pt x="539" y="476"/>
                  <a:pt x="950" y="983"/>
                </a:cubicBezTo>
                <a:cubicBezTo>
                  <a:pt x="1018" y="1076"/>
                  <a:pt x="1143" y="1111"/>
                  <a:pt x="1290" y="1111"/>
                </a:cubicBezTo>
                <a:cubicBezTo>
                  <a:pt x="1689" y="1111"/>
                  <a:pt x="2249" y="856"/>
                  <a:pt x="2249" y="856"/>
                </a:cubicBezTo>
                <a:cubicBezTo>
                  <a:pt x="2249" y="856"/>
                  <a:pt x="1869" y="413"/>
                  <a:pt x="1330" y="191"/>
                </a:cubicBezTo>
                <a:cubicBezTo>
                  <a:pt x="1156" y="126"/>
                  <a:pt x="713" y="1"/>
                  <a:pt x="422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4" name="Google Shape;194;p13"/>
          <p:cNvSpPr/>
          <p:nvPr/>
        </p:nvSpPr>
        <p:spPr>
          <a:xfrm>
            <a:off x="7039981" y="7757712"/>
            <a:ext cx="653965" cy="437253"/>
          </a:xfrm>
          <a:custGeom>
            <a:avLst/>
            <a:gdLst/>
            <a:ahLst/>
            <a:cxnLst/>
            <a:rect l="l" t="t" r="r" b="b"/>
            <a:pathLst>
              <a:path w="10927" h="7306" extrusionOk="0">
                <a:moveTo>
                  <a:pt x="9853" y="0"/>
                </a:moveTo>
                <a:cubicBezTo>
                  <a:pt x="9700" y="0"/>
                  <a:pt x="9530" y="34"/>
                  <a:pt x="9343" y="104"/>
                </a:cubicBezTo>
                <a:cubicBezTo>
                  <a:pt x="7316" y="928"/>
                  <a:pt x="3579" y="4728"/>
                  <a:pt x="2566" y="4981"/>
                </a:cubicBezTo>
                <a:cubicBezTo>
                  <a:pt x="2471" y="5010"/>
                  <a:pt x="2382" y="5020"/>
                  <a:pt x="2296" y="5020"/>
                </a:cubicBezTo>
                <a:cubicBezTo>
                  <a:pt x="2042" y="5020"/>
                  <a:pt x="1814" y="4926"/>
                  <a:pt x="1523" y="4926"/>
                </a:cubicBezTo>
                <a:cubicBezTo>
                  <a:pt x="1258" y="4926"/>
                  <a:pt x="942" y="5004"/>
                  <a:pt x="507" y="5298"/>
                </a:cubicBezTo>
                <a:cubicBezTo>
                  <a:pt x="1" y="5615"/>
                  <a:pt x="792" y="7135"/>
                  <a:pt x="1394" y="7261"/>
                </a:cubicBezTo>
                <a:cubicBezTo>
                  <a:pt x="1505" y="7291"/>
                  <a:pt x="1614" y="7306"/>
                  <a:pt x="1718" y="7306"/>
                </a:cubicBezTo>
                <a:cubicBezTo>
                  <a:pt x="2388" y="7306"/>
                  <a:pt x="2904" y="6717"/>
                  <a:pt x="3041" y="5868"/>
                </a:cubicBezTo>
                <a:cubicBezTo>
                  <a:pt x="3421" y="5393"/>
                  <a:pt x="8203" y="3049"/>
                  <a:pt x="9501" y="2258"/>
                </a:cubicBezTo>
                <a:cubicBezTo>
                  <a:pt x="10103" y="1909"/>
                  <a:pt x="10926" y="1339"/>
                  <a:pt x="10800" y="864"/>
                </a:cubicBezTo>
                <a:cubicBezTo>
                  <a:pt x="10633" y="315"/>
                  <a:pt x="10322" y="0"/>
                  <a:pt x="9853" y="0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5" name="Google Shape;195;p13"/>
          <p:cNvSpPr/>
          <p:nvPr/>
        </p:nvSpPr>
        <p:spPr>
          <a:xfrm>
            <a:off x="7591555" y="7643935"/>
            <a:ext cx="227245" cy="196243"/>
          </a:xfrm>
          <a:custGeom>
            <a:avLst/>
            <a:gdLst/>
            <a:ahLst/>
            <a:cxnLst/>
            <a:rect l="l" t="t" r="r" b="b"/>
            <a:pathLst>
              <a:path w="3797" h="3279" extrusionOk="0">
                <a:moveTo>
                  <a:pt x="1515" y="1"/>
                </a:moveTo>
                <a:cubicBezTo>
                  <a:pt x="1488" y="1"/>
                  <a:pt x="1468" y="4"/>
                  <a:pt x="1457" y="10"/>
                </a:cubicBezTo>
                <a:cubicBezTo>
                  <a:pt x="1457" y="10"/>
                  <a:pt x="380" y="1910"/>
                  <a:pt x="159" y="2544"/>
                </a:cubicBezTo>
                <a:cubicBezTo>
                  <a:pt x="0" y="2987"/>
                  <a:pt x="634" y="3145"/>
                  <a:pt x="1045" y="3272"/>
                </a:cubicBezTo>
                <a:cubicBezTo>
                  <a:pt x="1064" y="3276"/>
                  <a:pt x="1084" y="3279"/>
                  <a:pt x="1105" y="3279"/>
                </a:cubicBezTo>
                <a:cubicBezTo>
                  <a:pt x="1536" y="3279"/>
                  <a:pt x="2631" y="2397"/>
                  <a:pt x="3294" y="1372"/>
                </a:cubicBezTo>
                <a:cubicBezTo>
                  <a:pt x="3796" y="603"/>
                  <a:pt x="1900" y="1"/>
                  <a:pt x="1515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6" name="Google Shape;196;p13"/>
          <p:cNvSpPr/>
          <p:nvPr/>
        </p:nvSpPr>
        <p:spPr>
          <a:xfrm>
            <a:off x="7621898" y="7263833"/>
            <a:ext cx="506080" cy="572153"/>
          </a:xfrm>
          <a:custGeom>
            <a:avLst/>
            <a:gdLst/>
            <a:ahLst/>
            <a:cxnLst/>
            <a:rect l="l" t="t" r="r" b="b"/>
            <a:pathLst>
              <a:path w="8456" h="9560" extrusionOk="0">
                <a:moveTo>
                  <a:pt x="6128" y="0"/>
                </a:moveTo>
                <a:cubicBezTo>
                  <a:pt x="5836" y="0"/>
                  <a:pt x="5546" y="97"/>
                  <a:pt x="5289" y="312"/>
                </a:cubicBezTo>
                <a:cubicBezTo>
                  <a:pt x="3674" y="1674"/>
                  <a:pt x="0" y="7184"/>
                  <a:pt x="0" y="7184"/>
                </a:cubicBezTo>
                <a:cubicBezTo>
                  <a:pt x="0" y="7184"/>
                  <a:pt x="190" y="7754"/>
                  <a:pt x="1140" y="8483"/>
                </a:cubicBezTo>
                <a:cubicBezTo>
                  <a:pt x="2458" y="9531"/>
                  <a:pt x="3210" y="9560"/>
                  <a:pt x="3287" y="9560"/>
                </a:cubicBezTo>
                <a:cubicBezTo>
                  <a:pt x="3291" y="9560"/>
                  <a:pt x="3294" y="9560"/>
                  <a:pt x="3294" y="9560"/>
                </a:cubicBezTo>
                <a:cubicBezTo>
                  <a:pt x="3294" y="9560"/>
                  <a:pt x="5701" y="7058"/>
                  <a:pt x="7126" y="5443"/>
                </a:cubicBezTo>
                <a:cubicBezTo>
                  <a:pt x="7822" y="4651"/>
                  <a:pt x="8456" y="3859"/>
                  <a:pt x="8012" y="1769"/>
                </a:cubicBezTo>
                <a:cubicBezTo>
                  <a:pt x="7802" y="764"/>
                  <a:pt x="6953" y="0"/>
                  <a:pt x="6128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7" name="Google Shape;197;p13"/>
          <p:cNvSpPr/>
          <p:nvPr/>
        </p:nvSpPr>
        <p:spPr>
          <a:xfrm>
            <a:off x="7142324" y="9505732"/>
            <a:ext cx="247593" cy="98631"/>
          </a:xfrm>
          <a:custGeom>
            <a:avLst/>
            <a:gdLst/>
            <a:ahLst/>
            <a:cxnLst/>
            <a:rect l="l" t="t" r="r" b="b"/>
            <a:pathLst>
              <a:path w="4137" h="1648" extrusionOk="0">
                <a:moveTo>
                  <a:pt x="603" y="1"/>
                </a:moveTo>
                <a:cubicBezTo>
                  <a:pt x="1" y="223"/>
                  <a:pt x="191" y="539"/>
                  <a:pt x="507" y="666"/>
                </a:cubicBezTo>
                <a:cubicBezTo>
                  <a:pt x="824" y="793"/>
                  <a:pt x="3801" y="1648"/>
                  <a:pt x="3801" y="1648"/>
                </a:cubicBezTo>
                <a:cubicBezTo>
                  <a:pt x="3801" y="1648"/>
                  <a:pt x="3833" y="1426"/>
                  <a:pt x="3991" y="729"/>
                </a:cubicBezTo>
                <a:cubicBezTo>
                  <a:pt x="4136" y="91"/>
                  <a:pt x="3829" y="64"/>
                  <a:pt x="3606" y="64"/>
                </a:cubicBezTo>
                <a:cubicBezTo>
                  <a:pt x="3586" y="64"/>
                  <a:pt x="3566" y="64"/>
                  <a:pt x="3548" y="64"/>
                </a:cubicBezTo>
                <a:cubicBezTo>
                  <a:pt x="3358" y="64"/>
                  <a:pt x="603" y="1"/>
                  <a:pt x="603" y="1"/>
                </a:cubicBezTo>
                <a:close/>
              </a:path>
            </a:pathLst>
          </a:custGeom>
          <a:solidFill>
            <a:srgbClr val="101B2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8" name="Google Shape;198;p13"/>
          <p:cNvSpPr/>
          <p:nvPr/>
        </p:nvSpPr>
        <p:spPr>
          <a:xfrm>
            <a:off x="7527633" y="7903265"/>
            <a:ext cx="575684" cy="893779"/>
          </a:xfrm>
          <a:custGeom>
            <a:avLst/>
            <a:gdLst/>
            <a:ahLst/>
            <a:cxnLst/>
            <a:rect l="l" t="t" r="r" b="b"/>
            <a:pathLst>
              <a:path w="9619" h="14934" extrusionOk="0">
                <a:moveTo>
                  <a:pt x="6289" y="0"/>
                </a:moveTo>
                <a:cubicBezTo>
                  <a:pt x="4890" y="0"/>
                  <a:pt x="3341" y="928"/>
                  <a:pt x="2937" y="2422"/>
                </a:cubicBezTo>
                <a:cubicBezTo>
                  <a:pt x="2937" y="2422"/>
                  <a:pt x="657" y="11100"/>
                  <a:pt x="245" y="12873"/>
                </a:cubicBezTo>
                <a:cubicBezTo>
                  <a:pt x="0" y="13996"/>
                  <a:pt x="1241" y="14934"/>
                  <a:pt x="2579" y="14934"/>
                </a:cubicBezTo>
                <a:cubicBezTo>
                  <a:pt x="3317" y="14934"/>
                  <a:pt x="4084" y="14648"/>
                  <a:pt x="4647" y="13950"/>
                </a:cubicBezTo>
                <a:cubicBezTo>
                  <a:pt x="6199" y="11986"/>
                  <a:pt x="8289" y="9200"/>
                  <a:pt x="8954" y="6919"/>
                </a:cubicBezTo>
                <a:cubicBezTo>
                  <a:pt x="9619" y="4671"/>
                  <a:pt x="9556" y="2771"/>
                  <a:pt x="8289" y="966"/>
                </a:cubicBezTo>
                <a:cubicBezTo>
                  <a:pt x="7830" y="300"/>
                  <a:pt x="7084" y="0"/>
                  <a:pt x="6289" y="0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9" name="Google Shape;199;p13"/>
          <p:cNvSpPr/>
          <p:nvPr/>
        </p:nvSpPr>
        <p:spPr>
          <a:xfrm>
            <a:off x="7322410" y="8583751"/>
            <a:ext cx="507995" cy="963442"/>
          </a:xfrm>
          <a:custGeom>
            <a:avLst/>
            <a:gdLst/>
            <a:ahLst/>
            <a:cxnLst/>
            <a:rect l="l" t="t" r="r" b="b"/>
            <a:pathLst>
              <a:path w="8488" h="16098" extrusionOk="0">
                <a:moveTo>
                  <a:pt x="5335" y="0"/>
                </a:moveTo>
                <a:cubicBezTo>
                  <a:pt x="4514" y="0"/>
                  <a:pt x="3967" y="405"/>
                  <a:pt x="3801" y="1028"/>
                </a:cubicBezTo>
                <a:cubicBezTo>
                  <a:pt x="3167" y="3118"/>
                  <a:pt x="3326" y="3182"/>
                  <a:pt x="2661" y="5779"/>
                </a:cubicBezTo>
                <a:cubicBezTo>
                  <a:pt x="1964" y="8344"/>
                  <a:pt x="0" y="15786"/>
                  <a:pt x="0" y="15786"/>
                </a:cubicBezTo>
                <a:cubicBezTo>
                  <a:pt x="0" y="15786"/>
                  <a:pt x="127" y="16039"/>
                  <a:pt x="349" y="16071"/>
                </a:cubicBezTo>
                <a:cubicBezTo>
                  <a:pt x="412" y="16090"/>
                  <a:pt x="467" y="16098"/>
                  <a:pt x="513" y="16098"/>
                </a:cubicBezTo>
                <a:cubicBezTo>
                  <a:pt x="700" y="16098"/>
                  <a:pt x="760" y="15976"/>
                  <a:pt x="760" y="15976"/>
                </a:cubicBezTo>
                <a:cubicBezTo>
                  <a:pt x="760" y="15976"/>
                  <a:pt x="1425" y="14202"/>
                  <a:pt x="2154" y="13126"/>
                </a:cubicBezTo>
                <a:cubicBezTo>
                  <a:pt x="2914" y="12081"/>
                  <a:pt x="6904" y="5177"/>
                  <a:pt x="7664" y="3783"/>
                </a:cubicBezTo>
                <a:cubicBezTo>
                  <a:pt x="8424" y="2390"/>
                  <a:pt x="8488" y="1092"/>
                  <a:pt x="6841" y="363"/>
                </a:cubicBezTo>
                <a:cubicBezTo>
                  <a:pt x="6274" y="112"/>
                  <a:pt x="5766" y="0"/>
                  <a:pt x="5335" y="0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0" name="Google Shape;200;p13"/>
          <p:cNvSpPr/>
          <p:nvPr/>
        </p:nvSpPr>
        <p:spPr>
          <a:xfrm>
            <a:off x="8097639" y="9515846"/>
            <a:ext cx="115627" cy="88515"/>
          </a:xfrm>
          <a:custGeom>
            <a:avLst/>
            <a:gdLst/>
            <a:ahLst/>
            <a:cxnLst/>
            <a:rect l="l" t="t" r="r" b="b"/>
            <a:pathLst>
              <a:path w="1932" h="1479" extrusionOk="0">
                <a:moveTo>
                  <a:pt x="422" y="1"/>
                </a:moveTo>
                <a:cubicBezTo>
                  <a:pt x="285" y="1"/>
                  <a:pt x="154" y="76"/>
                  <a:pt x="95" y="370"/>
                </a:cubicBezTo>
                <a:cubicBezTo>
                  <a:pt x="95" y="434"/>
                  <a:pt x="63" y="497"/>
                  <a:pt x="63" y="560"/>
                </a:cubicBezTo>
                <a:cubicBezTo>
                  <a:pt x="32" y="1257"/>
                  <a:pt x="0" y="1447"/>
                  <a:pt x="0" y="1447"/>
                </a:cubicBezTo>
                <a:cubicBezTo>
                  <a:pt x="0" y="1447"/>
                  <a:pt x="412" y="1447"/>
                  <a:pt x="982" y="1479"/>
                </a:cubicBezTo>
                <a:lnTo>
                  <a:pt x="1932" y="1479"/>
                </a:lnTo>
                <a:cubicBezTo>
                  <a:pt x="1932" y="1479"/>
                  <a:pt x="1932" y="1257"/>
                  <a:pt x="1868" y="560"/>
                </a:cubicBezTo>
                <a:cubicBezTo>
                  <a:pt x="1868" y="497"/>
                  <a:pt x="1868" y="434"/>
                  <a:pt x="1868" y="370"/>
                </a:cubicBezTo>
                <a:cubicBezTo>
                  <a:pt x="1810" y="76"/>
                  <a:pt x="1678" y="1"/>
                  <a:pt x="1541" y="1"/>
                </a:cubicBezTo>
                <a:cubicBezTo>
                  <a:pt x="1457" y="1"/>
                  <a:pt x="1371" y="29"/>
                  <a:pt x="1298" y="54"/>
                </a:cubicBezTo>
                <a:cubicBezTo>
                  <a:pt x="1267" y="54"/>
                  <a:pt x="1140" y="85"/>
                  <a:pt x="982" y="149"/>
                </a:cubicBezTo>
                <a:cubicBezTo>
                  <a:pt x="823" y="85"/>
                  <a:pt x="697" y="54"/>
                  <a:pt x="665" y="54"/>
                </a:cubicBezTo>
                <a:cubicBezTo>
                  <a:pt x="593" y="29"/>
                  <a:pt x="506" y="1"/>
                  <a:pt x="422" y="1"/>
                </a:cubicBezTo>
                <a:close/>
              </a:path>
            </a:pathLst>
          </a:custGeom>
          <a:solidFill>
            <a:srgbClr val="111B2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1" name="Google Shape;201;p13"/>
          <p:cNvSpPr/>
          <p:nvPr/>
        </p:nvSpPr>
        <p:spPr>
          <a:xfrm>
            <a:off x="7965792" y="7887404"/>
            <a:ext cx="444196" cy="856793"/>
          </a:xfrm>
          <a:custGeom>
            <a:avLst/>
            <a:gdLst/>
            <a:ahLst/>
            <a:cxnLst/>
            <a:rect l="l" t="t" r="r" b="b"/>
            <a:pathLst>
              <a:path w="7422" h="14316" extrusionOk="0">
                <a:moveTo>
                  <a:pt x="1988" y="0"/>
                </a:moveTo>
                <a:cubicBezTo>
                  <a:pt x="1059" y="0"/>
                  <a:pt x="373" y="312"/>
                  <a:pt x="335" y="1041"/>
                </a:cubicBezTo>
                <a:cubicBezTo>
                  <a:pt x="335" y="1041"/>
                  <a:pt x="18" y="10953"/>
                  <a:pt x="18" y="12727"/>
                </a:cubicBezTo>
                <a:cubicBezTo>
                  <a:pt x="1" y="13696"/>
                  <a:pt x="996" y="14315"/>
                  <a:pt x="2078" y="14315"/>
                </a:cubicBezTo>
                <a:cubicBezTo>
                  <a:pt x="2975" y="14315"/>
                  <a:pt x="3932" y="13890"/>
                  <a:pt x="4420" y="12885"/>
                </a:cubicBezTo>
                <a:cubicBezTo>
                  <a:pt x="5528" y="10668"/>
                  <a:pt x="7112" y="8800"/>
                  <a:pt x="7333" y="3543"/>
                </a:cubicBezTo>
                <a:cubicBezTo>
                  <a:pt x="7421" y="1589"/>
                  <a:pt x="4086" y="0"/>
                  <a:pt x="1988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2" name="Google Shape;202;p13"/>
          <p:cNvSpPr/>
          <p:nvPr/>
        </p:nvSpPr>
        <p:spPr>
          <a:xfrm>
            <a:off x="7963039" y="8563762"/>
            <a:ext cx="286197" cy="990733"/>
          </a:xfrm>
          <a:custGeom>
            <a:avLst/>
            <a:gdLst/>
            <a:ahLst/>
            <a:cxnLst/>
            <a:rect l="l" t="t" r="r" b="b"/>
            <a:pathLst>
              <a:path w="4782" h="16554" extrusionOk="0">
                <a:moveTo>
                  <a:pt x="2877" y="0"/>
                </a:moveTo>
                <a:cubicBezTo>
                  <a:pt x="2868" y="0"/>
                  <a:pt x="2859" y="0"/>
                  <a:pt x="2851" y="0"/>
                </a:cubicBezTo>
                <a:cubicBezTo>
                  <a:pt x="1109" y="0"/>
                  <a:pt x="1" y="1236"/>
                  <a:pt x="64" y="1552"/>
                </a:cubicBezTo>
                <a:cubicBezTo>
                  <a:pt x="412" y="4212"/>
                  <a:pt x="2882" y="16500"/>
                  <a:pt x="2882" y="16500"/>
                </a:cubicBezTo>
                <a:cubicBezTo>
                  <a:pt x="2882" y="16500"/>
                  <a:pt x="2918" y="16553"/>
                  <a:pt x="3069" y="16553"/>
                </a:cubicBezTo>
                <a:cubicBezTo>
                  <a:pt x="3120" y="16553"/>
                  <a:pt x="3183" y="16547"/>
                  <a:pt x="3262" y="16532"/>
                </a:cubicBezTo>
                <a:cubicBezTo>
                  <a:pt x="3579" y="16468"/>
                  <a:pt x="3611" y="16247"/>
                  <a:pt x="3611" y="16247"/>
                </a:cubicBezTo>
                <a:cubicBezTo>
                  <a:pt x="3611" y="16247"/>
                  <a:pt x="3484" y="14536"/>
                  <a:pt x="3737" y="13270"/>
                </a:cubicBezTo>
                <a:cubicBezTo>
                  <a:pt x="3991" y="12035"/>
                  <a:pt x="4529" y="6271"/>
                  <a:pt x="4656" y="4751"/>
                </a:cubicBezTo>
                <a:cubicBezTo>
                  <a:pt x="4782" y="3207"/>
                  <a:pt x="4626" y="0"/>
                  <a:pt x="287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3" name="Google Shape;203;p13"/>
          <p:cNvSpPr/>
          <p:nvPr/>
        </p:nvSpPr>
        <p:spPr>
          <a:xfrm>
            <a:off x="7667384" y="7256651"/>
            <a:ext cx="794191" cy="1030114"/>
          </a:xfrm>
          <a:custGeom>
            <a:avLst/>
            <a:gdLst/>
            <a:ahLst/>
            <a:cxnLst/>
            <a:rect l="l" t="t" r="r" b="b"/>
            <a:pathLst>
              <a:path w="13270" h="17212" extrusionOk="0">
                <a:moveTo>
                  <a:pt x="6280" y="0"/>
                </a:moveTo>
                <a:cubicBezTo>
                  <a:pt x="4133" y="0"/>
                  <a:pt x="4190" y="794"/>
                  <a:pt x="3610" y="2649"/>
                </a:cubicBezTo>
                <a:cubicBezTo>
                  <a:pt x="2122" y="7304"/>
                  <a:pt x="0" y="15253"/>
                  <a:pt x="0" y="15253"/>
                </a:cubicBezTo>
                <a:cubicBezTo>
                  <a:pt x="0" y="15253"/>
                  <a:pt x="1330" y="16330"/>
                  <a:pt x="5764" y="16963"/>
                </a:cubicBezTo>
                <a:cubicBezTo>
                  <a:pt x="7013" y="17142"/>
                  <a:pt x="8044" y="17212"/>
                  <a:pt x="8895" y="17212"/>
                </a:cubicBezTo>
                <a:cubicBezTo>
                  <a:pt x="11968" y="17212"/>
                  <a:pt x="12668" y="16298"/>
                  <a:pt x="12668" y="16298"/>
                </a:cubicBezTo>
                <a:cubicBezTo>
                  <a:pt x="12668" y="16298"/>
                  <a:pt x="13269" y="7463"/>
                  <a:pt x="12319" y="3219"/>
                </a:cubicBezTo>
                <a:cubicBezTo>
                  <a:pt x="12098" y="2269"/>
                  <a:pt x="11084" y="749"/>
                  <a:pt x="8804" y="274"/>
                </a:cubicBezTo>
                <a:cubicBezTo>
                  <a:pt x="8171" y="116"/>
                  <a:pt x="7632" y="84"/>
                  <a:pt x="6936" y="21"/>
                </a:cubicBezTo>
                <a:cubicBezTo>
                  <a:pt x="6697" y="7"/>
                  <a:pt x="6479" y="0"/>
                  <a:pt x="6280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4" name="Google Shape;204;p13"/>
          <p:cNvSpPr/>
          <p:nvPr/>
        </p:nvSpPr>
        <p:spPr>
          <a:xfrm>
            <a:off x="7883438" y="6858174"/>
            <a:ext cx="390092" cy="374114"/>
          </a:xfrm>
          <a:custGeom>
            <a:avLst/>
            <a:gdLst/>
            <a:ahLst/>
            <a:cxnLst/>
            <a:rect l="l" t="t" r="r" b="b"/>
            <a:pathLst>
              <a:path w="6518" h="6251" extrusionOk="0">
                <a:moveTo>
                  <a:pt x="1949" y="0"/>
                </a:moveTo>
                <a:cubicBezTo>
                  <a:pt x="1745" y="0"/>
                  <a:pt x="1511" y="54"/>
                  <a:pt x="1235" y="186"/>
                </a:cubicBezTo>
                <a:cubicBezTo>
                  <a:pt x="0" y="788"/>
                  <a:pt x="475" y="3290"/>
                  <a:pt x="1426" y="4018"/>
                </a:cubicBezTo>
                <a:cubicBezTo>
                  <a:pt x="1426" y="4018"/>
                  <a:pt x="1588" y="3967"/>
                  <a:pt x="1873" y="3967"/>
                </a:cubicBezTo>
                <a:cubicBezTo>
                  <a:pt x="2179" y="3967"/>
                  <a:pt x="2627" y="4026"/>
                  <a:pt x="3167" y="4272"/>
                </a:cubicBezTo>
                <a:cubicBezTo>
                  <a:pt x="4157" y="4721"/>
                  <a:pt x="4266" y="6250"/>
                  <a:pt x="4598" y="6250"/>
                </a:cubicBezTo>
                <a:cubicBezTo>
                  <a:pt x="4616" y="6250"/>
                  <a:pt x="4636" y="6245"/>
                  <a:pt x="4656" y="6235"/>
                </a:cubicBezTo>
                <a:cubicBezTo>
                  <a:pt x="5479" y="5792"/>
                  <a:pt x="6208" y="4810"/>
                  <a:pt x="6334" y="3828"/>
                </a:cubicBezTo>
                <a:cubicBezTo>
                  <a:pt x="6518" y="2301"/>
                  <a:pt x="5964" y="1068"/>
                  <a:pt x="4134" y="1068"/>
                </a:cubicBezTo>
                <a:cubicBezTo>
                  <a:pt x="4067" y="1068"/>
                  <a:pt x="3998" y="1070"/>
                  <a:pt x="3927" y="1073"/>
                </a:cubicBezTo>
                <a:cubicBezTo>
                  <a:pt x="3919" y="1073"/>
                  <a:pt x="3910" y="1074"/>
                  <a:pt x="3901" y="1074"/>
                </a:cubicBezTo>
                <a:cubicBezTo>
                  <a:pt x="3168" y="1074"/>
                  <a:pt x="2859" y="0"/>
                  <a:pt x="1949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5" name="Google Shape;205;p13"/>
          <p:cNvSpPr/>
          <p:nvPr/>
        </p:nvSpPr>
        <p:spPr>
          <a:xfrm>
            <a:off x="7949752" y="7242826"/>
            <a:ext cx="306903" cy="186308"/>
          </a:xfrm>
          <a:custGeom>
            <a:avLst/>
            <a:gdLst/>
            <a:ahLst/>
            <a:cxnLst/>
            <a:rect l="l" t="t" r="r" b="b"/>
            <a:pathLst>
              <a:path w="5128" h="3113" extrusionOk="0">
                <a:moveTo>
                  <a:pt x="1813" y="1"/>
                </a:moveTo>
                <a:cubicBezTo>
                  <a:pt x="1461" y="1"/>
                  <a:pt x="1170" y="87"/>
                  <a:pt x="1078" y="378"/>
                </a:cubicBezTo>
                <a:cubicBezTo>
                  <a:pt x="824" y="1202"/>
                  <a:pt x="1" y="2943"/>
                  <a:pt x="1996" y="3102"/>
                </a:cubicBezTo>
                <a:cubicBezTo>
                  <a:pt x="2086" y="3109"/>
                  <a:pt x="2173" y="3113"/>
                  <a:pt x="2259" y="3113"/>
                </a:cubicBezTo>
                <a:cubicBezTo>
                  <a:pt x="4370" y="3113"/>
                  <a:pt x="5128" y="937"/>
                  <a:pt x="5036" y="663"/>
                </a:cubicBezTo>
                <a:cubicBezTo>
                  <a:pt x="4888" y="241"/>
                  <a:pt x="4403" y="185"/>
                  <a:pt x="3927" y="185"/>
                </a:cubicBezTo>
                <a:cubicBezTo>
                  <a:pt x="3753" y="185"/>
                  <a:pt x="3582" y="192"/>
                  <a:pt x="3428" y="192"/>
                </a:cubicBezTo>
                <a:cubicBezTo>
                  <a:pt x="3370" y="192"/>
                  <a:pt x="3315" y="191"/>
                  <a:pt x="3263" y="188"/>
                </a:cubicBezTo>
                <a:cubicBezTo>
                  <a:pt x="2912" y="170"/>
                  <a:pt x="2303" y="1"/>
                  <a:pt x="1813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6" name="Google Shape;206;p13"/>
          <p:cNvSpPr/>
          <p:nvPr/>
        </p:nvSpPr>
        <p:spPr>
          <a:xfrm>
            <a:off x="7993383" y="7263534"/>
            <a:ext cx="221798" cy="129632"/>
          </a:xfrm>
          <a:custGeom>
            <a:avLst/>
            <a:gdLst/>
            <a:ahLst/>
            <a:cxnLst/>
            <a:rect l="l" t="t" r="r" b="b"/>
            <a:pathLst>
              <a:path w="3706" h="2166" extrusionOk="0">
                <a:moveTo>
                  <a:pt x="1489" y="1"/>
                </a:moveTo>
                <a:cubicBezTo>
                  <a:pt x="1267" y="1"/>
                  <a:pt x="1045" y="1"/>
                  <a:pt x="855" y="64"/>
                </a:cubicBezTo>
                <a:cubicBezTo>
                  <a:pt x="729" y="571"/>
                  <a:pt x="0" y="1996"/>
                  <a:pt x="1489" y="2154"/>
                </a:cubicBezTo>
                <a:cubicBezTo>
                  <a:pt x="1560" y="2162"/>
                  <a:pt x="1630" y="2165"/>
                  <a:pt x="1698" y="2165"/>
                </a:cubicBezTo>
                <a:cubicBezTo>
                  <a:pt x="3070" y="2165"/>
                  <a:pt x="3675" y="704"/>
                  <a:pt x="3705" y="191"/>
                </a:cubicBezTo>
                <a:cubicBezTo>
                  <a:pt x="3579" y="159"/>
                  <a:pt x="3484" y="159"/>
                  <a:pt x="3357" y="127"/>
                </a:cubicBezTo>
                <a:cubicBezTo>
                  <a:pt x="2692" y="32"/>
                  <a:pt x="2185" y="1"/>
                  <a:pt x="1489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7" name="Google Shape;207;p13"/>
          <p:cNvSpPr/>
          <p:nvPr/>
        </p:nvSpPr>
        <p:spPr>
          <a:xfrm>
            <a:off x="7963039" y="7017133"/>
            <a:ext cx="244541" cy="346882"/>
          </a:xfrm>
          <a:custGeom>
            <a:avLst/>
            <a:gdLst/>
            <a:ahLst/>
            <a:cxnLst/>
            <a:rect l="l" t="t" r="r" b="b"/>
            <a:pathLst>
              <a:path w="4086" h="5796" extrusionOk="0">
                <a:moveTo>
                  <a:pt x="96" y="1"/>
                </a:moveTo>
                <a:lnTo>
                  <a:pt x="96" y="1"/>
                </a:lnTo>
                <a:cubicBezTo>
                  <a:pt x="95" y="1"/>
                  <a:pt x="1" y="1236"/>
                  <a:pt x="222" y="2281"/>
                </a:cubicBezTo>
                <a:cubicBezTo>
                  <a:pt x="363" y="2983"/>
                  <a:pt x="555" y="3443"/>
                  <a:pt x="1030" y="3443"/>
                </a:cubicBezTo>
                <a:cubicBezTo>
                  <a:pt x="1197" y="3443"/>
                  <a:pt x="1400" y="3386"/>
                  <a:pt x="1647" y="3262"/>
                </a:cubicBezTo>
                <a:lnTo>
                  <a:pt x="1647" y="3262"/>
                </a:lnTo>
                <a:cubicBezTo>
                  <a:pt x="1647" y="3738"/>
                  <a:pt x="1584" y="4308"/>
                  <a:pt x="1521" y="4719"/>
                </a:cubicBezTo>
                <a:cubicBezTo>
                  <a:pt x="1394" y="5543"/>
                  <a:pt x="1964" y="5796"/>
                  <a:pt x="2344" y="5796"/>
                </a:cubicBezTo>
                <a:cubicBezTo>
                  <a:pt x="2756" y="5796"/>
                  <a:pt x="4086" y="5511"/>
                  <a:pt x="3579" y="4023"/>
                </a:cubicBezTo>
                <a:cubicBezTo>
                  <a:pt x="3104" y="2661"/>
                  <a:pt x="3009" y="1837"/>
                  <a:pt x="2502" y="602"/>
                </a:cubicBezTo>
                <a:cubicBezTo>
                  <a:pt x="2501" y="601"/>
                  <a:pt x="2495" y="600"/>
                  <a:pt x="2486" y="600"/>
                </a:cubicBezTo>
                <a:cubicBezTo>
                  <a:pt x="2415" y="600"/>
                  <a:pt x="2113" y="642"/>
                  <a:pt x="1742" y="642"/>
                </a:cubicBezTo>
                <a:cubicBezTo>
                  <a:pt x="1154" y="642"/>
                  <a:pt x="392" y="538"/>
                  <a:pt x="96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8" name="Google Shape;208;p13"/>
          <p:cNvSpPr/>
          <p:nvPr/>
        </p:nvSpPr>
        <p:spPr>
          <a:xfrm>
            <a:off x="8091895" y="7063038"/>
            <a:ext cx="89175" cy="68347"/>
          </a:xfrm>
          <a:custGeom>
            <a:avLst/>
            <a:gdLst/>
            <a:ahLst/>
            <a:cxnLst/>
            <a:rect l="l" t="t" r="r" b="b"/>
            <a:pathLst>
              <a:path w="1490" h="1142" extrusionOk="0">
                <a:moveTo>
                  <a:pt x="957" y="1"/>
                </a:moveTo>
                <a:cubicBezTo>
                  <a:pt x="806" y="1"/>
                  <a:pt x="638" y="49"/>
                  <a:pt x="476" y="152"/>
                </a:cubicBezTo>
                <a:cubicBezTo>
                  <a:pt x="128" y="374"/>
                  <a:pt x="1" y="754"/>
                  <a:pt x="128" y="975"/>
                </a:cubicBezTo>
                <a:cubicBezTo>
                  <a:pt x="207" y="1086"/>
                  <a:pt x="341" y="1142"/>
                  <a:pt x="500" y="1142"/>
                </a:cubicBezTo>
                <a:cubicBezTo>
                  <a:pt x="658" y="1142"/>
                  <a:pt x="840" y="1086"/>
                  <a:pt x="1014" y="975"/>
                </a:cubicBezTo>
                <a:cubicBezTo>
                  <a:pt x="1363" y="785"/>
                  <a:pt x="1489" y="405"/>
                  <a:pt x="1363" y="184"/>
                </a:cubicBezTo>
                <a:cubicBezTo>
                  <a:pt x="1278" y="65"/>
                  <a:pt x="1130" y="1"/>
                  <a:pt x="957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9" name="Google Shape;209;p13"/>
          <p:cNvSpPr/>
          <p:nvPr/>
        </p:nvSpPr>
        <p:spPr>
          <a:xfrm>
            <a:off x="6188982" y="8025477"/>
            <a:ext cx="56916" cy="34173"/>
          </a:xfrm>
          <a:custGeom>
            <a:avLst/>
            <a:gdLst/>
            <a:ahLst/>
            <a:cxnLst/>
            <a:rect l="l" t="t" r="r" b="b"/>
            <a:pathLst>
              <a:path w="951" h="571" extrusionOk="0">
                <a:moveTo>
                  <a:pt x="254" y="0"/>
                </a:moveTo>
                <a:cubicBezTo>
                  <a:pt x="127" y="0"/>
                  <a:pt x="0" y="127"/>
                  <a:pt x="0" y="285"/>
                </a:cubicBezTo>
                <a:cubicBezTo>
                  <a:pt x="0" y="444"/>
                  <a:pt x="127" y="570"/>
                  <a:pt x="254" y="570"/>
                </a:cubicBezTo>
                <a:lnTo>
                  <a:pt x="697" y="570"/>
                </a:lnTo>
                <a:cubicBezTo>
                  <a:pt x="855" y="570"/>
                  <a:pt x="950" y="444"/>
                  <a:pt x="950" y="285"/>
                </a:cubicBezTo>
                <a:cubicBezTo>
                  <a:pt x="950" y="127"/>
                  <a:pt x="855" y="0"/>
                  <a:pt x="697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0" name="Google Shape;210;p13"/>
          <p:cNvSpPr/>
          <p:nvPr/>
        </p:nvSpPr>
        <p:spPr>
          <a:xfrm>
            <a:off x="7557440" y="7997049"/>
            <a:ext cx="111856" cy="92945"/>
          </a:xfrm>
          <a:custGeom>
            <a:avLst/>
            <a:gdLst/>
            <a:ahLst/>
            <a:cxnLst/>
            <a:rect l="l" t="t" r="r" b="b"/>
            <a:pathLst>
              <a:path w="1869" h="1553" extrusionOk="0">
                <a:moveTo>
                  <a:pt x="222" y="0"/>
                </a:moveTo>
                <a:cubicBezTo>
                  <a:pt x="95" y="0"/>
                  <a:pt x="0" y="95"/>
                  <a:pt x="0" y="222"/>
                </a:cubicBezTo>
                <a:lnTo>
                  <a:pt x="0" y="1299"/>
                </a:lnTo>
                <a:cubicBezTo>
                  <a:pt x="0" y="1426"/>
                  <a:pt x="95" y="1552"/>
                  <a:pt x="222" y="1552"/>
                </a:cubicBezTo>
                <a:lnTo>
                  <a:pt x="1615" y="1552"/>
                </a:lnTo>
                <a:cubicBezTo>
                  <a:pt x="1742" y="1552"/>
                  <a:pt x="1869" y="1426"/>
                  <a:pt x="1869" y="1299"/>
                </a:cubicBezTo>
                <a:lnTo>
                  <a:pt x="1869" y="222"/>
                </a:lnTo>
                <a:cubicBezTo>
                  <a:pt x="1869" y="95"/>
                  <a:pt x="1742" y="0"/>
                  <a:pt x="1615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1" name="Google Shape;211;p13"/>
          <p:cNvSpPr/>
          <p:nvPr/>
        </p:nvSpPr>
        <p:spPr>
          <a:xfrm>
            <a:off x="6217411" y="7972390"/>
            <a:ext cx="1360897" cy="142200"/>
          </a:xfrm>
          <a:custGeom>
            <a:avLst/>
            <a:gdLst/>
            <a:ahLst/>
            <a:cxnLst/>
            <a:rect l="l" t="t" r="r" b="b"/>
            <a:pathLst>
              <a:path w="22739" h="2376" extrusionOk="0">
                <a:moveTo>
                  <a:pt x="1932" y="1"/>
                </a:moveTo>
                <a:cubicBezTo>
                  <a:pt x="1172" y="1"/>
                  <a:pt x="317" y="349"/>
                  <a:pt x="0" y="856"/>
                </a:cubicBezTo>
                <a:lnTo>
                  <a:pt x="0" y="1489"/>
                </a:lnTo>
                <a:cubicBezTo>
                  <a:pt x="317" y="1996"/>
                  <a:pt x="1172" y="2376"/>
                  <a:pt x="1932" y="2376"/>
                </a:cubicBezTo>
                <a:lnTo>
                  <a:pt x="22295" y="2376"/>
                </a:lnTo>
                <a:cubicBezTo>
                  <a:pt x="22517" y="2376"/>
                  <a:pt x="22739" y="2186"/>
                  <a:pt x="22739" y="1933"/>
                </a:cubicBezTo>
                <a:lnTo>
                  <a:pt x="22739" y="444"/>
                </a:lnTo>
                <a:cubicBezTo>
                  <a:pt x="22739" y="191"/>
                  <a:pt x="22517" y="1"/>
                  <a:pt x="22295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2" name="Google Shape;212;p13"/>
          <p:cNvSpPr/>
          <p:nvPr/>
        </p:nvSpPr>
        <p:spPr>
          <a:xfrm>
            <a:off x="6217410" y="8050135"/>
            <a:ext cx="1451866" cy="62602"/>
          </a:xfrm>
          <a:custGeom>
            <a:avLst/>
            <a:gdLst/>
            <a:ahLst/>
            <a:cxnLst/>
            <a:rect l="l" t="t" r="r" b="b"/>
            <a:pathLst>
              <a:path w="24259" h="1046" extrusionOk="0">
                <a:moveTo>
                  <a:pt x="0" y="0"/>
                </a:moveTo>
                <a:lnTo>
                  <a:pt x="0" y="158"/>
                </a:lnTo>
                <a:lnTo>
                  <a:pt x="0" y="190"/>
                </a:lnTo>
                <a:cubicBezTo>
                  <a:pt x="317" y="697"/>
                  <a:pt x="1204" y="1045"/>
                  <a:pt x="1932" y="1045"/>
                </a:cubicBezTo>
                <a:lnTo>
                  <a:pt x="22295" y="1045"/>
                </a:lnTo>
                <a:cubicBezTo>
                  <a:pt x="22517" y="1045"/>
                  <a:pt x="22707" y="887"/>
                  <a:pt x="22739" y="665"/>
                </a:cubicBezTo>
                <a:lnTo>
                  <a:pt x="24005" y="665"/>
                </a:lnTo>
                <a:cubicBezTo>
                  <a:pt x="24132" y="665"/>
                  <a:pt x="24259" y="539"/>
                  <a:pt x="24259" y="412"/>
                </a:cubicBezTo>
                <a:lnTo>
                  <a:pt x="24259" y="127"/>
                </a:lnTo>
                <a:cubicBezTo>
                  <a:pt x="24259" y="190"/>
                  <a:pt x="24132" y="253"/>
                  <a:pt x="24005" y="253"/>
                </a:cubicBezTo>
                <a:lnTo>
                  <a:pt x="22739" y="253"/>
                </a:lnTo>
                <a:cubicBezTo>
                  <a:pt x="22707" y="317"/>
                  <a:pt x="22517" y="412"/>
                  <a:pt x="22295" y="412"/>
                </a:cubicBezTo>
                <a:lnTo>
                  <a:pt x="1932" y="412"/>
                </a:lnTo>
                <a:cubicBezTo>
                  <a:pt x="1204" y="412"/>
                  <a:pt x="285" y="253"/>
                  <a:pt x="0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3" name="Google Shape;213;p13"/>
          <p:cNvSpPr/>
          <p:nvPr/>
        </p:nvSpPr>
        <p:spPr>
          <a:xfrm>
            <a:off x="6503612" y="7972391"/>
            <a:ext cx="379140" cy="140344"/>
          </a:xfrm>
          <a:custGeom>
            <a:avLst/>
            <a:gdLst/>
            <a:ahLst/>
            <a:cxnLst/>
            <a:rect l="l" t="t" r="r" b="b"/>
            <a:pathLst>
              <a:path w="6335" h="2345" extrusionOk="0">
                <a:moveTo>
                  <a:pt x="0" y="1"/>
                </a:moveTo>
                <a:lnTo>
                  <a:pt x="6334" y="1"/>
                </a:lnTo>
                <a:lnTo>
                  <a:pt x="6334" y="2344"/>
                </a:lnTo>
                <a:lnTo>
                  <a:pt x="0" y="2344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4" name="Google Shape;214;p13"/>
          <p:cNvSpPr/>
          <p:nvPr/>
        </p:nvSpPr>
        <p:spPr>
          <a:xfrm>
            <a:off x="7371668" y="7943962"/>
            <a:ext cx="92945" cy="28488"/>
          </a:xfrm>
          <a:custGeom>
            <a:avLst/>
            <a:gdLst/>
            <a:ahLst/>
            <a:cxnLst/>
            <a:rect l="l" t="t" r="r" b="b"/>
            <a:pathLst>
              <a:path w="1553" h="476" extrusionOk="0">
                <a:moveTo>
                  <a:pt x="1" y="1"/>
                </a:moveTo>
                <a:lnTo>
                  <a:pt x="1" y="476"/>
                </a:lnTo>
                <a:lnTo>
                  <a:pt x="1553" y="476"/>
                </a:lnTo>
                <a:lnTo>
                  <a:pt x="1553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5" name="Google Shape;215;p13"/>
          <p:cNvSpPr/>
          <p:nvPr/>
        </p:nvSpPr>
        <p:spPr>
          <a:xfrm>
            <a:off x="7013468" y="7904163"/>
            <a:ext cx="479566" cy="39859"/>
          </a:xfrm>
          <a:custGeom>
            <a:avLst/>
            <a:gdLst/>
            <a:ahLst/>
            <a:cxnLst/>
            <a:rect l="l" t="t" r="r" b="b"/>
            <a:pathLst>
              <a:path w="8013" h="666" extrusionOk="0">
                <a:moveTo>
                  <a:pt x="190" y="1"/>
                </a:moveTo>
                <a:cubicBezTo>
                  <a:pt x="95" y="1"/>
                  <a:pt x="0" y="96"/>
                  <a:pt x="0" y="191"/>
                </a:cubicBezTo>
                <a:lnTo>
                  <a:pt x="0" y="476"/>
                </a:lnTo>
                <a:cubicBezTo>
                  <a:pt x="0" y="571"/>
                  <a:pt x="95" y="666"/>
                  <a:pt x="190" y="666"/>
                </a:cubicBezTo>
                <a:lnTo>
                  <a:pt x="7823" y="666"/>
                </a:lnTo>
                <a:cubicBezTo>
                  <a:pt x="7949" y="666"/>
                  <a:pt x="8013" y="571"/>
                  <a:pt x="8013" y="476"/>
                </a:cubicBezTo>
                <a:lnTo>
                  <a:pt x="8013" y="191"/>
                </a:lnTo>
                <a:cubicBezTo>
                  <a:pt x="8013" y="96"/>
                  <a:pt x="7949" y="1"/>
                  <a:pt x="7823" y="1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6" name="Google Shape;216;p13"/>
          <p:cNvSpPr/>
          <p:nvPr/>
        </p:nvSpPr>
        <p:spPr>
          <a:xfrm>
            <a:off x="7362211" y="7962934"/>
            <a:ext cx="111856" cy="49316"/>
          </a:xfrm>
          <a:custGeom>
            <a:avLst/>
            <a:gdLst/>
            <a:ahLst/>
            <a:cxnLst/>
            <a:rect l="l" t="t" r="r" b="b"/>
            <a:pathLst>
              <a:path w="1869" h="824" extrusionOk="0">
                <a:moveTo>
                  <a:pt x="95" y="0"/>
                </a:moveTo>
                <a:cubicBezTo>
                  <a:pt x="32" y="0"/>
                  <a:pt x="0" y="64"/>
                  <a:pt x="0" y="127"/>
                </a:cubicBezTo>
                <a:lnTo>
                  <a:pt x="0" y="697"/>
                </a:lnTo>
                <a:cubicBezTo>
                  <a:pt x="0" y="760"/>
                  <a:pt x="32" y="824"/>
                  <a:pt x="95" y="824"/>
                </a:cubicBezTo>
                <a:lnTo>
                  <a:pt x="1774" y="824"/>
                </a:lnTo>
                <a:cubicBezTo>
                  <a:pt x="1837" y="824"/>
                  <a:pt x="1869" y="760"/>
                  <a:pt x="1869" y="697"/>
                </a:cubicBezTo>
                <a:lnTo>
                  <a:pt x="1869" y="127"/>
                </a:lnTo>
                <a:cubicBezTo>
                  <a:pt x="1869" y="64"/>
                  <a:pt x="1837" y="0"/>
                  <a:pt x="1774" y="0"/>
                </a:cubicBez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7" name="Google Shape;217;p13"/>
          <p:cNvSpPr/>
          <p:nvPr/>
        </p:nvSpPr>
        <p:spPr>
          <a:xfrm>
            <a:off x="7350840" y="7964310"/>
            <a:ext cx="117542" cy="91568"/>
          </a:xfrm>
          <a:custGeom>
            <a:avLst/>
            <a:gdLst/>
            <a:ahLst/>
            <a:cxnLst/>
            <a:rect l="l" t="t" r="r" b="b"/>
            <a:pathLst>
              <a:path w="1964" h="1530" extrusionOk="0">
                <a:moveTo>
                  <a:pt x="438" y="1"/>
                </a:moveTo>
                <a:cubicBezTo>
                  <a:pt x="398" y="1"/>
                  <a:pt x="367" y="13"/>
                  <a:pt x="349" y="41"/>
                </a:cubicBezTo>
                <a:cubicBezTo>
                  <a:pt x="0" y="421"/>
                  <a:pt x="539" y="516"/>
                  <a:pt x="697" y="1149"/>
                </a:cubicBezTo>
                <a:cubicBezTo>
                  <a:pt x="807" y="1506"/>
                  <a:pt x="1678" y="1530"/>
                  <a:pt x="1908" y="1530"/>
                </a:cubicBezTo>
                <a:cubicBezTo>
                  <a:pt x="1944" y="1530"/>
                  <a:pt x="1964" y="1529"/>
                  <a:pt x="1964" y="1529"/>
                </a:cubicBezTo>
                <a:cubicBezTo>
                  <a:pt x="1964" y="1529"/>
                  <a:pt x="1806" y="959"/>
                  <a:pt x="1362" y="579"/>
                </a:cubicBezTo>
                <a:cubicBezTo>
                  <a:pt x="1200" y="417"/>
                  <a:pt x="668" y="1"/>
                  <a:pt x="438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8" name="Google Shape;218;p13"/>
          <p:cNvSpPr/>
          <p:nvPr/>
        </p:nvSpPr>
        <p:spPr>
          <a:xfrm>
            <a:off x="7303439" y="7919305"/>
            <a:ext cx="708905" cy="228383"/>
          </a:xfrm>
          <a:custGeom>
            <a:avLst/>
            <a:gdLst/>
            <a:ahLst/>
            <a:cxnLst/>
            <a:rect l="l" t="t" r="r" b="b"/>
            <a:pathLst>
              <a:path w="11845" h="3816" extrusionOk="0">
                <a:moveTo>
                  <a:pt x="10687" y="1"/>
                </a:moveTo>
                <a:cubicBezTo>
                  <a:pt x="8543" y="1"/>
                  <a:pt x="3890" y="1938"/>
                  <a:pt x="2697" y="1938"/>
                </a:cubicBezTo>
                <a:cubicBezTo>
                  <a:pt x="2661" y="1938"/>
                  <a:pt x="2627" y="1937"/>
                  <a:pt x="2598" y="1933"/>
                </a:cubicBezTo>
                <a:cubicBezTo>
                  <a:pt x="2034" y="1852"/>
                  <a:pt x="1880" y="1339"/>
                  <a:pt x="1093" y="1339"/>
                </a:cubicBezTo>
                <a:cubicBezTo>
                  <a:pt x="952" y="1339"/>
                  <a:pt x="790" y="1356"/>
                  <a:pt x="602" y="1394"/>
                </a:cubicBezTo>
                <a:cubicBezTo>
                  <a:pt x="1" y="1521"/>
                  <a:pt x="127" y="3200"/>
                  <a:pt x="634" y="3580"/>
                </a:cubicBezTo>
                <a:cubicBezTo>
                  <a:pt x="866" y="3741"/>
                  <a:pt x="1108" y="3816"/>
                  <a:pt x="1347" y="3816"/>
                </a:cubicBezTo>
                <a:cubicBezTo>
                  <a:pt x="1855" y="3816"/>
                  <a:pt x="2347" y="3475"/>
                  <a:pt x="2693" y="2915"/>
                </a:cubicBezTo>
                <a:cubicBezTo>
                  <a:pt x="3231" y="2630"/>
                  <a:pt x="8583" y="2249"/>
                  <a:pt x="10071" y="2028"/>
                </a:cubicBezTo>
                <a:cubicBezTo>
                  <a:pt x="10736" y="1933"/>
                  <a:pt x="11718" y="1711"/>
                  <a:pt x="11782" y="1236"/>
                </a:cubicBezTo>
                <a:cubicBezTo>
                  <a:pt x="11845" y="476"/>
                  <a:pt x="11560" y="1"/>
                  <a:pt x="10736" y="1"/>
                </a:cubicBezTo>
                <a:cubicBezTo>
                  <a:pt x="10720" y="1"/>
                  <a:pt x="10703" y="1"/>
                  <a:pt x="10687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9" name="Google Shape;219;p13"/>
          <p:cNvSpPr/>
          <p:nvPr/>
        </p:nvSpPr>
        <p:spPr>
          <a:xfrm>
            <a:off x="7906181" y="7825699"/>
            <a:ext cx="215455" cy="196424"/>
          </a:xfrm>
          <a:custGeom>
            <a:avLst/>
            <a:gdLst/>
            <a:ahLst/>
            <a:cxnLst/>
            <a:rect l="l" t="t" r="r" b="b"/>
            <a:pathLst>
              <a:path w="3600" h="3282" extrusionOk="0">
                <a:moveTo>
                  <a:pt x="1293" y="1"/>
                </a:moveTo>
                <a:cubicBezTo>
                  <a:pt x="1249" y="1"/>
                  <a:pt x="1218" y="5"/>
                  <a:pt x="1204" y="13"/>
                </a:cubicBezTo>
                <a:cubicBezTo>
                  <a:pt x="1204" y="13"/>
                  <a:pt x="285" y="2008"/>
                  <a:pt x="127" y="2642"/>
                </a:cubicBezTo>
                <a:cubicBezTo>
                  <a:pt x="0" y="3117"/>
                  <a:pt x="665" y="3212"/>
                  <a:pt x="1046" y="3275"/>
                </a:cubicBezTo>
                <a:cubicBezTo>
                  <a:pt x="1063" y="3279"/>
                  <a:pt x="1082" y="3281"/>
                  <a:pt x="1102" y="3281"/>
                </a:cubicBezTo>
                <a:cubicBezTo>
                  <a:pt x="1551" y="3281"/>
                  <a:pt x="2591" y="2278"/>
                  <a:pt x="3167" y="1217"/>
                </a:cubicBezTo>
                <a:cubicBezTo>
                  <a:pt x="3600" y="438"/>
                  <a:pt x="1747" y="1"/>
                  <a:pt x="1293" y="1"/>
                </a:cubicBezTo>
                <a:close/>
              </a:path>
            </a:pathLst>
          </a:custGeom>
          <a:solidFill>
            <a:srgbClr val="F5BA8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0" name="Google Shape;220;p13"/>
          <p:cNvSpPr/>
          <p:nvPr/>
        </p:nvSpPr>
        <p:spPr>
          <a:xfrm>
            <a:off x="7927009" y="7447692"/>
            <a:ext cx="475797" cy="557131"/>
          </a:xfrm>
          <a:custGeom>
            <a:avLst/>
            <a:gdLst/>
            <a:ahLst/>
            <a:cxnLst/>
            <a:rect l="l" t="t" r="r" b="b"/>
            <a:pathLst>
              <a:path w="7950" h="9309" extrusionOk="0">
                <a:moveTo>
                  <a:pt x="5440" y="0"/>
                </a:moveTo>
                <a:cubicBezTo>
                  <a:pt x="5115" y="0"/>
                  <a:pt x="4798" y="116"/>
                  <a:pt x="4529" y="375"/>
                </a:cubicBezTo>
                <a:cubicBezTo>
                  <a:pt x="2978" y="1864"/>
                  <a:pt x="1" y="7216"/>
                  <a:pt x="1" y="7216"/>
                </a:cubicBezTo>
                <a:cubicBezTo>
                  <a:pt x="1" y="7216"/>
                  <a:pt x="222" y="7786"/>
                  <a:pt x="1204" y="8451"/>
                </a:cubicBezTo>
                <a:cubicBezTo>
                  <a:pt x="2445" y="9243"/>
                  <a:pt x="3179" y="9309"/>
                  <a:pt x="3390" y="9309"/>
                </a:cubicBezTo>
                <a:cubicBezTo>
                  <a:pt x="3432" y="9309"/>
                  <a:pt x="3453" y="9306"/>
                  <a:pt x="3453" y="9306"/>
                </a:cubicBezTo>
                <a:cubicBezTo>
                  <a:pt x="3453" y="9306"/>
                  <a:pt x="5448" y="7058"/>
                  <a:pt x="6746" y="5347"/>
                </a:cubicBezTo>
                <a:cubicBezTo>
                  <a:pt x="7380" y="4492"/>
                  <a:pt x="7950" y="3669"/>
                  <a:pt x="7348" y="1642"/>
                </a:cubicBezTo>
                <a:cubicBezTo>
                  <a:pt x="7057" y="679"/>
                  <a:pt x="6226" y="0"/>
                  <a:pt x="5440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1" name="Google Shape;221;p13"/>
          <p:cNvSpPr/>
          <p:nvPr/>
        </p:nvSpPr>
        <p:spPr>
          <a:xfrm>
            <a:off x="6882696" y="7972391"/>
            <a:ext cx="34173" cy="140344"/>
          </a:xfrm>
          <a:custGeom>
            <a:avLst/>
            <a:gdLst/>
            <a:ahLst/>
            <a:cxnLst/>
            <a:rect l="l" t="t" r="r" b="b"/>
            <a:pathLst>
              <a:path w="571" h="2345" extrusionOk="0">
                <a:moveTo>
                  <a:pt x="0" y="1"/>
                </a:moveTo>
                <a:lnTo>
                  <a:pt x="0" y="2344"/>
                </a:lnTo>
                <a:lnTo>
                  <a:pt x="570" y="2344"/>
                </a:lnTo>
                <a:lnTo>
                  <a:pt x="570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2" name="Google Shape;222;p13"/>
          <p:cNvSpPr txBox="1"/>
          <p:nvPr/>
        </p:nvSpPr>
        <p:spPr>
          <a:xfrm>
            <a:off x="2746517" y="3345065"/>
            <a:ext cx="4672592" cy="1071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DTS tarkibidagi qaysi ma’lumotlardan ko‘proq  foydalanasiz?</a:t>
            </a:r>
            <a:endParaRPr sz="24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24" name="Google Shape;224;p13"/>
          <p:cNvSpPr txBox="1"/>
          <p:nvPr/>
        </p:nvSpPr>
        <p:spPr>
          <a:xfrm>
            <a:off x="2575877" y="5520408"/>
            <a:ext cx="4922791" cy="862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Ona tili fanini o‘qitishda qanday talablar muhim deb o‘ylaysiz?</a:t>
            </a:r>
            <a:endParaRPr sz="24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25" name="Google Shape;225;p13"/>
          <p:cNvSpPr txBox="1"/>
          <p:nvPr/>
        </p:nvSpPr>
        <p:spPr>
          <a:xfrm>
            <a:off x="10780801" y="3464846"/>
            <a:ext cx="4335105" cy="842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Adabiyot fanining o‘qitilish ahamiyati haqida fikringiz.</a:t>
            </a:r>
            <a:endParaRPr sz="24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26" name="Google Shape;226;p13"/>
          <p:cNvSpPr txBox="1"/>
          <p:nvPr/>
        </p:nvSpPr>
        <p:spPr>
          <a:xfrm>
            <a:off x="10641237" y="5939489"/>
            <a:ext cx="4824297" cy="781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4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Ona tili va adabiyot fanlarining sinflar kesimida taqsimoti haqida nimalar bilasiz?</a:t>
            </a:r>
            <a:endParaRPr sz="2400" b="1" dirty="0">
              <a:solidFill>
                <a:srgbClr val="00206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7048" y="-19235"/>
            <a:ext cx="17996952" cy="14448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016" y="181285"/>
            <a:ext cx="2359356" cy="9205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52436" y="194424"/>
            <a:ext cx="3322608" cy="92057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flipH="1">
            <a:off x="6012583" y="1587629"/>
            <a:ext cx="5917689" cy="8261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Sizning</a:t>
            </a:r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fikringiz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150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6"/>
          <p:cNvSpPr/>
          <p:nvPr/>
        </p:nvSpPr>
        <p:spPr>
          <a:xfrm>
            <a:off x="3733900" y="4035844"/>
            <a:ext cx="10534500" cy="5582523"/>
          </a:xfrm>
          <a:custGeom>
            <a:avLst/>
            <a:gdLst/>
            <a:ahLst/>
            <a:cxnLst/>
            <a:rect l="l" t="t" r="r" b="b"/>
            <a:pathLst>
              <a:path w="69417" h="36786" extrusionOk="0">
                <a:moveTo>
                  <a:pt x="35488" y="0"/>
                </a:moveTo>
                <a:cubicBezTo>
                  <a:pt x="27919" y="0"/>
                  <a:pt x="20476" y="2105"/>
                  <a:pt x="14011" y="6083"/>
                </a:cubicBezTo>
                <a:cubicBezTo>
                  <a:pt x="10281" y="8402"/>
                  <a:pt x="6846" y="11420"/>
                  <a:pt x="4895" y="15346"/>
                </a:cubicBezTo>
                <a:cubicBezTo>
                  <a:pt x="0" y="25210"/>
                  <a:pt x="7693" y="34252"/>
                  <a:pt x="17348" y="36178"/>
                </a:cubicBezTo>
                <a:cubicBezTo>
                  <a:pt x="19632" y="36633"/>
                  <a:pt x="21953" y="36785"/>
                  <a:pt x="24288" y="36785"/>
                </a:cubicBezTo>
                <a:cubicBezTo>
                  <a:pt x="26919" y="36785"/>
                  <a:pt x="29566" y="36592"/>
                  <a:pt x="32193" y="36423"/>
                </a:cubicBezTo>
                <a:cubicBezTo>
                  <a:pt x="36215" y="36170"/>
                  <a:pt x="40242" y="35980"/>
                  <a:pt x="44267" y="35980"/>
                </a:cubicBezTo>
                <a:cubicBezTo>
                  <a:pt x="46688" y="35980"/>
                  <a:pt x="49109" y="36049"/>
                  <a:pt x="51529" y="36215"/>
                </a:cubicBezTo>
                <a:cubicBezTo>
                  <a:pt x="52886" y="36303"/>
                  <a:pt x="54255" y="36425"/>
                  <a:pt x="55614" y="36425"/>
                </a:cubicBezTo>
                <a:cubicBezTo>
                  <a:pt x="56712" y="36425"/>
                  <a:pt x="57803" y="36345"/>
                  <a:pt x="58878" y="36104"/>
                </a:cubicBezTo>
                <a:cubicBezTo>
                  <a:pt x="64497" y="34853"/>
                  <a:pt x="68435" y="29234"/>
                  <a:pt x="68987" y="23492"/>
                </a:cubicBezTo>
                <a:cubicBezTo>
                  <a:pt x="69416" y="18658"/>
                  <a:pt x="67858" y="13849"/>
                  <a:pt x="64681" y="10181"/>
                </a:cubicBezTo>
                <a:cubicBezTo>
                  <a:pt x="63307" y="8635"/>
                  <a:pt x="61699" y="7297"/>
                  <a:pt x="59920" y="6242"/>
                </a:cubicBezTo>
                <a:cubicBezTo>
                  <a:pt x="57221" y="4574"/>
                  <a:pt x="54338" y="3249"/>
                  <a:pt x="51320" y="2292"/>
                </a:cubicBezTo>
                <a:cubicBezTo>
                  <a:pt x="47026" y="918"/>
                  <a:pt x="41947" y="267"/>
                  <a:pt x="37432" y="47"/>
                </a:cubicBezTo>
                <a:cubicBezTo>
                  <a:pt x="36783" y="16"/>
                  <a:pt x="36135" y="0"/>
                  <a:pt x="3548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cxnSp>
        <p:nvCxnSpPr>
          <p:cNvPr id="134" name="Google Shape;134;p26"/>
          <p:cNvCxnSpPr/>
          <p:nvPr/>
        </p:nvCxnSpPr>
        <p:spPr>
          <a:xfrm rot="5400000">
            <a:off x="13299375" y="6264616"/>
            <a:ext cx="1169025" cy="456392"/>
          </a:xfrm>
          <a:prstGeom prst="bentConnector3">
            <a:avLst>
              <a:gd name="adj1" fmla="val 1494"/>
            </a:avLst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5" name="Google Shape;135;p26"/>
          <p:cNvCxnSpPr/>
          <p:nvPr/>
        </p:nvCxnSpPr>
        <p:spPr>
          <a:xfrm rot="5400000">
            <a:off x="10694414" y="3952826"/>
            <a:ext cx="3215409" cy="2448458"/>
          </a:xfrm>
          <a:prstGeom prst="bentConnector3">
            <a:avLst>
              <a:gd name="adj1" fmla="val 543"/>
            </a:avLst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6" name="Google Shape;136;p26"/>
          <p:cNvCxnSpPr>
            <a:stCxn id="137" idx="1"/>
          </p:cNvCxnSpPr>
          <p:nvPr/>
        </p:nvCxnSpPr>
        <p:spPr>
          <a:xfrm>
            <a:off x="4323452" y="5795664"/>
            <a:ext cx="1294784" cy="1294784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8" name="Google Shape;138;p26"/>
          <p:cNvCxnSpPr/>
          <p:nvPr/>
        </p:nvCxnSpPr>
        <p:spPr>
          <a:xfrm rot="-5400000" flipH="1">
            <a:off x="4427474" y="3668229"/>
            <a:ext cx="3332902" cy="3136293"/>
          </a:xfrm>
          <a:prstGeom prst="bentConnector3">
            <a:avLst>
              <a:gd name="adj1" fmla="val -17"/>
            </a:avLst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0" name="Google Shape;140;p26"/>
          <p:cNvSpPr/>
          <p:nvPr/>
        </p:nvSpPr>
        <p:spPr>
          <a:xfrm>
            <a:off x="12469601" y="5238203"/>
            <a:ext cx="1020565" cy="757873"/>
          </a:xfrm>
          <a:custGeom>
            <a:avLst/>
            <a:gdLst/>
            <a:ahLst/>
            <a:cxnLst/>
            <a:rect l="l" t="t" r="r" b="b"/>
            <a:pathLst>
              <a:path w="6725" h="4994" extrusionOk="0">
                <a:moveTo>
                  <a:pt x="6724" y="0"/>
                </a:moveTo>
                <a:lnTo>
                  <a:pt x="1179" y="2172"/>
                </a:lnTo>
                <a:lnTo>
                  <a:pt x="1" y="2969"/>
                </a:lnTo>
                <a:lnTo>
                  <a:pt x="1829" y="3448"/>
                </a:lnTo>
                <a:lnTo>
                  <a:pt x="1829" y="4993"/>
                </a:lnTo>
                <a:lnTo>
                  <a:pt x="2712" y="3902"/>
                </a:lnTo>
                <a:lnTo>
                  <a:pt x="4737" y="4417"/>
                </a:lnTo>
                <a:lnTo>
                  <a:pt x="6724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1" name="Google Shape;141;p26"/>
          <p:cNvSpPr/>
          <p:nvPr/>
        </p:nvSpPr>
        <p:spPr>
          <a:xfrm>
            <a:off x="12717266" y="5688764"/>
            <a:ext cx="188178" cy="219743"/>
          </a:xfrm>
          <a:custGeom>
            <a:avLst/>
            <a:gdLst/>
            <a:ahLst/>
            <a:cxnLst/>
            <a:rect l="l" t="t" r="r" b="b"/>
            <a:pathLst>
              <a:path w="1240" h="1448" extrusionOk="0">
                <a:moveTo>
                  <a:pt x="1" y="0"/>
                </a:moveTo>
                <a:lnTo>
                  <a:pt x="1" y="1448"/>
                </a:lnTo>
                <a:lnTo>
                  <a:pt x="1240" y="135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2" name="Google Shape;142;p26"/>
          <p:cNvSpPr/>
          <p:nvPr/>
        </p:nvSpPr>
        <p:spPr>
          <a:xfrm>
            <a:off x="12763856" y="5109665"/>
            <a:ext cx="744822" cy="698384"/>
          </a:xfrm>
          <a:custGeom>
            <a:avLst/>
            <a:gdLst/>
            <a:ahLst/>
            <a:cxnLst/>
            <a:rect l="l" t="t" r="r" b="b"/>
            <a:pathLst>
              <a:path w="4908" h="4602" extrusionOk="0">
                <a:moveTo>
                  <a:pt x="4908" y="1"/>
                </a:moveTo>
                <a:lnTo>
                  <a:pt x="0" y="3951"/>
                </a:lnTo>
                <a:lnTo>
                  <a:pt x="2564" y="4601"/>
                </a:lnTo>
                <a:lnTo>
                  <a:pt x="4908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3" name="Google Shape;143;p26"/>
          <p:cNvSpPr/>
          <p:nvPr/>
        </p:nvSpPr>
        <p:spPr>
          <a:xfrm>
            <a:off x="12458523" y="5109666"/>
            <a:ext cx="1050156" cy="599743"/>
          </a:xfrm>
          <a:custGeom>
            <a:avLst/>
            <a:gdLst/>
            <a:ahLst/>
            <a:cxnLst/>
            <a:rect l="l" t="t" r="r" b="b"/>
            <a:pathLst>
              <a:path w="6920" h="3952" extrusionOk="0">
                <a:moveTo>
                  <a:pt x="6920" y="1"/>
                </a:moveTo>
                <a:lnTo>
                  <a:pt x="0" y="3092"/>
                </a:lnTo>
                <a:lnTo>
                  <a:pt x="2012" y="3951"/>
                </a:lnTo>
                <a:lnTo>
                  <a:pt x="692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4" name="Google Shape;144;p26"/>
          <p:cNvSpPr/>
          <p:nvPr/>
        </p:nvSpPr>
        <p:spPr>
          <a:xfrm>
            <a:off x="12717267" y="5109666"/>
            <a:ext cx="791412" cy="599743"/>
          </a:xfrm>
          <a:custGeom>
            <a:avLst/>
            <a:gdLst/>
            <a:ahLst/>
            <a:cxnLst/>
            <a:rect l="l" t="t" r="r" b="b"/>
            <a:pathLst>
              <a:path w="5215" h="3952" extrusionOk="0">
                <a:moveTo>
                  <a:pt x="5215" y="1"/>
                </a:moveTo>
                <a:lnTo>
                  <a:pt x="1" y="3816"/>
                </a:lnTo>
                <a:lnTo>
                  <a:pt x="307" y="3951"/>
                </a:lnTo>
                <a:lnTo>
                  <a:pt x="5215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5" name="Google Shape;145;p26"/>
          <p:cNvSpPr/>
          <p:nvPr/>
        </p:nvSpPr>
        <p:spPr>
          <a:xfrm>
            <a:off x="10367623" y="5833993"/>
            <a:ext cx="2301391" cy="543744"/>
          </a:xfrm>
          <a:custGeom>
            <a:avLst/>
            <a:gdLst/>
            <a:ahLst/>
            <a:cxnLst/>
            <a:rect l="l" t="t" r="r" b="b"/>
            <a:pathLst>
              <a:path w="15165" h="3583" fill="none" extrusionOk="0">
                <a:moveTo>
                  <a:pt x="15165" y="1485"/>
                </a:moveTo>
                <a:cubicBezTo>
                  <a:pt x="13692" y="2797"/>
                  <a:pt x="11643" y="3288"/>
                  <a:pt x="9680" y="3251"/>
                </a:cubicBezTo>
                <a:cubicBezTo>
                  <a:pt x="8822" y="3239"/>
                  <a:pt x="7951" y="3129"/>
                  <a:pt x="7178" y="2761"/>
                </a:cubicBezTo>
                <a:cubicBezTo>
                  <a:pt x="6760" y="2589"/>
                  <a:pt x="6405" y="2307"/>
                  <a:pt x="6147" y="1939"/>
                </a:cubicBezTo>
                <a:cubicBezTo>
                  <a:pt x="5889" y="1570"/>
                  <a:pt x="5840" y="1092"/>
                  <a:pt x="6012" y="675"/>
                </a:cubicBezTo>
                <a:cubicBezTo>
                  <a:pt x="6196" y="270"/>
                  <a:pt x="6687" y="0"/>
                  <a:pt x="7104" y="147"/>
                </a:cubicBezTo>
                <a:cubicBezTo>
                  <a:pt x="7558" y="307"/>
                  <a:pt x="7779" y="859"/>
                  <a:pt x="7681" y="1325"/>
                </a:cubicBezTo>
                <a:cubicBezTo>
                  <a:pt x="7582" y="1791"/>
                  <a:pt x="7251" y="2172"/>
                  <a:pt x="6871" y="2466"/>
                </a:cubicBezTo>
                <a:cubicBezTo>
                  <a:pt x="5938" y="3214"/>
                  <a:pt x="4712" y="3546"/>
                  <a:pt x="3522" y="3558"/>
                </a:cubicBezTo>
                <a:cubicBezTo>
                  <a:pt x="2319" y="3583"/>
                  <a:pt x="1141" y="3288"/>
                  <a:pt x="0" y="2895"/>
                </a:cubicBezTo>
              </a:path>
            </a:pathLst>
          </a:custGeom>
          <a:noFill/>
          <a:ln w="1905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6" name="Google Shape;146;p26"/>
          <p:cNvSpPr/>
          <p:nvPr/>
        </p:nvSpPr>
        <p:spPr>
          <a:xfrm>
            <a:off x="6117838" y="5213163"/>
            <a:ext cx="1645196" cy="617346"/>
          </a:xfrm>
          <a:custGeom>
            <a:avLst/>
            <a:gdLst/>
            <a:ahLst/>
            <a:cxnLst/>
            <a:rect l="l" t="t" r="r" b="b"/>
            <a:pathLst>
              <a:path w="10841" h="4068" extrusionOk="0">
                <a:moveTo>
                  <a:pt x="4252" y="1"/>
                </a:moveTo>
                <a:cubicBezTo>
                  <a:pt x="3976" y="1"/>
                  <a:pt x="3704" y="67"/>
                  <a:pt x="3467" y="214"/>
                </a:cubicBezTo>
                <a:cubicBezTo>
                  <a:pt x="2708" y="692"/>
                  <a:pt x="2596" y="1768"/>
                  <a:pt x="2657" y="2675"/>
                </a:cubicBezTo>
                <a:lnTo>
                  <a:pt x="2657" y="2675"/>
                </a:lnTo>
                <a:cubicBezTo>
                  <a:pt x="2644" y="2500"/>
                  <a:pt x="2531" y="2434"/>
                  <a:pt x="2376" y="2434"/>
                </a:cubicBezTo>
                <a:cubicBezTo>
                  <a:pt x="2003" y="2434"/>
                  <a:pt x="1385" y="2817"/>
                  <a:pt x="1308" y="3024"/>
                </a:cubicBezTo>
                <a:cubicBezTo>
                  <a:pt x="1179" y="2930"/>
                  <a:pt x="1019" y="2888"/>
                  <a:pt x="861" y="2888"/>
                </a:cubicBezTo>
                <a:cubicBezTo>
                  <a:pt x="421" y="2888"/>
                  <a:pt x="1" y="3216"/>
                  <a:pt x="326" y="3649"/>
                </a:cubicBezTo>
                <a:cubicBezTo>
                  <a:pt x="598" y="4008"/>
                  <a:pt x="1337" y="4067"/>
                  <a:pt x="1930" y="4067"/>
                </a:cubicBezTo>
                <a:cubicBezTo>
                  <a:pt x="2168" y="4067"/>
                  <a:pt x="2383" y="4058"/>
                  <a:pt x="2535" y="4054"/>
                </a:cubicBezTo>
                <a:cubicBezTo>
                  <a:pt x="4841" y="4042"/>
                  <a:pt x="7148" y="3993"/>
                  <a:pt x="9442" y="3932"/>
                </a:cubicBezTo>
                <a:cubicBezTo>
                  <a:pt x="9465" y="3933"/>
                  <a:pt x="9487" y="3934"/>
                  <a:pt x="9510" y="3934"/>
                </a:cubicBezTo>
                <a:cubicBezTo>
                  <a:pt x="9659" y="3934"/>
                  <a:pt x="9806" y="3901"/>
                  <a:pt x="9945" y="3858"/>
                </a:cubicBezTo>
                <a:cubicBezTo>
                  <a:pt x="10055" y="3797"/>
                  <a:pt x="10166" y="3723"/>
                  <a:pt x="10252" y="3625"/>
                </a:cubicBezTo>
                <a:cubicBezTo>
                  <a:pt x="10841" y="2987"/>
                  <a:pt x="10620" y="1785"/>
                  <a:pt x="9835" y="1392"/>
                </a:cubicBezTo>
                <a:cubicBezTo>
                  <a:pt x="9658" y="1304"/>
                  <a:pt x="9467" y="1263"/>
                  <a:pt x="9274" y="1263"/>
                </a:cubicBezTo>
                <a:cubicBezTo>
                  <a:pt x="8607" y="1263"/>
                  <a:pt x="7924" y="1747"/>
                  <a:pt x="7810" y="2423"/>
                </a:cubicBezTo>
                <a:cubicBezTo>
                  <a:pt x="7730" y="2081"/>
                  <a:pt x="7438" y="1900"/>
                  <a:pt x="7145" y="1900"/>
                </a:cubicBezTo>
                <a:cubicBezTo>
                  <a:pt x="6901" y="1900"/>
                  <a:pt x="6657" y="2026"/>
                  <a:pt x="6534" y="2288"/>
                </a:cubicBezTo>
                <a:cubicBezTo>
                  <a:pt x="6350" y="1588"/>
                  <a:pt x="6043" y="901"/>
                  <a:pt x="5479" y="447"/>
                </a:cubicBezTo>
                <a:cubicBezTo>
                  <a:pt x="5140" y="169"/>
                  <a:pt x="4690" y="1"/>
                  <a:pt x="425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7" name="Google Shape;147;p26"/>
          <p:cNvSpPr/>
          <p:nvPr/>
        </p:nvSpPr>
        <p:spPr>
          <a:xfrm>
            <a:off x="15037348" y="8268071"/>
            <a:ext cx="1644891" cy="617802"/>
          </a:xfrm>
          <a:custGeom>
            <a:avLst/>
            <a:gdLst/>
            <a:ahLst/>
            <a:cxnLst/>
            <a:rect l="l" t="t" r="r" b="b"/>
            <a:pathLst>
              <a:path w="10839" h="4071" extrusionOk="0">
                <a:moveTo>
                  <a:pt x="4240" y="0"/>
                </a:moveTo>
                <a:cubicBezTo>
                  <a:pt x="3967" y="0"/>
                  <a:pt x="3699" y="65"/>
                  <a:pt x="3465" y="210"/>
                </a:cubicBezTo>
                <a:cubicBezTo>
                  <a:pt x="2706" y="700"/>
                  <a:pt x="2594" y="1776"/>
                  <a:pt x="2655" y="2683"/>
                </a:cubicBezTo>
                <a:lnTo>
                  <a:pt x="2655" y="2683"/>
                </a:lnTo>
                <a:cubicBezTo>
                  <a:pt x="2642" y="2509"/>
                  <a:pt x="2529" y="2442"/>
                  <a:pt x="2374" y="2442"/>
                </a:cubicBezTo>
                <a:cubicBezTo>
                  <a:pt x="2001" y="2442"/>
                  <a:pt x="1383" y="2825"/>
                  <a:pt x="1306" y="3032"/>
                </a:cubicBezTo>
                <a:cubicBezTo>
                  <a:pt x="1175" y="2937"/>
                  <a:pt x="1013" y="2895"/>
                  <a:pt x="854" y="2895"/>
                </a:cubicBezTo>
                <a:cubicBezTo>
                  <a:pt x="416" y="2895"/>
                  <a:pt x="0" y="3217"/>
                  <a:pt x="324" y="3658"/>
                </a:cubicBezTo>
                <a:cubicBezTo>
                  <a:pt x="598" y="4019"/>
                  <a:pt x="1341" y="4070"/>
                  <a:pt x="1938" y="4070"/>
                </a:cubicBezTo>
                <a:cubicBezTo>
                  <a:pt x="2171" y="4070"/>
                  <a:pt x="2381" y="4062"/>
                  <a:pt x="2533" y="4062"/>
                </a:cubicBezTo>
                <a:cubicBezTo>
                  <a:pt x="4827" y="4050"/>
                  <a:pt x="7133" y="4001"/>
                  <a:pt x="9440" y="3940"/>
                </a:cubicBezTo>
                <a:cubicBezTo>
                  <a:pt x="9612" y="3940"/>
                  <a:pt x="9771" y="3915"/>
                  <a:pt x="9931" y="3854"/>
                </a:cubicBezTo>
                <a:cubicBezTo>
                  <a:pt x="10053" y="3805"/>
                  <a:pt x="10152" y="3731"/>
                  <a:pt x="10237" y="3633"/>
                </a:cubicBezTo>
                <a:cubicBezTo>
                  <a:pt x="10839" y="2983"/>
                  <a:pt x="10618" y="1780"/>
                  <a:pt x="9833" y="1400"/>
                </a:cubicBezTo>
                <a:cubicBezTo>
                  <a:pt x="9656" y="1312"/>
                  <a:pt x="9465" y="1271"/>
                  <a:pt x="9271" y="1271"/>
                </a:cubicBezTo>
                <a:cubicBezTo>
                  <a:pt x="8604" y="1271"/>
                  <a:pt x="7920" y="1755"/>
                  <a:pt x="7796" y="2431"/>
                </a:cubicBezTo>
                <a:cubicBezTo>
                  <a:pt x="7715" y="2086"/>
                  <a:pt x="7422" y="1902"/>
                  <a:pt x="7130" y="1902"/>
                </a:cubicBezTo>
                <a:cubicBezTo>
                  <a:pt x="6891" y="1902"/>
                  <a:pt x="6654" y="2024"/>
                  <a:pt x="6532" y="2283"/>
                </a:cubicBezTo>
                <a:cubicBezTo>
                  <a:pt x="6348" y="1596"/>
                  <a:pt x="6029" y="897"/>
                  <a:pt x="5477" y="443"/>
                </a:cubicBezTo>
                <a:cubicBezTo>
                  <a:pt x="5136" y="170"/>
                  <a:pt x="4682" y="0"/>
                  <a:pt x="424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8" name="Google Shape;148;p26"/>
          <p:cNvSpPr/>
          <p:nvPr/>
        </p:nvSpPr>
        <p:spPr>
          <a:xfrm>
            <a:off x="10049238" y="8407762"/>
            <a:ext cx="845437" cy="1138782"/>
          </a:xfrm>
          <a:custGeom>
            <a:avLst/>
            <a:gdLst/>
            <a:ahLst/>
            <a:cxnLst/>
            <a:rect l="l" t="t" r="r" b="b"/>
            <a:pathLst>
              <a:path w="5571" h="7504" extrusionOk="0">
                <a:moveTo>
                  <a:pt x="1866" y="0"/>
                </a:moveTo>
                <a:cubicBezTo>
                  <a:pt x="1246" y="0"/>
                  <a:pt x="707" y="470"/>
                  <a:pt x="638" y="1100"/>
                </a:cubicBezTo>
                <a:lnTo>
                  <a:pt x="1" y="6976"/>
                </a:lnTo>
                <a:lnTo>
                  <a:pt x="4859" y="7504"/>
                </a:lnTo>
                <a:lnTo>
                  <a:pt x="5497" y="1627"/>
                </a:lnTo>
                <a:cubicBezTo>
                  <a:pt x="5570" y="952"/>
                  <a:pt x="5080" y="339"/>
                  <a:pt x="4405" y="265"/>
                </a:cubicBezTo>
                <a:lnTo>
                  <a:pt x="2000" y="8"/>
                </a:lnTo>
                <a:cubicBezTo>
                  <a:pt x="1955" y="3"/>
                  <a:pt x="1911" y="0"/>
                  <a:pt x="186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49" name="Google Shape;149;p26"/>
          <p:cNvSpPr/>
          <p:nvPr/>
        </p:nvSpPr>
        <p:spPr>
          <a:xfrm>
            <a:off x="9332494" y="7698003"/>
            <a:ext cx="790804" cy="951210"/>
          </a:xfrm>
          <a:custGeom>
            <a:avLst/>
            <a:gdLst/>
            <a:ahLst/>
            <a:cxnLst/>
            <a:rect l="l" t="t" r="r" b="b"/>
            <a:pathLst>
              <a:path w="5211" h="6268" extrusionOk="0">
                <a:moveTo>
                  <a:pt x="557" y="1"/>
                </a:moveTo>
                <a:cubicBezTo>
                  <a:pt x="408" y="1"/>
                  <a:pt x="259" y="4"/>
                  <a:pt x="110" y="10"/>
                </a:cubicBezTo>
                <a:cubicBezTo>
                  <a:pt x="0" y="2758"/>
                  <a:pt x="969" y="4304"/>
                  <a:pt x="1816" y="5114"/>
                </a:cubicBezTo>
                <a:cubicBezTo>
                  <a:pt x="2368" y="5666"/>
                  <a:pt x="3067" y="6059"/>
                  <a:pt x="3828" y="6255"/>
                </a:cubicBezTo>
                <a:cubicBezTo>
                  <a:pt x="3889" y="6267"/>
                  <a:pt x="3951" y="6267"/>
                  <a:pt x="4000" y="6267"/>
                </a:cubicBezTo>
                <a:cubicBezTo>
                  <a:pt x="4004" y="6267"/>
                  <a:pt x="4008" y="6267"/>
                  <a:pt x="4012" y="6267"/>
                </a:cubicBezTo>
                <a:cubicBezTo>
                  <a:pt x="5056" y="6267"/>
                  <a:pt x="5210" y="4770"/>
                  <a:pt x="4184" y="4550"/>
                </a:cubicBezTo>
                <a:cubicBezTo>
                  <a:pt x="3717" y="4402"/>
                  <a:pt x="3288" y="4145"/>
                  <a:pt x="2957" y="3789"/>
                </a:cubicBezTo>
                <a:cubicBezTo>
                  <a:pt x="2147" y="2967"/>
                  <a:pt x="1767" y="1716"/>
                  <a:pt x="1828" y="72"/>
                </a:cubicBezTo>
                <a:cubicBezTo>
                  <a:pt x="1410" y="26"/>
                  <a:pt x="984" y="1"/>
                  <a:pt x="55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0" name="Google Shape;150;p26"/>
          <p:cNvSpPr/>
          <p:nvPr/>
        </p:nvSpPr>
        <p:spPr>
          <a:xfrm>
            <a:off x="9524162" y="8196670"/>
            <a:ext cx="607179" cy="459974"/>
          </a:xfrm>
          <a:custGeom>
            <a:avLst/>
            <a:gdLst/>
            <a:ahLst/>
            <a:cxnLst/>
            <a:rect l="l" t="t" r="r" b="b"/>
            <a:pathLst>
              <a:path w="4001" h="3031" extrusionOk="0">
                <a:moveTo>
                  <a:pt x="1301" y="0"/>
                </a:moveTo>
                <a:lnTo>
                  <a:pt x="1" y="1276"/>
                </a:lnTo>
                <a:cubicBezTo>
                  <a:pt x="160" y="1472"/>
                  <a:pt x="320" y="1656"/>
                  <a:pt x="504" y="1828"/>
                </a:cubicBezTo>
                <a:cubicBezTo>
                  <a:pt x="1080" y="2405"/>
                  <a:pt x="1804" y="2810"/>
                  <a:pt x="2589" y="3006"/>
                </a:cubicBezTo>
                <a:cubicBezTo>
                  <a:pt x="2638" y="3018"/>
                  <a:pt x="2700" y="3030"/>
                  <a:pt x="2761" y="3030"/>
                </a:cubicBezTo>
                <a:cubicBezTo>
                  <a:pt x="3841" y="3030"/>
                  <a:pt x="4000" y="1485"/>
                  <a:pt x="2957" y="1251"/>
                </a:cubicBezTo>
                <a:cubicBezTo>
                  <a:pt x="2467" y="1104"/>
                  <a:pt x="2025" y="834"/>
                  <a:pt x="1682" y="479"/>
                </a:cubicBezTo>
                <a:cubicBezTo>
                  <a:pt x="1534" y="331"/>
                  <a:pt x="1412" y="172"/>
                  <a:pt x="1301" y="0"/>
                </a:cubicBezTo>
                <a:close/>
              </a:path>
            </a:pathLst>
          </a:custGeom>
          <a:solidFill>
            <a:srgbClr val="F97F6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1" name="Google Shape;151;p26"/>
          <p:cNvSpPr/>
          <p:nvPr/>
        </p:nvSpPr>
        <p:spPr>
          <a:xfrm>
            <a:off x="9343572" y="7526975"/>
            <a:ext cx="270127" cy="238259"/>
          </a:xfrm>
          <a:custGeom>
            <a:avLst/>
            <a:gdLst/>
            <a:ahLst/>
            <a:cxnLst/>
            <a:rect l="l" t="t" r="r" b="b"/>
            <a:pathLst>
              <a:path w="1780" h="1570" extrusionOk="0">
                <a:moveTo>
                  <a:pt x="1517" y="1"/>
                </a:moveTo>
                <a:cubicBezTo>
                  <a:pt x="1491" y="1"/>
                  <a:pt x="1463" y="8"/>
                  <a:pt x="1436" y="21"/>
                </a:cubicBezTo>
                <a:cubicBezTo>
                  <a:pt x="1350" y="82"/>
                  <a:pt x="1399" y="229"/>
                  <a:pt x="1350" y="340"/>
                </a:cubicBezTo>
                <a:cubicBezTo>
                  <a:pt x="1301" y="413"/>
                  <a:pt x="1228" y="463"/>
                  <a:pt x="1142" y="463"/>
                </a:cubicBezTo>
                <a:lnTo>
                  <a:pt x="884" y="463"/>
                </a:lnTo>
                <a:cubicBezTo>
                  <a:pt x="876" y="462"/>
                  <a:pt x="868" y="462"/>
                  <a:pt x="860" y="462"/>
                </a:cubicBezTo>
                <a:cubicBezTo>
                  <a:pt x="453" y="462"/>
                  <a:pt x="97" y="765"/>
                  <a:pt x="25" y="1174"/>
                </a:cubicBezTo>
                <a:cubicBezTo>
                  <a:pt x="1" y="1248"/>
                  <a:pt x="13" y="1334"/>
                  <a:pt x="62" y="1395"/>
                </a:cubicBezTo>
                <a:cubicBezTo>
                  <a:pt x="123" y="1469"/>
                  <a:pt x="222" y="1505"/>
                  <a:pt x="320" y="1505"/>
                </a:cubicBezTo>
                <a:cubicBezTo>
                  <a:pt x="533" y="1546"/>
                  <a:pt x="747" y="1570"/>
                  <a:pt x="960" y="1570"/>
                </a:cubicBezTo>
                <a:cubicBezTo>
                  <a:pt x="1004" y="1570"/>
                  <a:pt x="1048" y="1569"/>
                  <a:pt x="1093" y="1567"/>
                </a:cubicBezTo>
                <a:cubicBezTo>
                  <a:pt x="1326" y="1542"/>
                  <a:pt x="1718" y="1481"/>
                  <a:pt x="1755" y="1211"/>
                </a:cubicBezTo>
                <a:cubicBezTo>
                  <a:pt x="1780" y="892"/>
                  <a:pt x="1767" y="585"/>
                  <a:pt x="1706" y="278"/>
                </a:cubicBezTo>
                <a:cubicBezTo>
                  <a:pt x="1706" y="193"/>
                  <a:pt x="1681" y="131"/>
                  <a:pt x="1632" y="70"/>
                </a:cubicBezTo>
                <a:cubicBezTo>
                  <a:pt x="1609" y="23"/>
                  <a:pt x="1565" y="1"/>
                  <a:pt x="151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2" name="Google Shape;152;p26"/>
          <p:cNvSpPr/>
          <p:nvPr/>
        </p:nvSpPr>
        <p:spPr>
          <a:xfrm>
            <a:off x="9399418" y="7598906"/>
            <a:ext cx="165870" cy="143562"/>
          </a:xfrm>
          <a:custGeom>
            <a:avLst/>
            <a:gdLst/>
            <a:ahLst/>
            <a:cxnLst/>
            <a:rect l="l" t="t" r="r" b="b"/>
            <a:pathLst>
              <a:path w="1093" h="946" extrusionOk="0">
                <a:moveTo>
                  <a:pt x="725" y="1"/>
                </a:moveTo>
                <a:cubicBezTo>
                  <a:pt x="712" y="13"/>
                  <a:pt x="712" y="25"/>
                  <a:pt x="712" y="50"/>
                </a:cubicBezTo>
                <a:cubicBezTo>
                  <a:pt x="725" y="50"/>
                  <a:pt x="1019" y="626"/>
                  <a:pt x="774" y="798"/>
                </a:cubicBezTo>
                <a:cubicBezTo>
                  <a:pt x="765" y="807"/>
                  <a:pt x="750" y="816"/>
                  <a:pt x="734" y="816"/>
                </a:cubicBezTo>
                <a:cubicBezTo>
                  <a:pt x="727" y="816"/>
                  <a:pt x="719" y="814"/>
                  <a:pt x="712" y="811"/>
                </a:cubicBezTo>
                <a:cubicBezTo>
                  <a:pt x="676" y="798"/>
                  <a:pt x="651" y="774"/>
                  <a:pt x="626" y="737"/>
                </a:cubicBezTo>
                <a:cubicBezTo>
                  <a:pt x="626" y="725"/>
                  <a:pt x="614" y="725"/>
                  <a:pt x="602" y="725"/>
                </a:cubicBezTo>
                <a:cubicBezTo>
                  <a:pt x="590" y="725"/>
                  <a:pt x="577" y="737"/>
                  <a:pt x="577" y="749"/>
                </a:cubicBezTo>
                <a:cubicBezTo>
                  <a:pt x="577" y="749"/>
                  <a:pt x="553" y="823"/>
                  <a:pt x="491" y="835"/>
                </a:cubicBezTo>
                <a:cubicBezTo>
                  <a:pt x="483" y="837"/>
                  <a:pt x="474" y="838"/>
                  <a:pt x="465" y="838"/>
                </a:cubicBezTo>
                <a:cubicBezTo>
                  <a:pt x="425" y="838"/>
                  <a:pt x="387" y="816"/>
                  <a:pt x="357" y="786"/>
                </a:cubicBezTo>
                <a:cubicBezTo>
                  <a:pt x="350" y="780"/>
                  <a:pt x="347" y="777"/>
                  <a:pt x="344" y="777"/>
                </a:cubicBezTo>
                <a:cubicBezTo>
                  <a:pt x="341" y="777"/>
                  <a:pt x="338" y="780"/>
                  <a:pt x="332" y="786"/>
                </a:cubicBezTo>
                <a:cubicBezTo>
                  <a:pt x="320" y="786"/>
                  <a:pt x="320" y="786"/>
                  <a:pt x="307" y="798"/>
                </a:cubicBezTo>
                <a:cubicBezTo>
                  <a:pt x="283" y="823"/>
                  <a:pt x="209" y="896"/>
                  <a:pt x="148" y="896"/>
                </a:cubicBezTo>
                <a:cubicBezTo>
                  <a:pt x="111" y="884"/>
                  <a:pt x="74" y="860"/>
                  <a:pt x="62" y="823"/>
                </a:cubicBezTo>
                <a:cubicBezTo>
                  <a:pt x="50" y="811"/>
                  <a:pt x="25" y="811"/>
                  <a:pt x="13" y="811"/>
                </a:cubicBezTo>
                <a:cubicBezTo>
                  <a:pt x="1" y="823"/>
                  <a:pt x="1" y="847"/>
                  <a:pt x="1" y="860"/>
                </a:cubicBezTo>
                <a:lnTo>
                  <a:pt x="38" y="896"/>
                </a:lnTo>
                <a:cubicBezTo>
                  <a:pt x="62" y="933"/>
                  <a:pt x="99" y="945"/>
                  <a:pt x="148" y="945"/>
                </a:cubicBezTo>
                <a:cubicBezTo>
                  <a:pt x="222" y="945"/>
                  <a:pt x="283" y="909"/>
                  <a:pt x="332" y="847"/>
                </a:cubicBezTo>
                <a:cubicBezTo>
                  <a:pt x="372" y="878"/>
                  <a:pt x="421" y="900"/>
                  <a:pt x="471" y="900"/>
                </a:cubicBezTo>
                <a:cubicBezTo>
                  <a:pt x="482" y="900"/>
                  <a:pt x="493" y="899"/>
                  <a:pt x="504" y="896"/>
                </a:cubicBezTo>
                <a:cubicBezTo>
                  <a:pt x="553" y="884"/>
                  <a:pt x="590" y="847"/>
                  <a:pt x="614" y="811"/>
                </a:cubicBezTo>
                <a:cubicBezTo>
                  <a:pt x="639" y="847"/>
                  <a:pt x="663" y="860"/>
                  <a:pt x="712" y="872"/>
                </a:cubicBezTo>
                <a:cubicBezTo>
                  <a:pt x="719" y="875"/>
                  <a:pt x="726" y="877"/>
                  <a:pt x="734" y="877"/>
                </a:cubicBezTo>
                <a:cubicBezTo>
                  <a:pt x="757" y="877"/>
                  <a:pt x="784" y="865"/>
                  <a:pt x="810" y="847"/>
                </a:cubicBezTo>
                <a:cubicBezTo>
                  <a:pt x="1093" y="639"/>
                  <a:pt x="786" y="38"/>
                  <a:pt x="774" y="13"/>
                </a:cubicBezTo>
                <a:cubicBezTo>
                  <a:pt x="761" y="1"/>
                  <a:pt x="749" y="1"/>
                  <a:pt x="725" y="1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3" name="Google Shape;153;p26"/>
          <p:cNvSpPr/>
          <p:nvPr/>
        </p:nvSpPr>
        <p:spPr>
          <a:xfrm>
            <a:off x="9459059" y="7597692"/>
            <a:ext cx="37332" cy="122468"/>
          </a:xfrm>
          <a:custGeom>
            <a:avLst/>
            <a:gdLst/>
            <a:ahLst/>
            <a:cxnLst/>
            <a:rect l="l" t="t" r="r" b="b"/>
            <a:pathLst>
              <a:path w="246" h="807" extrusionOk="0">
                <a:moveTo>
                  <a:pt x="40" y="1"/>
                </a:moveTo>
                <a:cubicBezTo>
                  <a:pt x="35" y="1"/>
                  <a:pt x="30" y="4"/>
                  <a:pt x="25" y="9"/>
                </a:cubicBezTo>
                <a:cubicBezTo>
                  <a:pt x="13" y="9"/>
                  <a:pt x="0" y="33"/>
                  <a:pt x="13" y="46"/>
                </a:cubicBezTo>
                <a:cubicBezTo>
                  <a:pt x="86" y="279"/>
                  <a:pt x="148" y="524"/>
                  <a:pt x="184" y="782"/>
                </a:cubicBezTo>
                <a:cubicBezTo>
                  <a:pt x="184" y="782"/>
                  <a:pt x="184" y="794"/>
                  <a:pt x="197" y="794"/>
                </a:cubicBezTo>
                <a:cubicBezTo>
                  <a:pt x="197" y="794"/>
                  <a:pt x="209" y="806"/>
                  <a:pt x="221" y="806"/>
                </a:cubicBezTo>
                <a:cubicBezTo>
                  <a:pt x="233" y="794"/>
                  <a:pt x="246" y="782"/>
                  <a:pt x="246" y="769"/>
                </a:cubicBezTo>
                <a:cubicBezTo>
                  <a:pt x="209" y="512"/>
                  <a:pt x="148" y="254"/>
                  <a:pt x="62" y="21"/>
                </a:cubicBezTo>
                <a:cubicBezTo>
                  <a:pt x="54" y="7"/>
                  <a:pt x="47" y="1"/>
                  <a:pt x="40" y="1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4" name="Google Shape;154;p26"/>
          <p:cNvSpPr/>
          <p:nvPr/>
        </p:nvSpPr>
        <p:spPr>
          <a:xfrm>
            <a:off x="9416262" y="7607556"/>
            <a:ext cx="39152" cy="120040"/>
          </a:xfrm>
          <a:custGeom>
            <a:avLst/>
            <a:gdLst/>
            <a:ahLst/>
            <a:cxnLst/>
            <a:rect l="l" t="t" r="r" b="b"/>
            <a:pathLst>
              <a:path w="258" h="791" extrusionOk="0">
                <a:moveTo>
                  <a:pt x="35" y="0"/>
                </a:moveTo>
                <a:cubicBezTo>
                  <a:pt x="32" y="0"/>
                  <a:pt x="28" y="2"/>
                  <a:pt x="25" y="5"/>
                </a:cubicBezTo>
                <a:cubicBezTo>
                  <a:pt x="0" y="17"/>
                  <a:pt x="0" y="30"/>
                  <a:pt x="12" y="42"/>
                </a:cubicBezTo>
                <a:cubicBezTo>
                  <a:pt x="86" y="275"/>
                  <a:pt x="147" y="520"/>
                  <a:pt x="196" y="754"/>
                </a:cubicBezTo>
                <a:cubicBezTo>
                  <a:pt x="196" y="766"/>
                  <a:pt x="196" y="766"/>
                  <a:pt x="196" y="778"/>
                </a:cubicBezTo>
                <a:cubicBezTo>
                  <a:pt x="209" y="778"/>
                  <a:pt x="221" y="790"/>
                  <a:pt x="233" y="790"/>
                </a:cubicBezTo>
                <a:cubicBezTo>
                  <a:pt x="246" y="778"/>
                  <a:pt x="258" y="766"/>
                  <a:pt x="258" y="754"/>
                </a:cubicBezTo>
                <a:cubicBezTo>
                  <a:pt x="209" y="496"/>
                  <a:pt x="147" y="250"/>
                  <a:pt x="61" y="17"/>
                </a:cubicBezTo>
                <a:cubicBezTo>
                  <a:pt x="53" y="9"/>
                  <a:pt x="44" y="0"/>
                  <a:pt x="35" y="0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5" name="Google Shape;155;p26"/>
          <p:cNvSpPr/>
          <p:nvPr/>
        </p:nvSpPr>
        <p:spPr>
          <a:xfrm>
            <a:off x="9529776" y="7590711"/>
            <a:ext cx="83922" cy="113514"/>
          </a:xfrm>
          <a:custGeom>
            <a:avLst/>
            <a:gdLst/>
            <a:ahLst/>
            <a:cxnLst/>
            <a:rect l="l" t="t" r="r" b="b"/>
            <a:pathLst>
              <a:path w="553" h="748" extrusionOk="0">
                <a:moveTo>
                  <a:pt x="175" y="1"/>
                </a:moveTo>
                <a:cubicBezTo>
                  <a:pt x="144" y="1"/>
                  <a:pt x="113" y="10"/>
                  <a:pt x="86" y="30"/>
                </a:cubicBezTo>
                <a:cubicBezTo>
                  <a:pt x="62" y="55"/>
                  <a:pt x="37" y="79"/>
                  <a:pt x="25" y="116"/>
                </a:cubicBezTo>
                <a:cubicBezTo>
                  <a:pt x="1" y="202"/>
                  <a:pt x="1" y="300"/>
                  <a:pt x="25" y="386"/>
                </a:cubicBezTo>
                <a:cubicBezTo>
                  <a:pt x="37" y="460"/>
                  <a:pt x="62" y="546"/>
                  <a:pt x="99" y="619"/>
                </a:cubicBezTo>
                <a:cubicBezTo>
                  <a:pt x="62" y="631"/>
                  <a:pt x="37" y="668"/>
                  <a:pt x="25" y="717"/>
                </a:cubicBezTo>
                <a:cubicBezTo>
                  <a:pt x="13" y="717"/>
                  <a:pt x="13" y="730"/>
                  <a:pt x="25" y="742"/>
                </a:cubicBezTo>
                <a:cubicBezTo>
                  <a:pt x="25" y="742"/>
                  <a:pt x="31" y="747"/>
                  <a:pt x="34" y="747"/>
                </a:cubicBezTo>
                <a:cubicBezTo>
                  <a:pt x="36" y="747"/>
                  <a:pt x="37" y="746"/>
                  <a:pt x="37" y="742"/>
                </a:cubicBezTo>
                <a:cubicBezTo>
                  <a:pt x="44" y="745"/>
                  <a:pt x="50" y="747"/>
                  <a:pt x="54" y="747"/>
                </a:cubicBezTo>
                <a:cubicBezTo>
                  <a:pt x="68" y="747"/>
                  <a:pt x="74" y="735"/>
                  <a:pt x="74" y="717"/>
                </a:cubicBezTo>
                <a:cubicBezTo>
                  <a:pt x="86" y="693"/>
                  <a:pt x="111" y="680"/>
                  <a:pt x="135" y="668"/>
                </a:cubicBezTo>
                <a:cubicBezTo>
                  <a:pt x="148" y="668"/>
                  <a:pt x="160" y="656"/>
                  <a:pt x="160" y="644"/>
                </a:cubicBezTo>
                <a:cubicBezTo>
                  <a:pt x="172" y="631"/>
                  <a:pt x="172" y="607"/>
                  <a:pt x="160" y="595"/>
                </a:cubicBezTo>
                <a:cubicBezTo>
                  <a:pt x="135" y="521"/>
                  <a:pt x="99" y="447"/>
                  <a:pt x="86" y="361"/>
                </a:cubicBezTo>
                <a:cubicBezTo>
                  <a:pt x="62" y="288"/>
                  <a:pt x="62" y="214"/>
                  <a:pt x="86" y="141"/>
                </a:cubicBezTo>
                <a:cubicBezTo>
                  <a:pt x="86" y="104"/>
                  <a:pt x="111" y="92"/>
                  <a:pt x="123" y="67"/>
                </a:cubicBezTo>
                <a:cubicBezTo>
                  <a:pt x="142" y="61"/>
                  <a:pt x="160" y="58"/>
                  <a:pt x="177" y="58"/>
                </a:cubicBezTo>
                <a:cubicBezTo>
                  <a:pt x="194" y="58"/>
                  <a:pt x="209" y="61"/>
                  <a:pt x="221" y="67"/>
                </a:cubicBezTo>
                <a:cubicBezTo>
                  <a:pt x="270" y="92"/>
                  <a:pt x="295" y="116"/>
                  <a:pt x="320" y="153"/>
                </a:cubicBezTo>
                <a:cubicBezTo>
                  <a:pt x="405" y="251"/>
                  <a:pt x="467" y="374"/>
                  <a:pt x="491" y="496"/>
                </a:cubicBezTo>
                <a:cubicBezTo>
                  <a:pt x="491" y="505"/>
                  <a:pt x="504" y="514"/>
                  <a:pt x="515" y="514"/>
                </a:cubicBezTo>
                <a:cubicBezTo>
                  <a:pt x="520" y="514"/>
                  <a:pt x="524" y="512"/>
                  <a:pt x="528" y="509"/>
                </a:cubicBezTo>
                <a:cubicBezTo>
                  <a:pt x="540" y="509"/>
                  <a:pt x="553" y="496"/>
                  <a:pt x="553" y="472"/>
                </a:cubicBezTo>
                <a:cubicBezTo>
                  <a:pt x="516" y="349"/>
                  <a:pt x="454" y="227"/>
                  <a:pt x="369" y="116"/>
                </a:cubicBezTo>
                <a:cubicBezTo>
                  <a:pt x="332" y="79"/>
                  <a:pt x="295" y="43"/>
                  <a:pt x="246" y="18"/>
                </a:cubicBezTo>
                <a:cubicBezTo>
                  <a:pt x="224" y="7"/>
                  <a:pt x="199" y="1"/>
                  <a:pt x="175" y="1"/>
                </a:cubicBezTo>
                <a:close/>
              </a:path>
            </a:pathLst>
          </a:custGeom>
          <a:solidFill>
            <a:srgbClr val="632A1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6" name="Google Shape;156;p26"/>
          <p:cNvSpPr/>
          <p:nvPr/>
        </p:nvSpPr>
        <p:spPr>
          <a:xfrm>
            <a:off x="9727211" y="8282412"/>
            <a:ext cx="852873" cy="1197664"/>
          </a:xfrm>
          <a:custGeom>
            <a:avLst/>
            <a:gdLst/>
            <a:ahLst/>
            <a:cxnLst/>
            <a:rect l="l" t="t" r="r" b="b"/>
            <a:pathLst>
              <a:path w="5620" h="7892" extrusionOk="0">
                <a:moveTo>
                  <a:pt x="3149" y="1"/>
                </a:moveTo>
                <a:cubicBezTo>
                  <a:pt x="2956" y="1"/>
                  <a:pt x="2745" y="16"/>
                  <a:pt x="2515" y="48"/>
                </a:cubicBezTo>
                <a:cubicBezTo>
                  <a:pt x="0" y="417"/>
                  <a:pt x="135" y="1962"/>
                  <a:pt x="135" y="1962"/>
                </a:cubicBezTo>
                <a:lnTo>
                  <a:pt x="552" y="7385"/>
                </a:lnTo>
                <a:cubicBezTo>
                  <a:pt x="1271" y="7721"/>
                  <a:pt x="2058" y="7891"/>
                  <a:pt x="2848" y="7891"/>
                </a:cubicBezTo>
                <a:cubicBezTo>
                  <a:pt x="3068" y="7891"/>
                  <a:pt x="3289" y="7878"/>
                  <a:pt x="3509" y="7851"/>
                </a:cubicBezTo>
                <a:cubicBezTo>
                  <a:pt x="5239" y="7655"/>
                  <a:pt x="5619" y="6882"/>
                  <a:pt x="5619" y="6882"/>
                </a:cubicBezTo>
                <a:cubicBezTo>
                  <a:pt x="5619" y="6882"/>
                  <a:pt x="5325" y="1558"/>
                  <a:pt x="5276" y="1496"/>
                </a:cubicBezTo>
                <a:cubicBezTo>
                  <a:pt x="5231" y="1452"/>
                  <a:pt x="5055" y="1"/>
                  <a:pt x="3149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7" name="Google Shape;157;p26"/>
          <p:cNvSpPr/>
          <p:nvPr/>
        </p:nvSpPr>
        <p:spPr>
          <a:xfrm>
            <a:off x="10296905" y="8611721"/>
            <a:ext cx="292435" cy="750589"/>
          </a:xfrm>
          <a:custGeom>
            <a:avLst/>
            <a:gdLst/>
            <a:ahLst/>
            <a:cxnLst/>
            <a:rect l="l" t="t" r="r" b="b"/>
            <a:pathLst>
              <a:path w="1927" h="4946" extrusionOk="0">
                <a:moveTo>
                  <a:pt x="0" y="1"/>
                </a:moveTo>
                <a:cubicBezTo>
                  <a:pt x="0" y="1"/>
                  <a:pt x="1387" y="2344"/>
                  <a:pt x="491" y="4945"/>
                </a:cubicBezTo>
                <a:cubicBezTo>
                  <a:pt x="491" y="4945"/>
                  <a:pt x="1926" y="2884"/>
                  <a:pt x="1877" y="2209"/>
                </a:cubicBezTo>
                <a:cubicBezTo>
                  <a:pt x="1828" y="1535"/>
                  <a:pt x="0" y="1"/>
                  <a:pt x="0" y="1"/>
                </a:cubicBezTo>
                <a:close/>
              </a:path>
            </a:pathLst>
          </a:custGeom>
          <a:solidFill>
            <a:srgbClr val="F97F6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8" name="Google Shape;158;p26"/>
          <p:cNvSpPr/>
          <p:nvPr/>
        </p:nvSpPr>
        <p:spPr>
          <a:xfrm>
            <a:off x="10207520" y="8330519"/>
            <a:ext cx="605207" cy="1167767"/>
          </a:xfrm>
          <a:custGeom>
            <a:avLst/>
            <a:gdLst/>
            <a:ahLst/>
            <a:cxnLst/>
            <a:rect l="l" t="t" r="r" b="b"/>
            <a:pathLst>
              <a:path w="3988" h="7695" extrusionOk="0">
                <a:moveTo>
                  <a:pt x="1007" y="1"/>
                </a:moveTo>
                <a:cubicBezTo>
                  <a:pt x="848" y="1"/>
                  <a:pt x="686" y="44"/>
                  <a:pt x="540" y="136"/>
                </a:cubicBezTo>
                <a:cubicBezTo>
                  <a:pt x="111" y="394"/>
                  <a:pt x="0" y="971"/>
                  <a:pt x="295" y="1375"/>
                </a:cubicBezTo>
                <a:lnTo>
                  <a:pt x="2086" y="4234"/>
                </a:lnTo>
                <a:lnTo>
                  <a:pt x="835" y="6970"/>
                </a:lnTo>
                <a:cubicBezTo>
                  <a:pt x="835" y="6970"/>
                  <a:pt x="1428" y="7694"/>
                  <a:pt x="2359" y="7694"/>
                </a:cubicBezTo>
                <a:cubicBezTo>
                  <a:pt x="2374" y="7694"/>
                  <a:pt x="2390" y="7694"/>
                  <a:pt x="2405" y="7694"/>
                </a:cubicBezTo>
                <a:lnTo>
                  <a:pt x="3865" y="4529"/>
                </a:lnTo>
                <a:cubicBezTo>
                  <a:pt x="3988" y="4259"/>
                  <a:pt x="3963" y="3952"/>
                  <a:pt x="3816" y="3707"/>
                </a:cubicBezTo>
                <a:lnTo>
                  <a:pt x="1767" y="455"/>
                </a:lnTo>
                <a:cubicBezTo>
                  <a:pt x="1613" y="164"/>
                  <a:pt x="1316" y="1"/>
                  <a:pt x="100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9" name="Google Shape;159;p26"/>
          <p:cNvSpPr/>
          <p:nvPr/>
        </p:nvSpPr>
        <p:spPr>
          <a:xfrm>
            <a:off x="9991571" y="8146288"/>
            <a:ext cx="288641" cy="264513"/>
          </a:xfrm>
          <a:custGeom>
            <a:avLst/>
            <a:gdLst/>
            <a:ahLst/>
            <a:cxnLst/>
            <a:rect l="l" t="t" r="r" b="b"/>
            <a:pathLst>
              <a:path w="1902" h="1743" extrusionOk="0">
                <a:moveTo>
                  <a:pt x="1902" y="1"/>
                </a:moveTo>
                <a:lnTo>
                  <a:pt x="331" y="271"/>
                </a:lnTo>
                <a:lnTo>
                  <a:pt x="0" y="1117"/>
                </a:lnTo>
                <a:lnTo>
                  <a:pt x="491" y="1743"/>
                </a:lnTo>
                <a:lnTo>
                  <a:pt x="1362" y="1412"/>
                </a:lnTo>
                <a:lnTo>
                  <a:pt x="1902" y="1"/>
                </a:ln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0" name="Google Shape;160;p26"/>
          <p:cNvSpPr/>
          <p:nvPr/>
        </p:nvSpPr>
        <p:spPr>
          <a:xfrm>
            <a:off x="9997033" y="8233851"/>
            <a:ext cx="216254" cy="73450"/>
          </a:xfrm>
          <a:custGeom>
            <a:avLst/>
            <a:gdLst/>
            <a:ahLst/>
            <a:cxnLst/>
            <a:rect l="l" t="t" r="r" b="b"/>
            <a:pathLst>
              <a:path w="1425" h="484" extrusionOk="0">
                <a:moveTo>
                  <a:pt x="173" y="0"/>
                </a:moveTo>
                <a:lnTo>
                  <a:pt x="1" y="454"/>
                </a:lnTo>
                <a:cubicBezTo>
                  <a:pt x="83" y="474"/>
                  <a:pt x="167" y="483"/>
                  <a:pt x="251" y="483"/>
                </a:cubicBezTo>
                <a:cubicBezTo>
                  <a:pt x="834" y="483"/>
                  <a:pt x="1424" y="62"/>
                  <a:pt x="1424" y="62"/>
                </a:cubicBezTo>
                <a:lnTo>
                  <a:pt x="173" y="0"/>
                </a:lnTo>
                <a:close/>
              </a:path>
            </a:pathLst>
          </a:custGeom>
          <a:solidFill>
            <a:srgbClr val="77403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1" name="Google Shape;161;p26"/>
          <p:cNvSpPr/>
          <p:nvPr/>
        </p:nvSpPr>
        <p:spPr>
          <a:xfrm>
            <a:off x="9866827" y="7725623"/>
            <a:ext cx="514001" cy="572427"/>
          </a:xfrm>
          <a:custGeom>
            <a:avLst/>
            <a:gdLst/>
            <a:ahLst/>
            <a:cxnLst/>
            <a:rect l="l" t="t" r="r" b="b"/>
            <a:pathLst>
              <a:path w="3387" h="3772" extrusionOk="0">
                <a:moveTo>
                  <a:pt x="1720" y="0"/>
                </a:moveTo>
                <a:cubicBezTo>
                  <a:pt x="1328" y="0"/>
                  <a:pt x="962" y="236"/>
                  <a:pt x="810" y="626"/>
                </a:cubicBezTo>
                <a:lnTo>
                  <a:pt x="184" y="2233"/>
                </a:lnTo>
                <a:cubicBezTo>
                  <a:pt x="0" y="2724"/>
                  <a:pt x="246" y="3288"/>
                  <a:pt x="749" y="3484"/>
                </a:cubicBezTo>
                <a:lnTo>
                  <a:pt x="1325" y="3705"/>
                </a:lnTo>
                <a:cubicBezTo>
                  <a:pt x="1440" y="3750"/>
                  <a:pt x="1558" y="3771"/>
                  <a:pt x="1674" y="3771"/>
                </a:cubicBezTo>
                <a:cubicBezTo>
                  <a:pt x="2062" y="3771"/>
                  <a:pt x="2425" y="3531"/>
                  <a:pt x="2577" y="3153"/>
                </a:cubicBezTo>
                <a:lnTo>
                  <a:pt x="3202" y="1546"/>
                </a:lnTo>
                <a:cubicBezTo>
                  <a:pt x="3386" y="1043"/>
                  <a:pt x="3141" y="479"/>
                  <a:pt x="2638" y="294"/>
                </a:cubicBezTo>
                <a:lnTo>
                  <a:pt x="2061" y="61"/>
                </a:lnTo>
                <a:cubicBezTo>
                  <a:pt x="1948" y="20"/>
                  <a:pt x="1833" y="0"/>
                  <a:pt x="1720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2" name="Google Shape;162;p26"/>
          <p:cNvSpPr/>
          <p:nvPr/>
        </p:nvSpPr>
        <p:spPr>
          <a:xfrm>
            <a:off x="10004623" y="7725470"/>
            <a:ext cx="378026" cy="415358"/>
          </a:xfrm>
          <a:custGeom>
            <a:avLst/>
            <a:gdLst/>
            <a:ahLst/>
            <a:cxnLst/>
            <a:rect l="l" t="t" r="r" b="b"/>
            <a:pathLst>
              <a:path w="2491" h="2737" extrusionOk="0">
                <a:moveTo>
                  <a:pt x="823" y="1"/>
                </a:moveTo>
                <a:cubicBezTo>
                  <a:pt x="497" y="1"/>
                  <a:pt x="182" y="161"/>
                  <a:pt x="0" y="443"/>
                </a:cubicBezTo>
                <a:cubicBezTo>
                  <a:pt x="74" y="578"/>
                  <a:pt x="196" y="700"/>
                  <a:pt x="344" y="774"/>
                </a:cubicBezTo>
                <a:cubicBezTo>
                  <a:pt x="536" y="862"/>
                  <a:pt x="748" y="905"/>
                  <a:pt x="960" y="905"/>
                </a:cubicBezTo>
                <a:cubicBezTo>
                  <a:pt x="1045" y="905"/>
                  <a:pt x="1131" y="898"/>
                  <a:pt x="1215" y="884"/>
                </a:cubicBezTo>
                <a:cubicBezTo>
                  <a:pt x="1270" y="872"/>
                  <a:pt x="1328" y="866"/>
                  <a:pt x="1386" y="866"/>
                </a:cubicBezTo>
                <a:cubicBezTo>
                  <a:pt x="1445" y="866"/>
                  <a:pt x="1503" y="872"/>
                  <a:pt x="1558" y="884"/>
                </a:cubicBezTo>
                <a:cubicBezTo>
                  <a:pt x="1681" y="897"/>
                  <a:pt x="1767" y="995"/>
                  <a:pt x="1779" y="1117"/>
                </a:cubicBezTo>
                <a:cubicBezTo>
                  <a:pt x="1767" y="1216"/>
                  <a:pt x="1705" y="1302"/>
                  <a:pt x="1620" y="1351"/>
                </a:cubicBezTo>
                <a:cubicBezTo>
                  <a:pt x="1570" y="1375"/>
                  <a:pt x="1521" y="1412"/>
                  <a:pt x="1485" y="1461"/>
                </a:cubicBezTo>
                <a:cubicBezTo>
                  <a:pt x="1435" y="1522"/>
                  <a:pt x="1411" y="1596"/>
                  <a:pt x="1411" y="1670"/>
                </a:cubicBezTo>
                <a:cubicBezTo>
                  <a:pt x="1313" y="2062"/>
                  <a:pt x="1460" y="2467"/>
                  <a:pt x="1779" y="2688"/>
                </a:cubicBezTo>
                <a:lnTo>
                  <a:pt x="1840" y="2737"/>
                </a:lnTo>
                <a:lnTo>
                  <a:pt x="2294" y="1547"/>
                </a:lnTo>
                <a:cubicBezTo>
                  <a:pt x="2491" y="1044"/>
                  <a:pt x="2233" y="480"/>
                  <a:pt x="1742" y="295"/>
                </a:cubicBezTo>
                <a:lnTo>
                  <a:pt x="1166" y="62"/>
                </a:lnTo>
                <a:cubicBezTo>
                  <a:pt x="1054" y="21"/>
                  <a:pt x="938" y="1"/>
                  <a:pt x="823" y="1"/>
                </a:cubicBezTo>
                <a:close/>
              </a:path>
            </a:pathLst>
          </a:custGeom>
          <a:solidFill>
            <a:srgbClr val="171E2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3" name="Google Shape;163;p26"/>
          <p:cNvSpPr/>
          <p:nvPr/>
        </p:nvSpPr>
        <p:spPr>
          <a:xfrm>
            <a:off x="10249102" y="8079819"/>
            <a:ext cx="109416" cy="92723"/>
          </a:xfrm>
          <a:custGeom>
            <a:avLst/>
            <a:gdLst/>
            <a:ahLst/>
            <a:cxnLst/>
            <a:rect l="l" t="t" r="r" b="b"/>
            <a:pathLst>
              <a:path w="721" h="611" extrusionOk="0">
                <a:moveTo>
                  <a:pt x="366" y="0"/>
                </a:moveTo>
                <a:cubicBezTo>
                  <a:pt x="164" y="0"/>
                  <a:pt x="0" y="218"/>
                  <a:pt x="94" y="427"/>
                </a:cubicBezTo>
                <a:cubicBezTo>
                  <a:pt x="150" y="549"/>
                  <a:pt x="263" y="611"/>
                  <a:pt x="377" y="611"/>
                </a:cubicBezTo>
                <a:cubicBezTo>
                  <a:pt x="490" y="611"/>
                  <a:pt x="604" y="549"/>
                  <a:pt x="659" y="427"/>
                </a:cubicBezTo>
                <a:cubicBezTo>
                  <a:pt x="720" y="267"/>
                  <a:pt x="646" y="83"/>
                  <a:pt x="475" y="22"/>
                </a:cubicBezTo>
                <a:cubicBezTo>
                  <a:pt x="438" y="7"/>
                  <a:pt x="401" y="0"/>
                  <a:pt x="366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4" name="Google Shape;164;p26"/>
          <p:cNvSpPr/>
          <p:nvPr/>
        </p:nvSpPr>
        <p:spPr>
          <a:xfrm>
            <a:off x="10205699" y="8330518"/>
            <a:ext cx="420821" cy="432203"/>
          </a:xfrm>
          <a:custGeom>
            <a:avLst/>
            <a:gdLst/>
            <a:ahLst/>
            <a:cxnLst/>
            <a:rect l="l" t="t" r="r" b="b"/>
            <a:pathLst>
              <a:path w="2773" h="2848" extrusionOk="0">
                <a:moveTo>
                  <a:pt x="1008" y="1"/>
                </a:moveTo>
                <a:cubicBezTo>
                  <a:pt x="848" y="1"/>
                  <a:pt x="686" y="44"/>
                  <a:pt x="540" y="136"/>
                </a:cubicBezTo>
                <a:cubicBezTo>
                  <a:pt x="123" y="394"/>
                  <a:pt x="0" y="971"/>
                  <a:pt x="307" y="1375"/>
                </a:cubicBezTo>
                <a:lnTo>
                  <a:pt x="1227" y="2848"/>
                </a:lnTo>
                <a:cubicBezTo>
                  <a:pt x="1767" y="2639"/>
                  <a:pt x="2294" y="2369"/>
                  <a:pt x="2773" y="2038"/>
                </a:cubicBezTo>
                <a:lnTo>
                  <a:pt x="1779" y="455"/>
                </a:lnTo>
                <a:cubicBezTo>
                  <a:pt x="1617" y="164"/>
                  <a:pt x="1317" y="1"/>
                  <a:pt x="1008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5" name="Google Shape;165;p26"/>
          <p:cNvSpPr/>
          <p:nvPr/>
        </p:nvSpPr>
        <p:spPr>
          <a:xfrm>
            <a:off x="10294932" y="9368829"/>
            <a:ext cx="288792" cy="223841"/>
          </a:xfrm>
          <a:custGeom>
            <a:avLst/>
            <a:gdLst/>
            <a:ahLst/>
            <a:cxnLst/>
            <a:rect l="l" t="t" r="r" b="b"/>
            <a:pathLst>
              <a:path w="1903" h="1475" extrusionOk="0">
                <a:moveTo>
                  <a:pt x="547" y="1"/>
                </a:moveTo>
                <a:cubicBezTo>
                  <a:pt x="460" y="1"/>
                  <a:pt x="372" y="28"/>
                  <a:pt x="295" y="79"/>
                </a:cubicBezTo>
                <a:cubicBezTo>
                  <a:pt x="246" y="128"/>
                  <a:pt x="222" y="177"/>
                  <a:pt x="197" y="238"/>
                </a:cubicBezTo>
                <a:lnTo>
                  <a:pt x="62" y="508"/>
                </a:lnTo>
                <a:cubicBezTo>
                  <a:pt x="26" y="570"/>
                  <a:pt x="13" y="631"/>
                  <a:pt x="1" y="692"/>
                </a:cubicBezTo>
                <a:cubicBezTo>
                  <a:pt x="1" y="754"/>
                  <a:pt x="26" y="815"/>
                  <a:pt x="87" y="840"/>
                </a:cubicBezTo>
                <a:cubicBezTo>
                  <a:pt x="124" y="864"/>
                  <a:pt x="160" y="864"/>
                  <a:pt x="197" y="889"/>
                </a:cubicBezTo>
                <a:cubicBezTo>
                  <a:pt x="259" y="925"/>
                  <a:pt x="222" y="1024"/>
                  <a:pt x="295" y="1073"/>
                </a:cubicBezTo>
                <a:cubicBezTo>
                  <a:pt x="310" y="1082"/>
                  <a:pt x="326" y="1086"/>
                  <a:pt x="343" y="1086"/>
                </a:cubicBezTo>
                <a:cubicBezTo>
                  <a:pt x="394" y="1086"/>
                  <a:pt x="456" y="1054"/>
                  <a:pt x="508" y="1054"/>
                </a:cubicBezTo>
                <a:cubicBezTo>
                  <a:pt x="529" y="1054"/>
                  <a:pt x="548" y="1059"/>
                  <a:pt x="565" y="1073"/>
                </a:cubicBezTo>
                <a:cubicBezTo>
                  <a:pt x="590" y="1097"/>
                  <a:pt x="614" y="1134"/>
                  <a:pt x="627" y="1171"/>
                </a:cubicBezTo>
                <a:cubicBezTo>
                  <a:pt x="659" y="1288"/>
                  <a:pt x="765" y="1360"/>
                  <a:pt x="882" y="1360"/>
                </a:cubicBezTo>
                <a:cubicBezTo>
                  <a:pt x="899" y="1360"/>
                  <a:pt x="916" y="1358"/>
                  <a:pt x="933" y="1355"/>
                </a:cubicBezTo>
                <a:cubicBezTo>
                  <a:pt x="983" y="1335"/>
                  <a:pt x="1049" y="1299"/>
                  <a:pt x="1098" y="1299"/>
                </a:cubicBezTo>
                <a:cubicBezTo>
                  <a:pt x="1110" y="1299"/>
                  <a:pt x="1120" y="1301"/>
                  <a:pt x="1130" y="1306"/>
                </a:cubicBezTo>
                <a:cubicBezTo>
                  <a:pt x="1179" y="1330"/>
                  <a:pt x="1203" y="1379"/>
                  <a:pt x="1240" y="1428"/>
                </a:cubicBezTo>
                <a:cubicBezTo>
                  <a:pt x="1283" y="1459"/>
                  <a:pt x="1335" y="1474"/>
                  <a:pt x="1386" y="1474"/>
                </a:cubicBezTo>
                <a:cubicBezTo>
                  <a:pt x="1436" y="1474"/>
                  <a:pt x="1485" y="1459"/>
                  <a:pt x="1522" y="1428"/>
                </a:cubicBezTo>
                <a:cubicBezTo>
                  <a:pt x="1608" y="1355"/>
                  <a:pt x="1670" y="1269"/>
                  <a:pt x="1706" y="1171"/>
                </a:cubicBezTo>
                <a:cubicBezTo>
                  <a:pt x="1780" y="1011"/>
                  <a:pt x="1903" y="803"/>
                  <a:pt x="1817" y="643"/>
                </a:cubicBezTo>
                <a:cubicBezTo>
                  <a:pt x="1719" y="459"/>
                  <a:pt x="1559" y="312"/>
                  <a:pt x="1375" y="214"/>
                </a:cubicBezTo>
                <a:cubicBezTo>
                  <a:pt x="1154" y="103"/>
                  <a:pt x="909" y="42"/>
                  <a:pt x="663" y="18"/>
                </a:cubicBezTo>
                <a:cubicBezTo>
                  <a:pt x="625" y="6"/>
                  <a:pt x="586" y="1"/>
                  <a:pt x="547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6" name="Google Shape;166;p26"/>
          <p:cNvSpPr/>
          <p:nvPr/>
        </p:nvSpPr>
        <p:spPr>
          <a:xfrm>
            <a:off x="5130210" y="8461027"/>
            <a:ext cx="743002" cy="1085516"/>
          </a:xfrm>
          <a:custGeom>
            <a:avLst/>
            <a:gdLst/>
            <a:ahLst/>
            <a:cxnLst/>
            <a:rect l="l" t="t" r="r" b="b"/>
            <a:pathLst>
              <a:path w="4896" h="7153" extrusionOk="0">
                <a:moveTo>
                  <a:pt x="1240" y="0"/>
                </a:moveTo>
                <a:cubicBezTo>
                  <a:pt x="553" y="0"/>
                  <a:pt x="1" y="552"/>
                  <a:pt x="1" y="1239"/>
                </a:cubicBezTo>
                <a:lnTo>
                  <a:pt x="1" y="7153"/>
                </a:lnTo>
                <a:lnTo>
                  <a:pt x="4896" y="7153"/>
                </a:lnTo>
                <a:lnTo>
                  <a:pt x="4896" y="1239"/>
                </a:lnTo>
                <a:cubicBezTo>
                  <a:pt x="4896" y="552"/>
                  <a:pt x="4344" y="0"/>
                  <a:pt x="365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7" name="Google Shape;167;p26"/>
          <p:cNvSpPr/>
          <p:nvPr/>
        </p:nvSpPr>
        <p:spPr>
          <a:xfrm>
            <a:off x="5785646" y="8447978"/>
            <a:ext cx="1050156" cy="797179"/>
          </a:xfrm>
          <a:custGeom>
            <a:avLst/>
            <a:gdLst/>
            <a:ahLst/>
            <a:cxnLst/>
            <a:rect l="l" t="t" r="r" b="b"/>
            <a:pathLst>
              <a:path w="6920" h="5253" extrusionOk="0">
                <a:moveTo>
                  <a:pt x="999" y="0"/>
                </a:moveTo>
                <a:cubicBezTo>
                  <a:pt x="873" y="0"/>
                  <a:pt x="746" y="28"/>
                  <a:pt x="626" y="86"/>
                </a:cubicBezTo>
                <a:cubicBezTo>
                  <a:pt x="184" y="295"/>
                  <a:pt x="0" y="810"/>
                  <a:pt x="221" y="1252"/>
                </a:cubicBezTo>
                <a:lnTo>
                  <a:pt x="1914" y="4761"/>
                </a:lnTo>
                <a:cubicBezTo>
                  <a:pt x="2062" y="5066"/>
                  <a:pt x="2370" y="5252"/>
                  <a:pt x="2692" y="5252"/>
                </a:cubicBezTo>
                <a:cubicBezTo>
                  <a:pt x="2797" y="5252"/>
                  <a:pt x="2903" y="5232"/>
                  <a:pt x="3006" y="5190"/>
                </a:cubicBezTo>
                <a:lnTo>
                  <a:pt x="6920" y="3656"/>
                </a:lnTo>
                <a:cubicBezTo>
                  <a:pt x="6920" y="3656"/>
                  <a:pt x="6478" y="3178"/>
                  <a:pt x="6306" y="2098"/>
                </a:cubicBezTo>
                <a:lnTo>
                  <a:pt x="3141" y="3288"/>
                </a:lnTo>
                <a:lnTo>
                  <a:pt x="1779" y="491"/>
                </a:lnTo>
                <a:cubicBezTo>
                  <a:pt x="1629" y="182"/>
                  <a:pt x="1320" y="0"/>
                  <a:pt x="999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8" name="Google Shape;168;p26"/>
          <p:cNvSpPr/>
          <p:nvPr/>
        </p:nvSpPr>
        <p:spPr>
          <a:xfrm>
            <a:off x="5875030" y="8753310"/>
            <a:ext cx="588514" cy="492602"/>
          </a:xfrm>
          <a:custGeom>
            <a:avLst/>
            <a:gdLst/>
            <a:ahLst/>
            <a:cxnLst/>
            <a:rect l="l" t="t" r="r" b="b"/>
            <a:pathLst>
              <a:path w="3878" h="3246" extrusionOk="0">
                <a:moveTo>
                  <a:pt x="0" y="0"/>
                </a:moveTo>
                <a:lnTo>
                  <a:pt x="1337" y="2761"/>
                </a:lnTo>
                <a:cubicBezTo>
                  <a:pt x="1436" y="2957"/>
                  <a:pt x="1607" y="3117"/>
                  <a:pt x="1816" y="3190"/>
                </a:cubicBezTo>
                <a:cubicBezTo>
                  <a:pt x="1914" y="3227"/>
                  <a:pt x="2018" y="3245"/>
                  <a:pt x="2123" y="3245"/>
                </a:cubicBezTo>
                <a:cubicBezTo>
                  <a:pt x="2227" y="3245"/>
                  <a:pt x="2331" y="3227"/>
                  <a:pt x="2429" y="3190"/>
                </a:cubicBezTo>
                <a:lnTo>
                  <a:pt x="3877" y="2614"/>
                </a:lnTo>
                <a:cubicBezTo>
                  <a:pt x="3399" y="2233"/>
                  <a:pt x="2994" y="1755"/>
                  <a:pt x="2699" y="1227"/>
                </a:cubicBezTo>
                <a:lnTo>
                  <a:pt x="2552" y="1276"/>
                </a:lnTo>
                <a:lnTo>
                  <a:pt x="2024" y="197"/>
                </a:lnTo>
                <a:cubicBezTo>
                  <a:pt x="1521" y="25"/>
                  <a:pt x="601" y="0"/>
                  <a:pt x="0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69" name="Google Shape;169;p26"/>
          <p:cNvSpPr/>
          <p:nvPr/>
        </p:nvSpPr>
        <p:spPr>
          <a:xfrm>
            <a:off x="5904774" y="8447369"/>
            <a:ext cx="320358" cy="531300"/>
          </a:xfrm>
          <a:custGeom>
            <a:avLst/>
            <a:gdLst/>
            <a:ahLst/>
            <a:cxnLst/>
            <a:rect l="l" t="t" r="r" b="b"/>
            <a:pathLst>
              <a:path w="2111" h="3501" extrusionOk="0">
                <a:moveTo>
                  <a:pt x="208" y="1"/>
                </a:moveTo>
                <a:cubicBezTo>
                  <a:pt x="152" y="1"/>
                  <a:pt x="94" y="6"/>
                  <a:pt x="37" y="17"/>
                </a:cubicBezTo>
                <a:lnTo>
                  <a:pt x="0" y="41"/>
                </a:lnTo>
                <a:lnTo>
                  <a:pt x="37" y="2495"/>
                </a:lnTo>
                <a:lnTo>
                  <a:pt x="810" y="3501"/>
                </a:lnTo>
                <a:lnTo>
                  <a:pt x="2111" y="2777"/>
                </a:lnTo>
                <a:lnTo>
                  <a:pt x="994" y="495"/>
                </a:lnTo>
                <a:cubicBezTo>
                  <a:pt x="847" y="181"/>
                  <a:pt x="540" y="1"/>
                  <a:pt x="208" y="1"/>
                </a:cubicBezTo>
                <a:close/>
              </a:path>
            </a:pathLst>
          </a:custGeom>
          <a:solidFill>
            <a:srgbClr val="F97F6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0" name="Google Shape;170;p26"/>
          <p:cNvSpPr/>
          <p:nvPr/>
        </p:nvSpPr>
        <p:spPr>
          <a:xfrm>
            <a:off x="6714698" y="8713398"/>
            <a:ext cx="212308" cy="290007"/>
          </a:xfrm>
          <a:custGeom>
            <a:avLst/>
            <a:gdLst/>
            <a:ahLst/>
            <a:cxnLst/>
            <a:rect l="l" t="t" r="r" b="b"/>
            <a:pathLst>
              <a:path w="1399" h="1911" extrusionOk="0">
                <a:moveTo>
                  <a:pt x="1219" y="1"/>
                </a:moveTo>
                <a:cubicBezTo>
                  <a:pt x="1172" y="1"/>
                  <a:pt x="1120" y="9"/>
                  <a:pt x="1068" y="18"/>
                </a:cubicBezTo>
                <a:cubicBezTo>
                  <a:pt x="773" y="92"/>
                  <a:pt x="491" y="190"/>
                  <a:pt x="233" y="325"/>
                </a:cubicBezTo>
                <a:cubicBezTo>
                  <a:pt x="0" y="472"/>
                  <a:pt x="86" y="840"/>
                  <a:pt x="160" y="1049"/>
                </a:cubicBezTo>
                <a:cubicBezTo>
                  <a:pt x="246" y="1282"/>
                  <a:pt x="356" y="1515"/>
                  <a:pt x="503" y="1723"/>
                </a:cubicBezTo>
                <a:cubicBezTo>
                  <a:pt x="540" y="1797"/>
                  <a:pt x="601" y="1895"/>
                  <a:pt x="700" y="1907"/>
                </a:cubicBezTo>
                <a:cubicBezTo>
                  <a:pt x="713" y="1910"/>
                  <a:pt x="726" y="1911"/>
                  <a:pt x="739" y="1911"/>
                </a:cubicBezTo>
                <a:cubicBezTo>
                  <a:pt x="799" y="1911"/>
                  <a:pt x="858" y="1889"/>
                  <a:pt x="908" y="1858"/>
                </a:cubicBezTo>
                <a:cubicBezTo>
                  <a:pt x="1239" y="1625"/>
                  <a:pt x="1374" y="1196"/>
                  <a:pt x="1215" y="828"/>
                </a:cubicBezTo>
                <a:cubicBezTo>
                  <a:pt x="1178" y="754"/>
                  <a:pt x="1141" y="668"/>
                  <a:pt x="1104" y="595"/>
                </a:cubicBezTo>
                <a:cubicBezTo>
                  <a:pt x="1080" y="509"/>
                  <a:pt x="1092" y="423"/>
                  <a:pt x="1141" y="362"/>
                </a:cubicBezTo>
                <a:cubicBezTo>
                  <a:pt x="1215" y="276"/>
                  <a:pt x="1374" y="263"/>
                  <a:pt x="1399" y="165"/>
                </a:cubicBezTo>
                <a:cubicBezTo>
                  <a:pt x="1399" y="92"/>
                  <a:pt x="1350" y="30"/>
                  <a:pt x="1276" y="6"/>
                </a:cubicBezTo>
                <a:cubicBezTo>
                  <a:pt x="1258" y="2"/>
                  <a:pt x="1239" y="1"/>
                  <a:pt x="1219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1" name="Google Shape;171;p26"/>
          <p:cNvSpPr/>
          <p:nvPr/>
        </p:nvSpPr>
        <p:spPr>
          <a:xfrm>
            <a:off x="6764927" y="8799443"/>
            <a:ext cx="119280" cy="151302"/>
          </a:xfrm>
          <a:custGeom>
            <a:avLst/>
            <a:gdLst/>
            <a:ahLst/>
            <a:cxnLst/>
            <a:rect l="l" t="t" r="r" b="b"/>
            <a:pathLst>
              <a:path w="786" h="997" extrusionOk="0">
                <a:moveTo>
                  <a:pt x="661" y="1"/>
                </a:moveTo>
                <a:cubicBezTo>
                  <a:pt x="470" y="1"/>
                  <a:pt x="70" y="30"/>
                  <a:pt x="13" y="285"/>
                </a:cubicBezTo>
                <a:cubicBezTo>
                  <a:pt x="1" y="322"/>
                  <a:pt x="1" y="359"/>
                  <a:pt x="25" y="383"/>
                </a:cubicBezTo>
                <a:cubicBezTo>
                  <a:pt x="123" y="383"/>
                  <a:pt x="160" y="518"/>
                  <a:pt x="86" y="580"/>
                </a:cubicBezTo>
                <a:cubicBezTo>
                  <a:pt x="99" y="629"/>
                  <a:pt x="135" y="678"/>
                  <a:pt x="185" y="702"/>
                </a:cubicBezTo>
                <a:cubicBezTo>
                  <a:pt x="148" y="764"/>
                  <a:pt x="148" y="837"/>
                  <a:pt x="172" y="911"/>
                </a:cubicBezTo>
                <a:cubicBezTo>
                  <a:pt x="197" y="948"/>
                  <a:pt x="234" y="972"/>
                  <a:pt x="270" y="985"/>
                </a:cubicBezTo>
                <a:lnTo>
                  <a:pt x="320" y="997"/>
                </a:lnTo>
                <a:cubicBezTo>
                  <a:pt x="332" y="997"/>
                  <a:pt x="344" y="985"/>
                  <a:pt x="356" y="972"/>
                </a:cubicBezTo>
                <a:cubicBezTo>
                  <a:pt x="356" y="960"/>
                  <a:pt x="344" y="948"/>
                  <a:pt x="332" y="935"/>
                </a:cubicBezTo>
                <a:cubicBezTo>
                  <a:pt x="283" y="935"/>
                  <a:pt x="258" y="923"/>
                  <a:pt x="234" y="886"/>
                </a:cubicBezTo>
                <a:cubicBezTo>
                  <a:pt x="221" y="825"/>
                  <a:pt x="234" y="764"/>
                  <a:pt x="258" y="702"/>
                </a:cubicBezTo>
                <a:cubicBezTo>
                  <a:pt x="258" y="702"/>
                  <a:pt x="258" y="690"/>
                  <a:pt x="258" y="678"/>
                </a:cubicBezTo>
                <a:cubicBezTo>
                  <a:pt x="258" y="678"/>
                  <a:pt x="258" y="666"/>
                  <a:pt x="246" y="666"/>
                </a:cubicBezTo>
                <a:cubicBezTo>
                  <a:pt x="185" y="641"/>
                  <a:pt x="148" y="604"/>
                  <a:pt x="148" y="567"/>
                </a:cubicBezTo>
                <a:cubicBezTo>
                  <a:pt x="148" y="518"/>
                  <a:pt x="160" y="482"/>
                  <a:pt x="197" y="457"/>
                </a:cubicBezTo>
                <a:cubicBezTo>
                  <a:pt x="197" y="445"/>
                  <a:pt x="197" y="432"/>
                  <a:pt x="197" y="420"/>
                </a:cubicBezTo>
                <a:cubicBezTo>
                  <a:pt x="197" y="408"/>
                  <a:pt x="185" y="408"/>
                  <a:pt x="172" y="408"/>
                </a:cubicBezTo>
                <a:cubicBezTo>
                  <a:pt x="135" y="396"/>
                  <a:pt x="99" y="383"/>
                  <a:pt x="74" y="359"/>
                </a:cubicBezTo>
                <a:cubicBezTo>
                  <a:pt x="62" y="334"/>
                  <a:pt x="62" y="322"/>
                  <a:pt x="62" y="298"/>
                </a:cubicBezTo>
                <a:cubicBezTo>
                  <a:pt x="107" y="88"/>
                  <a:pt x="464" y="61"/>
                  <a:pt x="649" y="61"/>
                </a:cubicBezTo>
                <a:cubicBezTo>
                  <a:pt x="714" y="61"/>
                  <a:pt x="758" y="64"/>
                  <a:pt x="761" y="64"/>
                </a:cubicBezTo>
                <a:cubicBezTo>
                  <a:pt x="773" y="64"/>
                  <a:pt x="786" y="52"/>
                  <a:pt x="786" y="40"/>
                </a:cubicBezTo>
                <a:cubicBezTo>
                  <a:pt x="786" y="28"/>
                  <a:pt x="773" y="15"/>
                  <a:pt x="761" y="3"/>
                </a:cubicBezTo>
                <a:cubicBezTo>
                  <a:pt x="756" y="3"/>
                  <a:pt x="717" y="1"/>
                  <a:pt x="661" y="1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2" name="Google Shape;172;p26"/>
          <p:cNvSpPr/>
          <p:nvPr/>
        </p:nvSpPr>
        <p:spPr>
          <a:xfrm>
            <a:off x="6787235" y="8842692"/>
            <a:ext cx="119280" cy="26254"/>
          </a:xfrm>
          <a:custGeom>
            <a:avLst/>
            <a:gdLst/>
            <a:ahLst/>
            <a:cxnLst/>
            <a:rect l="l" t="t" r="r" b="b"/>
            <a:pathLst>
              <a:path w="786" h="173" extrusionOk="0">
                <a:moveTo>
                  <a:pt x="761" y="0"/>
                </a:moveTo>
                <a:cubicBezTo>
                  <a:pt x="504" y="13"/>
                  <a:pt x="258" y="49"/>
                  <a:pt x="25" y="123"/>
                </a:cubicBezTo>
                <a:cubicBezTo>
                  <a:pt x="1" y="123"/>
                  <a:pt x="1" y="135"/>
                  <a:pt x="1" y="147"/>
                </a:cubicBezTo>
                <a:cubicBezTo>
                  <a:pt x="1" y="160"/>
                  <a:pt x="13" y="172"/>
                  <a:pt x="25" y="172"/>
                </a:cubicBezTo>
                <a:lnTo>
                  <a:pt x="38" y="172"/>
                </a:lnTo>
                <a:cubicBezTo>
                  <a:pt x="271" y="111"/>
                  <a:pt x="516" y="74"/>
                  <a:pt x="749" y="49"/>
                </a:cubicBezTo>
                <a:cubicBezTo>
                  <a:pt x="774" y="49"/>
                  <a:pt x="786" y="49"/>
                  <a:pt x="786" y="25"/>
                </a:cubicBezTo>
                <a:cubicBezTo>
                  <a:pt x="786" y="13"/>
                  <a:pt x="774" y="0"/>
                  <a:pt x="761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3" name="Google Shape;173;p26"/>
          <p:cNvSpPr/>
          <p:nvPr/>
        </p:nvSpPr>
        <p:spPr>
          <a:xfrm>
            <a:off x="6796646" y="8883665"/>
            <a:ext cx="117459" cy="24282"/>
          </a:xfrm>
          <a:custGeom>
            <a:avLst/>
            <a:gdLst/>
            <a:ahLst/>
            <a:cxnLst/>
            <a:rect l="l" t="t" r="r" b="b"/>
            <a:pathLst>
              <a:path w="774" h="160" extrusionOk="0">
                <a:moveTo>
                  <a:pt x="736" y="0"/>
                </a:moveTo>
                <a:cubicBezTo>
                  <a:pt x="503" y="12"/>
                  <a:pt x="258" y="49"/>
                  <a:pt x="25" y="98"/>
                </a:cubicBezTo>
                <a:cubicBezTo>
                  <a:pt x="0" y="111"/>
                  <a:pt x="0" y="123"/>
                  <a:pt x="0" y="135"/>
                </a:cubicBezTo>
                <a:cubicBezTo>
                  <a:pt x="0" y="147"/>
                  <a:pt x="12" y="160"/>
                  <a:pt x="12" y="160"/>
                </a:cubicBezTo>
                <a:lnTo>
                  <a:pt x="37" y="160"/>
                </a:lnTo>
                <a:cubicBezTo>
                  <a:pt x="270" y="98"/>
                  <a:pt x="503" y="74"/>
                  <a:pt x="736" y="62"/>
                </a:cubicBezTo>
                <a:cubicBezTo>
                  <a:pt x="748" y="62"/>
                  <a:pt x="761" y="49"/>
                  <a:pt x="773" y="37"/>
                </a:cubicBezTo>
                <a:cubicBezTo>
                  <a:pt x="773" y="12"/>
                  <a:pt x="761" y="0"/>
                  <a:pt x="736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4" name="Google Shape;174;p26"/>
          <p:cNvSpPr/>
          <p:nvPr/>
        </p:nvSpPr>
        <p:spPr>
          <a:xfrm>
            <a:off x="6809546" y="8924641"/>
            <a:ext cx="96972" cy="26102"/>
          </a:xfrm>
          <a:custGeom>
            <a:avLst/>
            <a:gdLst/>
            <a:ahLst/>
            <a:cxnLst/>
            <a:rect l="l" t="t" r="r" b="b"/>
            <a:pathLst>
              <a:path w="639" h="172" extrusionOk="0">
                <a:moveTo>
                  <a:pt x="602" y="0"/>
                </a:moveTo>
                <a:cubicBezTo>
                  <a:pt x="406" y="12"/>
                  <a:pt x="210" y="49"/>
                  <a:pt x="13" y="123"/>
                </a:cubicBezTo>
                <a:cubicBezTo>
                  <a:pt x="1" y="123"/>
                  <a:pt x="1" y="135"/>
                  <a:pt x="1" y="160"/>
                </a:cubicBezTo>
                <a:cubicBezTo>
                  <a:pt x="1" y="160"/>
                  <a:pt x="13" y="172"/>
                  <a:pt x="26" y="172"/>
                </a:cubicBezTo>
                <a:lnTo>
                  <a:pt x="38" y="172"/>
                </a:lnTo>
                <a:cubicBezTo>
                  <a:pt x="222" y="98"/>
                  <a:pt x="406" y="61"/>
                  <a:pt x="602" y="61"/>
                </a:cubicBezTo>
                <a:cubicBezTo>
                  <a:pt x="639" y="61"/>
                  <a:pt x="639" y="0"/>
                  <a:pt x="602" y="0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5" name="Google Shape;175;p26"/>
          <p:cNvSpPr/>
          <p:nvPr/>
        </p:nvSpPr>
        <p:spPr>
          <a:xfrm>
            <a:off x="6779801" y="8739499"/>
            <a:ext cx="96972" cy="88019"/>
          </a:xfrm>
          <a:custGeom>
            <a:avLst/>
            <a:gdLst/>
            <a:ahLst/>
            <a:cxnLst/>
            <a:rect l="l" t="t" r="r" b="b"/>
            <a:pathLst>
              <a:path w="639" h="580" extrusionOk="0">
                <a:moveTo>
                  <a:pt x="156" y="1"/>
                </a:moveTo>
                <a:cubicBezTo>
                  <a:pt x="124" y="1"/>
                  <a:pt x="93" y="2"/>
                  <a:pt x="62" y="5"/>
                </a:cubicBezTo>
                <a:cubicBezTo>
                  <a:pt x="17" y="17"/>
                  <a:pt x="24" y="68"/>
                  <a:pt x="53" y="68"/>
                </a:cubicBezTo>
                <a:cubicBezTo>
                  <a:pt x="56" y="68"/>
                  <a:pt x="59" y="68"/>
                  <a:pt x="62" y="67"/>
                </a:cubicBezTo>
                <a:cubicBezTo>
                  <a:pt x="107" y="62"/>
                  <a:pt x="152" y="59"/>
                  <a:pt x="197" y="59"/>
                </a:cubicBezTo>
                <a:cubicBezTo>
                  <a:pt x="275" y="59"/>
                  <a:pt x="352" y="68"/>
                  <a:pt x="430" y="91"/>
                </a:cubicBezTo>
                <a:cubicBezTo>
                  <a:pt x="467" y="104"/>
                  <a:pt x="504" y="116"/>
                  <a:pt x="541" y="140"/>
                </a:cubicBezTo>
                <a:cubicBezTo>
                  <a:pt x="565" y="165"/>
                  <a:pt x="577" y="202"/>
                  <a:pt x="577" y="239"/>
                </a:cubicBezTo>
                <a:cubicBezTo>
                  <a:pt x="565" y="263"/>
                  <a:pt x="553" y="288"/>
                  <a:pt x="528" y="300"/>
                </a:cubicBezTo>
                <a:cubicBezTo>
                  <a:pt x="479" y="349"/>
                  <a:pt x="406" y="374"/>
                  <a:pt x="332" y="386"/>
                </a:cubicBezTo>
                <a:cubicBezTo>
                  <a:pt x="246" y="398"/>
                  <a:pt x="172" y="410"/>
                  <a:pt x="99" y="410"/>
                </a:cubicBezTo>
                <a:cubicBezTo>
                  <a:pt x="92" y="407"/>
                  <a:pt x="86" y="405"/>
                  <a:pt x="80" y="405"/>
                </a:cubicBezTo>
                <a:cubicBezTo>
                  <a:pt x="67" y="405"/>
                  <a:pt x="58" y="414"/>
                  <a:pt x="50" y="423"/>
                </a:cubicBezTo>
                <a:cubicBezTo>
                  <a:pt x="50" y="435"/>
                  <a:pt x="37" y="447"/>
                  <a:pt x="37" y="459"/>
                </a:cubicBezTo>
                <a:cubicBezTo>
                  <a:pt x="37" y="484"/>
                  <a:pt x="37" y="508"/>
                  <a:pt x="13" y="521"/>
                </a:cubicBezTo>
                <a:cubicBezTo>
                  <a:pt x="1" y="533"/>
                  <a:pt x="1" y="558"/>
                  <a:pt x="13" y="570"/>
                </a:cubicBezTo>
                <a:lnTo>
                  <a:pt x="25" y="570"/>
                </a:lnTo>
                <a:cubicBezTo>
                  <a:pt x="25" y="576"/>
                  <a:pt x="28" y="579"/>
                  <a:pt x="33" y="579"/>
                </a:cubicBezTo>
                <a:cubicBezTo>
                  <a:pt x="37" y="579"/>
                  <a:pt x="44" y="576"/>
                  <a:pt x="50" y="570"/>
                </a:cubicBezTo>
                <a:cubicBezTo>
                  <a:pt x="87" y="545"/>
                  <a:pt x="99" y="508"/>
                  <a:pt x="99" y="459"/>
                </a:cubicBezTo>
                <a:cubicBezTo>
                  <a:pt x="124" y="463"/>
                  <a:pt x="148" y="465"/>
                  <a:pt x="172" y="465"/>
                </a:cubicBezTo>
                <a:cubicBezTo>
                  <a:pt x="229" y="465"/>
                  <a:pt x="283" y="456"/>
                  <a:pt x="344" y="447"/>
                </a:cubicBezTo>
                <a:cubicBezTo>
                  <a:pt x="430" y="435"/>
                  <a:pt x="504" y="398"/>
                  <a:pt x="577" y="349"/>
                </a:cubicBezTo>
                <a:cubicBezTo>
                  <a:pt x="602" y="324"/>
                  <a:pt x="614" y="288"/>
                  <a:pt x="626" y="251"/>
                </a:cubicBezTo>
                <a:cubicBezTo>
                  <a:pt x="639" y="202"/>
                  <a:pt x="626" y="140"/>
                  <a:pt x="577" y="104"/>
                </a:cubicBezTo>
                <a:cubicBezTo>
                  <a:pt x="541" y="67"/>
                  <a:pt x="491" y="55"/>
                  <a:pt x="442" y="42"/>
                </a:cubicBezTo>
                <a:cubicBezTo>
                  <a:pt x="350" y="15"/>
                  <a:pt x="251" y="1"/>
                  <a:pt x="156" y="1"/>
                </a:cubicBez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6" name="Google Shape;176;p26"/>
          <p:cNvSpPr/>
          <p:nvPr/>
        </p:nvSpPr>
        <p:spPr>
          <a:xfrm>
            <a:off x="5260568" y="8355103"/>
            <a:ext cx="860310" cy="1209502"/>
          </a:xfrm>
          <a:custGeom>
            <a:avLst/>
            <a:gdLst/>
            <a:ahLst/>
            <a:cxnLst/>
            <a:rect l="l" t="t" r="r" b="b"/>
            <a:pathLst>
              <a:path w="5669" h="7970" extrusionOk="0">
                <a:moveTo>
                  <a:pt x="2505" y="1"/>
                </a:moveTo>
                <a:cubicBezTo>
                  <a:pt x="577" y="1"/>
                  <a:pt x="401" y="1463"/>
                  <a:pt x="356" y="1508"/>
                </a:cubicBezTo>
                <a:cubicBezTo>
                  <a:pt x="307" y="1569"/>
                  <a:pt x="0" y="6955"/>
                  <a:pt x="0" y="6955"/>
                </a:cubicBezTo>
                <a:cubicBezTo>
                  <a:pt x="0" y="6955"/>
                  <a:pt x="393" y="7728"/>
                  <a:pt x="2135" y="7924"/>
                </a:cubicBezTo>
                <a:cubicBezTo>
                  <a:pt x="2363" y="7955"/>
                  <a:pt x="2593" y="7970"/>
                  <a:pt x="2822" y="7970"/>
                </a:cubicBezTo>
                <a:cubicBezTo>
                  <a:pt x="3615" y="7970"/>
                  <a:pt x="4405" y="7791"/>
                  <a:pt x="5129" y="7458"/>
                </a:cubicBezTo>
                <a:lnTo>
                  <a:pt x="5546" y="1974"/>
                </a:lnTo>
                <a:cubicBezTo>
                  <a:pt x="5546" y="1974"/>
                  <a:pt x="5669" y="416"/>
                  <a:pt x="3141" y="48"/>
                </a:cubicBezTo>
                <a:cubicBezTo>
                  <a:pt x="2910" y="15"/>
                  <a:pt x="2699" y="1"/>
                  <a:pt x="2505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7" name="Google Shape;177;p26"/>
          <p:cNvSpPr/>
          <p:nvPr/>
        </p:nvSpPr>
        <p:spPr>
          <a:xfrm>
            <a:off x="5649672" y="8123980"/>
            <a:ext cx="208665" cy="342666"/>
          </a:xfrm>
          <a:custGeom>
            <a:avLst/>
            <a:gdLst/>
            <a:ahLst/>
            <a:cxnLst/>
            <a:rect l="l" t="t" r="r" b="b"/>
            <a:pathLst>
              <a:path w="1375" h="2258" extrusionOk="0">
                <a:moveTo>
                  <a:pt x="1" y="1"/>
                </a:moveTo>
                <a:lnTo>
                  <a:pt x="1" y="1522"/>
                </a:lnTo>
                <a:lnTo>
                  <a:pt x="908" y="2258"/>
                </a:lnTo>
                <a:lnTo>
                  <a:pt x="1375" y="1755"/>
                </a:lnTo>
                <a:lnTo>
                  <a:pt x="1375" y="835"/>
                </a:lnTo>
                <a:lnTo>
                  <a:pt x="1" y="1"/>
                </a:ln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8" name="Google Shape;178;p26"/>
          <p:cNvSpPr/>
          <p:nvPr/>
        </p:nvSpPr>
        <p:spPr>
          <a:xfrm>
            <a:off x="5677594" y="8245081"/>
            <a:ext cx="180742" cy="134153"/>
          </a:xfrm>
          <a:custGeom>
            <a:avLst/>
            <a:gdLst/>
            <a:ahLst/>
            <a:cxnLst/>
            <a:rect l="l" t="t" r="r" b="b"/>
            <a:pathLst>
              <a:path w="1191" h="884" extrusionOk="0">
                <a:moveTo>
                  <a:pt x="1" y="0"/>
                </a:moveTo>
                <a:cubicBezTo>
                  <a:pt x="1" y="0"/>
                  <a:pt x="540" y="797"/>
                  <a:pt x="1191" y="883"/>
                </a:cubicBezTo>
                <a:lnTo>
                  <a:pt x="1191" y="405"/>
                </a:lnTo>
                <a:lnTo>
                  <a:pt x="1" y="0"/>
                </a:lnTo>
                <a:close/>
              </a:path>
            </a:pathLst>
          </a:custGeom>
          <a:solidFill>
            <a:srgbClr val="7F463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79" name="Google Shape;179;p26"/>
          <p:cNvSpPr/>
          <p:nvPr/>
        </p:nvSpPr>
        <p:spPr>
          <a:xfrm>
            <a:off x="5649671" y="7779495"/>
            <a:ext cx="391230" cy="560589"/>
          </a:xfrm>
          <a:custGeom>
            <a:avLst/>
            <a:gdLst/>
            <a:ahLst/>
            <a:cxnLst/>
            <a:rect l="l" t="t" r="r" b="b"/>
            <a:pathLst>
              <a:path w="2578" h="3694" extrusionOk="0">
                <a:moveTo>
                  <a:pt x="1129" y="1"/>
                </a:moveTo>
                <a:cubicBezTo>
                  <a:pt x="504" y="1"/>
                  <a:pt x="1" y="504"/>
                  <a:pt x="1" y="1130"/>
                </a:cubicBezTo>
                <a:lnTo>
                  <a:pt x="1" y="2565"/>
                </a:lnTo>
                <a:cubicBezTo>
                  <a:pt x="1" y="3191"/>
                  <a:pt x="504" y="3694"/>
                  <a:pt x="1129" y="3694"/>
                </a:cubicBezTo>
                <a:lnTo>
                  <a:pt x="1448" y="3694"/>
                </a:lnTo>
                <a:cubicBezTo>
                  <a:pt x="2074" y="3694"/>
                  <a:pt x="2577" y="3191"/>
                  <a:pt x="2577" y="2565"/>
                </a:cubicBezTo>
                <a:lnTo>
                  <a:pt x="2577" y="1130"/>
                </a:lnTo>
                <a:cubicBezTo>
                  <a:pt x="2577" y="504"/>
                  <a:pt x="2074" y="1"/>
                  <a:pt x="1448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0" name="Google Shape;180;p26"/>
          <p:cNvSpPr/>
          <p:nvPr/>
        </p:nvSpPr>
        <p:spPr>
          <a:xfrm>
            <a:off x="5578952" y="7717124"/>
            <a:ext cx="508386" cy="479704"/>
          </a:xfrm>
          <a:custGeom>
            <a:avLst/>
            <a:gdLst/>
            <a:ahLst/>
            <a:cxnLst/>
            <a:rect l="l" t="t" r="r" b="b"/>
            <a:pathLst>
              <a:path w="3350" h="3161" extrusionOk="0">
                <a:moveTo>
                  <a:pt x="454" y="2215"/>
                </a:moveTo>
                <a:cubicBezTo>
                  <a:pt x="463" y="2244"/>
                  <a:pt x="468" y="2273"/>
                  <a:pt x="473" y="2302"/>
                </a:cubicBezTo>
                <a:lnTo>
                  <a:pt x="473" y="2302"/>
                </a:lnTo>
                <a:cubicBezTo>
                  <a:pt x="467" y="2273"/>
                  <a:pt x="461" y="2244"/>
                  <a:pt x="454" y="2215"/>
                </a:cubicBezTo>
                <a:close/>
                <a:moveTo>
                  <a:pt x="1950" y="0"/>
                </a:moveTo>
                <a:cubicBezTo>
                  <a:pt x="1781" y="0"/>
                  <a:pt x="1619" y="98"/>
                  <a:pt x="1448" y="130"/>
                </a:cubicBezTo>
                <a:cubicBezTo>
                  <a:pt x="1252" y="179"/>
                  <a:pt x="1043" y="154"/>
                  <a:pt x="847" y="191"/>
                </a:cubicBezTo>
                <a:cubicBezTo>
                  <a:pt x="430" y="277"/>
                  <a:pt x="148" y="694"/>
                  <a:pt x="74" y="1111"/>
                </a:cubicBezTo>
                <a:cubicBezTo>
                  <a:pt x="0" y="1528"/>
                  <a:pt x="86" y="1958"/>
                  <a:pt x="172" y="2375"/>
                </a:cubicBezTo>
                <a:cubicBezTo>
                  <a:pt x="209" y="2522"/>
                  <a:pt x="233" y="2669"/>
                  <a:pt x="270" y="2817"/>
                </a:cubicBezTo>
                <a:cubicBezTo>
                  <a:pt x="283" y="2939"/>
                  <a:pt x="344" y="3062"/>
                  <a:pt x="442" y="3148"/>
                </a:cubicBezTo>
                <a:cubicBezTo>
                  <a:pt x="454" y="3148"/>
                  <a:pt x="467" y="3160"/>
                  <a:pt x="491" y="3160"/>
                </a:cubicBezTo>
                <a:cubicBezTo>
                  <a:pt x="552" y="3160"/>
                  <a:pt x="565" y="3086"/>
                  <a:pt x="565" y="3025"/>
                </a:cubicBezTo>
                <a:cubicBezTo>
                  <a:pt x="555" y="2814"/>
                  <a:pt x="531" y="2603"/>
                  <a:pt x="491" y="2392"/>
                </a:cubicBezTo>
                <a:lnTo>
                  <a:pt x="491" y="2392"/>
                </a:lnTo>
                <a:cubicBezTo>
                  <a:pt x="497" y="2416"/>
                  <a:pt x="505" y="2439"/>
                  <a:pt x="516" y="2461"/>
                </a:cubicBezTo>
                <a:cubicBezTo>
                  <a:pt x="543" y="2533"/>
                  <a:pt x="623" y="2599"/>
                  <a:pt x="698" y="2599"/>
                </a:cubicBezTo>
                <a:cubicBezTo>
                  <a:pt x="725" y="2599"/>
                  <a:pt x="751" y="2590"/>
                  <a:pt x="773" y="2571"/>
                </a:cubicBezTo>
                <a:cubicBezTo>
                  <a:pt x="798" y="2547"/>
                  <a:pt x="810" y="2510"/>
                  <a:pt x="822" y="2461"/>
                </a:cubicBezTo>
                <a:cubicBezTo>
                  <a:pt x="871" y="2252"/>
                  <a:pt x="884" y="2019"/>
                  <a:pt x="847" y="1798"/>
                </a:cubicBezTo>
                <a:cubicBezTo>
                  <a:pt x="810" y="1541"/>
                  <a:pt x="712" y="1258"/>
                  <a:pt x="859" y="1038"/>
                </a:cubicBezTo>
                <a:cubicBezTo>
                  <a:pt x="935" y="924"/>
                  <a:pt x="1062" y="861"/>
                  <a:pt x="1195" y="861"/>
                </a:cubicBezTo>
                <a:cubicBezTo>
                  <a:pt x="1234" y="861"/>
                  <a:pt x="1274" y="867"/>
                  <a:pt x="1313" y="878"/>
                </a:cubicBezTo>
                <a:cubicBezTo>
                  <a:pt x="1399" y="915"/>
                  <a:pt x="1460" y="964"/>
                  <a:pt x="1559" y="1001"/>
                </a:cubicBezTo>
                <a:cubicBezTo>
                  <a:pt x="1597" y="1013"/>
                  <a:pt x="1637" y="1017"/>
                  <a:pt x="1677" y="1017"/>
                </a:cubicBezTo>
                <a:cubicBezTo>
                  <a:pt x="1806" y="1017"/>
                  <a:pt x="1943" y="970"/>
                  <a:pt x="2074" y="952"/>
                </a:cubicBezTo>
                <a:cubicBezTo>
                  <a:pt x="2121" y="946"/>
                  <a:pt x="2169" y="944"/>
                  <a:pt x="2216" y="944"/>
                </a:cubicBezTo>
                <a:cubicBezTo>
                  <a:pt x="2369" y="944"/>
                  <a:pt x="2522" y="965"/>
                  <a:pt x="2670" y="965"/>
                </a:cubicBezTo>
                <a:cubicBezTo>
                  <a:pt x="2800" y="965"/>
                  <a:pt x="2925" y="949"/>
                  <a:pt x="3043" y="890"/>
                </a:cubicBezTo>
                <a:cubicBezTo>
                  <a:pt x="3203" y="804"/>
                  <a:pt x="3313" y="645"/>
                  <a:pt x="3350" y="461"/>
                </a:cubicBezTo>
                <a:cubicBezTo>
                  <a:pt x="3350" y="412"/>
                  <a:pt x="3350" y="363"/>
                  <a:pt x="3337" y="314"/>
                </a:cubicBezTo>
                <a:cubicBezTo>
                  <a:pt x="3288" y="216"/>
                  <a:pt x="3203" y="154"/>
                  <a:pt x="3104" y="142"/>
                </a:cubicBezTo>
                <a:cubicBezTo>
                  <a:pt x="3070" y="136"/>
                  <a:pt x="3035" y="134"/>
                  <a:pt x="3000" y="134"/>
                </a:cubicBezTo>
                <a:cubicBezTo>
                  <a:pt x="2855" y="134"/>
                  <a:pt x="2710" y="173"/>
                  <a:pt x="2569" y="173"/>
                </a:cubicBezTo>
                <a:cubicBezTo>
                  <a:pt x="2518" y="173"/>
                  <a:pt x="2467" y="168"/>
                  <a:pt x="2417" y="154"/>
                </a:cubicBezTo>
                <a:cubicBezTo>
                  <a:pt x="2282" y="117"/>
                  <a:pt x="2160" y="19"/>
                  <a:pt x="2025" y="7"/>
                </a:cubicBezTo>
                <a:cubicBezTo>
                  <a:pt x="2000" y="2"/>
                  <a:pt x="1975" y="0"/>
                  <a:pt x="1950" y="0"/>
                </a:cubicBezTo>
                <a:close/>
              </a:path>
            </a:pathLst>
          </a:custGeom>
          <a:solidFill>
            <a:srgbClr val="171C2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1" name="Google Shape;181;p26"/>
          <p:cNvSpPr/>
          <p:nvPr/>
        </p:nvSpPr>
        <p:spPr>
          <a:xfrm>
            <a:off x="5603082" y="8055082"/>
            <a:ext cx="113819" cy="96214"/>
          </a:xfrm>
          <a:custGeom>
            <a:avLst/>
            <a:gdLst/>
            <a:ahLst/>
            <a:cxnLst/>
            <a:rect l="l" t="t" r="r" b="b"/>
            <a:pathLst>
              <a:path w="750" h="634" extrusionOk="0">
                <a:moveTo>
                  <a:pt x="320" y="1"/>
                </a:moveTo>
                <a:cubicBezTo>
                  <a:pt x="148" y="1"/>
                  <a:pt x="1" y="136"/>
                  <a:pt x="1" y="320"/>
                </a:cubicBezTo>
                <a:cubicBezTo>
                  <a:pt x="1" y="510"/>
                  <a:pt x="157" y="633"/>
                  <a:pt x="319" y="633"/>
                </a:cubicBezTo>
                <a:cubicBezTo>
                  <a:pt x="397" y="633"/>
                  <a:pt x="477" y="604"/>
                  <a:pt x="541" y="540"/>
                </a:cubicBezTo>
                <a:cubicBezTo>
                  <a:pt x="749" y="344"/>
                  <a:pt x="602" y="1"/>
                  <a:pt x="320" y="1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2" name="Google Shape;182;p26"/>
          <p:cNvSpPr/>
          <p:nvPr/>
        </p:nvSpPr>
        <p:spPr>
          <a:xfrm>
            <a:off x="6076107" y="9001882"/>
            <a:ext cx="357539" cy="269368"/>
          </a:xfrm>
          <a:custGeom>
            <a:avLst/>
            <a:gdLst/>
            <a:ahLst/>
            <a:cxnLst/>
            <a:rect l="l" t="t" r="r" b="b"/>
            <a:pathLst>
              <a:path w="2356" h="1775" extrusionOk="0">
                <a:moveTo>
                  <a:pt x="585" y="0"/>
                </a:moveTo>
                <a:cubicBezTo>
                  <a:pt x="483" y="0"/>
                  <a:pt x="382" y="7"/>
                  <a:pt x="282" y="19"/>
                </a:cubicBezTo>
                <a:cubicBezTo>
                  <a:pt x="245" y="19"/>
                  <a:pt x="221" y="31"/>
                  <a:pt x="196" y="43"/>
                </a:cubicBezTo>
                <a:cubicBezTo>
                  <a:pt x="147" y="80"/>
                  <a:pt x="123" y="141"/>
                  <a:pt x="111" y="203"/>
                </a:cubicBezTo>
                <a:cubicBezTo>
                  <a:pt x="0" y="644"/>
                  <a:pt x="12" y="1111"/>
                  <a:pt x="135" y="1552"/>
                </a:cubicBezTo>
                <a:cubicBezTo>
                  <a:pt x="179" y="1708"/>
                  <a:pt x="234" y="1763"/>
                  <a:pt x="389" y="1763"/>
                </a:cubicBezTo>
                <a:cubicBezTo>
                  <a:pt x="406" y="1763"/>
                  <a:pt x="423" y="1762"/>
                  <a:pt x="442" y="1761"/>
                </a:cubicBezTo>
                <a:cubicBezTo>
                  <a:pt x="663" y="1724"/>
                  <a:pt x="883" y="1638"/>
                  <a:pt x="1080" y="1528"/>
                </a:cubicBezTo>
                <a:cubicBezTo>
                  <a:pt x="1092" y="1515"/>
                  <a:pt x="1117" y="1515"/>
                  <a:pt x="1141" y="1515"/>
                </a:cubicBezTo>
                <a:cubicBezTo>
                  <a:pt x="1153" y="1528"/>
                  <a:pt x="1166" y="1540"/>
                  <a:pt x="1166" y="1564"/>
                </a:cubicBezTo>
                <a:cubicBezTo>
                  <a:pt x="1202" y="1675"/>
                  <a:pt x="1301" y="1761"/>
                  <a:pt x="1423" y="1773"/>
                </a:cubicBezTo>
                <a:cubicBezTo>
                  <a:pt x="1430" y="1774"/>
                  <a:pt x="1437" y="1774"/>
                  <a:pt x="1444" y="1774"/>
                </a:cubicBezTo>
                <a:cubicBezTo>
                  <a:pt x="1547" y="1774"/>
                  <a:pt x="1645" y="1692"/>
                  <a:pt x="1656" y="1577"/>
                </a:cubicBezTo>
                <a:cubicBezTo>
                  <a:pt x="1650" y="1531"/>
                  <a:pt x="1633" y="1489"/>
                  <a:pt x="1611" y="1452"/>
                </a:cubicBezTo>
                <a:lnTo>
                  <a:pt x="1611" y="1452"/>
                </a:lnTo>
                <a:cubicBezTo>
                  <a:pt x="1693" y="1539"/>
                  <a:pt x="1800" y="1597"/>
                  <a:pt x="1914" y="1626"/>
                </a:cubicBezTo>
                <a:cubicBezTo>
                  <a:pt x="1922" y="1628"/>
                  <a:pt x="1931" y="1629"/>
                  <a:pt x="1938" y="1629"/>
                </a:cubicBezTo>
                <a:cubicBezTo>
                  <a:pt x="1975" y="1629"/>
                  <a:pt x="2002" y="1605"/>
                  <a:pt x="2012" y="1564"/>
                </a:cubicBezTo>
                <a:cubicBezTo>
                  <a:pt x="2037" y="1466"/>
                  <a:pt x="2024" y="1356"/>
                  <a:pt x="1975" y="1270"/>
                </a:cubicBezTo>
                <a:lnTo>
                  <a:pt x="1975" y="1270"/>
                </a:lnTo>
                <a:cubicBezTo>
                  <a:pt x="2012" y="1319"/>
                  <a:pt x="2061" y="1356"/>
                  <a:pt x="2110" y="1380"/>
                </a:cubicBezTo>
                <a:cubicBezTo>
                  <a:pt x="2132" y="1389"/>
                  <a:pt x="2154" y="1393"/>
                  <a:pt x="2175" y="1393"/>
                </a:cubicBezTo>
                <a:cubicBezTo>
                  <a:pt x="2214" y="1393"/>
                  <a:pt x="2250" y="1380"/>
                  <a:pt x="2282" y="1356"/>
                </a:cubicBezTo>
                <a:cubicBezTo>
                  <a:pt x="2356" y="1295"/>
                  <a:pt x="2319" y="1184"/>
                  <a:pt x="2282" y="1086"/>
                </a:cubicBezTo>
                <a:lnTo>
                  <a:pt x="2159" y="804"/>
                </a:lnTo>
                <a:cubicBezTo>
                  <a:pt x="2110" y="706"/>
                  <a:pt x="2061" y="595"/>
                  <a:pt x="1988" y="497"/>
                </a:cubicBezTo>
                <a:cubicBezTo>
                  <a:pt x="1853" y="350"/>
                  <a:pt x="1693" y="239"/>
                  <a:pt x="1509" y="178"/>
                </a:cubicBezTo>
                <a:cubicBezTo>
                  <a:pt x="1213" y="58"/>
                  <a:pt x="896" y="0"/>
                  <a:pt x="585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3" name="Google Shape;183;p26"/>
          <p:cNvSpPr/>
          <p:nvPr/>
        </p:nvSpPr>
        <p:spPr>
          <a:xfrm>
            <a:off x="5348131" y="8415654"/>
            <a:ext cx="826770" cy="853481"/>
          </a:xfrm>
          <a:custGeom>
            <a:avLst/>
            <a:gdLst/>
            <a:ahLst/>
            <a:cxnLst/>
            <a:rect l="l" t="t" r="r" b="b"/>
            <a:pathLst>
              <a:path w="5448" h="5624" extrusionOk="0">
                <a:moveTo>
                  <a:pt x="910" y="0"/>
                </a:moveTo>
                <a:cubicBezTo>
                  <a:pt x="881" y="0"/>
                  <a:pt x="852" y="2"/>
                  <a:pt x="822" y="5"/>
                </a:cubicBezTo>
                <a:cubicBezTo>
                  <a:pt x="356" y="42"/>
                  <a:pt x="0" y="471"/>
                  <a:pt x="37" y="949"/>
                </a:cubicBezTo>
                <a:lnTo>
                  <a:pt x="393" y="4839"/>
                </a:lnTo>
                <a:cubicBezTo>
                  <a:pt x="442" y="5293"/>
                  <a:pt x="810" y="5624"/>
                  <a:pt x="1264" y="5624"/>
                </a:cubicBezTo>
                <a:lnTo>
                  <a:pt x="5214" y="5612"/>
                </a:lnTo>
                <a:cubicBezTo>
                  <a:pt x="5239" y="5023"/>
                  <a:pt x="5312" y="4434"/>
                  <a:pt x="5447" y="3857"/>
                </a:cubicBezTo>
                <a:lnTo>
                  <a:pt x="5447" y="3857"/>
                </a:lnTo>
                <a:lnTo>
                  <a:pt x="2061" y="3882"/>
                </a:lnTo>
                <a:lnTo>
                  <a:pt x="1779" y="790"/>
                </a:lnTo>
                <a:cubicBezTo>
                  <a:pt x="1733" y="341"/>
                  <a:pt x="1352" y="0"/>
                  <a:pt x="910" y="0"/>
                </a:cubicBezTo>
                <a:close/>
              </a:path>
            </a:pathLst>
          </a:custGeom>
          <a:solidFill>
            <a:srgbClr val="A05E4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4" name="Google Shape;184;p26"/>
          <p:cNvSpPr/>
          <p:nvPr/>
        </p:nvSpPr>
        <p:spPr>
          <a:xfrm>
            <a:off x="6223157" y="9108870"/>
            <a:ext cx="91357" cy="106230"/>
          </a:xfrm>
          <a:custGeom>
            <a:avLst/>
            <a:gdLst/>
            <a:ahLst/>
            <a:cxnLst/>
            <a:rect l="l" t="t" r="r" b="b"/>
            <a:pathLst>
              <a:path w="602" h="700" fill="none" extrusionOk="0">
                <a:moveTo>
                  <a:pt x="602" y="700"/>
                </a:moveTo>
                <a:cubicBezTo>
                  <a:pt x="516" y="504"/>
                  <a:pt x="417" y="320"/>
                  <a:pt x="295" y="136"/>
                </a:cubicBezTo>
                <a:cubicBezTo>
                  <a:pt x="221" y="50"/>
                  <a:pt x="123" y="1"/>
                  <a:pt x="0" y="1"/>
                </a:cubicBezTo>
              </a:path>
            </a:pathLst>
          </a:custGeom>
          <a:noFill/>
          <a:ln w="2150" cap="rnd" cmpd="sng">
            <a:solidFill>
              <a:srgbClr val="7F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5" name="Google Shape;185;p26"/>
          <p:cNvSpPr/>
          <p:nvPr/>
        </p:nvSpPr>
        <p:spPr>
          <a:xfrm>
            <a:off x="6280825" y="9064255"/>
            <a:ext cx="95152" cy="130512"/>
          </a:xfrm>
          <a:custGeom>
            <a:avLst/>
            <a:gdLst/>
            <a:ahLst/>
            <a:cxnLst/>
            <a:rect l="l" t="t" r="r" b="b"/>
            <a:pathLst>
              <a:path w="627" h="860" fill="none" extrusionOk="0">
                <a:moveTo>
                  <a:pt x="626" y="859"/>
                </a:moveTo>
                <a:lnTo>
                  <a:pt x="356" y="258"/>
                </a:lnTo>
                <a:cubicBezTo>
                  <a:pt x="271" y="123"/>
                  <a:pt x="148" y="37"/>
                  <a:pt x="1" y="0"/>
                </a:cubicBezTo>
              </a:path>
            </a:pathLst>
          </a:custGeom>
          <a:noFill/>
          <a:ln w="2150" cap="rnd" cmpd="sng">
            <a:solidFill>
              <a:srgbClr val="7F463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6" name="Google Shape;186;p26"/>
          <p:cNvSpPr/>
          <p:nvPr/>
        </p:nvSpPr>
        <p:spPr>
          <a:xfrm>
            <a:off x="5342516" y="8406244"/>
            <a:ext cx="312923" cy="540861"/>
          </a:xfrm>
          <a:custGeom>
            <a:avLst/>
            <a:gdLst/>
            <a:ahLst/>
            <a:cxnLst/>
            <a:rect l="l" t="t" r="r" b="b"/>
            <a:pathLst>
              <a:path w="2062" h="3564" extrusionOk="0">
                <a:moveTo>
                  <a:pt x="947" y="1"/>
                </a:moveTo>
                <a:cubicBezTo>
                  <a:pt x="918" y="1"/>
                  <a:pt x="889" y="2"/>
                  <a:pt x="859" y="5"/>
                </a:cubicBezTo>
                <a:cubicBezTo>
                  <a:pt x="356" y="54"/>
                  <a:pt x="0" y="484"/>
                  <a:pt x="37" y="987"/>
                </a:cubicBezTo>
                <a:lnTo>
                  <a:pt x="282" y="3563"/>
                </a:lnTo>
                <a:lnTo>
                  <a:pt x="2061" y="3330"/>
                </a:lnTo>
                <a:lnTo>
                  <a:pt x="1841" y="815"/>
                </a:lnTo>
                <a:cubicBezTo>
                  <a:pt x="1794" y="354"/>
                  <a:pt x="1401" y="1"/>
                  <a:pt x="947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7" name="Google Shape;187;p26"/>
          <p:cNvSpPr/>
          <p:nvPr/>
        </p:nvSpPr>
        <p:spPr>
          <a:xfrm>
            <a:off x="5353593" y="8542824"/>
            <a:ext cx="301845" cy="404280"/>
          </a:xfrm>
          <a:custGeom>
            <a:avLst/>
            <a:gdLst/>
            <a:ahLst/>
            <a:cxnLst/>
            <a:rect l="l" t="t" r="r" b="b"/>
            <a:pathLst>
              <a:path w="1989" h="2664" fill="none" extrusionOk="0">
                <a:moveTo>
                  <a:pt x="1" y="430"/>
                </a:moveTo>
                <a:lnTo>
                  <a:pt x="209" y="2663"/>
                </a:lnTo>
                <a:lnTo>
                  <a:pt x="1988" y="2430"/>
                </a:lnTo>
                <a:lnTo>
                  <a:pt x="1768" y="1"/>
                </a:lnTo>
              </a:path>
            </a:pathLst>
          </a:custGeom>
          <a:noFill/>
          <a:ln w="12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8" name="Google Shape;188;p26"/>
          <p:cNvSpPr/>
          <p:nvPr/>
        </p:nvSpPr>
        <p:spPr>
          <a:xfrm>
            <a:off x="5595646" y="8366029"/>
            <a:ext cx="322332" cy="184537"/>
          </a:xfrm>
          <a:custGeom>
            <a:avLst/>
            <a:gdLst/>
            <a:ahLst/>
            <a:cxnLst/>
            <a:rect l="l" t="t" r="r" b="b"/>
            <a:pathLst>
              <a:path w="2124" h="1216" fill="none" extrusionOk="0">
                <a:moveTo>
                  <a:pt x="1" y="0"/>
                </a:moveTo>
                <a:lnTo>
                  <a:pt x="614" y="1215"/>
                </a:lnTo>
                <a:lnTo>
                  <a:pt x="1277" y="712"/>
                </a:lnTo>
                <a:lnTo>
                  <a:pt x="1902" y="1178"/>
                </a:lnTo>
                <a:cubicBezTo>
                  <a:pt x="1902" y="1178"/>
                  <a:pt x="2123" y="663"/>
                  <a:pt x="2123" y="393"/>
                </a:cubicBezTo>
              </a:path>
            </a:pathLst>
          </a:custGeom>
          <a:noFill/>
          <a:ln w="12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89" name="Google Shape;189;p26"/>
          <p:cNvSpPr/>
          <p:nvPr/>
        </p:nvSpPr>
        <p:spPr>
          <a:xfrm>
            <a:off x="5768800" y="8485157"/>
            <a:ext cx="65406" cy="298050"/>
          </a:xfrm>
          <a:custGeom>
            <a:avLst/>
            <a:gdLst/>
            <a:ahLst/>
            <a:cxnLst/>
            <a:rect l="l" t="t" r="r" b="b"/>
            <a:pathLst>
              <a:path w="431" h="1964" fill="none" extrusionOk="0">
                <a:moveTo>
                  <a:pt x="38" y="1"/>
                </a:moveTo>
                <a:lnTo>
                  <a:pt x="1" y="1964"/>
                </a:lnTo>
                <a:lnTo>
                  <a:pt x="430" y="1964"/>
                </a:lnTo>
              </a:path>
            </a:pathLst>
          </a:custGeom>
          <a:noFill/>
          <a:ln w="12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0" name="Google Shape;190;p26"/>
          <p:cNvSpPr/>
          <p:nvPr/>
        </p:nvSpPr>
        <p:spPr>
          <a:xfrm>
            <a:off x="7301083" y="8425517"/>
            <a:ext cx="873360" cy="1152745"/>
          </a:xfrm>
          <a:custGeom>
            <a:avLst/>
            <a:gdLst/>
            <a:ahLst/>
            <a:cxnLst/>
            <a:rect l="l" t="t" r="r" b="b"/>
            <a:pathLst>
              <a:path w="5755" h="7596" extrusionOk="0">
                <a:moveTo>
                  <a:pt x="3723" y="1"/>
                </a:moveTo>
                <a:cubicBezTo>
                  <a:pt x="3664" y="1"/>
                  <a:pt x="3606" y="5"/>
                  <a:pt x="3547" y="13"/>
                </a:cubicBezTo>
                <a:lnTo>
                  <a:pt x="1154" y="345"/>
                </a:lnTo>
                <a:cubicBezTo>
                  <a:pt x="479" y="430"/>
                  <a:pt x="1" y="1056"/>
                  <a:pt x="99" y="1731"/>
                </a:cubicBezTo>
                <a:lnTo>
                  <a:pt x="909" y="7595"/>
                </a:lnTo>
                <a:lnTo>
                  <a:pt x="5755" y="6921"/>
                </a:lnTo>
                <a:lnTo>
                  <a:pt x="4933" y="1068"/>
                </a:lnTo>
                <a:cubicBezTo>
                  <a:pt x="4855" y="453"/>
                  <a:pt x="4327" y="1"/>
                  <a:pt x="3723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1" name="Google Shape;191;p26"/>
          <p:cNvSpPr/>
          <p:nvPr/>
        </p:nvSpPr>
        <p:spPr>
          <a:xfrm>
            <a:off x="7584110" y="7757187"/>
            <a:ext cx="696564" cy="1391459"/>
          </a:xfrm>
          <a:custGeom>
            <a:avLst/>
            <a:gdLst/>
            <a:ahLst/>
            <a:cxnLst/>
            <a:rect l="l" t="t" r="r" b="b"/>
            <a:pathLst>
              <a:path w="4590" h="9169" extrusionOk="0">
                <a:moveTo>
                  <a:pt x="2832" y="1"/>
                </a:moveTo>
                <a:cubicBezTo>
                  <a:pt x="2673" y="1"/>
                  <a:pt x="2512" y="17"/>
                  <a:pt x="2356" y="50"/>
                </a:cubicBezTo>
                <a:cubicBezTo>
                  <a:pt x="2037" y="160"/>
                  <a:pt x="1780" y="405"/>
                  <a:pt x="1645" y="724"/>
                </a:cubicBezTo>
                <a:cubicBezTo>
                  <a:pt x="1559" y="945"/>
                  <a:pt x="1485" y="1178"/>
                  <a:pt x="1448" y="1424"/>
                </a:cubicBezTo>
                <a:cubicBezTo>
                  <a:pt x="1412" y="1645"/>
                  <a:pt x="1363" y="1865"/>
                  <a:pt x="1326" y="2086"/>
                </a:cubicBezTo>
                <a:cubicBezTo>
                  <a:pt x="1277" y="2577"/>
                  <a:pt x="1264" y="3068"/>
                  <a:pt x="1191" y="3559"/>
                </a:cubicBezTo>
                <a:cubicBezTo>
                  <a:pt x="1044" y="4454"/>
                  <a:pt x="651" y="5288"/>
                  <a:pt x="393" y="6147"/>
                </a:cubicBezTo>
                <a:cubicBezTo>
                  <a:pt x="123" y="7018"/>
                  <a:pt x="1" y="7975"/>
                  <a:pt x="369" y="8810"/>
                </a:cubicBezTo>
                <a:cubicBezTo>
                  <a:pt x="393" y="8883"/>
                  <a:pt x="442" y="8944"/>
                  <a:pt x="492" y="8994"/>
                </a:cubicBezTo>
                <a:cubicBezTo>
                  <a:pt x="553" y="9030"/>
                  <a:pt x="626" y="9055"/>
                  <a:pt x="688" y="9055"/>
                </a:cubicBezTo>
                <a:cubicBezTo>
                  <a:pt x="1074" y="9130"/>
                  <a:pt x="1451" y="9168"/>
                  <a:pt x="1835" y="9168"/>
                </a:cubicBezTo>
                <a:cubicBezTo>
                  <a:pt x="1890" y="9168"/>
                  <a:pt x="1945" y="9167"/>
                  <a:pt x="2001" y="9165"/>
                </a:cubicBezTo>
                <a:cubicBezTo>
                  <a:pt x="2028" y="9167"/>
                  <a:pt x="2055" y="9168"/>
                  <a:pt x="2083" y="9168"/>
                </a:cubicBezTo>
                <a:cubicBezTo>
                  <a:pt x="2214" y="9168"/>
                  <a:pt x="2345" y="9145"/>
                  <a:pt x="2467" y="9104"/>
                </a:cubicBezTo>
                <a:cubicBezTo>
                  <a:pt x="2589" y="9043"/>
                  <a:pt x="2700" y="8957"/>
                  <a:pt x="2786" y="8846"/>
                </a:cubicBezTo>
                <a:cubicBezTo>
                  <a:pt x="3142" y="8454"/>
                  <a:pt x="3289" y="7914"/>
                  <a:pt x="3424" y="7399"/>
                </a:cubicBezTo>
                <a:cubicBezTo>
                  <a:pt x="3559" y="6896"/>
                  <a:pt x="3681" y="6417"/>
                  <a:pt x="3804" y="5926"/>
                </a:cubicBezTo>
                <a:cubicBezTo>
                  <a:pt x="4172" y="4552"/>
                  <a:pt x="4528" y="3166"/>
                  <a:pt x="4577" y="1755"/>
                </a:cubicBezTo>
                <a:cubicBezTo>
                  <a:pt x="4589" y="1277"/>
                  <a:pt x="4540" y="737"/>
                  <a:pt x="4184" y="405"/>
                </a:cubicBezTo>
                <a:cubicBezTo>
                  <a:pt x="4062" y="295"/>
                  <a:pt x="3927" y="221"/>
                  <a:pt x="3780" y="160"/>
                </a:cubicBezTo>
                <a:cubicBezTo>
                  <a:pt x="3546" y="74"/>
                  <a:pt x="3313" y="13"/>
                  <a:pt x="3068" y="13"/>
                </a:cubicBezTo>
                <a:cubicBezTo>
                  <a:pt x="2990" y="5"/>
                  <a:pt x="2911" y="1"/>
                  <a:pt x="283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2" name="Google Shape;192;p26"/>
          <p:cNvSpPr/>
          <p:nvPr/>
        </p:nvSpPr>
        <p:spPr>
          <a:xfrm>
            <a:off x="8005386" y="8374225"/>
            <a:ext cx="977161" cy="620837"/>
          </a:xfrm>
          <a:custGeom>
            <a:avLst/>
            <a:gdLst/>
            <a:ahLst/>
            <a:cxnLst/>
            <a:rect l="l" t="t" r="r" b="b"/>
            <a:pathLst>
              <a:path w="6439" h="4091" extrusionOk="0">
                <a:moveTo>
                  <a:pt x="905" y="0"/>
                </a:moveTo>
                <a:cubicBezTo>
                  <a:pt x="457" y="0"/>
                  <a:pt x="1" y="410"/>
                  <a:pt x="218" y="977"/>
                </a:cubicBezTo>
                <a:cubicBezTo>
                  <a:pt x="513" y="1676"/>
                  <a:pt x="967" y="2290"/>
                  <a:pt x="1556" y="2781"/>
                </a:cubicBezTo>
                <a:cubicBezTo>
                  <a:pt x="2283" y="3413"/>
                  <a:pt x="3480" y="4090"/>
                  <a:pt x="5280" y="4090"/>
                </a:cubicBezTo>
                <a:cubicBezTo>
                  <a:pt x="5576" y="4090"/>
                  <a:pt x="5889" y="4072"/>
                  <a:pt x="6218" y="4032"/>
                </a:cubicBezTo>
                <a:lnTo>
                  <a:pt x="6414" y="4007"/>
                </a:lnTo>
                <a:cubicBezTo>
                  <a:pt x="6439" y="3529"/>
                  <a:pt x="6365" y="3050"/>
                  <a:pt x="6218" y="2597"/>
                </a:cubicBezTo>
                <a:cubicBezTo>
                  <a:pt x="5889" y="2644"/>
                  <a:pt x="5582" y="2666"/>
                  <a:pt x="5295" y="2666"/>
                </a:cubicBezTo>
                <a:cubicBezTo>
                  <a:pt x="2471" y="2666"/>
                  <a:pt x="1588" y="573"/>
                  <a:pt x="1543" y="462"/>
                </a:cubicBezTo>
                <a:cubicBezTo>
                  <a:pt x="1422" y="138"/>
                  <a:pt x="1165" y="0"/>
                  <a:pt x="905" y="0"/>
                </a:cubicBezTo>
                <a:close/>
              </a:path>
            </a:pathLst>
          </a:custGeom>
          <a:solidFill>
            <a:srgbClr val="DBA38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3" name="Google Shape;193;p26"/>
          <p:cNvSpPr/>
          <p:nvPr/>
        </p:nvSpPr>
        <p:spPr>
          <a:xfrm>
            <a:off x="8902264" y="8711728"/>
            <a:ext cx="393050" cy="287427"/>
          </a:xfrm>
          <a:custGeom>
            <a:avLst/>
            <a:gdLst/>
            <a:ahLst/>
            <a:cxnLst/>
            <a:rect l="l" t="t" r="r" b="b"/>
            <a:pathLst>
              <a:path w="2590" h="1894" extrusionOk="0">
                <a:moveTo>
                  <a:pt x="1194" y="0"/>
                </a:moveTo>
                <a:cubicBezTo>
                  <a:pt x="1116" y="0"/>
                  <a:pt x="1036" y="16"/>
                  <a:pt x="970" y="54"/>
                </a:cubicBezTo>
                <a:cubicBezTo>
                  <a:pt x="700" y="152"/>
                  <a:pt x="479" y="164"/>
                  <a:pt x="271" y="397"/>
                </a:cubicBezTo>
                <a:cubicBezTo>
                  <a:pt x="87" y="581"/>
                  <a:pt x="1" y="851"/>
                  <a:pt x="26" y="1121"/>
                </a:cubicBezTo>
                <a:cubicBezTo>
                  <a:pt x="50" y="1256"/>
                  <a:pt x="99" y="1379"/>
                  <a:pt x="148" y="1501"/>
                </a:cubicBezTo>
                <a:cubicBezTo>
                  <a:pt x="173" y="1563"/>
                  <a:pt x="210" y="1612"/>
                  <a:pt x="246" y="1661"/>
                </a:cubicBezTo>
                <a:cubicBezTo>
                  <a:pt x="295" y="1710"/>
                  <a:pt x="357" y="1747"/>
                  <a:pt x="430" y="1759"/>
                </a:cubicBezTo>
                <a:cubicBezTo>
                  <a:pt x="681" y="1849"/>
                  <a:pt x="941" y="1894"/>
                  <a:pt x="1201" y="1894"/>
                </a:cubicBezTo>
                <a:cubicBezTo>
                  <a:pt x="1539" y="1894"/>
                  <a:pt x="1878" y="1819"/>
                  <a:pt x="2197" y="1673"/>
                </a:cubicBezTo>
                <a:cubicBezTo>
                  <a:pt x="2295" y="1624"/>
                  <a:pt x="2393" y="1563"/>
                  <a:pt x="2467" y="1477"/>
                </a:cubicBezTo>
                <a:cubicBezTo>
                  <a:pt x="2553" y="1391"/>
                  <a:pt x="2590" y="1280"/>
                  <a:pt x="2565" y="1170"/>
                </a:cubicBezTo>
                <a:cubicBezTo>
                  <a:pt x="2516" y="1023"/>
                  <a:pt x="2393" y="912"/>
                  <a:pt x="2246" y="863"/>
                </a:cubicBezTo>
                <a:cubicBezTo>
                  <a:pt x="1939" y="741"/>
                  <a:pt x="1596" y="704"/>
                  <a:pt x="1326" y="495"/>
                </a:cubicBezTo>
                <a:cubicBezTo>
                  <a:pt x="1301" y="483"/>
                  <a:pt x="1289" y="458"/>
                  <a:pt x="1277" y="434"/>
                </a:cubicBezTo>
                <a:cubicBezTo>
                  <a:pt x="1252" y="348"/>
                  <a:pt x="1363" y="311"/>
                  <a:pt x="1400" y="225"/>
                </a:cubicBezTo>
                <a:cubicBezTo>
                  <a:pt x="1449" y="127"/>
                  <a:pt x="1363" y="29"/>
                  <a:pt x="1265" y="4"/>
                </a:cubicBezTo>
                <a:cubicBezTo>
                  <a:pt x="1241" y="2"/>
                  <a:pt x="1218" y="0"/>
                  <a:pt x="1194" y="0"/>
                </a:cubicBezTo>
                <a:close/>
              </a:path>
            </a:pathLst>
          </a:custGeom>
          <a:solidFill>
            <a:srgbClr val="DBA38D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4" name="Google Shape;194;p26"/>
          <p:cNvSpPr/>
          <p:nvPr/>
        </p:nvSpPr>
        <p:spPr>
          <a:xfrm>
            <a:off x="8005385" y="8374679"/>
            <a:ext cx="338569" cy="371348"/>
          </a:xfrm>
          <a:custGeom>
            <a:avLst/>
            <a:gdLst/>
            <a:ahLst/>
            <a:cxnLst/>
            <a:rect l="l" t="t" r="r" b="b"/>
            <a:pathLst>
              <a:path w="2231" h="2447" extrusionOk="0">
                <a:moveTo>
                  <a:pt x="910" y="0"/>
                </a:moveTo>
                <a:cubicBezTo>
                  <a:pt x="460" y="0"/>
                  <a:pt x="0" y="413"/>
                  <a:pt x="218" y="974"/>
                </a:cubicBezTo>
                <a:cubicBezTo>
                  <a:pt x="451" y="1526"/>
                  <a:pt x="783" y="2029"/>
                  <a:pt x="1200" y="2446"/>
                </a:cubicBezTo>
                <a:cubicBezTo>
                  <a:pt x="1592" y="2176"/>
                  <a:pt x="1936" y="1845"/>
                  <a:pt x="2230" y="1465"/>
                </a:cubicBezTo>
                <a:cubicBezTo>
                  <a:pt x="1948" y="1170"/>
                  <a:pt x="1715" y="839"/>
                  <a:pt x="1543" y="459"/>
                </a:cubicBezTo>
                <a:cubicBezTo>
                  <a:pt x="1422" y="136"/>
                  <a:pt x="1168" y="0"/>
                  <a:pt x="91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5" name="Google Shape;195;p26"/>
          <p:cNvSpPr/>
          <p:nvPr/>
        </p:nvSpPr>
        <p:spPr>
          <a:xfrm>
            <a:off x="8034674" y="8442665"/>
            <a:ext cx="312923" cy="307005"/>
          </a:xfrm>
          <a:custGeom>
            <a:avLst/>
            <a:gdLst/>
            <a:ahLst/>
            <a:cxnLst/>
            <a:rect l="l" t="t" r="r" b="b"/>
            <a:pathLst>
              <a:path w="2062" h="2023" extrusionOk="0">
                <a:moveTo>
                  <a:pt x="1363" y="1"/>
                </a:moveTo>
                <a:cubicBezTo>
                  <a:pt x="1346" y="1"/>
                  <a:pt x="1321" y="18"/>
                  <a:pt x="1338" y="35"/>
                </a:cubicBezTo>
                <a:cubicBezTo>
                  <a:pt x="1498" y="403"/>
                  <a:pt x="1731" y="735"/>
                  <a:pt x="2013" y="1029"/>
                </a:cubicBezTo>
                <a:cubicBezTo>
                  <a:pt x="1718" y="1385"/>
                  <a:pt x="1387" y="1704"/>
                  <a:pt x="1019" y="1974"/>
                </a:cubicBezTo>
                <a:cubicBezTo>
                  <a:pt x="602" y="1557"/>
                  <a:pt x="271" y="1066"/>
                  <a:pt x="50" y="526"/>
                </a:cubicBezTo>
                <a:cubicBezTo>
                  <a:pt x="40" y="517"/>
                  <a:pt x="31" y="513"/>
                  <a:pt x="23" y="513"/>
                </a:cubicBezTo>
                <a:cubicBezTo>
                  <a:pt x="10" y="513"/>
                  <a:pt x="1" y="523"/>
                  <a:pt x="1" y="538"/>
                </a:cubicBezTo>
                <a:cubicBezTo>
                  <a:pt x="234" y="1090"/>
                  <a:pt x="577" y="1593"/>
                  <a:pt x="995" y="2023"/>
                </a:cubicBezTo>
                <a:lnTo>
                  <a:pt x="1019" y="2023"/>
                </a:lnTo>
                <a:cubicBezTo>
                  <a:pt x="1412" y="1753"/>
                  <a:pt x="1767" y="1409"/>
                  <a:pt x="2062" y="1041"/>
                </a:cubicBezTo>
                <a:cubicBezTo>
                  <a:pt x="2062" y="1029"/>
                  <a:pt x="2062" y="1017"/>
                  <a:pt x="2062" y="1005"/>
                </a:cubicBezTo>
                <a:cubicBezTo>
                  <a:pt x="1767" y="722"/>
                  <a:pt x="1547" y="379"/>
                  <a:pt x="1375" y="11"/>
                </a:cubicBezTo>
                <a:cubicBezTo>
                  <a:pt x="1375" y="4"/>
                  <a:pt x="1370" y="1"/>
                  <a:pt x="136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6" name="Google Shape;196;p26"/>
          <p:cNvSpPr/>
          <p:nvPr/>
        </p:nvSpPr>
        <p:spPr>
          <a:xfrm>
            <a:off x="7598982" y="8332340"/>
            <a:ext cx="785949" cy="1208894"/>
          </a:xfrm>
          <a:custGeom>
            <a:avLst/>
            <a:gdLst/>
            <a:ahLst/>
            <a:cxnLst/>
            <a:rect l="l" t="t" r="r" b="b"/>
            <a:pathLst>
              <a:path w="5179" h="7966" extrusionOk="0">
                <a:moveTo>
                  <a:pt x="2111" y="1"/>
                </a:moveTo>
                <a:cubicBezTo>
                  <a:pt x="1695" y="1"/>
                  <a:pt x="1292" y="98"/>
                  <a:pt x="921" y="272"/>
                </a:cubicBezTo>
                <a:cubicBezTo>
                  <a:pt x="639" y="443"/>
                  <a:pt x="430" y="701"/>
                  <a:pt x="308" y="1008"/>
                </a:cubicBezTo>
                <a:cubicBezTo>
                  <a:pt x="50" y="1560"/>
                  <a:pt x="1" y="2185"/>
                  <a:pt x="160" y="2774"/>
                </a:cubicBezTo>
                <a:cubicBezTo>
                  <a:pt x="295" y="3437"/>
                  <a:pt x="357" y="4112"/>
                  <a:pt x="332" y="4786"/>
                </a:cubicBezTo>
                <a:cubicBezTo>
                  <a:pt x="332" y="5289"/>
                  <a:pt x="381" y="5866"/>
                  <a:pt x="295" y="6357"/>
                </a:cubicBezTo>
                <a:cubicBezTo>
                  <a:pt x="246" y="6590"/>
                  <a:pt x="13" y="7068"/>
                  <a:pt x="75" y="7289"/>
                </a:cubicBezTo>
                <a:cubicBezTo>
                  <a:pt x="263" y="7889"/>
                  <a:pt x="1580" y="7966"/>
                  <a:pt x="2182" y="7966"/>
                </a:cubicBezTo>
                <a:cubicBezTo>
                  <a:pt x="2244" y="7966"/>
                  <a:pt x="2299" y="7965"/>
                  <a:pt x="2344" y="7964"/>
                </a:cubicBezTo>
                <a:cubicBezTo>
                  <a:pt x="3080" y="7939"/>
                  <a:pt x="4356" y="7805"/>
                  <a:pt x="4908" y="7203"/>
                </a:cubicBezTo>
                <a:cubicBezTo>
                  <a:pt x="5178" y="6897"/>
                  <a:pt x="5068" y="6590"/>
                  <a:pt x="4945" y="6246"/>
                </a:cubicBezTo>
                <a:cubicBezTo>
                  <a:pt x="4589" y="5228"/>
                  <a:pt x="4553" y="4136"/>
                  <a:pt x="4577" y="3057"/>
                </a:cubicBezTo>
                <a:cubicBezTo>
                  <a:pt x="4614" y="2566"/>
                  <a:pt x="4602" y="2087"/>
                  <a:pt x="4553" y="1597"/>
                </a:cubicBezTo>
                <a:cubicBezTo>
                  <a:pt x="4553" y="1572"/>
                  <a:pt x="4540" y="1535"/>
                  <a:pt x="4528" y="1498"/>
                </a:cubicBezTo>
                <a:cubicBezTo>
                  <a:pt x="4442" y="1057"/>
                  <a:pt x="4221" y="492"/>
                  <a:pt x="3792" y="272"/>
                </a:cubicBezTo>
                <a:cubicBezTo>
                  <a:pt x="3338" y="26"/>
                  <a:pt x="2688" y="2"/>
                  <a:pt x="2185" y="2"/>
                </a:cubicBezTo>
                <a:cubicBezTo>
                  <a:pt x="2160" y="1"/>
                  <a:pt x="2135" y="1"/>
                  <a:pt x="211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7" name="Google Shape;197;p26"/>
          <p:cNvSpPr/>
          <p:nvPr/>
        </p:nvSpPr>
        <p:spPr>
          <a:xfrm>
            <a:off x="7844826" y="8129595"/>
            <a:ext cx="216102" cy="326125"/>
          </a:xfrm>
          <a:custGeom>
            <a:avLst/>
            <a:gdLst/>
            <a:ahLst/>
            <a:cxnLst/>
            <a:rect l="l" t="t" r="r" b="b"/>
            <a:pathLst>
              <a:path w="1424" h="2149" extrusionOk="0">
                <a:moveTo>
                  <a:pt x="0" y="0"/>
                </a:moveTo>
                <a:lnTo>
                  <a:pt x="37" y="1534"/>
                </a:lnTo>
                <a:cubicBezTo>
                  <a:pt x="72" y="1886"/>
                  <a:pt x="367" y="2149"/>
                  <a:pt x="715" y="2149"/>
                </a:cubicBezTo>
                <a:cubicBezTo>
                  <a:pt x="730" y="2149"/>
                  <a:pt x="745" y="2148"/>
                  <a:pt x="761" y="2147"/>
                </a:cubicBezTo>
                <a:cubicBezTo>
                  <a:pt x="1424" y="2147"/>
                  <a:pt x="1424" y="1706"/>
                  <a:pt x="1424" y="1706"/>
                </a:cubicBezTo>
                <a:lnTo>
                  <a:pt x="1399" y="786"/>
                </a:lnTo>
                <a:lnTo>
                  <a:pt x="0" y="0"/>
                </a:ln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8" name="Google Shape;198;p26"/>
          <p:cNvSpPr/>
          <p:nvPr/>
        </p:nvSpPr>
        <p:spPr>
          <a:xfrm>
            <a:off x="7876392" y="8245080"/>
            <a:ext cx="186357" cy="128538"/>
          </a:xfrm>
          <a:custGeom>
            <a:avLst/>
            <a:gdLst/>
            <a:ahLst/>
            <a:cxnLst/>
            <a:rect l="l" t="t" r="r" b="b"/>
            <a:pathLst>
              <a:path w="1228" h="847" extrusionOk="0">
                <a:moveTo>
                  <a:pt x="1" y="0"/>
                </a:moveTo>
                <a:lnTo>
                  <a:pt x="1" y="0"/>
                </a:lnTo>
                <a:cubicBezTo>
                  <a:pt x="1" y="0"/>
                  <a:pt x="553" y="785"/>
                  <a:pt x="1228" y="847"/>
                </a:cubicBezTo>
                <a:lnTo>
                  <a:pt x="1203" y="368"/>
                </a:lnTo>
                <a:lnTo>
                  <a:pt x="1" y="0"/>
                </a:lnTo>
                <a:close/>
              </a:path>
            </a:pathLst>
          </a:custGeom>
          <a:solidFill>
            <a:srgbClr val="C18B7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99" name="Google Shape;199;p26"/>
          <p:cNvSpPr/>
          <p:nvPr/>
        </p:nvSpPr>
        <p:spPr>
          <a:xfrm>
            <a:off x="7835570" y="7770238"/>
            <a:ext cx="405949" cy="566204"/>
          </a:xfrm>
          <a:custGeom>
            <a:avLst/>
            <a:gdLst/>
            <a:ahLst/>
            <a:cxnLst/>
            <a:rect l="l" t="t" r="r" b="b"/>
            <a:pathLst>
              <a:path w="2675" h="3731" extrusionOk="0">
                <a:moveTo>
                  <a:pt x="1643" y="0"/>
                </a:moveTo>
                <a:cubicBezTo>
                  <a:pt x="1635" y="0"/>
                  <a:pt x="1627" y="0"/>
                  <a:pt x="1619" y="0"/>
                </a:cubicBezTo>
                <a:lnTo>
                  <a:pt x="957" y="25"/>
                </a:lnTo>
                <a:cubicBezTo>
                  <a:pt x="429" y="37"/>
                  <a:pt x="0" y="479"/>
                  <a:pt x="25" y="1019"/>
                </a:cubicBezTo>
                <a:lnTo>
                  <a:pt x="74" y="2785"/>
                </a:lnTo>
                <a:cubicBezTo>
                  <a:pt x="86" y="3318"/>
                  <a:pt x="515" y="3730"/>
                  <a:pt x="1044" y="3730"/>
                </a:cubicBezTo>
                <a:cubicBezTo>
                  <a:pt x="1052" y="3730"/>
                  <a:pt x="1060" y="3730"/>
                  <a:pt x="1067" y="3730"/>
                </a:cubicBezTo>
                <a:lnTo>
                  <a:pt x="1718" y="3706"/>
                </a:lnTo>
                <a:cubicBezTo>
                  <a:pt x="2257" y="3693"/>
                  <a:pt x="2675" y="3252"/>
                  <a:pt x="2662" y="2712"/>
                </a:cubicBezTo>
                <a:lnTo>
                  <a:pt x="2613" y="945"/>
                </a:lnTo>
                <a:cubicBezTo>
                  <a:pt x="2601" y="413"/>
                  <a:pt x="2172" y="0"/>
                  <a:pt x="1643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0" name="Google Shape;200;p26"/>
          <p:cNvSpPr/>
          <p:nvPr/>
        </p:nvSpPr>
        <p:spPr>
          <a:xfrm>
            <a:off x="7796416" y="8053262"/>
            <a:ext cx="113665" cy="97429"/>
          </a:xfrm>
          <a:custGeom>
            <a:avLst/>
            <a:gdLst/>
            <a:ahLst/>
            <a:cxnLst/>
            <a:rect l="l" t="t" r="r" b="b"/>
            <a:pathLst>
              <a:path w="749" h="642" extrusionOk="0">
                <a:moveTo>
                  <a:pt x="319" y="0"/>
                </a:moveTo>
                <a:cubicBezTo>
                  <a:pt x="135" y="13"/>
                  <a:pt x="0" y="160"/>
                  <a:pt x="13" y="332"/>
                </a:cubicBezTo>
                <a:cubicBezTo>
                  <a:pt x="13" y="519"/>
                  <a:pt x="164" y="641"/>
                  <a:pt x="324" y="641"/>
                </a:cubicBezTo>
                <a:cubicBezTo>
                  <a:pt x="404" y="641"/>
                  <a:pt x="487" y="610"/>
                  <a:pt x="552" y="540"/>
                </a:cubicBezTo>
                <a:cubicBezTo>
                  <a:pt x="749" y="332"/>
                  <a:pt x="602" y="0"/>
                  <a:pt x="319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1" name="Google Shape;201;p26"/>
          <p:cNvSpPr/>
          <p:nvPr/>
        </p:nvSpPr>
        <p:spPr>
          <a:xfrm>
            <a:off x="7772136" y="7747323"/>
            <a:ext cx="471206" cy="308674"/>
          </a:xfrm>
          <a:custGeom>
            <a:avLst/>
            <a:gdLst/>
            <a:ahLst/>
            <a:cxnLst/>
            <a:rect l="l" t="t" r="r" b="b"/>
            <a:pathLst>
              <a:path w="3105" h="2034" extrusionOk="0">
                <a:moveTo>
                  <a:pt x="1707" y="1"/>
                </a:moveTo>
                <a:cubicBezTo>
                  <a:pt x="1670" y="1"/>
                  <a:pt x="1633" y="2"/>
                  <a:pt x="1596" y="4"/>
                </a:cubicBezTo>
                <a:cubicBezTo>
                  <a:pt x="1" y="66"/>
                  <a:pt x="369" y="2029"/>
                  <a:pt x="369" y="2029"/>
                </a:cubicBezTo>
                <a:cubicBezTo>
                  <a:pt x="421" y="2032"/>
                  <a:pt x="473" y="2033"/>
                  <a:pt x="524" y="2033"/>
                </a:cubicBezTo>
                <a:cubicBezTo>
                  <a:pt x="2070" y="2033"/>
                  <a:pt x="3105" y="642"/>
                  <a:pt x="3105" y="642"/>
                </a:cubicBezTo>
                <a:cubicBezTo>
                  <a:pt x="2750" y="241"/>
                  <a:pt x="2234" y="1"/>
                  <a:pt x="1707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2" name="Google Shape;202;p26"/>
          <p:cNvSpPr/>
          <p:nvPr/>
        </p:nvSpPr>
        <p:spPr>
          <a:xfrm>
            <a:off x="7662417" y="8384997"/>
            <a:ext cx="720692" cy="917673"/>
          </a:xfrm>
          <a:custGeom>
            <a:avLst/>
            <a:gdLst/>
            <a:ahLst/>
            <a:cxnLst/>
            <a:rect l="l" t="t" r="r" b="b"/>
            <a:pathLst>
              <a:path w="4749" h="6047" extrusionOk="0">
                <a:moveTo>
                  <a:pt x="732" y="1"/>
                </a:moveTo>
                <a:cubicBezTo>
                  <a:pt x="401" y="1"/>
                  <a:pt x="71" y="208"/>
                  <a:pt x="25" y="648"/>
                </a:cubicBezTo>
                <a:cubicBezTo>
                  <a:pt x="0" y="1397"/>
                  <a:pt x="147" y="2157"/>
                  <a:pt x="454" y="2844"/>
                </a:cubicBezTo>
                <a:cubicBezTo>
                  <a:pt x="908" y="3875"/>
                  <a:pt x="1914" y="5237"/>
                  <a:pt x="4135" y="5985"/>
                </a:cubicBezTo>
                <a:lnTo>
                  <a:pt x="4331" y="6047"/>
                </a:lnTo>
                <a:cubicBezTo>
                  <a:pt x="4552" y="5617"/>
                  <a:pt x="4687" y="5163"/>
                  <a:pt x="4748" y="4685"/>
                </a:cubicBezTo>
                <a:cubicBezTo>
                  <a:pt x="1313" y="3617"/>
                  <a:pt x="1435" y="882"/>
                  <a:pt x="1448" y="747"/>
                </a:cubicBezTo>
                <a:cubicBezTo>
                  <a:pt x="1474" y="261"/>
                  <a:pt x="1103" y="1"/>
                  <a:pt x="732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3" name="Google Shape;203;p26"/>
          <p:cNvSpPr/>
          <p:nvPr/>
        </p:nvSpPr>
        <p:spPr>
          <a:xfrm>
            <a:off x="7662416" y="8384998"/>
            <a:ext cx="247668" cy="364671"/>
          </a:xfrm>
          <a:custGeom>
            <a:avLst/>
            <a:gdLst/>
            <a:ahLst/>
            <a:cxnLst/>
            <a:rect l="l" t="t" r="r" b="b"/>
            <a:pathLst>
              <a:path w="1632" h="2403" extrusionOk="0">
                <a:moveTo>
                  <a:pt x="732" y="1"/>
                </a:moveTo>
                <a:cubicBezTo>
                  <a:pt x="401" y="1"/>
                  <a:pt x="71" y="208"/>
                  <a:pt x="25" y="648"/>
                </a:cubicBezTo>
                <a:cubicBezTo>
                  <a:pt x="0" y="1237"/>
                  <a:pt x="86" y="1838"/>
                  <a:pt x="282" y="2403"/>
                </a:cubicBezTo>
                <a:cubicBezTo>
                  <a:pt x="761" y="2317"/>
                  <a:pt x="1215" y="2157"/>
                  <a:pt x="1632" y="1949"/>
                </a:cubicBezTo>
                <a:cubicBezTo>
                  <a:pt x="1497" y="1569"/>
                  <a:pt x="1435" y="1164"/>
                  <a:pt x="1448" y="747"/>
                </a:cubicBezTo>
                <a:cubicBezTo>
                  <a:pt x="1474" y="261"/>
                  <a:pt x="1103" y="1"/>
                  <a:pt x="73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4" name="Google Shape;204;p26"/>
          <p:cNvSpPr/>
          <p:nvPr/>
        </p:nvSpPr>
        <p:spPr>
          <a:xfrm>
            <a:off x="7658621" y="8477721"/>
            <a:ext cx="257075" cy="275742"/>
          </a:xfrm>
          <a:custGeom>
            <a:avLst/>
            <a:gdLst/>
            <a:ahLst/>
            <a:cxnLst/>
            <a:rect l="l" t="t" r="r" b="b"/>
            <a:pathLst>
              <a:path w="1694" h="1817" extrusionOk="0">
                <a:moveTo>
                  <a:pt x="50" y="1"/>
                </a:moveTo>
                <a:cubicBezTo>
                  <a:pt x="37" y="1"/>
                  <a:pt x="25" y="13"/>
                  <a:pt x="25" y="25"/>
                </a:cubicBezTo>
                <a:cubicBezTo>
                  <a:pt x="1" y="626"/>
                  <a:pt x="86" y="1227"/>
                  <a:pt x="283" y="1792"/>
                </a:cubicBezTo>
                <a:cubicBezTo>
                  <a:pt x="295" y="1804"/>
                  <a:pt x="295" y="1804"/>
                  <a:pt x="307" y="1804"/>
                </a:cubicBezTo>
                <a:cubicBezTo>
                  <a:pt x="307" y="1816"/>
                  <a:pt x="307" y="1816"/>
                  <a:pt x="307" y="1816"/>
                </a:cubicBezTo>
                <a:cubicBezTo>
                  <a:pt x="786" y="1730"/>
                  <a:pt x="1240" y="1571"/>
                  <a:pt x="1669" y="1362"/>
                </a:cubicBezTo>
                <a:cubicBezTo>
                  <a:pt x="1681" y="1350"/>
                  <a:pt x="1694" y="1338"/>
                  <a:pt x="1681" y="1326"/>
                </a:cubicBezTo>
                <a:cubicBezTo>
                  <a:pt x="1546" y="945"/>
                  <a:pt x="1485" y="553"/>
                  <a:pt x="1497" y="148"/>
                </a:cubicBezTo>
                <a:cubicBezTo>
                  <a:pt x="1497" y="136"/>
                  <a:pt x="1485" y="123"/>
                  <a:pt x="1473" y="123"/>
                </a:cubicBezTo>
                <a:cubicBezTo>
                  <a:pt x="1460" y="123"/>
                  <a:pt x="1448" y="123"/>
                  <a:pt x="1448" y="136"/>
                </a:cubicBezTo>
                <a:cubicBezTo>
                  <a:pt x="1436" y="540"/>
                  <a:pt x="1497" y="945"/>
                  <a:pt x="1632" y="1326"/>
                </a:cubicBezTo>
                <a:cubicBezTo>
                  <a:pt x="1215" y="1534"/>
                  <a:pt x="773" y="1681"/>
                  <a:pt x="332" y="1767"/>
                </a:cubicBezTo>
                <a:cubicBezTo>
                  <a:pt x="135" y="1203"/>
                  <a:pt x="50" y="614"/>
                  <a:pt x="74" y="37"/>
                </a:cubicBezTo>
                <a:cubicBezTo>
                  <a:pt x="74" y="25"/>
                  <a:pt x="62" y="13"/>
                  <a:pt x="50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5" name="Google Shape;205;p26"/>
          <p:cNvSpPr/>
          <p:nvPr/>
        </p:nvSpPr>
        <p:spPr>
          <a:xfrm>
            <a:off x="8284161" y="9089445"/>
            <a:ext cx="355870" cy="310040"/>
          </a:xfrm>
          <a:custGeom>
            <a:avLst/>
            <a:gdLst/>
            <a:ahLst/>
            <a:cxnLst/>
            <a:rect l="l" t="t" r="r" b="b"/>
            <a:pathLst>
              <a:path w="2345" h="2043" extrusionOk="0">
                <a:moveTo>
                  <a:pt x="891" y="0"/>
                </a:moveTo>
                <a:cubicBezTo>
                  <a:pt x="797" y="0"/>
                  <a:pt x="699" y="14"/>
                  <a:pt x="590" y="55"/>
                </a:cubicBezTo>
                <a:cubicBezTo>
                  <a:pt x="344" y="153"/>
                  <a:pt x="148" y="362"/>
                  <a:pt x="62" y="619"/>
                </a:cubicBezTo>
                <a:cubicBezTo>
                  <a:pt x="25" y="742"/>
                  <a:pt x="1" y="865"/>
                  <a:pt x="1" y="1000"/>
                </a:cubicBezTo>
                <a:cubicBezTo>
                  <a:pt x="1" y="1061"/>
                  <a:pt x="1" y="1135"/>
                  <a:pt x="25" y="1196"/>
                </a:cubicBezTo>
                <a:cubicBezTo>
                  <a:pt x="50" y="1257"/>
                  <a:pt x="87" y="1319"/>
                  <a:pt x="136" y="1356"/>
                </a:cubicBezTo>
                <a:cubicBezTo>
                  <a:pt x="577" y="1785"/>
                  <a:pt x="1154" y="2030"/>
                  <a:pt x="1767" y="2043"/>
                </a:cubicBezTo>
                <a:cubicBezTo>
                  <a:pt x="1890" y="2043"/>
                  <a:pt x="2001" y="2030"/>
                  <a:pt x="2111" y="1981"/>
                </a:cubicBezTo>
                <a:cubicBezTo>
                  <a:pt x="2221" y="1944"/>
                  <a:pt x="2295" y="1846"/>
                  <a:pt x="2332" y="1736"/>
                </a:cubicBezTo>
                <a:cubicBezTo>
                  <a:pt x="2344" y="1589"/>
                  <a:pt x="2283" y="1441"/>
                  <a:pt x="2172" y="1331"/>
                </a:cubicBezTo>
                <a:cubicBezTo>
                  <a:pt x="1952" y="1086"/>
                  <a:pt x="1657" y="902"/>
                  <a:pt x="1510" y="607"/>
                </a:cubicBezTo>
                <a:cubicBezTo>
                  <a:pt x="1485" y="583"/>
                  <a:pt x="1485" y="558"/>
                  <a:pt x="1485" y="521"/>
                </a:cubicBezTo>
                <a:cubicBezTo>
                  <a:pt x="1498" y="448"/>
                  <a:pt x="1620" y="448"/>
                  <a:pt x="1682" y="386"/>
                </a:cubicBezTo>
                <a:cubicBezTo>
                  <a:pt x="1755" y="313"/>
                  <a:pt x="1743" y="190"/>
                  <a:pt x="1657" y="129"/>
                </a:cubicBezTo>
                <a:cubicBezTo>
                  <a:pt x="1582" y="86"/>
                  <a:pt x="1499" y="53"/>
                  <a:pt x="1414" y="53"/>
                </a:cubicBezTo>
                <a:cubicBezTo>
                  <a:pt x="1401" y="53"/>
                  <a:pt x="1388" y="53"/>
                  <a:pt x="1375" y="55"/>
                </a:cubicBezTo>
                <a:cubicBezTo>
                  <a:pt x="1198" y="40"/>
                  <a:pt x="1050" y="0"/>
                  <a:pt x="891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6" name="Google Shape;206;p26"/>
          <p:cNvSpPr/>
          <p:nvPr/>
        </p:nvSpPr>
        <p:spPr>
          <a:xfrm>
            <a:off x="12616803" y="8425670"/>
            <a:ext cx="741028" cy="1083696"/>
          </a:xfrm>
          <a:custGeom>
            <a:avLst/>
            <a:gdLst/>
            <a:ahLst/>
            <a:cxnLst/>
            <a:rect l="l" t="t" r="r" b="b"/>
            <a:pathLst>
              <a:path w="4883" h="7141" extrusionOk="0">
                <a:moveTo>
                  <a:pt x="1239" y="0"/>
                </a:moveTo>
                <a:cubicBezTo>
                  <a:pt x="552" y="0"/>
                  <a:pt x="0" y="552"/>
                  <a:pt x="0" y="1239"/>
                </a:cubicBezTo>
                <a:lnTo>
                  <a:pt x="0" y="7140"/>
                </a:lnTo>
                <a:lnTo>
                  <a:pt x="4883" y="7140"/>
                </a:lnTo>
                <a:lnTo>
                  <a:pt x="4883" y="1227"/>
                </a:lnTo>
                <a:cubicBezTo>
                  <a:pt x="4883" y="552"/>
                  <a:pt x="4331" y="0"/>
                  <a:pt x="364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7" name="Google Shape;207;p26"/>
          <p:cNvSpPr/>
          <p:nvPr/>
        </p:nvSpPr>
        <p:spPr>
          <a:xfrm>
            <a:off x="11453135" y="8440997"/>
            <a:ext cx="1124669" cy="671676"/>
          </a:xfrm>
          <a:custGeom>
            <a:avLst/>
            <a:gdLst/>
            <a:ahLst/>
            <a:cxnLst/>
            <a:rect l="l" t="t" r="r" b="b"/>
            <a:pathLst>
              <a:path w="7411" h="4426" extrusionOk="0">
                <a:moveTo>
                  <a:pt x="6466" y="0"/>
                </a:moveTo>
                <a:cubicBezTo>
                  <a:pt x="6249" y="0"/>
                  <a:pt x="6033" y="80"/>
                  <a:pt x="5865" y="243"/>
                </a:cubicBezTo>
                <a:lnTo>
                  <a:pt x="3668" y="2390"/>
                </a:lnTo>
                <a:lnTo>
                  <a:pt x="1092" y="267"/>
                </a:lnTo>
                <a:cubicBezTo>
                  <a:pt x="577" y="1212"/>
                  <a:pt x="0" y="1506"/>
                  <a:pt x="0" y="1506"/>
                </a:cubicBezTo>
                <a:lnTo>
                  <a:pt x="3153" y="4218"/>
                </a:lnTo>
                <a:cubicBezTo>
                  <a:pt x="3310" y="4357"/>
                  <a:pt x="3506" y="4425"/>
                  <a:pt x="3704" y="4425"/>
                </a:cubicBezTo>
                <a:cubicBezTo>
                  <a:pt x="3923" y="4425"/>
                  <a:pt x="4145" y="4342"/>
                  <a:pt x="4319" y="4181"/>
                </a:cubicBezTo>
                <a:lnTo>
                  <a:pt x="7079" y="1469"/>
                </a:lnTo>
                <a:cubicBezTo>
                  <a:pt x="7410" y="1138"/>
                  <a:pt x="7410" y="598"/>
                  <a:pt x="7091" y="255"/>
                </a:cubicBezTo>
                <a:cubicBezTo>
                  <a:pt x="6916" y="86"/>
                  <a:pt x="6691" y="0"/>
                  <a:pt x="6466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8" name="Google Shape;208;p26"/>
          <p:cNvSpPr/>
          <p:nvPr/>
        </p:nvSpPr>
        <p:spPr>
          <a:xfrm>
            <a:off x="12028444" y="8440997"/>
            <a:ext cx="551182" cy="573033"/>
          </a:xfrm>
          <a:custGeom>
            <a:avLst/>
            <a:gdLst/>
            <a:ahLst/>
            <a:cxnLst/>
            <a:rect l="l" t="t" r="r" b="b"/>
            <a:pathLst>
              <a:path w="3632" h="3776" extrusionOk="0">
                <a:moveTo>
                  <a:pt x="2675" y="0"/>
                </a:moveTo>
                <a:cubicBezTo>
                  <a:pt x="2458" y="0"/>
                  <a:pt x="2242" y="80"/>
                  <a:pt x="2074" y="243"/>
                </a:cubicBezTo>
                <a:lnTo>
                  <a:pt x="0" y="2279"/>
                </a:lnTo>
                <a:cubicBezTo>
                  <a:pt x="160" y="2696"/>
                  <a:pt x="491" y="3383"/>
                  <a:pt x="933" y="3776"/>
                </a:cubicBezTo>
                <a:lnTo>
                  <a:pt x="3288" y="1482"/>
                </a:lnTo>
                <a:cubicBezTo>
                  <a:pt x="3619" y="1138"/>
                  <a:pt x="3632" y="598"/>
                  <a:pt x="3300" y="255"/>
                </a:cubicBezTo>
                <a:cubicBezTo>
                  <a:pt x="3125" y="86"/>
                  <a:pt x="2900" y="0"/>
                  <a:pt x="267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09" name="Google Shape;209;p26"/>
          <p:cNvSpPr/>
          <p:nvPr/>
        </p:nvSpPr>
        <p:spPr>
          <a:xfrm>
            <a:off x="11404724" y="8377259"/>
            <a:ext cx="234616" cy="299871"/>
          </a:xfrm>
          <a:custGeom>
            <a:avLst/>
            <a:gdLst/>
            <a:ahLst/>
            <a:cxnLst/>
            <a:rect l="l" t="t" r="r" b="b"/>
            <a:pathLst>
              <a:path w="1546" h="1976" extrusionOk="0">
                <a:moveTo>
                  <a:pt x="491" y="0"/>
                </a:moveTo>
                <a:cubicBezTo>
                  <a:pt x="430" y="0"/>
                  <a:pt x="368" y="37"/>
                  <a:pt x="344" y="111"/>
                </a:cubicBezTo>
                <a:cubicBezTo>
                  <a:pt x="331" y="209"/>
                  <a:pt x="466" y="270"/>
                  <a:pt x="503" y="380"/>
                </a:cubicBezTo>
                <a:cubicBezTo>
                  <a:pt x="540" y="454"/>
                  <a:pt x="515" y="540"/>
                  <a:pt x="466" y="601"/>
                </a:cubicBezTo>
                <a:cubicBezTo>
                  <a:pt x="417" y="663"/>
                  <a:pt x="356" y="724"/>
                  <a:pt x="295" y="773"/>
                </a:cubicBezTo>
                <a:cubicBezTo>
                  <a:pt x="12" y="1080"/>
                  <a:pt x="0" y="1534"/>
                  <a:pt x="245" y="1853"/>
                </a:cubicBezTo>
                <a:cubicBezTo>
                  <a:pt x="282" y="1914"/>
                  <a:pt x="344" y="1951"/>
                  <a:pt x="417" y="1975"/>
                </a:cubicBezTo>
                <a:cubicBezTo>
                  <a:pt x="515" y="1975"/>
                  <a:pt x="601" y="1926"/>
                  <a:pt x="663" y="1865"/>
                </a:cubicBezTo>
                <a:cubicBezTo>
                  <a:pt x="871" y="1718"/>
                  <a:pt x="1043" y="1546"/>
                  <a:pt x="1202" y="1350"/>
                </a:cubicBezTo>
                <a:cubicBezTo>
                  <a:pt x="1350" y="1178"/>
                  <a:pt x="1546" y="859"/>
                  <a:pt x="1386" y="663"/>
                </a:cubicBezTo>
                <a:cubicBezTo>
                  <a:pt x="1178" y="429"/>
                  <a:pt x="945" y="245"/>
                  <a:pt x="687" y="86"/>
                </a:cubicBezTo>
                <a:cubicBezTo>
                  <a:pt x="638" y="37"/>
                  <a:pt x="564" y="12"/>
                  <a:pt x="491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0" name="Google Shape;210;p26"/>
          <p:cNvSpPr/>
          <p:nvPr/>
        </p:nvSpPr>
        <p:spPr>
          <a:xfrm>
            <a:off x="11473622" y="8462091"/>
            <a:ext cx="104409" cy="162835"/>
          </a:xfrm>
          <a:custGeom>
            <a:avLst/>
            <a:gdLst/>
            <a:ahLst/>
            <a:cxnLst/>
            <a:rect l="l" t="t" r="r" b="b"/>
            <a:pathLst>
              <a:path w="688" h="1073" extrusionOk="0">
                <a:moveTo>
                  <a:pt x="24" y="0"/>
                </a:moveTo>
                <a:cubicBezTo>
                  <a:pt x="12" y="0"/>
                  <a:pt x="0" y="9"/>
                  <a:pt x="0" y="18"/>
                </a:cubicBezTo>
                <a:cubicBezTo>
                  <a:pt x="0" y="42"/>
                  <a:pt x="0" y="55"/>
                  <a:pt x="25" y="55"/>
                </a:cubicBezTo>
                <a:cubicBezTo>
                  <a:pt x="25" y="55"/>
                  <a:pt x="626" y="214"/>
                  <a:pt x="589" y="508"/>
                </a:cubicBezTo>
                <a:cubicBezTo>
                  <a:pt x="589" y="521"/>
                  <a:pt x="577" y="545"/>
                  <a:pt x="564" y="558"/>
                </a:cubicBezTo>
                <a:cubicBezTo>
                  <a:pt x="538" y="566"/>
                  <a:pt x="512" y="575"/>
                  <a:pt x="486" y="575"/>
                </a:cubicBezTo>
                <a:cubicBezTo>
                  <a:pt x="476" y="575"/>
                  <a:pt x="465" y="573"/>
                  <a:pt x="454" y="570"/>
                </a:cubicBezTo>
                <a:cubicBezTo>
                  <a:pt x="442" y="570"/>
                  <a:pt x="429" y="570"/>
                  <a:pt x="429" y="582"/>
                </a:cubicBezTo>
                <a:cubicBezTo>
                  <a:pt x="417" y="594"/>
                  <a:pt x="417" y="594"/>
                  <a:pt x="429" y="607"/>
                </a:cubicBezTo>
                <a:cubicBezTo>
                  <a:pt x="485" y="685"/>
                  <a:pt x="419" y="794"/>
                  <a:pt x="332" y="794"/>
                </a:cubicBezTo>
                <a:cubicBezTo>
                  <a:pt x="324" y="794"/>
                  <a:pt x="315" y="793"/>
                  <a:pt x="307" y="791"/>
                </a:cubicBezTo>
                <a:cubicBezTo>
                  <a:pt x="294" y="791"/>
                  <a:pt x="294" y="791"/>
                  <a:pt x="282" y="803"/>
                </a:cubicBezTo>
                <a:cubicBezTo>
                  <a:pt x="282" y="803"/>
                  <a:pt x="282" y="815"/>
                  <a:pt x="282" y="827"/>
                </a:cubicBezTo>
                <a:cubicBezTo>
                  <a:pt x="294" y="889"/>
                  <a:pt x="282" y="950"/>
                  <a:pt x="258" y="999"/>
                </a:cubicBezTo>
                <a:cubicBezTo>
                  <a:pt x="231" y="1017"/>
                  <a:pt x="204" y="1029"/>
                  <a:pt x="177" y="1029"/>
                </a:cubicBezTo>
                <a:cubicBezTo>
                  <a:pt x="167" y="1029"/>
                  <a:pt x="157" y="1027"/>
                  <a:pt x="147" y="1024"/>
                </a:cubicBezTo>
                <a:cubicBezTo>
                  <a:pt x="135" y="1024"/>
                  <a:pt x="123" y="1024"/>
                  <a:pt x="110" y="1048"/>
                </a:cubicBezTo>
                <a:cubicBezTo>
                  <a:pt x="110" y="1061"/>
                  <a:pt x="123" y="1073"/>
                  <a:pt x="135" y="1073"/>
                </a:cubicBezTo>
                <a:lnTo>
                  <a:pt x="184" y="1073"/>
                </a:lnTo>
                <a:cubicBezTo>
                  <a:pt x="221" y="1073"/>
                  <a:pt x="258" y="1061"/>
                  <a:pt x="282" y="1048"/>
                </a:cubicBezTo>
                <a:cubicBezTo>
                  <a:pt x="331" y="987"/>
                  <a:pt x="356" y="913"/>
                  <a:pt x="344" y="840"/>
                </a:cubicBezTo>
                <a:cubicBezTo>
                  <a:pt x="393" y="840"/>
                  <a:pt x="454" y="803"/>
                  <a:pt x="479" y="754"/>
                </a:cubicBezTo>
                <a:cubicBezTo>
                  <a:pt x="503" y="717"/>
                  <a:pt x="503" y="668"/>
                  <a:pt x="491" y="631"/>
                </a:cubicBezTo>
                <a:cubicBezTo>
                  <a:pt x="528" y="631"/>
                  <a:pt x="564" y="619"/>
                  <a:pt x="601" y="607"/>
                </a:cubicBezTo>
                <a:cubicBezTo>
                  <a:pt x="626" y="582"/>
                  <a:pt x="638" y="545"/>
                  <a:pt x="650" y="508"/>
                </a:cubicBezTo>
                <a:cubicBezTo>
                  <a:pt x="687" y="177"/>
                  <a:pt x="61" y="5"/>
                  <a:pt x="37" y="5"/>
                </a:cubicBezTo>
                <a:cubicBezTo>
                  <a:pt x="33" y="2"/>
                  <a:pt x="29" y="0"/>
                  <a:pt x="24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1" name="Google Shape;211;p26"/>
          <p:cNvSpPr/>
          <p:nvPr/>
        </p:nvSpPr>
        <p:spPr>
          <a:xfrm>
            <a:off x="11440540" y="8494262"/>
            <a:ext cx="107596" cy="61765"/>
          </a:xfrm>
          <a:custGeom>
            <a:avLst/>
            <a:gdLst/>
            <a:ahLst/>
            <a:cxnLst/>
            <a:rect l="l" t="t" r="r" b="b"/>
            <a:pathLst>
              <a:path w="709" h="407" extrusionOk="0">
                <a:moveTo>
                  <a:pt x="40" y="0"/>
                </a:moveTo>
                <a:cubicBezTo>
                  <a:pt x="18" y="0"/>
                  <a:pt x="1" y="51"/>
                  <a:pt x="34" y="51"/>
                </a:cubicBezTo>
                <a:cubicBezTo>
                  <a:pt x="255" y="149"/>
                  <a:pt x="463" y="272"/>
                  <a:pt x="660" y="407"/>
                </a:cubicBezTo>
                <a:lnTo>
                  <a:pt x="672" y="407"/>
                </a:lnTo>
                <a:cubicBezTo>
                  <a:pt x="684" y="407"/>
                  <a:pt x="697" y="407"/>
                  <a:pt x="697" y="395"/>
                </a:cubicBezTo>
                <a:cubicBezTo>
                  <a:pt x="709" y="382"/>
                  <a:pt x="709" y="370"/>
                  <a:pt x="697" y="358"/>
                </a:cubicBezTo>
                <a:cubicBezTo>
                  <a:pt x="488" y="223"/>
                  <a:pt x="267" y="100"/>
                  <a:pt x="46" y="2"/>
                </a:cubicBezTo>
                <a:cubicBezTo>
                  <a:pt x="44" y="1"/>
                  <a:pt x="42" y="0"/>
                  <a:pt x="40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2" name="Google Shape;212;p26"/>
          <p:cNvSpPr/>
          <p:nvPr/>
        </p:nvSpPr>
        <p:spPr>
          <a:xfrm>
            <a:off x="11421420" y="8529925"/>
            <a:ext cx="106230" cy="59640"/>
          </a:xfrm>
          <a:custGeom>
            <a:avLst/>
            <a:gdLst/>
            <a:ahLst/>
            <a:cxnLst/>
            <a:rect l="l" t="t" r="r" b="b"/>
            <a:pathLst>
              <a:path w="700" h="393" extrusionOk="0">
                <a:moveTo>
                  <a:pt x="50" y="0"/>
                </a:moveTo>
                <a:cubicBezTo>
                  <a:pt x="25" y="0"/>
                  <a:pt x="13" y="12"/>
                  <a:pt x="13" y="25"/>
                </a:cubicBezTo>
                <a:cubicBezTo>
                  <a:pt x="1" y="37"/>
                  <a:pt x="13" y="61"/>
                  <a:pt x="37" y="61"/>
                </a:cubicBezTo>
                <a:cubicBezTo>
                  <a:pt x="246" y="147"/>
                  <a:pt x="454" y="270"/>
                  <a:pt x="651" y="393"/>
                </a:cubicBezTo>
                <a:lnTo>
                  <a:pt x="663" y="393"/>
                </a:lnTo>
                <a:cubicBezTo>
                  <a:pt x="675" y="393"/>
                  <a:pt x="688" y="393"/>
                  <a:pt x="688" y="380"/>
                </a:cubicBezTo>
                <a:cubicBezTo>
                  <a:pt x="700" y="368"/>
                  <a:pt x="700" y="356"/>
                  <a:pt x="688" y="344"/>
                </a:cubicBezTo>
                <a:cubicBezTo>
                  <a:pt x="479" y="209"/>
                  <a:pt x="270" y="98"/>
                  <a:pt x="50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3" name="Google Shape;213;p26"/>
          <p:cNvSpPr/>
          <p:nvPr/>
        </p:nvSpPr>
        <p:spPr>
          <a:xfrm>
            <a:off x="11413983" y="8570899"/>
            <a:ext cx="85742" cy="54025"/>
          </a:xfrm>
          <a:custGeom>
            <a:avLst/>
            <a:gdLst/>
            <a:ahLst/>
            <a:cxnLst/>
            <a:rect l="l" t="t" r="r" b="b"/>
            <a:pathLst>
              <a:path w="565" h="356" extrusionOk="0">
                <a:moveTo>
                  <a:pt x="50" y="0"/>
                </a:moveTo>
                <a:cubicBezTo>
                  <a:pt x="13" y="0"/>
                  <a:pt x="0" y="37"/>
                  <a:pt x="25" y="61"/>
                </a:cubicBezTo>
                <a:cubicBezTo>
                  <a:pt x="209" y="123"/>
                  <a:pt x="369" y="221"/>
                  <a:pt x="516" y="344"/>
                </a:cubicBezTo>
                <a:cubicBezTo>
                  <a:pt x="516" y="356"/>
                  <a:pt x="528" y="356"/>
                  <a:pt x="540" y="356"/>
                </a:cubicBezTo>
                <a:cubicBezTo>
                  <a:pt x="540" y="356"/>
                  <a:pt x="553" y="356"/>
                  <a:pt x="553" y="344"/>
                </a:cubicBezTo>
                <a:cubicBezTo>
                  <a:pt x="565" y="331"/>
                  <a:pt x="565" y="319"/>
                  <a:pt x="553" y="307"/>
                </a:cubicBezTo>
                <a:cubicBezTo>
                  <a:pt x="405" y="172"/>
                  <a:pt x="234" y="74"/>
                  <a:pt x="50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4" name="Google Shape;214;p26"/>
          <p:cNvSpPr/>
          <p:nvPr/>
        </p:nvSpPr>
        <p:spPr>
          <a:xfrm>
            <a:off x="11494110" y="8421116"/>
            <a:ext cx="96820" cy="97732"/>
          </a:xfrm>
          <a:custGeom>
            <a:avLst/>
            <a:gdLst/>
            <a:ahLst/>
            <a:cxnLst/>
            <a:rect l="l" t="t" r="r" b="b"/>
            <a:pathLst>
              <a:path w="638" h="644" extrusionOk="0">
                <a:moveTo>
                  <a:pt x="202" y="0"/>
                </a:moveTo>
                <a:cubicBezTo>
                  <a:pt x="168" y="0"/>
                  <a:pt x="133" y="9"/>
                  <a:pt x="98" y="18"/>
                </a:cubicBezTo>
                <a:cubicBezTo>
                  <a:pt x="49" y="42"/>
                  <a:pt x="12" y="91"/>
                  <a:pt x="0" y="140"/>
                </a:cubicBezTo>
                <a:cubicBezTo>
                  <a:pt x="0" y="177"/>
                  <a:pt x="12" y="214"/>
                  <a:pt x="37" y="239"/>
                </a:cubicBezTo>
                <a:cubicBezTo>
                  <a:pt x="74" y="312"/>
                  <a:pt x="135" y="374"/>
                  <a:pt x="209" y="423"/>
                </a:cubicBezTo>
                <a:cubicBezTo>
                  <a:pt x="282" y="459"/>
                  <a:pt x="356" y="484"/>
                  <a:pt x="429" y="509"/>
                </a:cubicBezTo>
                <a:cubicBezTo>
                  <a:pt x="417" y="558"/>
                  <a:pt x="417" y="594"/>
                  <a:pt x="442" y="631"/>
                </a:cubicBezTo>
                <a:cubicBezTo>
                  <a:pt x="442" y="644"/>
                  <a:pt x="454" y="644"/>
                  <a:pt x="466" y="644"/>
                </a:cubicBezTo>
                <a:cubicBezTo>
                  <a:pt x="491" y="631"/>
                  <a:pt x="491" y="619"/>
                  <a:pt x="478" y="607"/>
                </a:cubicBezTo>
                <a:cubicBezTo>
                  <a:pt x="466" y="582"/>
                  <a:pt x="466" y="558"/>
                  <a:pt x="478" y="533"/>
                </a:cubicBezTo>
                <a:cubicBezTo>
                  <a:pt x="491" y="521"/>
                  <a:pt x="491" y="496"/>
                  <a:pt x="478" y="484"/>
                </a:cubicBezTo>
                <a:cubicBezTo>
                  <a:pt x="478" y="472"/>
                  <a:pt x="466" y="472"/>
                  <a:pt x="454" y="459"/>
                </a:cubicBezTo>
                <a:cubicBezTo>
                  <a:pt x="380" y="435"/>
                  <a:pt x="307" y="410"/>
                  <a:pt x="233" y="374"/>
                </a:cubicBezTo>
                <a:cubicBezTo>
                  <a:pt x="172" y="337"/>
                  <a:pt x="123" y="275"/>
                  <a:pt x="86" y="214"/>
                </a:cubicBezTo>
                <a:cubicBezTo>
                  <a:pt x="74" y="202"/>
                  <a:pt x="61" y="177"/>
                  <a:pt x="61" y="153"/>
                </a:cubicBezTo>
                <a:cubicBezTo>
                  <a:pt x="74" y="116"/>
                  <a:pt x="98" y="79"/>
                  <a:pt x="123" y="79"/>
                </a:cubicBezTo>
                <a:cubicBezTo>
                  <a:pt x="144" y="65"/>
                  <a:pt x="170" y="59"/>
                  <a:pt x="195" y="59"/>
                </a:cubicBezTo>
                <a:cubicBezTo>
                  <a:pt x="213" y="59"/>
                  <a:pt x="230" y="62"/>
                  <a:pt x="245" y="67"/>
                </a:cubicBezTo>
                <a:cubicBezTo>
                  <a:pt x="368" y="67"/>
                  <a:pt x="491" y="104"/>
                  <a:pt x="589" y="153"/>
                </a:cubicBezTo>
                <a:cubicBezTo>
                  <a:pt x="595" y="159"/>
                  <a:pt x="604" y="162"/>
                  <a:pt x="612" y="162"/>
                </a:cubicBezTo>
                <a:cubicBezTo>
                  <a:pt x="620" y="162"/>
                  <a:pt x="626" y="159"/>
                  <a:pt x="626" y="153"/>
                </a:cubicBezTo>
                <a:cubicBezTo>
                  <a:pt x="638" y="128"/>
                  <a:pt x="638" y="116"/>
                  <a:pt x="613" y="104"/>
                </a:cubicBezTo>
                <a:cubicBezTo>
                  <a:pt x="503" y="42"/>
                  <a:pt x="380" y="6"/>
                  <a:pt x="245" y="6"/>
                </a:cubicBezTo>
                <a:cubicBezTo>
                  <a:pt x="231" y="2"/>
                  <a:pt x="217" y="0"/>
                  <a:pt x="202" y="0"/>
                </a:cubicBezTo>
                <a:close/>
              </a:path>
            </a:pathLst>
          </a:custGeom>
          <a:solidFill>
            <a:srgbClr val="B5735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5" name="Google Shape;215;p26"/>
          <p:cNvSpPr/>
          <p:nvPr/>
        </p:nvSpPr>
        <p:spPr>
          <a:xfrm>
            <a:off x="12223906" y="8368001"/>
            <a:ext cx="852873" cy="1196601"/>
          </a:xfrm>
          <a:custGeom>
            <a:avLst/>
            <a:gdLst/>
            <a:ahLst/>
            <a:cxnLst/>
            <a:rect l="l" t="t" r="r" b="b"/>
            <a:pathLst>
              <a:path w="5620" h="7885" extrusionOk="0">
                <a:moveTo>
                  <a:pt x="3140" y="1"/>
                </a:moveTo>
                <a:cubicBezTo>
                  <a:pt x="2947" y="1"/>
                  <a:pt x="2735" y="16"/>
                  <a:pt x="2503" y="49"/>
                </a:cubicBezTo>
                <a:cubicBezTo>
                  <a:pt x="0" y="405"/>
                  <a:pt x="123" y="1938"/>
                  <a:pt x="123" y="1938"/>
                </a:cubicBezTo>
                <a:lnTo>
                  <a:pt x="540" y="7373"/>
                </a:lnTo>
                <a:cubicBezTo>
                  <a:pt x="1254" y="7706"/>
                  <a:pt x="2035" y="7885"/>
                  <a:pt x="2824" y="7885"/>
                </a:cubicBezTo>
                <a:cubicBezTo>
                  <a:pt x="3052" y="7885"/>
                  <a:pt x="3281" y="7870"/>
                  <a:pt x="3509" y="7839"/>
                </a:cubicBezTo>
                <a:cubicBezTo>
                  <a:pt x="5239" y="7643"/>
                  <a:pt x="5619" y="6870"/>
                  <a:pt x="5619" y="6870"/>
                </a:cubicBezTo>
                <a:cubicBezTo>
                  <a:pt x="5619" y="6870"/>
                  <a:pt x="5313" y="1546"/>
                  <a:pt x="5264" y="1497"/>
                </a:cubicBezTo>
                <a:cubicBezTo>
                  <a:pt x="5219" y="1441"/>
                  <a:pt x="5043" y="1"/>
                  <a:pt x="314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6" name="Google Shape;216;p26"/>
          <p:cNvSpPr/>
          <p:nvPr/>
        </p:nvSpPr>
        <p:spPr>
          <a:xfrm>
            <a:off x="4916081" y="9397509"/>
            <a:ext cx="8627979" cy="204873"/>
          </a:xfrm>
          <a:custGeom>
            <a:avLst/>
            <a:gdLst/>
            <a:ahLst/>
            <a:cxnLst/>
            <a:rect l="l" t="t" r="r" b="b"/>
            <a:pathLst>
              <a:path w="56854" h="1350" extrusionOk="0">
                <a:moveTo>
                  <a:pt x="1" y="0"/>
                </a:moveTo>
                <a:lnTo>
                  <a:pt x="1" y="1350"/>
                </a:lnTo>
                <a:lnTo>
                  <a:pt x="56854" y="1350"/>
                </a:lnTo>
                <a:lnTo>
                  <a:pt x="56854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7" name="Google Shape;217;p26"/>
          <p:cNvSpPr/>
          <p:nvPr/>
        </p:nvSpPr>
        <p:spPr>
          <a:xfrm>
            <a:off x="5651493" y="9380664"/>
            <a:ext cx="1162001" cy="57971"/>
          </a:xfrm>
          <a:custGeom>
            <a:avLst/>
            <a:gdLst/>
            <a:ahLst/>
            <a:cxnLst/>
            <a:rect l="l" t="t" r="r" b="b"/>
            <a:pathLst>
              <a:path w="7657" h="382" extrusionOk="0">
                <a:moveTo>
                  <a:pt x="74" y="1"/>
                </a:moveTo>
                <a:cubicBezTo>
                  <a:pt x="38" y="1"/>
                  <a:pt x="1" y="38"/>
                  <a:pt x="1" y="87"/>
                </a:cubicBezTo>
                <a:lnTo>
                  <a:pt x="1" y="308"/>
                </a:lnTo>
                <a:cubicBezTo>
                  <a:pt x="1" y="344"/>
                  <a:pt x="38" y="381"/>
                  <a:pt x="74" y="381"/>
                </a:cubicBezTo>
                <a:lnTo>
                  <a:pt x="7583" y="381"/>
                </a:lnTo>
                <a:cubicBezTo>
                  <a:pt x="7620" y="381"/>
                  <a:pt x="7657" y="344"/>
                  <a:pt x="7657" y="308"/>
                </a:cubicBezTo>
                <a:lnTo>
                  <a:pt x="7657" y="87"/>
                </a:lnTo>
                <a:cubicBezTo>
                  <a:pt x="7657" y="38"/>
                  <a:pt x="7620" y="1"/>
                  <a:pt x="758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8" name="Google Shape;218;p26"/>
          <p:cNvSpPr/>
          <p:nvPr/>
        </p:nvSpPr>
        <p:spPr>
          <a:xfrm>
            <a:off x="6199181" y="8781080"/>
            <a:ext cx="1183854" cy="655740"/>
          </a:xfrm>
          <a:custGeom>
            <a:avLst/>
            <a:gdLst/>
            <a:ahLst/>
            <a:cxnLst/>
            <a:rect l="l" t="t" r="r" b="b"/>
            <a:pathLst>
              <a:path w="7801" h="4321" extrusionOk="0">
                <a:moveTo>
                  <a:pt x="7392" y="1"/>
                </a:moveTo>
                <a:cubicBezTo>
                  <a:pt x="7385" y="1"/>
                  <a:pt x="7379" y="1"/>
                  <a:pt x="7372" y="1"/>
                </a:cubicBezTo>
                <a:lnTo>
                  <a:pt x="1128" y="1"/>
                </a:lnTo>
                <a:cubicBezTo>
                  <a:pt x="858" y="1"/>
                  <a:pt x="637" y="198"/>
                  <a:pt x="588" y="455"/>
                </a:cubicBezTo>
                <a:lnTo>
                  <a:pt x="48" y="3866"/>
                </a:lnTo>
                <a:cubicBezTo>
                  <a:pt x="0" y="4105"/>
                  <a:pt x="173" y="4320"/>
                  <a:pt x="420" y="4320"/>
                </a:cubicBezTo>
                <a:cubicBezTo>
                  <a:pt x="427" y="4320"/>
                  <a:pt x="434" y="4320"/>
                  <a:pt x="441" y="4320"/>
                </a:cubicBezTo>
                <a:lnTo>
                  <a:pt x="6685" y="4320"/>
                </a:lnTo>
                <a:cubicBezTo>
                  <a:pt x="6943" y="4320"/>
                  <a:pt x="7176" y="4124"/>
                  <a:pt x="7225" y="3866"/>
                </a:cubicBezTo>
                <a:lnTo>
                  <a:pt x="7765" y="455"/>
                </a:lnTo>
                <a:cubicBezTo>
                  <a:pt x="7801" y="216"/>
                  <a:pt x="7627" y="1"/>
                  <a:pt x="739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9" name="Google Shape;219;p26"/>
          <p:cNvSpPr/>
          <p:nvPr/>
        </p:nvSpPr>
        <p:spPr>
          <a:xfrm>
            <a:off x="6723956" y="9019486"/>
            <a:ext cx="175127" cy="175279"/>
          </a:xfrm>
          <a:custGeom>
            <a:avLst/>
            <a:gdLst/>
            <a:ahLst/>
            <a:cxnLst/>
            <a:rect l="l" t="t" r="r" b="b"/>
            <a:pathLst>
              <a:path w="1154" h="1155" extrusionOk="0">
                <a:moveTo>
                  <a:pt x="577" y="1"/>
                </a:moveTo>
                <a:cubicBezTo>
                  <a:pt x="258" y="1"/>
                  <a:pt x="1" y="258"/>
                  <a:pt x="1" y="577"/>
                </a:cubicBezTo>
                <a:cubicBezTo>
                  <a:pt x="1" y="896"/>
                  <a:pt x="258" y="1154"/>
                  <a:pt x="577" y="1154"/>
                </a:cubicBezTo>
                <a:cubicBezTo>
                  <a:pt x="896" y="1154"/>
                  <a:pt x="1154" y="896"/>
                  <a:pt x="1154" y="577"/>
                </a:cubicBezTo>
                <a:cubicBezTo>
                  <a:pt x="1154" y="258"/>
                  <a:pt x="896" y="1"/>
                  <a:pt x="57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0" name="Google Shape;220;p26"/>
          <p:cNvSpPr/>
          <p:nvPr/>
        </p:nvSpPr>
        <p:spPr>
          <a:xfrm>
            <a:off x="12410113" y="8717949"/>
            <a:ext cx="629335" cy="717203"/>
          </a:xfrm>
          <a:custGeom>
            <a:avLst/>
            <a:gdLst/>
            <a:ahLst/>
            <a:cxnLst/>
            <a:rect l="l" t="t" r="r" b="b"/>
            <a:pathLst>
              <a:path w="4147" h="4726" extrusionOk="0">
                <a:moveTo>
                  <a:pt x="3767" y="0"/>
                </a:moveTo>
                <a:cubicBezTo>
                  <a:pt x="3767" y="0"/>
                  <a:pt x="2785" y="1693"/>
                  <a:pt x="2540" y="2969"/>
                </a:cubicBezTo>
                <a:cubicBezTo>
                  <a:pt x="2294" y="4245"/>
                  <a:pt x="0" y="4687"/>
                  <a:pt x="0" y="4687"/>
                </a:cubicBezTo>
                <a:cubicBezTo>
                  <a:pt x="0" y="4687"/>
                  <a:pt x="845" y="4725"/>
                  <a:pt x="1740" y="4725"/>
                </a:cubicBezTo>
                <a:cubicBezTo>
                  <a:pt x="2187" y="4725"/>
                  <a:pt x="2646" y="4716"/>
                  <a:pt x="3018" y="4687"/>
                </a:cubicBezTo>
                <a:cubicBezTo>
                  <a:pt x="4147" y="4589"/>
                  <a:pt x="3767" y="1"/>
                  <a:pt x="3767" y="0"/>
                </a:cubicBezTo>
                <a:close/>
              </a:path>
            </a:pathLst>
          </a:custGeom>
          <a:solidFill>
            <a:srgbClr val="03B5A3">
              <a:alpha val="3689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1" name="Google Shape;221;p26"/>
          <p:cNvSpPr/>
          <p:nvPr/>
        </p:nvSpPr>
        <p:spPr>
          <a:xfrm>
            <a:off x="12434241" y="8367396"/>
            <a:ext cx="324153" cy="209576"/>
          </a:xfrm>
          <a:custGeom>
            <a:avLst/>
            <a:gdLst/>
            <a:ahLst/>
            <a:cxnLst/>
            <a:rect l="l" t="t" r="r" b="b"/>
            <a:pathLst>
              <a:path w="2136" h="1381" extrusionOk="0">
                <a:moveTo>
                  <a:pt x="1737" y="1"/>
                </a:moveTo>
                <a:cubicBezTo>
                  <a:pt x="1528" y="1"/>
                  <a:pt x="1320" y="15"/>
                  <a:pt x="1117" y="53"/>
                </a:cubicBezTo>
                <a:cubicBezTo>
                  <a:pt x="737" y="102"/>
                  <a:pt x="356" y="200"/>
                  <a:pt x="1" y="347"/>
                </a:cubicBezTo>
                <a:cubicBezTo>
                  <a:pt x="23" y="687"/>
                  <a:pt x="171" y="1381"/>
                  <a:pt x="925" y="1381"/>
                </a:cubicBezTo>
                <a:cubicBezTo>
                  <a:pt x="989" y="1381"/>
                  <a:pt x="1057" y="1376"/>
                  <a:pt x="1129" y="1366"/>
                </a:cubicBezTo>
                <a:cubicBezTo>
                  <a:pt x="2013" y="1243"/>
                  <a:pt x="2135" y="458"/>
                  <a:pt x="2135" y="16"/>
                </a:cubicBezTo>
                <a:cubicBezTo>
                  <a:pt x="2002" y="7"/>
                  <a:pt x="1869" y="1"/>
                  <a:pt x="1737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2" name="Google Shape;222;p26"/>
          <p:cNvSpPr/>
          <p:nvPr/>
        </p:nvSpPr>
        <p:spPr>
          <a:xfrm>
            <a:off x="12484471" y="8142645"/>
            <a:ext cx="206845" cy="325973"/>
          </a:xfrm>
          <a:custGeom>
            <a:avLst/>
            <a:gdLst/>
            <a:ahLst/>
            <a:cxnLst/>
            <a:rect l="l" t="t" r="r" b="b"/>
            <a:pathLst>
              <a:path w="1363" h="2148" extrusionOk="0">
                <a:moveTo>
                  <a:pt x="1363" y="0"/>
                </a:moveTo>
                <a:lnTo>
                  <a:pt x="1" y="822"/>
                </a:lnTo>
                <a:lnTo>
                  <a:pt x="1" y="1730"/>
                </a:lnTo>
                <a:lnTo>
                  <a:pt x="676" y="2147"/>
                </a:lnTo>
                <a:lnTo>
                  <a:pt x="1363" y="1509"/>
                </a:lnTo>
                <a:lnTo>
                  <a:pt x="1363" y="0"/>
                </a:ln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3" name="Google Shape;223;p26"/>
          <p:cNvSpPr/>
          <p:nvPr/>
        </p:nvSpPr>
        <p:spPr>
          <a:xfrm>
            <a:off x="12484472" y="8257979"/>
            <a:ext cx="178922" cy="132332"/>
          </a:xfrm>
          <a:custGeom>
            <a:avLst/>
            <a:gdLst/>
            <a:ahLst/>
            <a:cxnLst/>
            <a:rect l="l" t="t" r="r" b="b"/>
            <a:pathLst>
              <a:path w="1179" h="872" extrusionOk="0">
                <a:moveTo>
                  <a:pt x="1179" y="1"/>
                </a:moveTo>
                <a:lnTo>
                  <a:pt x="1" y="393"/>
                </a:lnTo>
                <a:lnTo>
                  <a:pt x="1" y="872"/>
                </a:lnTo>
                <a:cubicBezTo>
                  <a:pt x="651" y="786"/>
                  <a:pt x="1179" y="1"/>
                  <a:pt x="1179" y="1"/>
                </a:cubicBezTo>
                <a:close/>
              </a:path>
            </a:pathLst>
          </a:custGeom>
          <a:solidFill>
            <a:srgbClr val="CC957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4" name="Google Shape;224;p26"/>
          <p:cNvSpPr/>
          <p:nvPr/>
        </p:nvSpPr>
        <p:spPr>
          <a:xfrm>
            <a:off x="12303882" y="7796341"/>
            <a:ext cx="387435" cy="554974"/>
          </a:xfrm>
          <a:custGeom>
            <a:avLst/>
            <a:gdLst/>
            <a:ahLst/>
            <a:cxnLst/>
            <a:rect l="l" t="t" r="r" b="b"/>
            <a:pathLst>
              <a:path w="2553" h="3657" extrusionOk="0">
                <a:moveTo>
                  <a:pt x="958" y="0"/>
                </a:moveTo>
                <a:cubicBezTo>
                  <a:pt x="430" y="0"/>
                  <a:pt x="1" y="430"/>
                  <a:pt x="1" y="969"/>
                </a:cubicBezTo>
                <a:lnTo>
                  <a:pt x="1" y="2687"/>
                </a:lnTo>
                <a:cubicBezTo>
                  <a:pt x="1" y="3227"/>
                  <a:pt x="430" y="3656"/>
                  <a:pt x="958" y="3656"/>
                </a:cubicBezTo>
                <a:lnTo>
                  <a:pt x="1584" y="3656"/>
                </a:lnTo>
                <a:cubicBezTo>
                  <a:pt x="2123" y="3656"/>
                  <a:pt x="2553" y="3227"/>
                  <a:pt x="2553" y="2687"/>
                </a:cubicBezTo>
                <a:lnTo>
                  <a:pt x="2553" y="969"/>
                </a:lnTo>
                <a:cubicBezTo>
                  <a:pt x="2553" y="430"/>
                  <a:pt x="2123" y="0"/>
                  <a:pt x="1584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5" name="Google Shape;225;p26"/>
          <p:cNvSpPr/>
          <p:nvPr/>
        </p:nvSpPr>
        <p:spPr>
          <a:xfrm>
            <a:off x="12261087" y="7742467"/>
            <a:ext cx="538281" cy="472418"/>
          </a:xfrm>
          <a:custGeom>
            <a:avLst/>
            <a:gdLst/>
            <a:ahLst/>
            <a:cxnLst/>
            <a:rect l="l" t="t" r="r" b="b"/>
            <a:pathLst>
              <a:path w="3547" h="3113" extrusionOk="0">
                <a:moveTo>
                  <a:pt x="1541" y="0"/>
                </a:moveTo>
                <a:cubicBezTo>
                  <a:pt x="1452" y="0"/>
                  <a:pt x="1367" y="18"/>
                  <a:pt x="1289" y="61"/>
                </a:cubicBezTo>
                <a:cubicBezTo>
                  <a:pt x="1252" y="73"/>
                  <a:pt x="1215" y="85"/>
                  <a:pt x="1178" y="98"/>
                </a:cubicBezTo>
                <a:cubicBezTo>
                  <a:pt x="1142" y="98"/>
                  <a:pt x="1105" y="98"/>
                  <a:pt x="1068" y="85"/>
                </a:cubicBezTo>
                <a:cubicBezTo>
                  <a:pt x="1029" y="71"/>
                  <a:pt x="991" y="64"/>
                  <a:pt x="953" y="64"/>
                </a:cubicBezTo>
                <a:cubicBezTo>
                  <a:pt x="896" y="64"/>
                  <a:pt x="843" y="80"/>
                  <a:pt x="798" y="110"/>
                </a:cubicBezTo>
                <a:cubicBezTo>
                  <a:pt x="712" y="171"/>
                  <a:pt x="749" y="245"/>
                  <a:pt x="737" y="318"/>
                </a:cubicBezTo>
                <a:cubicBezTo>
                  <a:pt x="737" y="404"/>
                  <a:pt x="675" y="417"/>
                  <a:pt x="590" y="441"/>
                </a:cubicBezTo>
                <a:cubicBezTo>
                  <a:pt x="406" y="502"/>
                  <a:pt x="246" y="601"/>
                  <a:pt x="111" y="736"/>
                </a:cubicBezTo>
                <a:cubicBezTo>
                  <a:pt x="38" y="797"/>
                  <a:pt x="1" y="907"/>
                  <a:pt x="38" y="1005"/>
                </a:cubicBezTo>
                <a:cubicBezTo>
                  <a:pt x="62" y="1055"/>
                  <a:pt x="99" y="1091"/>
                  <a:pt x="148" y="1116"/>
                </a:cubicBezTo>
                <a:cubicBezTo>
                  <a:pt x="237" y="1164"/>
                  <a:pt x="333" y="1189"/>
                  <a:pt x="431" y="1189"/>
                </a:cubicBezTo>
                <a:cubicBezTo>
                  <a:pt x="509" y="1189"/>
                  <a:pt x="587" y="1173"/>
                  <a:pt x="663" y="1140"/>
                </a:cubicBezTo>
                <a:lnTo>
                  <a:pt x="663" y="1140"/>
                </a:lnTo>
                <a:cubicBezTo>
                  <a:pt x="614" y="1190"/>
                  <a:pt x="614" y="1275"/>
                  <a:pt x="663" y="1337"/>
                </a:cubicBezTo>
                <a:cubicBezTo>
                  <a:pt x="712" y="1386"/>
                  <a:pt x="786" y="1423"/>
                  <a:pt x="847" y="1435"/>
                </a:cubicBezTo>
                <a:cubicBezTo>
                  <a:pt x="864" y="1436"/>
                  <a:pt x="880" y="1436"/>
                  <a:pt x="897" y="1436"/>
                </a:cubicBezTo>
                <a:cubicBezTo>
                  <a:pt x="1111" y="1436"/>
                  <a:pt x="1313" y="1361"/>
                  <a:pt x="1461" y="1202"/>
                </a:cubicBezTo>
                <a:cubicBezTo>
                  <a:pt x="1461" y="1349"/>
                  <a:pt x="1571" y="1472"/>
                  <a:pt x="1718" y="1484"/>
                </a:cubicBezTo>
                <a:cubicBezTo>
                  <a:pt x="1836" y="1484"/>
                  <a:pt x="1945" y="1418"/>
                  <a:pt x="2053" y="1418"/>
                </a:cubicBezTo>
                <a:cubicBezTo>
                  <a:pt x="2068" y="1418"/>
                  <a:pt x="2083" y="1420"/>
                  <a:pt x="2099" y="1423"/>
                </a:cubicBezTo>
                <a:cubicBezTo>
                  <a:pt x="2135" y="1484"/>
                  <a:pt x="2074" y="1594"/>
                  <a:pt x="2135" y="1631"/>
                </a:cubicBezTo>
                <a:cubicBezTo>
                  <a:pt x="2148" y="1643"/>
                  <a:pt x="2172" y="1643"/>
                  <a:pt x="2185" y="1643"/>
                </a:cubicBezTo>
                <a:cubicBezTo>
                  <a:pt x="2307" y="1656"/>
                  <a:pt x="2442" y="1631"/>
                  <a:pt x="2516" y="1729"/>
                </a:cubicBezTo>
                <a:cubicBezTo>
                  <a:pt x="2602" y="1815"/>
                  <a:pt x="2553" y="1938"/>
                  <a:pt x="2516" y="2048"/>
                </a:cubicBezTo>
                <a:cubicBezTo>
                  <a:pt x="2479" y="2146"/>
                  <a:pt x="2491" y="2269"/>
                  <a:pt x="2528" y="2355"/>
                </a:cubicBezTo>
                <a:cubicBezTo>
                  <a:pt x="2564" y="2412"/>
                  <a:pt x="2629" y="2444"/>
                  <a:pt x="2689" y="2444"/>
                </a:cubicBezTo>
                <a:cubicBezTo>
                  <a:pt x="2732" y="2444"/>
                  <a:pt x="2772" y="2428"/>
                  <a:pt x="2798" y="2392"/>
                </a:cubicBezTo>
                <a:cubicBezTo>
                  <a:pt x="2810" y="2367"/>
                  <a:pt x="2810" y="2331"/>
                  <a:pt x="2835" y="2306"/>
                </a:cubicBezTo>
                <a:cubicBezTo>
                  <a:pt x="2844" y="2288"/>
                  <a:pt x="2866" y="2277"/>
                  <a:pt x="2887" y="2277"/>
                </a:cubicBezTo>
                <a:cubicBezTo>
                  <a:pt x="2894" y="2277"/>
                  <a:pt x="2902" y="2278"/>
                  <a:pt x="2908" y="2281"/>
                </a:cubicBezTo>
                <a:cubicBezTo>
                  <a:pt x="2921" y="2294"/>
                  <a:pt x="2933" y="2318"/>
                  <a:pt x="2921" y="2343"/>
                </a:cubicBezTo>
                <a:cubicBezTo>
                  <a:pt x="2896" y="2478"/>
                  <a:pt x="2859" y="2600"/>
                  <a:pt x="2798" y="2711"/>
                </a:cubicBezTo>
                <a:cubicBezTo>
                  <a:pt x="2724" y="2834"/>
                  <a:pt x="2761" y="2981"/>
                  <a:pt x="2872" y="3067"/>
                </a:cubicBezTo>
                <a:cubicBezTo>
                  <a:pt x="2908" y="3079"/>
                  <a:pt x="2945" y="3091"/>
                  <a:pt x="2982" y="3103"/>
                </a:cubicBezTo>
                <a:cubicBezTo>
                  <a:pt x="3014" y="3110"/>
                  <a:pt x="3045" y="3113"/>
                  <a:pt x="3077" y="3113"/>
                </a:cubicBezTo>
                <a:cubicBezTo>
                  <a:pt x="3167" y="3113"/>
                  <a:pt x="3256" y="3088"/>
                  <a:pt x="3338" y="3042"/>
                </a:cubicBezTo>
                <a:cubicBezTo>
                  <a:pt x="3424" y="2956"/>
                  <a:pt x="3485" y="2858"/>
                  <a:pt x="3497" y="2735"/>
                </a:cubicBezTo>
                <a:cubicBezTo>
                  <a:pt x="3522" y="2699"/>
                  <a:pt x="3522" y="2650"/>
                  <a:pt x="3522" y="2600"/>
                </a:cubicBezTo>
                <a:cubicBezTo>
                  <a:pt x="3522" y="2551"/>
                  <a:pt x="3485" y="2515"/>
                  <a:pt x="3436" y="2502"/>
                </a:cubicBezTo>
                <a:cubicBezTo>
                  <a:pt x="3387" y="2343"/>
                  <a:pt x="3546" y="2159"/>
                  <a:pt x="3448" y="2036"/>
                </a:cubicBezTo>
                <a:cubicBezTo>
                  <a:pt x="3424" y="1999"/>
                  <a:pt x="3399" y="1987"/>
                  <a:pt x="3375" y="1962"/>
                </a:cubicBezTo>
                <a:cubicBezTo>
                  <a:pt x="3289" y="1889"/>
                  <a:pt x="3252" y="1791"/>
                  <a:pt x="3240" y="1693"/>
                </a:cubicBezTo>
                <a:cubicBezTo>
                  <a:pt x="3227" y="1582"/>
                  <a:pt x="3227" y="1484"/>
                  <a:pt x="3240" y="1386"/>
                </a:cubicBezTo>
                <a:cubicBezTo>
                  <a:pt x="3240" y="1177"/>
                  <a:pt x="3215" y="981"/>
                  <a:pt x="3178" y="785"/>
                </a:cubicBezTo>
                <a:cubicBezTo>
                  <a:pt x="3166" y="699"/>
                  <a:pt x="3129" y="625"/>
                  <a:pt x="3080" y="552"/>
                </a:cubicBezTo>
                <a:cubicBezTo>
                  <a:pt x="3037" y="487"/>
                  <a:pt x="2976" y="451"/>
                  <a:pt x="2904" y="451"/>
                </a:cubicBezTo>
                <a:cubicBezTo>
                  <a:pt x="2893" y="451"/>
                  <a:pt x="2882" y="452"/>
                  <a:pt x="2872" y="453"/>
                </a:cubicBezTo>
                <a:cubicBezTo>
                  <a:pt x="2835" y="294"/>
                  <a:pt x="2749" y="159"/>
                  <a:pt x="2626" y="73"/>
                </a:cubicBezTo>
                <a:cubicBezTo>
                  <a:pt x="2563" y="27"/>
                  <a:pt x="2492" y="5"/>
                  <a:pt x="2421" y="5"/>
                </a:cubicBezTo>
                <a:cubicBezTo>
                  <a:pt x="2341" y="5"/>
                  <a:pt x="2262" y="33"/>
                  <a:pt x="2197" y="85"/>
                </a:cubicBezTo>
                <a:cubicBezTo>
                  <a:pt x="2172" y="110"/>
                  <a:pt x="2135" y="122"/>
                  <a:pt x="2111" y="134"/>
                </a:cubicBezTo>
                <a:cubicBezTo>
                  <a:pt x="2074" y="134"/>
                  <a:pt x="2050" y="134"/>
                  <a:pt x="2025" y="122"/>
                </a:cubicBezTo>
                <a:cubicBezTo>
                  <a:pt x="1874" y="59"/>
                  <a:pt x="1703" y="0"/>
                  <a:pt x="1541" y="0"/>
                </a:cubicBezTo>
                <a:close/>
              </a:path>
            </a:pathLst>
          </a:custGeom>
          <a:solidFill>
            <a:srgbClr val="171E2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6" name="Google Shape;226;p26"/>
          <p:cNvSpPr/>
          <p:nvPr/>
        </p:nvSpPr>
        <p:spPr>
          <a:xfrm>
            <a:off x="12646548" y="8069954"/>
            <a:ext cx="108050" cy="93180"/>
          </a:xfrm>
          <a:custGeom>
            <a:avLst/>
            <a:gdLst/>
            <a:ahLst/>
            <a:cxnLst/>
            <a:rect l="l" t="t" r="r" b="b"/>
            <a:pathLst>
              <a:path w="712" h="614" extrusionOk="0">
                <a:moveTo>
                  <a:pt x="405" y="1"/>
                </a:moveTo>
                <a:cubicBezTo>
                  <a:pt x="135" y="1"/>
                  <a:pt x="0" y="332"/>
                  <a:pt x="184" y="528"/>
                </a:cubicBezTo>
                <a:cubicBezTo>
                  <a:pt x="247" y="587"/>
                  <a:pt x="323" y="613"/>
                  <a:pt x="397" y="613"/>
                </a:cubicBezTo>
                <a:cubicBezTo>
                  <a:pt x="558" y="613"/>
                  <a:pt x="712" y="492"/>
                  <a:pt x="712" y="307"/>
                </a:cubicBezTo>
                <a:cubicBezTo>
                  <a:pt x="712" y="136"/>
                  <a:pt x="577" y="1"/>
                  <a:pt x="405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7" name="Google Shape;227;p26"/>
          <p:cNvSpPr/>
          <p:nvPr/>
        </p:nvSpPr>
        <p:spPr>
          <a:xfrm>
            <a:off x="12132701" y="8439783"/>
            <a:ext cx="860310" cy="983990"/>
          </a:xfrm>
          <a:custGeom>
            <a:avLst/>
            <a:gdLst/>
            <a:ahLst/>
            <a:cxnLst/>
            <a:rect l="l" t="t" r="r" b="b"/>
            <a:pathLst>
              <a:path w="5669" h="6484" extrusionOk="0">
                <a:moveTo>
                  <a:pt x="4746" y="1"/>
                </a:moveTo>
                <a:cubicBezTo>
                  <a:pt x="4305" y="1"/>
                  <a:pt x="3936" y="342"/>
                  <a:pt x="3902" y="790"/>
                </a:cubicBezTo>
                <a:lnTo>
                  <a:pt x="3570" y="4520"/>
                </a:lnTo>
                <a:lnTo>
                  <a:pt x="62" y="4741"/>
                </a:lnTo>
                <a:cubicBezTo>
                  <a:pt x="0" y="5330"/>
                  <a:pt x="37" y="5919"/>
                  <a:pt x="172" y="6483"/>
                </a:cubicBezTo>
                <a:lnTo>
                  <a:pt x="4429" y="6213"/>
                </a:lnTo>
                <a:cubicBezTo>
                  <a:pt x="4846" y="6176"/>
                  <a:pt x="5190" y="5845"/>
                  <a:pt x="5239" y="5416"/>
                </a:cubicBezTo>
                <a:lnTo>
                  <a:pt x="5631" y="938"/>
                </a:lnTo>
                <a:cubicBezTo>
                  <a:pt x="5668" y="459"/>
                  <a:pt x="5313" y="42"/>
                  <a:pt x="4834" y="5"/>
                </a:cubicBezTo>
                <a:cubicBezTo>
                  <a:pt x="4804" y="2"/>
                  <a:pt x="4775" y="1"/>
                  <a:pt x="4746" y="1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8" name="Google Shape;228;p26"/>
          <p:cNvSpPr/>
          <p:nvPr/>
        </p:nvSpPr>
        <p:spPr>
          <a:xfrm>
            <a:off x="12013420" y="9155914"/>
            <a:ext cx="201230" cy="272556"/>
          </a:xfrm>
          <a:custGeom>
            <a:avLst/>
            <a:gdLst/>
            <a:ahLst/>
            <a:cxnLst/>
            <a:rect l="l" t="t" r="r" b="b"/>
            <a:pathLst>
              <a:path w="1326" h="1796" extrusionOk="0">
                <a:moveTo>
                  <a:pt x="484" y="0"/>
                </a:moveTo>
                <a:cubicBezTo>
                  <a:pt x="452" y="0"/>
                  <a:pt x="418" y="4"/>
                  <a:pt x="381" y="10"/>
                </a:cubicBezTo>
                <a:cubicBezTo>
                  <a:pt x="320" y="22"/>
                  <a:pt x="271" y="71"/>
                  <a:pt x="259" y="145"/>
                </a:cubicBezTo>
                <a:cubicBezTo>
                  <a:pt x="271" y="181"/>
                  <a:pt x="271" y="218"/>
                  <a:pt x="259" y="255"/>
                </a:cubicBezTo>
                <a:cubicBezTo>
                  <a:pt x="246" y="329"/>
                  <a:pt x="148" y="329"/>
                  <a:pt x="124" y="415"/>
                </a:cubicBezTo>
                <a:cubicBezTo>
                  <a:pt x="99" y="500"/>
                  <a:pt x="234" y="574"/>
                  <a:pt x="210" y="672"/>
                </a:cubicBezTo>
                <a:cubicBezTo>
                  <a:pt x="197" y="709"/>
                  <a:pt x="160" y="734"/>
                  <a:pt x="124" y="758"/>
                </a:cubicBezTo>
                <a:cubicBezTo>
                  <a:pt x="26" y="844"/>
                  <a:pt x="1" y="991"/>
                  <a:pt x="62" y="1102"/>
                </a:cubicBezTo>
                <a:cubicBezTo>
                  <a:pt x="99" y="1163"/>
                  <a:pt x="173" y="1212"/>
                  <a:pt x="173" y="1273"/>
                </a:cubicBezTo>
                <a:cubicBezTo>
                  <a:pt x="173" y="1322"/>
                  <a:pt x="124" y="1371"/>
                  <a:pt x="99" y="1421"/>
                </a:cubicBezTo>
                <a:cubicBezTo>
                  <a:pt x="62" y="1519"/>
                  <a:pt x="99" y="1629"/>
                  <a:pt x="197" y="1690"/>
                </a:cubicBezTo>
                <a:cubicBezTo>
                  <a:pt x="283" y="1740"/>
                  <a:pt x="394" y="1776"/>
                  <a:pt x="504" y="1776"/>
                </a:cubicBezTo>
                <a:cubicBezTo>
                  <a:pt x="582" y="1782"/>
                  <a:pt x="676" y="1795"/>
                  <a:pt x="766" y="1795"/>
                </a:cubicBezTo>
                <a:cubicBezTo>
                  <a:pt x="874" y="1795"/>
                  <a:pt x="977" y="1776"/>
                  <a:pt x="1044" y="1703"/>
                </a:cubicBezTo>
                <a:cubicBezTo>
                  <a:pt x="1191" y="1556"/>
                  <a:pt x="1277" y="1359"/>
                  <a:pt x="1301" y="1151"/>
                </a:cubicBezTo>
                <a:cubicBezTo>
                  <a:pt x="1326" y="905"/>
                  <a:pt x="1314" y="648"/>
                  <a:pt x="1240" y="415"/>
                </a:cubicBezTo>
                <a:cubicBezTo>
                  <a:pt x="1228" y="280"/>
                  <a:pt x="1166" y="157"/>
                  <a:pt x="1056" y="83"/>
                </a:cubicBezTo>
                <a:cubicBezTo>
                  <a:pt x="1007" y="59"/>
                  <a:pt x="946" y="46"/>
                  <a:pt x="884" y="46"/>
                </a:cubicBezTo>
                <a:lnTo>
                  <a:pt x="578" y="10"/>
                </a:lnTo>
                <a:cubicBezTo>
                  <a:pt x="547" y="4"/>
                  <a:pt x="516" y="0"/>
                  <a:pt x="484" y="0"/>
                </a:cubicBezTo>
                <a:close/>
              </a:path>
            </a:pathLst>
          </a:custGeom>
          <a:solidFill>
            <a:srgbClr val="EEB39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9" name="Google Shape;229;p26"/>
          <p:cNvSpPr/>
          <p:nvPr/>
        </p:nvSpPr>
        <p:spPr>
          <a:xfrm>
            <a:off x="12680086" y="8432346"/>
            <a:ext cx="316564" cy="671068"/>
          </a:xfrm>
          <a:custGeom>
            <a:avLst/>
            <a:gdLst/>
            <a:ahLst/>
            <a:cxnLst/>
            <a:rect l="l" t="t" r="r" b="b"/>
            <a:pathLst>
              <a:path w="2086" h="4422" extrusionOk="0">
                <a:moveTo>
                  <a:pt x="1152" y="1"/>
                </a:moveTo>
                <a:cubicBezTo>
                  <a:pt x="698" y="1"/>
                  <a:pt x="316" y="354"/>
                  <a:pt x="270" y="815"/>
                </a:cubicBezTo>
                <a:lnTo>
                  <a:pt x="0" y="3943"/>
                </a:lnTo>
                <a:cubicBezTo>
                  <a:pt x="552" y="4189"/>
                  <a:pt x="1141" y="4348"/>
                  <a:pt x="1742" y="4422"/>
                </a:cubicBezTo>
                <a:lnTo>
                  <a:pt x="2049" y="962"/>
                </a:lnTo>
                <a:cubicBezTo>
                  <a:pt x="2086" y="471"/>
                  <a:pt x="1730" y="42"/>
                  <a:pt x="1239" y="5"/>
                </a:cubicBezTo>
                <a:cubicBezTo>
                  <a:pt x="1210" y="2"/>
                  <a:pt x="1181" y="1"/>
                  <a:pt x="1152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0" name="Google Shape;230;p26"/>
          <p:cNvSpPr/>
          <p:nvPr/>
        </p:nvSpPr>
        <p:spPr>
          <a:xfrm>
            <a:off x="12678113" y="8593205"/>
            <a:ext cx="309280" cy="510207"/>
          </a:xfrm>
          <a:custGeom>
            <a:avLst/>
            <a:gdLst/>
            <a:ahLst/>
            <a:cxnLst/>
            <a:rect l="l" t="t" r="r" b="b"/>
            <a:pathLst>
              <a:path w="2038" h="3362" fill="none" extrusionOk="0">
                <a:moveTo>
                  <a:pt x="259" y="0"/>
                </a:moveTo>
                <a:lnTo>
                  <a:pt x="1" y="2883"/>
                </a:lnTo>
                <a:cubicBezTo>
                  <a:pt x="1" y="2883"/>
                  <a:pt x="1068" y="3337"/>
                  <a:pt x="1743" y="3362"/>
                </a:cubicBezTo>
                <a:lnTo>
                  <a:pt x="2037" y="393"/>
                </a:lnTo>
              </a:path>
            </a:pathLst>
          </a:custGeom>
          <a:noFill/>
          <a:ln w="122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1" name="Google Shape;231;p26"/>
          <p:cNvSpPr/>
          <p:nvPr/>
        </p:nvSpPr>
        <p:spPr>
          <a:xfrm>
            <a:off x="11454958" y="9380664"/>
            <a:ext cx="1162001" cy="57971"/>
          </a:xfrm>
          <a:custGeom>
            <a:avLst/>
            <a:gdLst/>
            <a:ahLst/>
            <a:cxnLst/>
            <a:rect l="l" t="t" r="r" b="b"/>
            <a:pathLst>
              <a:path w="7657" h="382" extrusionOk="0">
                <a:moveTo>
                  <a:pt x="74" y="1"/>
                </a:moveTo>
                <a:cubicBezTo>
                  <a:pt x="37" y="1"/>
                  <a:pt x="0" y="38"/>
                  <a:pt x="0" y="87"/>
                </a:cubicBezTo>
                <a:lnTo>
                  <a:pt x="0" y="295"/>
                </a:lnTo>
                <a:cubicBezTo>
                  <a:pt x="0" y="344"/>
                  <a:pt x="37" y="381"/>
                  <a:pt x="74" y="381"/>
                </a:cubicBezTo>
                <a:lnTo>
                  <a:pt x="7570" y="381"/>
                </a:lnTo>
                <a:cubicBezTo>
                  <a:pt x="7619" y="381"/>
                  <a:pt x="7656" y="344"/>
                  <a:pt x="7656" y="295"/>
                </a:cubicBezTo>
                <a:lnTo>
                  <a:pt x="7656" y="87"/>
                </a:lnTo>
                <a:cubicBezTo>
                  <a:pt x="7656" y="38"/>
                  <a:pt x="7619" y="1"/>
                  <a:pt x="7570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2" name="Google Shape;232;p26"/>
          <p:cNvSpPr/>
          <p:nvPr/>
        </p:nvSpPr>
        <p:spPr>
          <a:xfrm>
            <a:off x="10883595" y="8781080"/>
            <a:ext cx="1185675" cy="655740"/>
          </a:xfrm>
          <a:custGeom>
            <a:avLst/>
            <a:gdLst/>
            <a:ahLst/>
            <a:cxnLst/>
            <a:rect l="l" t="t" r="r" b="b"/>
            <a:pathLst>
              <a:path w="7813" h="4321" extrusionOk="0">
                <a:moveTo>
                  <a:pt x="421" y="1"/>
                </a:moveTo>
                <a:cubicBezTo>
                  <a:pt x="185" y="1"/>
                  <a:pt x="0" y="216"/>
                  <a:pt x="48" y="455"/>
                </a:cubicBezTo>
                <a:lnTo>
                  <a:pt x="588" y="3866"/>
                </a:lnTo>
                <a:cubicBezTo>
                  <a:pt x="637" y="4124"/>
                  <a:pt x="858" y="4320"/>
                  <a:pt x="1128" y="4320"/>
                </a:cubicBezTo>
                <a:lnTo>
                  <a:pt x="7372" y="4320"/>
                </a:lnTo>
                <a:cubicBezTo>
                  <a:pt x="7379" y="4320"/>
                  <a:pt x="7385" y="4320"/>
                  <a:pt x="7392" y="4320"/>
                </a:cubicBezTo>
                <a:cubicBezTo>
                  <a:pt x="7628" y="4320"/>
                  <a:pt x="7813" y="4105"/>
                  <a:pt x="7765" y="3866"/>
                </a:cubicBezTo>
                <a:lnTo>
                  <a:pt x="7225" y="455"/>
                </a:lnTo>
                <a:cubicBezTo>
                  <a:pt x="7176" y="198"/>
                  <a:pt x="6955" y="1"/>
                  <a:pt x="6685" y="1"/>
                </a:cubicBezTo>
                <a:lnTo>
                  <a:pt x="441" y="1"/>
                </a:lnTo>
                <a:cubicBezTo>
                  <a:pt x="434" y="1"/>
                  <a:pt x="428" y="1"/>
                  <a:pt x="42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3" name="Google Shape;233;p26"/>
          <p:cNvSpPr/>
          <p:nvPr/>
        </p:nvSpPr>
        <p:spPr>
          <a:xfrm>
            <a:off x="11386061" y="9039215"/>
            <a:ext cx="110024" cy="147205"/>
          </a:xfrm>
          <a:custGeom>
            <a:avLst/>
            <a:gdLst/>
            <a:ahLst/>
            <a:cxnLst/>
            <a:rect l="l" t="t" r="r" b="b"/>
            <a:pathLst>
              <a:path w="725" h="970" extrusionOk="0">
                <a:moveTo>
                  <a:pt x="415" y="1"/>
                </a:moveTo>
                <a:cubicBezTo>
                  <a:pt x="368" y="1"/>
                  <a:pt x="319" y="12"/>
                  <a:pt x="283" y="30"/>
                </a:cubicBezTo>
                <a:cubicBezTo>
                  <a:pt x="197" y="79"/>
                  <a:pt x="197" y="165"/>
                  <a:pt x="184" y="251"/>
                </a:cubicBezTo>
                <a:cubicBezTo>
                  <a:pt x="184" y="349"/>
                  <a:pt x="160" y="447"/>
                  <a:pt x="123" y="546"/>
                </a:cubicBezTo>
                <a:cubicBezTo>
                  <a:pt x="86" y="595"/>
                  <a:pt x="49" y="656"/>
                  <a:pt x="25" y="717"/>
                </a:cubicBezTo>
                <a:cubicBezTo>
                  <a:pt x="0" y="779"/>
                  <a:pt x="13" y="840"/>
                  <a:pt x="49" y="901"/>
                </a:cubicBezTo>
                <a:cubicBezTo>
                  <a:pt x="62" y="926"/>
                  <a:pt x="99" y="938"/>
                  <a:pt x="123" y="950"/>
                </a:cubicBezTo>
                <a:cubicBezTo>
                  <a:pt x="162" y="963"/>
                  <a:pt x="202" y="969"/>
                  <a:pt x="243" y="969"/>
                </a:cubicBezTo>
                <a:cubicBezTo>
                  <a:pt x="356" y="969"/>
                  <a:pt x="471" y="921"/>
                  <a:pt x="553" y="840"/>
                </a:cubicBezTo>
                <a:cubicBezTo>
                  <a:pt x="663" y="717"/>
                  <a:pt x="712" y="558"/>
                  <a:pt x="712" y="398"/>
                </a:cubicBezTo>
                <a:cubicBezTo>
                  <a:pt x="724" y="263"/>
                  <a:pt x="663" y="141"/>
                  <a:pt x="577" y="55"/>
                </a:cubicBezTo>
                <a:cubicBezTo>
                  <a:pt x="540" y="30"/>
                  <a:pt x="503" y="18"/>
                  <a:pt x="467" y="6"/>
                </a:cubicBezTo>
                <a:cubicBezTo>
                  <a:pt x="450" y="2"/>
                  <a:pt x="433" y="1"/>
                  <a:pt x="41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4" name="Google Shape;234;p26"/>
          <p:cNvSpPr/>
          <p:nvPr/>
        </p:nvSpPr>
        <p:spPr>
          <a:xfrm>
            <a:off x="11443728" y="8993536"/>
            <a:ext cx="30048" cy="36574"/>
          </a:xfrm>
          <a:custGeom>
            <a:avLst/>
            <a:gdLst/>
            <a:ahLst/>
            <a:cxnLst/>
            <a:rect l="l" t="t" r="r" b="b"/>
            <a:pathLst>
              <a:path w="198" h="241" extrusionOk="0">
                <a:moveTo>
                  <a:pt x="74" y="0"/>
                </a:moveTo>
                <a:cubicBezTo>
                  <a:pt x="38" y="12"/>
                  <a:pt x="13" y="37"/>
                  <a:pt x="1" y="74"/>
                </a:cubicBezTo>
                <a:cubicBezTo>
                  <a:pt x="1" y="98"/>
                  <a:pt x="1" y="135"/>
                  <a:pt x="1" y="172"/>
                </a:cubicBezTo>
                <a:cubicBezTo>
                  <a:pt x="10" y="210"/>
                  <a:pt x="12" y="241"/>
                  <a:pt x="42" y="241"/>
                </a:cubicBezTo>
                <a:cubicBezTo>
                  <a:pt x="50" y="241"/>
                  <a:pt x="61" y="239"/>
                  <a:pt x="74" y="233"/>
                </a:cubicBezTo>
                <a:cubicBezTo>
                  <a:pt x="123" y="221"/>
                  <a:pt x="160" y="184"/>
                  <a:pt x="173" y="135"/>
                </a:cubicBezTo>
                <a:cubicBezTo>
                  <a:pt x="185" y="123"/>
                  <a:pt x="197" y="98"/>
                  <a:pt x="197" y="86"/>
                </a:cubicBezTo>
                <a:cubicBezTo>
                  <a:pt x="197" y="61"/>
                  <a:pt x="185" y="37"/>
                  <a:pt x="173" y="25"/>
                </a:cubicBezTo>
                <a:cubicBezTo>
                  <a:pt x="160" y="12"/>
                  <a:pt x="123" y="0"/>
                  <a:pt x="9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5" name="Google Shape;235;p26"/>
          <p:cNvSpPr/>
          <p:nvPr/>
        </p:nvSpPr>
        <p:spPr>
          <a:xfrm>
            <a:off x="5083619" y="6364377"/>
            <a:ext cx="1176874" cy="1191898"/>
          </a:xfrm>
          <a:custGeom>
            <a:avLst/>
            <a:gdLst/>
            <a:ahLst/>
            <a:cxnLst/>
            <a:rect l="l" t="t" r="r" b="b"/>
            <a:pathLst>
              <a:path w="7755" h="7854" extrusionOk="0">
                <a:moveTo>
                  <a:pt x="4398" y="0"/>
                </a:moveTo>
                <a:cubicBezTo>
                  <a:pt x="3605" y="0"/>
                  <a:pt x="2795" y="285"/>
                  <a:pt x="2123" y="922"/>
                </a:cubicBezTo>
                <a:cubicBezTo>
                  <a:pt x="1" y="2934"/>
                  <a:pt x="1326" y="6516"/>
                  <a:pt x="4246" y="6664"/>
                </a:cubicBezTo>
                <a:lnTo>
                  <a:pt x="4724" y="7854"/>
                </a:lnTo>
                <a:lnTo>
                  <a:pt x="5301" y="6553"/>
                </a:lnTo>
                <a:cubicBezTo>
                  <a:pt x="6749" y="6148"/>
                  <a:pt x="7755" y="4836"/>
                  <a:pt x="7755" y="3339"/>
                </a:cubicBezTo>
                <a:cubicBezTo>
                  <a:pt x="7755" y="1334"/>
                  <a:pt x="6114" y="0"/>
                  <a:pt x="4398" y="0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6" name="Google Shape;236;p26"/>
          <p:cNvSpPr/>
          <p:nvPr/>
        </p:nvSpPr>
        <p:spPr>
          <a:xfrm>
            <a:off x="5515671" y="6573041"/>
            <a:ext cx="536309" cy="506564"/>
          </a:xfrm>
          <a:custGeom>
            <a:avLst/>
            <a:gdLst/>
            <a:ahLst/>
            <a:cxnLst/>
            <a:rect l="l" t="t" r="r" b="b"/>
            <a:pathLst>
              <a:path w="3534" h="3338" extrusionOk="0">
                <a:moveTo>
                  <a:pt x="1374" y="1"/>
                </a:moveTo>
                <a:cubicBezTo>
                  <a:pt x="1080" y="1"/>
                  <a:pt x="785" y="197"/>
                  <a:pt x="785" y="590"/>
                </a:cubicBezTo>
                <a:lnTo>
                  <a:pt x="0" y="590"/>
                </a:lnTo>
                <a:lnTo>
                  <a:pt x="0" y="3338"/>
                </a:lnTo>
                <a:lnTo>
                  <a:pt x="785" y="3338"/>
                </a:lnTo>
                <a:cubicBezTo>
                  <a:pt x="785" y="2945"/>
                  <a:pt x="1080" y="2749"/>
                  <a:pt x="1374" y="2749"/>
                </a:cubicBezTo>
                <a:cubicBezTo>
                  <a:pt x="1669" y="2749"/>
                  <a:pt x="1963" y="2945"/>
                  <a:pt x="1963" y="3338"/>
                </a:cubicBezTo>
                <a:lnTo>
                  <a:pt x="2748" y="3338"/>
                </a:lnTo>
                <a:lnTo>
                  <a:pt x="2748" y="2553"/>
                </a:lnTo>
                <a:cubicBezTo>
                  <a:pt x="3534" y="2553"/>
                  <a:pt x="3534" y="1375"/>
                  <a:pt x="2748" y="1375"/>
                </a:cubicBezTo>
                <a:lnTo>
                  <a:pt x="2748" y="590"/>
                </a:lnTo>
                <a:lnTo>
                  <a:pt x="1963" y="590"/>
                </a:lnTo>
                <a:cubicBezTo>
                  <a:pt x="1963" y="197"/>
                  <a:pt x="1669" y="1"/>
                  <a:pt x="1374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7" name="Google Shape;237;p26"/>
          <p:cNvSpPr/>
          <p:nvPr/>
        </p:nvSpPr>
        <p:spPr>
          <a:xfrm>
            <a:off x="12861587" y="6669553"/>
            <a:ext cx="1248958" cy="1146674"/>
          </a:xfrm>
          <a:custGeom>
            <a:avLst/>
            <a:gdLst/>
            <a:ahLst/>
            <a:cxnLst/>
            <a:rect l="l" t="t" r="r" b="b"/>
            <a:pathLst>
              <a:path w="8230" h="7556" extrusionOk="0">
                <a:moveTo>
                  <a:pt x="4166" y="0"/>
                </a:moveTo>
                <a:cubicBezTo>
                  <a:pt x="3814" y="0"/>
                  <a:pt x="3449" y="58"/>
                  <a:pt x="3080" y="182"/>
                </a:cubicBezTo>
                <a:cubicBezTo>
                  <a:pt x="307" y="1114"/>
                  <a:pt x="1" y="4905"/>
                  <a:pt x="2589" y="6279"/>
                </a:cubicBezTo>
                <a:lnTo>
                  <a:pt x="2528" y="7555"/>
                </a:lnTo>
                <a:lnTo>
                  <a:pt x="3595" y="6623"/>
                </a:lnTo>
                <a:cubicBezTo>
                  <a:pt x="3774" y="6651"/>
                  <a:pt x="3951" y="6664"/>
                  <a:pt x="4127" y="6664"/>
                </a:cubicBezTo>
                <a:cubicBezTo>
                  <a:pt x="5416" y="6664"/>
                  <a:pt x="6604" y="5932"/>
                  <a:pt x="7165" y="4733"/>
                </a:cubicBezTo>
                <a:cubicBezTo>
                  <a:pt x="8229" y="2436"/>
                  <a:pt x="6462" y="0"/>
                  <a:pt x="4166" y="0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8" name="Google Shape;238;p26"/>
          <p:cNvSpPr/>
          <p:nvPr/>
        </p:nvSpPr>
        <p:spPr>
          <a:xfrm>
            <a:off x="13200220" y="6919718"/>
            <a:ext cx="571691" cy="503829"/>
          </a:xfrm>
          <a:custGeom>
            <a:avLst/>
            <a:gdLst/>
            <a:ahLst/>
            <a:cxnLst/>
            <a:rect l="l" t="t" r="r" b="b"/>
            <a:pathLst>
              <a:path w="4467" h="2749" extrusionOk="0">
                <a:moveTo>
                  <a:pt x="786" y="0"/>
                </a:moveTo>
                <a:lnTo>
                  <a:pt x="786" y="785"/>
                </a:lnTo>
                <a:cubicBezTo>
                  <a:pt x="0" y="785"/>
                  <a:pt x="0" y="1963"/>
                  <a:pt x="786" y="1963"/>
                </a:cubicBezTo>
                <a:lnTo>
                  <a:pt x="786" y="2748"/>
                </a:lnTo>
                <a:lnTo>
                  <a:pt x="1583" y="2748"/>
                </a:lnTo>
                <a:cubicBezTo>
                  <a:pt x="1602" y="2374"/>
                  <a:pt x="1887" y="2187"/>
                  <a:pt x="2172" y="2187"/>
                </a:cubicBezTo>
                <a:cubicBezTo>
                  <a:pt x="2457" y="2187"/>
                  <a:pt x="2743" y="2374"/>
                  <a:pt x="2761" y="2748"/>
                </a:cubicBezTo>
                <a:lnTo>
                  <a:pt x="3534" y="2748"/>
                </a:lnTo>
                <a:lnTo>
                  <a:pt x="3534" y="1951"/>
                </a:lnTo>
                <a:cubicBezTo>
                  <a:pt x="3583" y="1963"/>
                  <a:pt x="3632" y="1963"/>
                  <a:pt x="3681" y="1963"/>
                </a:cubicBezTo>
                <a:cubicBezTo>
                  <a:pt x="4466" y="1963"/>
                  <a:pt x="4466" y="785"/>
                  <a:pt x="3681" y="785"/>
                </a:cubicBezTo>
                <a:lnTo>
                  <a:pt x="3669" y="785"/>
                </a:lnTo>
                <a:cubicBezTo>
                  <a:pt x="3620" y="785"/>
                  <a:pt x="3571" y="798"/>
                  <a:pt x="3534" y="810"/>
                </a:cubicBezTo>
                <a:lnTo>
                  <a:pt x="3534" y="0"/>
                </a:lnTo>
                <a:lnTo>
                  <a:pt x="2749" y="0"/>
                </a:lnTo>
                <a:cubicBezTo>
                  <a:pt x="2749" y="393"/>
                  <a:pt x="2454" y="589"/>
                  <a:pt x="2160" y="589"/>
                </a:cubicBezTo>
                <a:cubicBezTo>
                  <a:pt x="1865" y="589"/>
                  <a:pt x="1571" y="393"/>
                  <a:pt x="157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39" name="Google Shape;239;p26"/>
          <p:cNvSpPr/>
          <p:nvPr/>
        </p:nvSpPr>
        <p:spPr>
          <a:xfrm>
            <a:off x="7043098" y="6474856"/>
            <a:ext cx="1250628" cy="1148494"/>
          </a:xfrm>
          <a:custGeom>
            <a:avLst/>
            <a:gdLst/>
            <a:ahLst/>
            <a:cxnLst/>
            <a:rect l="l" t="t" r="r" b="b"/>
            <a:pathLst>
              <a:path w="8241" h="7568" extrusionOk="0">
                <a:moveTo>
                  <a:pt x="4077" y="1"/>
                </a:moveTo>
                <a:cubicBezTo>
                  <a:pt x="1778" y="1"/>
                  <a:pt x="0" y="2447"/>
                  <a:pt x="1075" y="4745"/>
                </a:cubicBezTo>
                <a:cubicBezTo>
                  <a:pt x="1626" y="5944"/>
                  <a:pt x="2822" y="6677"/>
                  <a:pt x="4104" y="6677"/>
                </a:cubicBezTo>
                <a:cubicBezTo>
                  <a:pt x="4280" y="6677"/>
                  <a:pt x="4456" y="6663"/>
                  <a:pt x="4633" y="6635"/>
                </a:cubicBezTo>
                <a:lnTo>
                  <a:pt x="5713" y="7567"/>
                </a:lnTo>
                <a:lnTo>
                  <a:pt x="5651" y="6291"/>
                </a:lnTo>
                <a:cubicBezTo>
                  <a:pt x="8240" y="4917"/>
                  <a:pt x="7933" y="1126"/>
                  <a:pt x="5161" y="182"/>
                </a:cubicBezTo>
                <a:cubicBezTo>
                  <a:pt x="4793" y="58"/>
                  <a:pt x="4429" y="1"/>
                  <a:pt x="4077" y="1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0" name="Google Shape;240;p26"/>
          <p:cNvSpPr/>
          <p:nvPr/>
        </p:nvSpPr>
        <p:spPr>
          <a:xfrm>
            <a:off x="7459366" y="6709470"/>
            <a:ext cx="417179" cy="500494"/>
          </a:xfrm>
          <a:custGeom>
            <a:avLst/>
            <a:gdLst/>
            <a:ahLst/>
            <a:cxnLst/>
            <a:rect l="l" t="t" r="r" b="b"/>
            <a:pathLst>
              <a:path w="2749" h="3298" extrusionOk="0">
                <a:moveTo>
                  <a:pt x="1375" y="0"/>
                </a:moveTo>
                <a:cubicBezTo>
                  <a:pt x="1090" y="0"/>
                  <a:pt x="804" y="188"/>
                  <a:pt x="786" y="562"/>
                </a:cubicBezTo>
                <a:lnTo>
                  <a:pt x="1" y="562"/>
                </a:lnTo>
                <a:lnTo>
                  <a:pt x="1" y="3298"/>
                </a:lnTo>
                <a:lnTo>
                  <a:pt x="786" y="3298"/>
                </a:lnTo>
                <a:cubicBezTo>
                  <a:pt x="804" y="2923"/>
                  <a:pt x="1090" y="2736"/>
                  <a:pt x="1375" y="2736"/>
                </a:cubicBezTo>
                <a:cubicBezTo>
                  <a:pt x="1660" y="2736"/>
                  <a:pt x="1945" y="2923"/>
                  <a:pt x="1964" y="3298"/>
                </a:cubicBezTo>
                <a:lnTo>
                  <a:pt x="2749" y="3298"/>
                </a:lnTo>
                <a:lnTo>
                  <a:pt x="2749" y="562"/>
                </a:lnTo>
                <a:lnTo>
                  <a:pt x="1964" y="562"/>
                </a:lnTo>
                <a:cubicBezTo>
                  <a:pt x="1945" y="188"/>
                  <a:pt x="1660" y="0"/>
                  <a:pt x="13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1" name="Google Shape;241;p26"/>
          <p:cNvSpPr/>
          <p:nvPr/>
        </p:nvSpPr>
        <p:spPr>
          <a:xfrm>
            <a:off x="10437584" y="6573497"/>
            <a:ext cx="1324684" cy="1012521"/>
          </a:xfrm>
          <a:custGeom>
            <a:avLst/>
            <a:gdLst/>
            <a:ahLst/>
            <a:cxnLst/>
            <a:rect l="l" t="t" r="r" b="b"/>
            <a:pathLst>
              <a:path w="8729" h="6672" extrusionOk="0">
                <a:moveTo>
                  <a:pt x="4329" y="1"/>
                </a:moveTo>
                <a:cubicBezTo>
                  <a:pt x="1646" y="1"/>
                  <a:pt x="0" y="3121"/>
                  <a:pt x="1699" y="5347"/>
                </a:cubicBezTo>
                <a:lnTo>
                  <a:pt x="1098" y="6488"/>
                </a:lnTo>
                <a:lnTo>
                  <a:pt x="1098" y="6488"/>
                </a:lnTo>
                <a:lnTo>
                  <a:pt x="2459" y="6095"/>
                </a:lnTo>
                <a:cubicBezTo>
                  <a:pt x="3031" y="6480"/>
                  <a:pt x="3690" y="6671"/>
                  <a:pt x="4347" y="6671"/>
                </a:cubicBezTo>
                <a:cubicBezTo>
                  <a:pt x="5116" y="6671"/>
                  <a:pt x="5881" y="6409"/>
                  <a:pt x="6496" y="5887"/>
                </a:cubicBezTo>
                <a:cubicBezTo>
                  <a:pt x="8729" y="3997"/>
                  <a:pt x="7625" y="354"/>
                  <a:pt x="4717" y="22"/>
                </a:cubicBezTo>
                <a:cubicBezTo>
                  <a:pt x="4585" y="8"/>
                  <a:pt x="4456" y="1"/>
                  <a:pt x="4329" y="1"/>
                </a:cubicBezTo>
                <a:close/>
              </a:path>
            </a:pathLst>
          </a:custGeom>
          <a:solidFill>
            <a:srgbClr val="FFFFFF"/>
          </a:solidFill>
          <a:ln w="9525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2" name="Google Shape;242;p26"/>
          <p:cNvSpPr/>
          <p:nvPr/>
        </p:nvSpPr>
        <p:spPr>
          <a:xfrm>
            <a:off x="10881471" y="6796424"/>
            <a:ext cx="510358" cy="506715"/>
          </a:xfrm>
          <a:custGeom>
            <a:avLst/>
            <a:gdLst/>
            <a:ahLst/>
            <a:cxnLst/>
            <a:rect l="l" t="t" r="r" b="b"/>
            <a:pathLst>
              <a:path w="3363" h="3339" extrusionOk="0">
                <a:moveTo>
                  <a:pt x="1375" y="1"/>
                </a:moveTo>
                <a:cubicBezTo>
                  <a:pt x="1080" y="1"/>
                  <a:pt x="786" y="197"/>
                  <a:pt x="786" y="590"/>
                </a:cubicBezTo>
                <a:lnTo>
                  <a:pt x="1" y="590"/>
                </a:lnTo>
                <a:lnTo>
                  <a:pt x="1" y="1375"/>
                </a:lnTo>
                <a:cubicBezTo>
                  <a:pt x="749" y="1412"/>
                  <a:pt x="749" y="2516"/>
                  <a:pt x="1" y="2553"/>
                </a:cubicBezTo>
                <a:lnTo>
                  <a:pt x="1" y="3338"/>
                </a:lnTo>
                <a:lnTo>
                  <a:pt x="786" y="3338"/>
                </a:lnTo>
                <a:cubicBezTo>
                  <a:pt x="786" y="2945"/>
                  <a:pt x="1080" y="2749"/>
                  <a:pt x="1375" y="2749"/>
                </a:cubicBezTo>
                <a:cubicBezTo>
                  <a:pt x="1669" y="2749"/>
                  <a:pt x="1964" y="2945"/>
                  <a:pt x="1964" y="3338"/>
                </a:cubicBezTo>
                <a:lnTo>
                  <a:pt x="2749" y="3338"/>
                </a:lnTo>
                <a:lnTo>
                  <a:pt x="2749" y="2553"/>
                </a:lnTo>
                <a:cubicBezTo>
                  <a:pt x="2763" y="2554"/>
                  <a:pt x="2777" y="2554"/>
                  <a:pt x="2791" y="2554"/>
                </a:cubicBezTo>
                <a:cubicBezTo>
                  <a:pt x="3103" y="2554"/>
                  <a:pt x="3362" y="2293"/>
                  <a:pt x="3362" y="1964"/>
                </a:cubicBezTo>
                <a:cubicBezTo>
                  <a:pt x="3362" y="1640"/>
                  <a:pt x="3092" y="1375"/>
                  <a:pt x="2771" y="1375"/>
                </a:cubicBezTo>
                <a:cubicBezTo>
                  <a:pt x="2763" y="1375"/>
                  <a:pt x="2756" y="1375"/>
                  <a:pt x="2749" y="1375"/>
                </a:cubicBezTo>
                <a:lnTo>
                  <a:pt x="2749" y="590"/>
                </a:lnTo>
                <a:lnTo>
                  <a:pt x="1964" y="590"/>
                </a:lnTo>
                <a:cubicBezTo>
                  <a:pt x="1964" y="197"/>
                  <a:pt x="1669" y="1"/>
                  <a:pt x="1375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3" name="Google Shape;243;p26"/>
          <p:cNvSpPr/>
          <p:nvPr/>
        </p:nvSpPr>
        <p:spPr>
          <a:xfrm>
            <a:off x="8775701" y="7196754"/>
            <a:ext cx="908720" cy="205024"/>
          </a:xfrm>
          <a:custGeom>
            <a:avLst/>
            <a:gdLst/>
            <a:ahLst/>
            <a:cxnLst/>
            <a:rect l="l" t="t" r="r" b="b"/>
            <a:pathLst>
              <a:path w="5988" h="1351" extrusionOk="0">
                <a:moveTo>
                  <a:pt x="38" y="1"/>
                </a:moveTo>
                <a:cubicBezTo>
                  <a:pt x="38" y="1"/>
                  <a:pt x="1" y="1350"/>
                  <a:pt x="2994" y="1350"/>
                </a:cubicBezTo>
                <a:cubicBezTo>
                  <a:pt x="5988" y="1350"/>
                  <a:pt x="5841" y="1"/>
                  <a:pt x="5841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4" name="Google Shape;244;p26"/>
          <p:cNvSpPr/>
          <p:nvPr/>
        </p:nvSpPr>
        <p:spPr>
          <a:xfrm>
            <a:off x="8660365" y="6660604"/>
            <a:ext cx="1135747" cy="592154"/>
          </a:xfrm>
          <a:custGeom>
            <a:avLst/>
            <a:gdLst/>
            <a:ahLst/>
            <a:cxnLst/>
            <a:rect l="l" t="t" r="r" b="b"/>
            <a:pathLst>
              <a:path w="7484" h="3902" extrusionOk="0">
                <a:moveTo>
                  <a:pt x="724" y="0"/>
                </a:moveTo>
                <a:cubicBezTo>
                  <a:pt x="319" y="0"/>
                  <a:pt x="0" y="332"/>
                  <a:pt x="0" y="724"/>
                </a:cubicBezTo>
                <a:lnTo>
                  <a:pt x="0" y="3178"/>
                </a:lnTo>
                <a:cubicBezTo>
                  <a:pt x="0" y="3583"/>
                  <a:pt x="319" y="3902"/>
                  <a:pt x="724" y="3902"/>
                </a:cubicBezTo>
                <a:lnTo>
                  <a:pt x="6760" y="3902"/>
                </a:lnTo>
                <a:cubicBezTo>
                  <a:pt x="7153" y="3902"/>
                  <a:pt x="7484" y="3583"/>
                  <a:pt x="7484" y="3178"/>
                </a:cubicBezTo>
                <a:lnTo>
                  <a:pt x="7484" y="724"/>
                </a:lnTo>
                <a:cubicBezTo>
                  <a:pt x="7484" y="332"/>
                  <a:pt x="7153" y="0"/>
                  <a:pt x="676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5" name="Google Shape;245;p26"/>
          <p:cNvSpPr/>
          <p:nvPr/>
        </p:nvSpPr>
        <p:spPr>
          <a:xfrm>
            <a:off x="7772135" y="3108166"/>
            <a:ext cx="2914033" cy="3712729"/>
          </a:xfrm>
          <a:custGeom>
            <a:avLst/>
            <a:gdLst/>
            <a:ahLst/>
            <a:cxnLst/>
            <a:rect l="l" t="t" r="r" b="b"/>
            <a:pathLst>
              <a:path w="19202" h="24465" extrusionOk="0">
                <a:moveTo>
                  <a:pt x="9264" y="1"/>
                </a:moveTo>
                <a:lnTo>
                  <a:pt x="9264" y="25"/>
                </a:lnTo>
                <a:cubicBezTo>
                  <a:pt x="2234" y="369"/>
                  <a:pt x="430" y="6074"/>
                  <a:pt x="222" y="8994"/>
                </a:cubicBezTo>
                <a:cubicBezTo>
                  <a:pt x="1" y="12012"/>
                  <a:pt x="1571" y="14367"/>
                  <a:pt x="2872" y="16711"/>
                </a:cubicBezTo>
                <a:cubicBezTo>
                  <a:pt x="4185" y="19066"/>
                  <a:pt x="4663" y="22219"/>
                  <a:pt x="4859" y="23360"/>
                </a:cubicBezTo>
                <a:cubicBezTo>
                  <a:pt x="5055" y="24432"/>
                  <a:pt x="5966" y="24465"/>
                  <a:pt x="6075" y="24465"/>
                </a:cubicBezTo>
                <a:cubicBezTo>
                  <a:pt x="6082" y="24465"/>
                  <a:pt x="6086" y="24464"/>
                  <a:pt x="6086" y="24464"/>
                </a:cubicBezTo>
                <a:lnTo>
                  <a:pt x="13116" y="24464"/>
                </a:lnTo>
                <a:cubicBezTo>
                  <a:pt x="13742" y="24464"/>
                  <a:pt x="14269" y="23986"/>
                  <a:pt x="14343" y="23360"/>
                </a:cubicBezTo>
                <a:cubicBezTo>
                  <a:pt x="14552" y="22219"/>
                  <a:pt x="15018" y="19066"/>
                  <a:pt x="16331" y="16711"/>
                </a:cubicBezTo>
                <a:cubicBezTo>
                  <a:pt x="17631" y="14367"/>
                  <a:pt x="19201" y="12012"/>
                  <a:pt x="18993" y="8994"/>
                </a:cubicBezTo>
                <a:cubicBezTo>
                  <a:pt x="18772" y="6074"/>
                  <a:pt x="16968" y="369"/>
                  <a:pt x="9939" y="25"/>
                </a:cubicBezTo>
                <a:lnTo>
                  <a:pt x="9939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6" name="Google Shape;246;p26"/>
          <p:cNvSpPr/>
          <p:nvPr/>
        </p:nvSpPr>
        <p:spPr>
          <a:xfrm>
            <a:off x="8796188" y="5107844"/>
            <a:ext cx="908720" cy="1837774"/>
          </a:xfrm>
          <a:custGeom>
            <a:avLst/>
            <a:gdLst/>
            <a:ahLst/>
            <a:cxnLst/>
            <a:rect l="l" t="t" r="r" b="b"/>
            <a:pathLst>
              <a:path w="5988" h="12110" fill="none" extrusionOk="0">
                <a:moveTo>
                  <a:pt x="479" y="11570"/>
                </a:moveTo>
                <a:cubicBezTo>
                  <a:pt x="1277" y="9042"/>
                  <a:pt x="1681" y="6392"/>
                  <a:pt x="1645" y="3742"/>
                </a:cubicBezTo>
                <a:cubicBezTo>
                  <a:pt x="1632" y="2699"/>
                  <a:pt x="1547" y="1632"/>
                  <a:pt x="1142" y="675"/>
                </a:cubicBezTo>
                <a:cubicBezTo>
                  <a:pt x="1056" y="503"/>
                  <a:pt x="933" y="307"/>
                  <a:pt x="749" y="319"/>
                </a:cubicBezTo>
                <a:cubicBezTo>
                  <a:pt x="553" y="332"/>
                  <a:pt x="479" y="503"/>
                  <a:pt x="418" y="663"/>
                </a:cubicBezTo>
                <a:cubicBezTo>
                  <a:pt x="1" y="1914"/>
                  <a:pt x="835" y="3239"/>
                  <a:pt x="2160" y="3386"/>
                </a:cubicBezTo>
                <a:cubicBezTo>
                  <a:pt x="2319" y="3411"/>
                  <a:pt x="2479" y="3399"/>
                  <a:pt x="2638" y="3350"/>
                </a:cubicBezTo>
                <a:cubicBezTo>
                  <a:pt x="2957" y="3227"/>
                  <a:pt x="3154" y="2908"/>
                  <a:pt x="3276" y="2577"/>
                </a:cubicBezTo>
                <a:cubicBezTo>
                  <a:pt x="3534" y="1877"/>
                  <a:pt x="3583" y="1117"/>
                  <a:pt x="3411" y="393"/>
                </a:cubicBezTo>
                <a:cubicBezTo>
                  <a:pt x="3362" y="209"/>
                  <a:pt x="3252" y="0"/>
                  <a:pt x="3068" y="13"/>
                </a:cubicBezTo>
                <a:cubicBezTo>
                  <a:pt x="2945" y="25"/>
                  <a:pt x="2847" y="148"/>
                  <a:pt x="2798" y="258"/>
                </a:cubicBezTo>
                <a:cubicBezTo>
                  <a:pt x="2479" y="884"/>
                  <a:pt x="2516" y="1644"/>
                  <a:pt x="2712" y="2307"/>
                </a:cubicBezTo>
                <a:cubicBezTo>
                  <a:pt x="2786" y="2601"/>
                  <a:pt x="2933" y="2883"/>
                  <a:pt x="3141" y="3117"/>
                </a:cubicBezTo>
                <a:cubicBezTo>
                  <a:pt x="3681" y="3632"/>
                  <a:pt x="4626" y="3497"/>
                  <a:pt x="5166" y="2982"/>
                </a:cubicBezTo>
                <a:cubicBezTo>
                  <a:pt x="5706" y="2466"/>
                  <a:pt x="5914" y="1681"/>
                  <a:pt x="5963" y="933"/>
                </a:cubicBezTo>
                <a:cubicBezTo>
                  <a:pt x="5988" y="577"/>
                  <a:pt x="5890" y="111"/>
                  <a:pt x="5534" y="49"/>
                </a:cubicBezTo>
                <a:cubicBezTo>
                  <a:pt x="5178" y="0"/>
                  <a:pt x="4957" y="454"/>
                  <a:pt x="4871" y="822"/>
                </a:cubicBezTo>
                <a:cubicBezTo>
                  <a:pt x="4160" y="3963"/>
                  <a:pt x="4000" y="7202"/>
                  <a:pt x="4417" y="10404"/>
                </a:cubicBezTo>
                <a:cubicBezTo>
                  <a:pt x="4491" y="11005"/>
                  <a:pt x="4601" y="11631"/>
                  <a:pt x="4969" y="12109"/>
                </a:cubicBezTo>
              </a:path>
            </a:pathLst>
          </a:custGeom>
          <a:noFill/>
          <a:ln w="28575" cap="flat" cmpd="sng">
            <a:solidFill>
              <a:srgbClr val="FFFFFF"/>
            </a:solidFill>
            <a:prstDash val="solid"/>
            <a:miter lim="12268"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7" name="Google Shape;247;p26"/>
          <p:cNvSpPr/>
          <p:nvPr/>
        </p:nvSpPr>
        <p:spPr>
          <a:xfrm>
            <a:off x="8094315" y="3260375"/>
            <a:ext cx="1091131" cy="816755"/>
          </a:xfrm>
          <a:custGeom>
            <a:avLst/>
            <a:gdLst/>
            <a:ahLst/>
            <a:cxnLst/>
            <a:rect l="l" t="t" r="r" b="b"/>
            <a:pathLst>
              <a:path w="7190" h="5382" extrusionOk="0">
                <a:moveTo>
                  <a:pt x="5690" y="1"/>
                </a:moveTo>
                <a:cubicBezTo>
                  <a:pt x="4995" y="1"/>
                  <a:pt x="4260" y="370"/>
                  <a:pt x="3656" y="629"/>
                </a:cubicBezTo>
                <a:cubicBezTo>
                  <a:pt x="2503" y="1120"/>
                  <a:pt x="1595" y="1893"/>
                  <a:pt x="798" y="2850"/>
                </a:cubicBezTo>
                <a:cubicBezTo>
                  <a:pt x="516" y="3145"/>
                  <a:pt x="295" y="3500"/>
                  <a:pt x="148" y="3881"/>
                </a:cubicBezTo>
                <a:cubicBezTo>
                  <a:pt x="0" y="4261"/>
                  <a:pt x="62" y="4690"/>
                  <a:pt x="295" y="5034"/>
                </a:cubicBezTo>
                <a:cubicBezTo>
                  <a:pt x="496" y="5276"/>
                  <a:pt x="800" y="5381"/>
                  <a:pt x="1117" y="5381"/>
                </a:cubicBezTo>
                <a:cubicBezTo>
                  <a:pt x="1379" y="5381"/>
                  <a:pt x="1650" y="5309"/>
                  <a:pt x="1877" y="5181"/>
                </a:cubicBezTo>
                <a:cubicBezTo>
                  <a:pt x="2381" y="4911"/>
                  <a:pt x="2736" y="4445"/>
                  <a:pt x="3117" y="4016"/>
                </a:cubicBezTo>
                <a:cubicBezTo>
                  <a:pt x="3718" y="3329"/>
                  <a:pt x="4429" y="2715"/>
                  <a:pt x="5288" y="2445"/>
                </a:cubicBezTo>
                <a:cubicBezTo>
                  <a:pt x="5607" y="2335"/>
                  <a:pt x="5951" y="2286"/>
                  <a:pt x="6270" y="2151"/>
                </a:cubicBezTo>
                <a:cubicBezTo>
                  <a:pt x="6601" y="2040"/>
                  <a:pt x="6871" y="1807"/>
                  <a:pt x="7018" y="1501"/>
                </a:cubicBezTo>
                <a:cubicBezTo>
                  <a:pt x="7190" y="1071"/>
                  <a:pt x="6981" y="556"/>
                  <a:pt x="6613" y="286"/>
                </a:cubicBezTo>
                <a:cubicBezTo>
                  <a:pt x="6326" y="80"/>
                  <a:pt x="6012" y="1"/>
                  <a:pt x="56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8" name="Google Shape;248;p26"/>
          <p:cNvSpPr/>
          <p:nvPr/>
        </p:nvSpPr>
        <p:spPr>
          <a:xfrm>
            <a:off x="7785186" y="4307185"/>
            <a:ext cx="530846" cy="506564"/>
          </a:xfrm>
          <a:custGeom>
            <a:avLst/>
            <a:gdLst/>
            <a:ahLst/>
            <a:cxnLst/>
            <a:rect l="l" t="t" r="r" b="b"/>
            <a:pathLst>
              <a:path w="3498" h="3338" extrusionOk="0">
                <a:moveTo>
                  <a:pt x="1375" y="1"/>
                </a:moveTo>
                <a:cubicBezTo>
                  <a:pt x="1080" y="1"/>
                  <a:pt x="786" y="197"/>
                  <a:pt x="786" y="590"/>
                </a:cubicBezTo>
                <a:lnTo>
                  <a:pt x="1" y="590"/>
                </a:lnTo>
                <a:lnTo>
                  <a:pt x="1" y="3338"/>
                </a:lnTo>
                <a:lnTo>
                  <a:pt x="786" y="3338"/>
                </a:lnTo>
                <a:cubicBezTo>
                  <a:pt x="786" y="2945"/>
                  <a:pt x="1080" y="2749"/>
                  <a:pt x="1375" y="2749"/>
                </a:cubicBezTo>
                <a:cubicBezTo>
                  <a:pt x="1669" y="2749"/>
                  <a:pt x="1964" y="2945"/>
                  <a:pt x="1964" y="3338"/>
                </a:cubicBezTo>
                <a:lnTo>
                  <a:pt x="2749" y="3338"/>
                </a:lnTo>
                <a:lnTo>
                  <a:pt x="2749" y="2553"/>
                </a:lnTo>
                <a:cubicBezTo>
                  <a:pt x="3497" y="2516"/>
                  <a:pt x="3497" y="1412"/>
                  <a:pt x="2749" y="1375"/>
                </a:cubicBezTo>
                <a:lnTo>
                  <a:pt x="2749" y="590"/>
                </a:lnTo>
                <a:lnTo>
                  <a:pt x="1964" y="590"/>
                </a:lnTo>
                <a:cubicBezTo>
                  <a:pt x="1964" y="197"/>
                  <a:pt x="1669" y="1"/>
                  <a:pt x="137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49" name="Google Shape;249;p26"/>
          <p:cNvSpPr/>
          <p:nvPr/>
        </p:nvSpPr>
        <p:spPr>
          <a:xfrm>
            <a:off x="10041651" y="4243902"/>
            <a:ext cx="655740" cy="417179"/>
          </a:xfrm>
          <a:custGeom>
            <a:avLst/>
            <a:gdLst/>
            <a:ahLst/>
            <a:cxnLst/>
            <a:rect l="l" t="t" r="r" b="b"/>
            <a:pathLst>
              <a:path w="4321" h="2749" extrusionOk="0">
                <a:moveTo>
                  <a:pt x="811" y="1"/>
                </a:moveTo>
                <a:lnTo>
                  <a:pt x="811" y="786"/>
                </a:lnTo>
                <a:cubicBezTo>
                  <a:pt x="795" y="785"/>
                  <a:pt x="780" y="784"/>
                  <a:pt x="765" y="784"/>
                </a:cubicBezTo>
                <a:cubicBezTo>
                  <a:pt x="1" y="784"/>
                  <a:pt x="5" y="1964"/>
                  <a:pt x="776" y="1964"/>
                </a:cubicBezTo>
                <a:cubicBezTo>
                  <a:pt x="788" y="1964"/>
                  <a:pt x="799" y="1964"/>
                  <a:pt x="811" y="1964"/>
                </a:cubicBezTo>
                <a:lnTo>
                  <a:pt x="811" y="2749"/>
                </a:lnTo>
                <a:lnTo>
                  <a:pt x="1609" y="2749"/>
                </a:lnTo>
                <a:cubicBezTo>
                  <a:pt x="1609" y="2356"/>
                  <a:pt x="1903" y="2160"/>
                  <a:pt x="2198" y="2160"/>
                </a:cubicBezTo>
                <a:cubicBezTo>
                  <a:pt x="2492" y="2160"/>
                  <a:pt x="2786" y="2356"/>
                  <a:pt x="2786" y="2749"/>
                </a:cubicBezTo>
                <a:lnTo>
                  <a:pt x="3559" y="2749"/>
                </a:lnTo>
                <a:lnTo>
                  <a:pt x="3559" y="1939"/>
                </a:lnTo>
                <a:cubicBezTo>
                  <a:pt x="3608" y="1951"/>
                  <a:pt x="3657" y="1964"/>
                  <a:pt x="3707" y="1964"/>
                </a:cubicBezTo>
                <a:cubicBezTo>
                  <a:pt x="3714" y="1964"/>
                  <a:pt x="3721" y="1964"/>
                  <a:pt x="3728" y="1964"/>
                </a:cubicBezTo>
                <a:cubicBezTo>
                  <a:pt x="4050" y="1964"/>
                  <a:pt x="4320" y="1699"/>
                  <a:pt x="4320" y="1375"/>
                </a:cubicBezTo>
                <a:cubicBezTo>
                  <a:pt x="4320" y="1046"/>
                  <a:pt x="4061" y="784"/>
                  <a:pt x="3748" y="784"/>
                </a:cubicBezTo>
                <a:cubicBezTo>
                  <a:pt x="3735" y="784"/>
                  <a:pt x="3721" y="785"/>
                  <a:pt x="3707" y="786"/>
                </a:cubicBezTo>
                <a:cubicBezTo>
                  <a:pt x="3657" y="786"/>
                  <a:pt x="3608" y="798"/>
                  <a:pt x="3559" y="810"/>
                </a:cubicBezTo>
                <a:lnTo>
                  <a:pt x="3559" y="1"/>
                </a:lnTo>
                <a:lnTo>
                  <a:pt x="2774" y="1"/>
                </a:lnTo>
                <a:cubicBezTo>
                  <a:pt x="2774" y="393"/>
                  <a:pt x="2480" y="590"/>
                  <a:pt x="2185" y="590"/>
                </a:cubicBezTo>
                <a:cubicBezTo>
                  <a:pt x="1891" y="590"/>
                  <a:pt x="1596" y="393"/>
                  <a:pt x="159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50" name="Google Shape;250;p26"/>
          <p:cNvSpPr/>
          <p:nvPr/>
        </p:nvSpPr>
        <p:spPr>
          <a:xfrm>
            <a:off x="8323315" y="5837635"/>
            <a:ext cx="417179" cy="506564"/>
          </a:xfrm>
          <a:custGeom>
            <a:avLst/>
            <a:gdLst/>
            <a:ahLst/>
            <a:cxnLst/>
            <a:rect l="l" t="t" r="r" b="b"/>
            <a:pathLst>
              <a:path w="2749" h="3338" extrusionOk="0">
                <a:moveTo>
                  <a:pt x="1375" y="1"/>
                </a:moveTo>
                <a:cubicBezTo>
                  <a:pt x="1080" y="1"/>
                  <a:pt x="786" y="197"/>
                  <a:pt x="786" y="590"/>
                </a:cubicBezTo>
                <a:lnTo>
                  <a:pt x="0" y="590"/>
                </a:lnTo>
                <a:lnTo>
                  <a:pt x="0" y="3338"/>
                </a:lnTo>
                <a:lnTo>
                  <a:pt x="786" y="3338"/>
                </a:lnTo>
                <a:cubicBezTo>
                  <a:pt x="786" y="2945"/>
                  <a:pt x="1080" y="2749"/>
                  <a:pt x="1375" y="2749"/>
                </a:cubicBezTo>
                <a:cubicBezTo>
                  <a:pt x="1669" y="2749"/>
                  <a:pt x="1963" y="2945"/>
                  <a:pt x="1963" y="3338"/>
                </a:cubicBezTo>
                <a:lnTo>
                  <a:pt x="2749" y="3338"/>
                </a:lnTo>
                <a:lnTo>
                  <a:pt x="2749" y="590"/>
                </a:lnTo>
                <a:lnTo>
                  <a:pt x="1963" y="590"/>
                </a:lnTo>
                <a:cubicBezTo>
                  <a:pt x="1963" y="197"/>
                  <a:pt x="1669" y="1"/>
                  <a:pt x="137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51" name="Google Shape;251;p26"/>
          <p:cNvSpPr/>
          <p:nvPr/>
        </p:nvSpPr>
        <p:spPr>
          <a:xfrm>
            <a:off x="9673186" y="5664482"/>
            <a:ext cx="510207" cy="506564"/>
          </a:xfrm>
          <a:custGeom>
            <a:avLst/>
            <a:gdLst/>
            <a:ahLst/>
            <a:cxnLst/>
            <a:rect l="l" t="t" r="r" b="b"/>
            <a:pathLst>
              <a:path w="3362" h="3338" extrusionOk="0">
                <a:moveTo>
                  <a:pt x="1374" y="1"/>
                </a:moveTo>
                <a:cubicBezTo>
                  <a:pt x="1080" y="1"/>
                  <a:pt x="785" y="197"/>
                  <a:pt x="785" y="590"/>
                </a:cubicBezTo>
                <a:lnTo>
                  <a:pt x="0" y="590"/>
                </a:lnTo>
                <a:lnTo>
                  <a:pt x="0" y="1375"/>
                </a:lnTo>
                <a:cubicBezTo>
                  <a:pt x="749" y="1412"/>
                  <a:pt x="749" y="2516"/>
                  <a:pt x="0" y="2553"/>
                </a:cubicBezTo>
                <a:lnTo>
                  <a:pt x="0" y="3338"/>
                </a:lnTo>
                <a:lnTo>
                  <a:pt x="785" y="3338"/>
                </a:lnTo>
                <a:cubicBezTo>
                  <a:pt x="785" y="2945"/>
                  <a:pt x="1080" y="2749"/>
                  <a:pt x="1374" y="2749"/>
                </a:cubicBezTo>
                <a:cubicBezTo>
                  <a:pt x="1669" y="2749"/>
                  <a:pt x="1963" y="2945"/>
                  <a:pt x="1963" y="3338"/>
                </a:cubicBezTo>
                <a:lnTo>
                  <a:pt x="2748" y="3338"/>
                </a:lnTo>
                <a:lnTo>
                  <a:pt x="2748" y="2553"/>
                </a:lnTo>
                <a:cubicBezTo>
                  <a:pt x="2756" y="2553"/>
                  <a:pt x="2763" y="2553"/>
                  <a:pt x="2770" y="2553"/>
                </a:cubicBezTo>
                <a:cubicBezTo>
                  <a:pt x="3092" y="2553"/>
                  <a:pt x="3362" y="2288"/>
                  <a:pt x="3362" y="1964"/>
                </a:cubicBezTo>
                <a:cubicBezTo>
                  <a:pt x="3362" y="1635"/>
                  <a:pt x="3103" y="1373"/>
                  <a:pt x="2790" y="1373"/>
                </a:cubicBezTo>
                <a:cubicBezTo>
                  <a:pt x="2776" y="1373"/>
                  <a:pt x="2762" y="1374"/>
                  <a:pt x="2748" y="1375"/>
                </a:cubicBezTo>
                <a:lnTo>
                  <a:pt x="2736" y="1375"/>
                </a:lnTo>
                <a:lnTo>
                  <a:pt x="2736" y="590"/>
                </a:lnTo>
                <a:lnTo>
                  <a:pt x="1963" y="590"/>
                </a:lnTo>
                <a:cubicBezTo>
                  <a:pt x="1963" y="197"/>
                  <a:pt x="1669" y="1"/>
                  <a:pt x="137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53" name="Google Shape;253;p26"/>
          <p:cNvSpPr txBox="1"/>
          <p:nvPr/>
        </p:nvSpPr>
        <p:spPr>
          <a:xfrm flipH="1">
            <a:off x="1146085" y="5274082"/>
            <a:ext cx="3634912" cy="1127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VAZIFALARI</a:t>
            </a:r>
          </a:p>
        </p:txBody>
      </p:sp>
      <p:sp>
        <p:nvSpPr>
          <p:cNvPr id="255" name="Google Shape;255;p26"/>
          <p:cNvSpPr txBox="1"/>
          <p:nvPr/>
        </p:nvSpPr>
        <p:spPr>
          <a:xfrm flipH="1">
            <a:off x="1392944" y="2978832"/>
            <a:ext cx="3610268" cy="1127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MAQSADI</a:t>
            </a:r>
          </a:p>
        </p:txBody>
      </p:sp>
      <p:sp>
        <p:nvSpPr>
          <p:cNvPr id="258" name="Google Shape;258;p26"/>
          <p:cNvSpPr txBox="1"/>
          <p:nvPr/>
        </p:nvSpPr>
        <p:spPr>
          <a:xfrm flipH="1">
            <a:off x="13658781" y="5625928"/>
            <a:ext cx="4181578" cy="1127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TARKIBIY QISMLARI </a:t>
            </a:r>
          </a:p>
        </p:txBody>
      </p:sp>
      <p:sp>
        <p:nvSpPr>
          <p:cNvPr id="261" name="Google Shape;261;p26"/>
          <p:cNvSpPr txBox="1"/>
          <p:nvPr/>
        </p:nvSpPr>
        <p:spPr>
          <a:xfrm flipH="1">
            <a:off x="13490166" y="3151831"/>
            <a:ext cx="3707263" cy="1127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ASOSIY PRINSIPLARI</a:t>
            </a:r>
          </a:p>
        </p:txBody>
      </p:sp>
      <p:sp>
        <p:nvSpPr>
          <p:cNvPr id="263" name="Google Shape;263;p26"/>
          <p:cNvSpPr/>
          <p:nvPr/>
        </p:nvSpPr>
        <p:spPr>
          <a:xfrm flipH="1">
            <a:off x="1452420" y="8586891"/>
            <a:ext cx="1644891" cy="617802"/>
          </a:xfrm>
          <a:custGeom>
            <a:avLst/>
            <a:gdLst/>
            <a:ahLst/>
            <a:cxnLst/>
            <a:rect l="l" t="t" r="r" b="b"/>
            <a:pathLst>
              <a:path w="10839" h="4071" extrusionOk="0">
                <a:moveTo>
                  <a:pt x="4240" y="0"/>
                </a:moveTo>
                <a:cubicBezTo>
                  <a:pt x="3967" y="0"/>
                  <a:pt x="3699" y="65"/>
                  <a:pt x="3465" y="210"/>
                </a:cubicBezTo>
                <a:cubicBezTo>
                  <a:pt x="2706" y="700"/>
                  <a:pt x="2594" y="1776"/>
                  <a:pt x="2655" y="2683"/>
                </a:cubicBezTo>
                <a:lnTo>
                  <a:pt x="2655" y="2683"/>
                </a:lnTo>
                <a:cubicBezTo>
                  <a:pt x="2642" y="2509"/>
                  <a:pt x="2529" y="2442"/>
                  <a:pt x="2374" y="2442"/>
                </a:cubicBezTo>
                <a:cubicBezTo>
                  <a:pt x="2001" y="2442"/>
                  <a:pt x="1383" y="2825"/>
                  <a:pt x="1306" y="3032"/>
                </a:cubicBezTo>
                <a:cubicBezTo>
                  <a:pt x="1175" y="2937"/>
                  <a:pt x="1013" y="2895"/>
                  <a:pt x="854" y="2895"/>
                </a:cubicBezTo>
                <a:cubicBezTo>
                  <a:pt x="416" y="2895"/>
                  <a:pt x="0" y="3217"/>
                  <a:pt x="324" y="3658"/>
                </a:cubicBezTo>
                <a:cubicBezTo>
                  <a:pt x="598" y="4019"/>
                  <a:pt x="1341" y="4070"/>
                  <a:pt x="1938" y="4070"/>
                </a:cubicBezTo>
                <a:cubicBezTo>
                  <a:pt x="2171" y="4070"/>
                  <a:pt x="2381" y="4062"/>
                  <a:pt x="2533" y="4062"/>
                </a:cubicBezTo>
                <a:cubicBezTo>
                  <a:pt x="4827" y="4050"/>
                  <a:pt x="7133" y="4001"/>
                  <a:pt x="9440" y="3940"/>
                </a:cubicBezTo>
                <a:cubicBezTo>
                  <a:pt x="9612" y="3940"/>
                  <a:pt x="9771" y="3915"/>
                  <a:pt x="9931" y="3854"/>
                </a:cubicBezTo>
                <a:cubicBezTo>
                  <a:pt x="10053" y="3805"/>
                  <a:pt x="10152" y="3731"/>
                  <a:pt x="10237" y="3633"/>
                </a:cubicBezTo>
                <a:cubicBezTo>
                  <a:pt x="10839" y="2983"/>
                  <a:pt x="10618" y="1780"/>
                  <a:pt x="9833" y="1400"/>
                </a:cubicBezTo>
                <a:cubicBezTo>
                  <a:pt x="9656" y="1312"/>
                  <a:pt x="9465" y="1271"/>
                  <a:pt x="9271" y="1271"/>
                </a:cubicBezTo>
                <a:cubicBezTo>
                  <a:pt x="8604" y="1271"/>
                  <a:pt x="7920" y="1755"/>
                  <a:pt x="7796" y="2431"/>
                </a:cubicBezTo>
                <a:cubicBezTo>
                  <a:pt x="7715" y="2086"/>
                  <a:pt x="7422" y="1902"/>
                  <a:pt x="7130" y="1902"/>
                </a:cubicBezTo>
                <a:cubicBezTo>
                  <a:pt x="6891" y="1902"/>
                  <a:pt x="6654" y="2024"/>
                  <a:pt x="6532" y="2283"/>
                </a:cubicBezTo>
                <a:cubicBezTo>
                  <a:pt x="6348" y="1596"/>
                  <a:pt x="6029" y="897"/>
                  <a:pt x="5477" y="443"/>
                </a:cubicBezTo>
                <a:cubicBezTo>
                  <a:pt x="5136" y="170"/>
                  <a:pt x="4682" y="0"/>
                  <a:pt x="424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71" y="-37745"/>
            <a:ext cx="17996952" cy="14448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7530" y="77483"/>
            <a:ext cx="2359356" cy="9205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13267" y="179837"/>
            <a:ext cx="3322608" cy="92057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13859" y="1681482"/>
            <a:ext cx="4922517" cy="10657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DTS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823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20750" y="2962275"/>
            <a:ext cx="9448800" cy="5803226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3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standartlarining</a:t>
            </a:r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</a:t>
            </a:r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sifatiga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mazmuniga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oluvchilar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tayyorgarlik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darajasiga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darajasidagi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kompetensiyalar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natijalarga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beriladigan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malakalarga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talab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qilinadigan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yuklamasi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faoliyati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hajmiga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mexanizmlariga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qo‘yiladigan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talablarni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6" cstate="print"/>
          <a:stretch>
            <a:fillRect/>
          </a:stretch>
        </p:blipFill>
        <p:spPr>
          <a:xfrm>
            <a:off x="10826750" y="2809875"/>
            <a:ext cx="5562600" cy="534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5" name="Google Shape;1325;p40"/>
          <p:cNvGrpSpPr/>
          <p:nvPr/>
        </p:nvGrpSpPr>
        <p:grpSpPr>
          <a:xfrm>
            <a:off x="4044950" y="2359506"/>
            <a:ext cx="8436820" cy="1879179"/>
            <a:chOff x="2017063" y="1005290"/>
            <a:chExt cx="4286881" cy="954840"/>
          </a:xfrm>
        </p:grpSpPr>
        <p:cxnSp>
          <p:nvCxnSpPr>
            <p:cNvPr id="1326" name="Google Shape;1326;p40"/>
            <p:cNvCxnSpPr>
              <a:stCxn id="1327" idx="1"/>
            </p:cNvCxnSpPr>
            <p:nvPr/>
          </p:nvCxnSpPr>
          <p:spPr>
            <a:xfrm rot="10800000">
              <a:off x="2446225" y="1608838"/>
              <a:ext cx="21405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28" name="Google Shape;1328;p40"/>
            <p:cNvSpPr/>
            <p:nvPr/>
          </p:nvSpPr>
          <p:spPr>
            <a:xfrm>
              <a:off x="2017063" y="1837786"/>
              <a:ext cx="653979" cy="122344"/>
            </a:xfrm>
            <a:custGeom>
              <a:avLst/>
              <a:gdLst/>
              <a:ahLst/>
              <a:cxnLst/>
              <a:rect l="l" t="t" r="r" b="b"/>
              <a:pathLst>
                <a:path w="26230" h="4907" extrusionOk="0">
                  <a:moveTo>
                    <a:pt x="14240" y="1"/>
                  </a:moveTo>
                  <a:lnTo>
                    <a:pt x="0" y="3454"/>
                  </a:lnTo>
                  <a:lnTo>
                    <a:pt x="17657" y="4906"/>
                  </a:lnTo>
                  <a:lnTo>
                    <a:pt x="26230" y="1144"/>
                  </a:lnTo>
                  <a:lnTo>
                    <a:pt x="14240" y="1"/>
                  </a:lnTo>
                  <a:close/>
                </a:path>
              </a:pathLst>
            </a:custGeom>
            <a:solidFill>
              <a:srgbClr val="FBB831">
                <a:alpha val="586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27" name="Google Shape;1327;p40"/>
            <p:cNvSpPr/>
            <p:nvPr/>
          </p:nvSpPr>
          <p:spPr>
            <a:xfrm>
              <a:off x="2708932" y="1005290"/>
              <a:ext cx="3595012" cy="624467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DTSning tarkibiy qismlari</a:t>
              </a:r>
              <a:endParaRPr sz="28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1329" name="Google Shape;1329;p40"/>
            <p:cNvSpPr/>
            <p:nvPr/>
          </p:nvSpPr>
          <p:spPr>
            <a:xfrm>
              <a:off x="2017063" y="1300471"/>
              <a:ext cx="653979" cy="565818"/>
            </a:xfrm>
            <a:custGeom>
              <a:avLst/>
              <a:gdLst/>
              <a:ahLst/>
              <a:cxnLst/>
              <a:rect l="l" t="t" r="r" b="b"/>
              <a:pathLst>
                <a:path w="26230" h="22694" extrusionOk="0">
                  <a:moveTo>
                    <a:pt x="13109" y="0"/>
                  </a:moveTo>
                  <a:lnTo>
                    <a:pt x="0" y="22694"/>
                  </a:lnTo>
                  <a:lnTo>
                    <a:pt x="26230" y="22694"/>
                  </a:lnTo>
                  <a:lnTo>
                    <a:pt x="1313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331" name="Google Shape;1331;p40"/>
          <p:cNvGrpSpPr/>
          <p:nvPr/>
        </p:nvGrpSpPr>
        <p:grpSpPr>
          <a:xfrm>
            <a:off x="3326724" y="4125633"/>
            <a:ext cx="11310025" cy="1272533"/>
            <a:chOff x="1690361" y="1923881"/>
            <a:chExt cx="5537327" cy="646594"/>
          </a:xfrm>
        </p:grpSpPr>
        <p:cxnSp>
          <p:nvCxnSpPr>
            <p:cNvPr id="1332" name="Google Shape;1332;p40"/>
            <p:cNvCxnSpPr>
              <a:stCxn id="1333" idx="1"/>
            </p:cNvCxnSpPr>
            <p:nvPr/>
          </p:nvCxnSpPr>
          <p:spPr>
            <a:xfrm rot="10800000">
              <a:off x="2756425" y="2227275"/>
              <a:ext cx="18303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34" name="Google Shape;1334;p40"/>
            <p:cNvSpPr/>
            <p:nvPr/>
          </p:nvSpPr>
          <p:spPr>
            <a:xfrm>
              <a:off x="1690361" y="2446062"/>
              <a:ext cx="1307361" cy="124413"/>
            </a:xfrm>
            <a:custGeom>
              <a:avLst/>
              <a:gdLst/>
              <a:ahLst/>
              <a:cxnLst/>
              <a:rect l="l" t="t" r="r" b="b"/>
              <a:pathLst>
                <a:path w="52436" h="4990" extrusionOk="0">
                  <a:moveTo>
                    <a:pt x="24837" y="1"/>
                  </a:moveTo>
                  <a:lnTo>
                    <a:pt x="0" y="3930"/>
                  </a:lnTo>
                  <a:lnTo>
                    <a:pt x="40744" y="4989"/>
                  </a:lnTo>
                  <a:lnTo>
                    <a:pt x="52436" y="1751"/>
                  </a:lnTo>
                  <a:lnTo>
                    <a:pt x="24837" y="1"/>
                  </a:lnTo>
                  <a:close/>
                </a:path>
              </a:pathLst>
            </a:custGeom>
            <a:solidFill>
              <a:srgbClr val="FB8569">
                <a:alpha val="5843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33" name="Google Shape;1333;p40"/>
            <p:cNvSpPr/>
            <p:nvPr/>
          </p:nvSpPr>
          <p:spPr>
            <a:xfrm>
              <a:off x="4481151" y="2054925"/>
              <a:ext cx="2746537" cy="3447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Tayanch o‘quv rejasi</a:t>
              </a:r>
              <a:endParaRPr sz="28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1335" name="Google Shape;1335;p40"/>
            <p:cNvSpPr/>
            <p:nvPr/>
          </p:nvSpPr>
          <p:spPr>
            <a:xfrm>
              <a:off x="1690361" y="1923881"/>
              <a:ext cx="1307361" cy="565818"/>
            </a:xfrm>
            <a:custGeom>
              <a:avLst/>
              <a:gdLst/>
              <a:ahLst/>
              <a:cxnLst/>
              <a:rect l="l" t="t" r="r" b="b"/>
              <a:pathLst>
                <a:path w="52436" h="22694" extrusionOk="0">
                  <a:moveTo>
                    <a:pt x="13097" y="1"/>
                  </a:moveTo>
                  <a:lnTo>
                    <a:pt x="0" y="22694"/>
                  </a:lnTo>
                  <a:lnTo>
                    <a:pt x="52436" y="22694"/>
                  </a:lnTo>
                  <a:lnTo>
                    <a:pt x="3932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337" name="Google Shape;1337;p40"/>
          <p:cNvGrpSpPr/>
          <p:nvPr/>
        </p:nvGrpSpPr>
        <p:grpSpPr>
          <a:xfrm>
            <a:off x="2683760" y="5346111"/>
            <a:ext cx="11952990" cy="1349618"/>
            <a:chOff x="1363660" y="2544025"/>
            <a:chExt cx="5967272" cy="685762"/>
          </a:xfrm>
        </p:grpSpPr>
        <p:cxnSp>
          <p:nvCxnSpPr>
            <p:cNvPr id="1338" name="Google Shape;1338;p40"/>
            <p:cNvCxnSpPr>
              <a:stCxn id="1339" idx="1"/>
            </p:cNvCxnSpPr>
            <p:nvPr/>
          </p:nvCxnSpPr>
          <p:spPr>
            <a:xfrm rot="10800000">
              <a:off x="2953225" y="2845713"/>
              <a:ext cx="16335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40" name="Google Shape;1340;p40"/>
            <p:cNvSpPr/>
            <p:nvPr/>
          </p:nvSpPr>
          <p:spPr>
            <a:xfrm>
              <a:off x="1363660" y="3040674"/>
              <a:ext cx="1960742" cy="189113"/>
            </a:xfrm>
            <a:custGeom>
              <a:avLst/>
              <a:gdLst/>
              <a:ahLst/>
              <a:cxnLst/>
              <a:rect l="l" t="t" r="r" b="b"/>
              <a:pathLst>
                <a:path w="78642" h="7585" extrusionOk="0">
                  <a:moveTo>
                    <a:pt x="34160" y="1"/>
                  </a:moveTo>
                  <a:lnTo>
                    <a:pt x="1" y="5251"/>
                  </a:lnTo>
                  <a:lnTo>
                    <a:pt x="62270" y="7585"/>
                  </a:lnTo>
                  <a:lnTo>
                    <a:pt x="78641" y="2775"/>
                  </a:lnTo>
                  <a:lnTo>
                    <a:pt x="34160" y="1"/>
                  </a:lnTo>
                  <a:close/>
                </a:path>
              </a:pathLst>
            </a:custGeom>
            <a:solidFill>
              <a:srgbClr val="FB569C">
                <a:alpha val="5843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39" name="Google Shape;1339;p40"/>
            <p:cNvSpPr/>
            <p:nvPr/>
          </p:nvSpPr>
          <p:spPr>
            <a:xfrm>
              <a:off x="4530351" y="2673363"/>
              <a:ext cx="2800581" cy="3447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O</a:t>
              </a:r>
              <a:r>
                <a:rPr lang="en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‘quv dasturi</a:t>
              </a:r>
              <a:endParaRPr sz="28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1341" name="Google Shape;1341;p40"/>
            <p:cNvSpPr/>
            <p:nvPr/>
          </p:nvSpPr>
          <p:spPr>
            <a:xfrm>
              <a:off x="1363660" y="2544025"/>
              <a:ext cx="1960742" cy="565818"/>
            </a:xfrm>
            <a:custGeom>
              <a:avLst/>
              <a:gdLst/>
              <a:ahLst/>
              <a:cxnLst/>
              <a:rect l="l" t="t" r="r" b="b"/>
              <a:pathLst>
                <a:path w="78642" h="22694" extrusionOk="0">
                  <a:moveTo>
                    <a:pt x="13109" y="1"/>
                  </a:moveTo>
                  <a:lnTo>
                    <a:pt x="1" y="22694"/>
                  </a:lnTo>
                  <a:lnTo>
                    <a:pt x="78641" y="22694"/>
                  </a:lnTo>
                  <a:lnTo>
                    <a:pt x="6554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343" name="Google Shape;1343;p40"/>
          <p:cNvGrpSpPr/>
          <p:nvPr/>
        </p:nvGrpSpPr>
        <p:grpSpPr>
          <a:xfrm>
            <a:off x="2040792" y="6581212"/>
            <a:ext cx="12595956" cy="1303498"/>
            <a:chOff x="1036958" y="3171599"/>
            <a:chExt cx="6400204" cy="662328"/>
          </a:xfrm>
        </p:grpSpPr>
        <p:cxnSp>
          <p:nvCxnSpPr>
            <p:cNvPr id="1344" name="Google Shape;1344;p40"/>
            <p:cNvCxnSpPr>
              <a:stCxn id="1345" idx="1"/>
            </p:cNvCxnSpPr>
            <p:nvPr/>
          </p:nvCxnSpPr>
          <p:spPr>
            <a:xfrm rot="10800000">
              <a:off x="3248425" y="3464150"/>
              <a:ext cx="13383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46" name="Google Shape;1346;p40"/>
            <p:cNvSpPr/>
            <p:nvPr/>
          </p:nvSpPr>
          <p:spPr>
            <a:xfrm>
              <a:off x="1036958" y="3716345"/>
              <a:ext cx="2614123" cy="117582"/>
            </a:xfrm>
            <a:custGeom>
              <a:avLst/>
              <a:gdLst/>
              <a:ahLst/>
              <a:cxnLst/>
              <a:rect l="l" t="t" r="r" b="b"/>
              <a:pathLst>
                <a:path w="104848" h="4716" extrusionOk="0">
                  <a:moveTo>
                    <a:pt x="34672" y="0"/>
                  </a:moveTo>
                  <a:lnTo>
                    <a:pt x="1" y="3334"/>
                  </a:lnTo>
                  <a:lnTo>
                    <a:pt x="83964" y="4715"/>
                  </a:lnTo>
                  <a:lnTo>
                    <a:pt x="104847" y="846"/>
                  </a:lnTo>
                  <a:lnTo>
                    <a:pt x="34672" y="0"/>
                  </a:lnTo>
                  <a:close/>
                </a:path>
              </a:pathLst>
            </a:custGeom>
            <a:solidFill>
              <a:srgbClr val="E850E0">
                <a:alpha val="5804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45" name="Google Shape;1345;p40"/>
            <p:cNvSpPr/>
            <p:nvPr/>
          </p:nvSpPr>
          <p:spPr>
            <a:xfrm>
              <a:off x="4586725" y="3291800"/>
              <a:ext cx="2850437" cy="3447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Malaka talablari</a:t>
              </a:r>
              <a:endParaRPr sz="28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1347" name="Google Shape;1347;p40"/>
            <p:cNvSpPr/>
            <p:nvPr/>
          </p:nvSpPr>
          <p:spPr>
            <a:xfrm>
              <a:off x="1036958" y="3171599"/>
              <a:ext cx="2614123" cy="565818"/>
            </a:xfrm>
            <a:custGeom>
              <a:avLst/>
              <a:gdLst/>
              <a:ahLst/>
              <a:cxnLst/>
              <a:rect l="l" t="t" r="r" b="b"/>
              <a:pathLst>
                <a:path w="104848" h="22694" extrusionOk="0">
                  <a:moveTo>
                    <a:pt x="13098" y="0"/>
                  </a:moveTo>
                  <a:lnTo>
                    <a:pt x="1" y="22694"/>
                  </a:lnTo>
                  <a:lnTo>
                    <a:pt x="104847" y="22694"/>
                  </a:lnTo>
                  <a:lnTo>
                    <a:pt x="9173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349" name="Google Shape;1349;p40"/>
          <p:cNvGrpSpPr/>
          <p:nvPr/>
        </p:nvGrpSpPr>
        <p:grpSpPr>
          <a:xfrm>
            <a:off x="1397873" y="7816902"/>
            <a:ext cx="13238876" cy="1113561"/>
            <a:chOff x="710281" y="3799473"/>
            <a:chExt cx="6726881" cy="565818"/>
          </a:xfrm>
        </p:grpSpPr>
        <p:cxnSp>
          <p:nvCxnSpPr>
            <p:cNvPr id="1350" name="Google Shape;1350;p40"/>
            <p:cNvCxnSpPr>
              <a:stCxn id="1351" idx="1"/>
            </p:cNvCxnSpPr>
            <p:nvPr/>
          </p:nvCxnSpPr>
          <p:spPr>
            <a:xfrm rot="10800000">
              <a:off x="3642325" y="4082588"/>
              <a:ext cx="9444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51" name="Google Shape;1351;p40"/>
            <p:cNvSpPr/>
            <p:nvPr/>
          </p:nvSpPr>
          <p:spPr>
            <a:xfrm>
              <a:off x="4586725" y="3910239"/>
              <a:ext cx="2850437" cy="344700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8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Baholash tizimi</a:t>
              </a:r>
              <a:endParaRPr sz="28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1352" name="Google Shape;1352;p40"/>
            <p:cNvSpPr/>
            <p:nvPr/>
          </p:nvSpPr>
          <p:spPr>
            <a:xfrm>
              <a:off x="710281" y="3799473"/>
              <a:ext cx="3267454" cy="565818"/>
            </a:xfrm>
            <a:custGeom>
              <a:avLst/>
              <a:gdLst/>
              <a:ahLst/>
              <a:cxnLst/>
              <a:rect l="l" t="t" r="r" b="b"/>
              <a:pathLst>
                <a:path w="131052" h="22694" extrusionOk="0">
                  <a:moveTo>
                    <a:pt x="13109" y="0"/>
                  </a:moveTo>
                  <a:lnTo>
                    <a:pt x="0" y="22693"/>
                  </a:lnTo>
                  <a:lnTo>
                    <a:pt x="131052" y="22693"/>
                  </a:lnTo>
                  <a:lnTo>
                    <a:pt x="11795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54" y="0"/>
            <a:ext cx="17996952" cy="14448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950" y="226743"/>
            <a:ext cx="2359356" cy="9205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95455" y="259617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766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23"/>
          <p:cNvSpPr txBox="1">
            <a:spLocks noGrp="1"/>
          </p:cNvSpPr>
          <p:nvPr>
            <p:ph type="title"/>
          </p:nvPr>
        </p:nvSpPr>
        <p:spPr>
          <a:xfrm>
            <a:off x="4308809" y="1896932"/>
            <a:ext cx="9062235" cy="898614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28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" sz="28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tili fanidan malaka talablari</a:t>
            </a:r>
            <a:endParaRPr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3" name="Google Shape;493;p23"/>
          <p:cNvSpPr/>
          <p:nvPr/>
        </p:nvSpPr>
        <p:spPr>
          <a:xfrm>
            <a:off x="1298435" y="3007684"/>
            <a:ext cx="3901474" cy="1044837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</a:t>
            </a:r>
            <a:r>
              <a:rPr lang="en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inglab tushunish 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496" name="Google Shape;496;p23"/>
          <p:cNvSpPr/>
          <p:nvPr/>
        </p:nvSpPr>
        <p:spPr>
          <a:xfrm>
            <a:off x="1320378" y="4598696"/>
            <a:ext cx="3901474" cy="1189683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</a:t>
            </a:r>
            <a:r>
              <a:rPr lang="en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o‘zlash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499" name="Google Shape;499;p23"/>
          <p:cNvSpPr/>
          <p:nvPr/>
        </p:nvSpPr>
        <p:spPr>
          <a:xfrm>
            <a:off x="1298435" y="6367254"/>
            <a:ext cx="3901473" cy="1151764"/>
          </a:xfrm>
          <a:prstGeom prst="roundRect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</a:t>
            </a:r>
            <a:r>
              <a:rPr lang="en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‘qish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502" name="Google Shape;502;p23"/>
          <p:cNvSpPr/>
          <p:nvPr/>
        </p:nvSpPr>
        <p:spPr>
          <a:xfrm flipH="1">
            <a:off x="13149837" y="2262245"/>
            <a:ext cx="3901474" cy="886609"/>
          </a:xfrm>
          <a:prstGeom prst="roundRect">
            <a:avLst>
              <a:gd name="adj" fmla="val 5000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Fonetika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505" name="Google Shape;505;p23"/>
          <p:cNvSpPr/>
          <p:nvPr/>
        </p:nvSpPr>
        <p:spPr>
          <a:xfrm flipH="1">
            <a:off x="13147864" y="3338055"/>
            <a:ext cx="3901474" cy="942824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Grafika 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508" name="Google Shape;508;p23"/>
          <p:cNvSpPr/>
          <p:nvPr/>
        </p:nvSpPr>
        <p:spPr>
          <a:xfrm flipH="1">
            <a:off x="13149837" y="4491950"/>
            <a:ext cx="3901474" cy="890541"/>
          </a:xfrm>
          <a:prstGeom prst="roundRect">
            <a:avLst>
              <a:gd name="adj" fmla="val 500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Orfoepiya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grpSp>
        <p:nvGrpSpPr>
          <p:cNvPr id="510" name="Google Shape;510;p23"/>
          <p:cNvGrpSpPr/>
          <p:nvPr/>
        </p:nvGrpSpPr>
        <p:grpSpPr>
          <a:xfrm>
            <a:off x="5750131" y="3483636"/>
            <a:ext cx="6552464" cy="5714417"/>
            <a:chOff x="3112725" y="1300532"/>
            <a:chExt cx="2918516" cy="2903585"/>
          </a:xfrm>
        </p:grpSpPr>
        <p:sp>
          <p:nvSpPr>
            <p:cNvPr id="511" name="Google Shape;511;p23"/>
            <p:cNvSpPr/>
            <p:nvPr/>
          </p:nvSpPr>
          <p:spPr>
            <a:xfrm>
              <a:off x="4798326" y="1391932"/>
              <a:ext cx="1232914" cy="2744083"/>
            </a:xfrm>
            <a:custGeom>
              <a:avLst/>
              <a:gdLst/>
              <a:ahLst/>
              <a:cxnLst/>
              <a:rect l="l" t="t" r="r" b="b"/>
              <a:pathLst>
                <a:path w="33183" h="73855" extrusionOk="0">
                  <a:moveTo>
                    <a:pt x="3692" y="1"/>
                  </a:moveTo>
                  <a:cubicBezTo>
                    <a:pt x="3393" y="1"/>
                    <a:pt x="3098" y="99"/>
                    <a:pt x="2850" y="302"/>
                  </a:cubicBezTo>
                  <a:lnTo>
                    <a:pt x="1009" y="1354"/>
                  </a:lnTo>
                  <a:cubicBezTo>
                    <a:pt x="395" y="1529"/>
                    <a:pt x="1" y="2231"/>
                    <a:pt x="1" y="3283"/>
                  </a:cubicBezTo>
                  <a:lnTo>
                    <a:pt x="1" y="54041"/>
                  </a:lnTo>
                  <a:cubicBezTo>
                    <a:pt x="1" y="55663"/>
                    <a:pt x="1053" y="57636"/>
                    <a:pt x="2280" y="58337"/>
                  </a:cubicBezTo>
                  <a:lnTo>
                    <a:pt x="28668" y="73591"/>
                  </a:lnTo>
                  <a:cubicBezTo>
                    <a:pt x="28909" y="73766"/>
                    <a:pt x="29205" y="73854"/>
                    <a:pt x="29501" y="73854"/>
                  </a:cubicBezTo>
                  <a:cubicBezTo>
                    <a:pt x="29797" y="73854"/>
                    <a:pt x="30093" y="73766"/>
                    <a:pt x="30334" y="73591"/>
                  </a:cubicBezTo>
                  <a:lnTo>
                    <a:pt x="32350" y="72408"/>
                  </a:lnTo>
                  <a:cubicBezTo>
                    <a:pt x="32876" y="72145"/>
                    <a:pt x="33183" y="71487"/>
                    <a:pt x="33183" y="70567"/>
                  </a:cubicBezTo>
                  <a:lnTo>
                    <a:pt x="33183" y="19808"/>
                  </a:lnTo>
                  <a:cubicBezTo>
                    <a:pt x="33139" y="18186"/>
                    <a:pt x="32175" y="16214"/>
                    <a:pt x="30904" y="15512"/>
                  </a:cubicBezTo>
                  <a:lnTo>
                    <a:pt x="4516" y="258"/>
                  </a:lnTo>
                  <a:cubicBezTo>
                    <a:pt x="4261" y="88"/>
                    <a:pt x="3974" y="1"/>
                    <a:pt x="3692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2" name="Google Shape;512;p23"/>
            <p:cNvSpPr/>
            <p:nvPr/>
          </p:nvSpPr>
          <p:spPr>
            <a:xfrm>
              <a:off x="4799961" y="1440605"/>
              <a:ext cx="1148238" cy="2695409"/>
            </a:xfrm>
            <a:custGeom>
              <a:avLst/>
              <a:gdLst/>
              <a:ahLst/>
              <a:cxnLst/>
              <a:rect l="l" t="t" r="r" b="b"/>
              <a:pathLst>
                <a:path w="30904" h="72545" extrusionOk="0">
                  <a:moveTo>
                    <a:pt x="1356" y="0"/>
                  </a:moveTo>
                  <a:cubicBezTo>
                    <a:pt x="562" y="0"/>
                    <a:pt x="1" y="730"/>
                    <a:pt x="1" y="1973"/>
                  </a:cubicBezTo>
                  <a:lnTo>
                    <a:pt x="1" y="52731"/>
                  </a:lnTo>
                  <a:cubicBezTo>
                    <a:pt x="1" y="54353"/>
                    <a:pt x="1009" y="56326"/>
                    <a:pt x="2236" y="57027"/>
                  </a:cubicBezTo>
                  <a:lnTo>
                    <a:pt x="28668" y="72281"/>
                  </a:lnTo>
                  <a:cubicBezTo>
                    <a:pt x="28980" y="72459"/>
                    <a:pt x="29278" y="72544"/>
                    <a:pt x="29548" y="72544"/>
                  </a:cubicBezTo>
                  <a:cubicBezTo>
                    <a:pt x="30343" y="72544"/>
                    <a:pt x="30903" y="71814"/>
                    <a:pt x="30903" y="70572"/>
                  </a:cubicBezTo>
                  <a:lnTo>
                    <a:pt x="30903" y="19813"/>
                  </a:lnTo>
                  <a:cubicBezTo>
                    <a:pt x="30903" y="18147"/>
                    <a:pt x="29895" y="16219"/>
                    <a:pt x="28668" y="15517"/>
                  </a:cubicBezTo>
                  <a:lnTo>
                    <a:pt x="2236" y="263"/>
                  </a:lnTo>
                  <a:cubicBezTo>
                    <a:pt x="1924" y="85"/>
                    <a:pt x="1627" y="0"/>
                    <a:pt x="1356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3" name="Google Shape;513;p23"/>
            <p:cNvSpPr/>
            <p:nvPr/>
          </p:nvSpPr>
          <p:spPr>
            <a:xfrm>
              <a:off x="4861861" y="1544676"/>
              <a:ext cx="1022803" cy="2208753"/>
            </a:xfrm>
            <a:custGeom>
              <a:avLst/>
              <a:gdLst/>
              <a:ahLst/>
              <a:cxnLst/>
              <a:rect l="l" t="t" r="r" b="b"/>
              <a:pathLst>
                <a:path w="27528" h="59447" extrusionOk="0">
                  <a:moveTo>
                    <a:pt x="628" y="0"/>
                  </a:moveTo>
                  <a:cubicBezTo>
                    <a:pt x="262" y="0"/>
                    <a:pt x="0" y="344"/>
                    <a:pt x="0" y="925"/>
                  </a:cubicBezTo>
                  <a:lnTo>
                    <a:pt x="0" y="42654"/>
                  </a:lnTo>
                  <a:cubicBezTo>
                    <a:pt x="44" y="43443"/>
                    <a:pt x="439" y="44188"/>
                    <a:pt x="1052" y="44627"/>
                  </a:cubicBezTo>
                  <a:lnTo>
                    <a:pt x="26476" y="59311"/>
                  </a:lnTo>
                  <a:cubicBezTo>
                    <a:pt x="26626" y="59403"/>
                    <a:pt x="26769" y="59447"/>
                    <a:pt x="26900" y="59447"/>
                  </a:cubicBezTo>
                  <a:cubicBezTo>
                    <a:pt x="27266" y="59447"/>
                    <a:pt x="27528" y="59103"/>
                    <a:pt x="27528" y="58522"/>
                  </a:cubicBezTo>
                  <a:lnTo>
                    <a:pt x="27528" y="16793"/>
                  </a:lnTo>
                  <a:cubicBezTo>
                    <a:pt x="27528" y="16004"/>
                    <a:pt x="27133" y="15259"/>
                    <a:pt x="26476" y="14820"/>
                  </a:cubicBezTo>
                  <a:lnTo>
                    <a:pt x="1052" y="136"/>
                  </a:lnTo>
                  <a:cubicBezTo>
                    <a:pt x="903" y="44"/>
                    <a:pt x="759" y="0"/>
                    <a:pt x="6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4" name="Google Shape;514;p23"/>
            <p:cNvSpPr/>
            <p:nvPr/>
          </p:nvSpPr>
          <p:spPr>
            <a:xfrm>
              <a:off x="5265771" y="3518709"/>
              <a:ext cx="215016" cy="278514"/>
            </a:xfrm>
            <a:custGeom>
              <a:avLst/>
              <a:gdLst/>
              <a:ahLst/>
              <a:cxnLst/>
              <a:rect l="l" t="t" r="r" b="b"/>
              <a:pathLst>
                <a:path w="5787" h="7496" extrusionOk="0">
                  <a:moveTo>
                    <a:pt x="1609" y="0"/>
                  </a:moveTo>
                  <a:cubicBezTo>
                    <a:pt x="662" y="0"/>
                    <a:pt x="0" y="755"/>
                    <a:pt x="0" y="2060"/>
                  </a:cubicBezTo>
                  <a:cubicBezTo>
                    <a:pt x="132" y="4121"/>
                    <a:pt x="1184" y="5962"/>
                    <a:pt x="2893" y="7101"/>
                  </a:cubicBezTo>
                  <a:cubicBezTo>
                    <a:pt x="3365" y="7369"/>
                    <a:pt x="3807" y="7496"/>
                    <a:pt x="4196" y="7496"/>
                  </a:cubicBezTo>
                  <a:cubicBezTo>
                    <a:pt x="5147" y="7496"/>
                    <a:pt x="5786" y="6741"/>
                    <a:pt x="5786" y="5436"/>
                  </a:cubicBezTo>
                  <a:cubicBezTo>
                    <a:pt x="5698" y="3375"/>
                    <a:pt x="4603" y="1534"/>
                    <a:pt x="2893" y="395"/>
                  </a:cubicBezTo>
                  <a:cubicBezTo>
                    <a:pt x="2434" y="127"/>
                    <a:pt x="1998" y="0"/>
                    <a:pt x="1609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5" name="Google Shape;515;p23"/>
            <p:cNvSpPr/>
            <p:nvPr/>
          </p:nvSpPr>
          <p:spPr>
            <a:xfrm>
              <a:off x="5291816" y="3525211"/>
              <a:ext cx="164522" cy="270377"/>
            </a:xfrm>
            <a:custGeom>
              <a:avLst/>
              <a:gdLst/>
              <a:ahLst/>
              <a:cxnLst/>
              <a:rect l="l" t="t" r="r" b="b"/>
              <a:pathLst>
                <a:path w="4428" h="7277" extrusionOk="0">
                  <a:moveTo>
                    <a:pt x="351" y="1"/>
                  </a:moveTo>
                  <a:cubicBezTo>
                    <a:pt x="220" y="44"/>
                    <a:pt x="88" y="132"/>
                    <a:pt x="0" y="220"/>
                  </a:cubicBezTo>
                  <a:lnTo>
                    <a:pt x="1841" y="3420"/>
                  </a:lnTo>
                  <a:lnTo>
                    <a:pt x="0" y="4515"/>
                  </a:lnTo>
                  <a:cubicBezTo>
                    <a:pt x="88" y="4735"/>
                    <a:pt x="220" y="4954"/>
                    <a:pt x="351" y="5173"/>
                  </a:cubicBezTo>
                  <a:lnTo>
                    <a:pt x="2192" y="4077"/>
                  </a:lnTo>
                  <a:lnTo>
                    <a:pt x="4033" y="7277"/>
                  </a:lnTo>
                  <a:cubicBezTo>
                    <a:pt x="4165" y="7233"/>
                    <a:pt x="4296" y="7145"/>
                    <a:pt x="4428" y="7058"/>
                  </a:cubicBezTo>
                  <a:lnTo>
                    <a:pt x="2587" y="3858"/>
                  </a:lnTo>
                  <a:lnTo>
                    <a:pt x="4428" y="2762"/>
                  </a:lnTo>
                  <a:cubicBezTo>
                    <a:pt x="4296" y="2543"/>
                    <a:pt x="4165" y="2324"/>
                    <a:pt x="4033" y="2105"/>
                  </a:cubicBezTo>
                  <a:lnTo>
                    <a:pt x="2192" y="3200"/>
                  </a:lnTo>
                  <a:lnTo>
                    <a:pt x="351" y="1"/>
                  </a:lnTo>
                  <a:close/>
                </a:path>
              </a:pathLst>
            </a:custGeom>
            <a:solidFill>
              <a:srgbClr val="16202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6" name="Google Shape;516;p23"/>
            <p:cNvSpPr/>
            <p:nvPr/>
          </p:nvSpPr>
          <p:spPr>
            <a:xfrm>
              <a:off x="5308090" y="3573995"/>
              <a:ext cx="131975" cy="170319"/>
            </a:xfrm>
            <a:custGeom>
              <a:avLst/>
              <a:gdLst/>
              <a:ahLst/>
              <a:cxnLst/>
              <a:rect l="l" t="t" r="r" b="b"/>
              <a:pathLst>
                <a:path w="3552" h="4584" extrusionOk="0">
                  <a:moveTo>
                    <a:pt x="990" y="1"/>
                  </a:moveTo>
                  <a:cubicBezTo>
                    <a:pt x="406" y="1"/>
                    <a:pt x="1" y="457"/>
                    <a:pt x="1" y="1274"/>
                  </a:cubicBezTo>
                  <a:cubicBezTo>
                    <a:pt x="45" y="2501"/>
                    <a:pt x="702" y="3641"/>
                    <a:pt x="1754" y="4342"/>
                  </a:cubicBezTo>
                  <a:cubicBezTo>
                    <a:pt x="2045" y="4506"/>
                    <a:pt x="2317" y="4583"/>
                    <a:pt x="2557" y="4583"/>
                  </a:cubicBezTo>
                  <a:cubicBezTo>
                    <a:pt x="3151" y="4583"/>
                    <a:pt x="3551" y="4114"/>
                    <a:pt x="3551" y="3334"/>
                  </a:cubicBezTo>
                  <a:cubicBezTo>
                    <a:pt x="3464" y="2063"/>
                    <a:pt x="2806" y="923"/>
                    <a:pt x="1754" y="222"/>
                  </a:cubicBezTo>
                  <a:cubicBezTo>
                    <a:pt x="1481" y="73"/>
                    <a:pt x="1221" y="1"/>
                    <a:pt x="990" y="1"/>
                  </a:cubicBezTo>
                  <a:close/>
                </a:path>
              </a:pathLst>
            </a:custGeom>
            <a:solidFill>
              <a:srgbClr val="16202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7" name="Google Shape;517;p23"/>
            <p:cNvSpPr/>
            <p:nvPr/>
          </p:nvSpPr>
          <p:spPr>
            <a:xfrm>
              <a:off x="5314629" y="3590380"/>
              <a:ext cx="117298" cy="136953"/>
            </a:xfrm>
            <a:custGeom>
              <a:avLst/>
              <a:gdLst/>
              <a:ahLst/>
              <a:cxnLst/>
              <a:rect l="l" t="t" r="r" b="b"/>
              <a:pathLst>
                <a:path w="3157" h="3686" extrusionOk="0">
                  <a:moveTo>
                    <a:pt x="934" y="0"/>
                  </a:moveTo>
                  <a:cubicBezTo>
                    <a:pt x="803" y="0"/>
                    <a:pt x="680" y="28"/>
                    <a:pt x="570" y="88"/>
                  </a:cubicBezTo>
                  <a:cubicBezTo>
                    <a:pt x="0" y="438"/>
                    <a:pt x="0" y="1446"/>
                    <a:pt x="570" y="2411"/>
                  </a:cubicBezTo>
                  <a:cubicBezTo>
                    <a:pt x="1025" y="3216"/>
                    <a:pt x="1704" y="3686"/>
                    <a:pt x="2227" y="3686"/>
                  </a:cubicBezTo>
                  <a:cubicBezTo>
                    <a:pt x="2359" y="3686"/>
                    <a:pt x="2480" y="3656"/>
                    <a:pt x="2586" y="3594"/>
                  </a:cubicBezTo>
                  <a:cubicBezTo>
                    <a:pt x="3156" y="3287"/>
                    <a:pt x="3156" y="2235"/>
                    <a:pt x="2586" y="1271"/>
                  </a:cubicBezTo>
                  <a:cubicBezTo>
                    <a:pt x="2162" y="493"/>
                    <a:pt x="1480" y="0"/>
                    <a:pt x="934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8" name="Google Shape;518;p23"/>
            <p:cNvSpPr/>
            <p:nvPr/>
          </p:nvSpPr>
          <p:spPr>
            <a:xfrm>
              <a:off x="4861861" y="3336056"/>
              <a:ext cx="316003" cy="238312"/>
            </a:xfrm>
            <a:custGeom>
              <a:avLst/>
              <a:gdLst/>
              <a:ahLst/>
              <a:cxnLst/>
              <a:rect l="l" t="t" r="r" b="b"/>
              <a:pathLst>
                <a:path w="8505" h="6414" extrusionOk="0">
                  <a:moveTo>
                    <a:pt x="547" y="1"/>
                  </a:moveTo>
                  <a:cubicBezTo>
                    <a:pt x="227" y="1"/>
                    <a:pt x="0" y="298"/>
                    <a:pt x="0" y="796"/>
                  </a:cubicBezTo>
                  <a:cubicBezTo>
                    <a:pt x="44" y="1410"/>
                    <a:pt x="351" y="2023"/>
                    <a:pt x="877" y="2418"/>
                  </a:cubicBezTo>
                  <a:lnTo>
                    <a:pt x="7627" y="6319"/>
                  </a:lnTo>
                  <a:cubicBezTo>
                    <a:pt x="7745" y="6383"/>
                    <a:pt x="7858" y="6414"/>
                    <a:pt x="7961" y="6414"/>
                  </a:cubicBezTo>
                  <a:cubicBezTo>
                    <a:pt x="8279" y="6414"/>
                    <a:pt x="8504" y="6125"/>
                    <a:pt x="8504" y="5661"/>
                  </a:cubicBezTo>
                  <a:cubicBezTo>
                    <a:pt x="8504" y="5004"/>
                    <a:pt x="8153" y="4390"/>
                    <a:pt x="7627" y="3996"/>
                  </a:cubicBezTo>
                  <a:lnTo>
                    <a:pt x="877" y="95"/>
                  </a:lnTo>
                  <a:cubicBezTo>
                    <a:pt x="760" y="31"/>
                    <a:pt x="649" y="1"/>
                    <a:pt x="547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9" name="Google Shape;519;p23"/>
            <p:cNvSpPr/>
            <p:nvPr/>
          </p:nvSpPr>
          <p:spPr>
            <a:xfrm>
              <a:off x="4993761" y="3435631"/>
              <a:ext cx="39124" cy="48339"/>
            </a:xfrm>
            <a:custGeom>
              <a:avLst/>
              <a:gdLst/>
              <a:ahLst/>
              <a:cxnLst/>
              <a:rect l="l" t="t" r="r" b="b"/>
              <a:pathLst>
                <a:path w="1053" h="1301" extrusionOk="0">
                  <a:moveTo>
                    <a:pt x="965" y="1"/>
                  </a:moveTo>
                  <a:lnTo>
                    <a:pt x="89" y="88"/>
                  </a:lnTo>
                  <a:cubicBezTo>
                    <a:pt x="45" y="88"/>
                    <a:pt x="1" y="132"/>
                    <a:pt x="45" y="176"/>
                  </a:cubicBezTo>
                  <a:lnTo>
                    <a:pt x="921" y="1272"/>
                  </a:lnTo>
                  <a:cubicBezTo>
                    <a:pt x="940" y="1290"/>
                    <a:pt x="965" y="1301"/>
                    <a:pt x="989" y="1301"/>
                  </a:cubicBezTo>
                  <a:cubicBezTo>
                    <a:pt x="1023" y="1301"/>
                    <a:pt x="1053" y="1279"/>
                    <a:pt x="1053" y="1228"/>
                  </a:cubicBezTo>
                  <a:lnTo>
                    <a:pt x="1053" y="88"/>
                  </a:lnTo>
                  <a:cubicBezTo>
                    <a:pt x="1053" y="45"/>
                    <a:pt x="1009" y="1"/>
                    <a:pt x="9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0" name="Google Shape;520;p23"/>
            <p:cNvSpPr/>
            <p:nvPr/>
          </p:nvSpPr>
          <p:spPr>
            <a:xfrm>
              <a:off x="5568694" y="3744833"/>
              <a:ext cx="315966" cy="237643"/>
            </a:xfrm>
            <a:custGeom>
              <a:avLst/>
              <a:gdLst/>
              <a:ahLst/>
              <a:cxnLst/>
              <a:rect l="l" t="t" r="r" b="b"/>
              <a:pathLst>
                <a:path w="8504" h="6396" extrusionOk="0">
                  <a:moveTo>
                    <a:pt x="543" y="0"/>
                  </a:moveTo>
                  <a:cubicBezTo>
                    <a:pt x="225" y="0"/>
                    <a:pt x="0" y="289"/>
                    <a:pt x="0" y="752"/>
                  </a:cubicBezTo>
                  <a:cubicBezTo>
                    <a:pt x="44" y="1410"/>
                    <a:pt x="351" y="2023"/>
                    <a:pt x="877" y="2418"/>
                  </a:cubicBezTo>
                  <a:lnTo>
                    <a:pt x="7627" y="6275"/>
                  </a:lnTo>
                  <a:cubicBezTo>
                    <a:pt x="7756" y="6357"/>
                    <a:pt x="7879" y="6396"/>
                    <a:pt x="7990" y="6396"/>
                  </a:cubicBezTo>
                  <a:cubicBezTo>
                    <a:pt x="8292" y="6396"/>
                    <a:pt x="8504" y="6111"/>
                    <a:pt x="8504" y="5662"/>
                  </a:cubicBezTo>
                  <a:cubicBezTo>
                    <a:pt x="8504" y="5004"/>
                    <a:pt x="8153" y="4390"/>
                    <a:pt x="7627" y="3996"/>
                  </a:cubicBezTo>
                  <a:lnTo>
                    <a:pt x="877" y="95"/>
                  </a:lnTo>
                  <a:cubicBezTo>
                    <a:pt x="759" y="30"/>
                    <a:pt x="646" y="0"/>
                    <a:pt x="543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1" name="Google Shape;521;p23"/>
            <p:cNvSpPr/>
            <p:nvPr/>
          </p:nvSpPr>
          <p:spPr>
            <a:xfrm>
              <a:off x="5715270" y="3833967"/>
              <a:ext cx="37489" cy="47967"/>
            </a:xfrm>
            <a:custGeom>
              <a:avLst/>
              <a:gdLst/>
              <a:ahLst/>
              <a:cxnLst/>
              <a:rect l="l" t="t" r="r" b="b"/>
              <a:pathLst>
                <a:path w="1009" h="1291" extrusionOk="0">
                  <a:moveTo>
                    <a:pt x="85" y="1"/>
                  </a:moveTo>
                  <a:cubicBezTo>
                    <a:pt x="44" y="1"/>
                    <a:pt x="0" y="32"/>
                    <a:pt x="0" y="63"/>
                  </a:cubicBezTo>
                  <a:lnTo>
                    <a:pt x="0" y="1246"/>
                  </a:lnTo>
                  <a:cubicBezTo>
                    <a:pt x="0" y="1290"/>
                    <a:pt x="0" y="1290"/>
                    <a:pt x="44" y="1290"/>
                  </a:cubicBezTo>
                  <a:lnTo>
                    <a:pt x="921" y="1246"/>
                  </a:lnTo>
                  <a:cubicBezTo>
                    <a:pt x="1008" y="1202"/>
                    <a:pt x="1008" y="1159"/>
                    <a:pt x="1008" y="1115"/>
                  </a:cubicBezTo>
                  <a:lnTo>
                    <a:pt x="132" y="19"/>
                  </a:lnTo>
                  <a:cubicBezTo>
                    <a:pt x="119" y="6"/>
                    <a:pt x="102" y="1"/>
                    <a:pt x="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2" name="Google Shape;522;p23"/>
            <p:cNvSpPr/>
            <p:nvPr/>
          </p:nvSpPr>
          <p:spPr>
            <a:xfrm>
              <a:off x="4951441" y="1726065"/>
              <a:ext cx="843641" cy="590319"/>
            </a:xfrm>
            <a:custGeom>
              <a:avLst/>
              <a:gdLst/>
              <a:ahLst/>
              <a:cxnLst/>
              <a:rect l="l" t="t" r="r" b="b"/>
              <a:pathLst>
                <a:path w="22706" h="15888" extrusionOk="0">
                  <a:moveTo>
                    <a:pt x="826" y="0"/>
                  </a:moveTo>
                  <a:cubicBezTo>
                    <a:pt x="342" y="0"/>
                    <a:pt x="0" y="452"/>
                    <a:pt x="0" y="1172"/>
                  </a:cubicBezTo>
                  <a:lnTo>
                    <a:pt x="0" y="1566"/>
                  </a:lnTo>
                  <a:cubicBezTo>
                    <a:pt x="44" y="2618"/>
                    <a:pt x="526" y="3582"/>
                    <a:pt x="1359" y="4196"/>
                  </a:cubicBezTo>
                  <a:lnTo>
                    <a:pt x="21347" y="15724"/>
                  </a:lnTo>
                  <a:cubicBezTo>
                    <a:pt x="21536" y="15835"/>
                    <a:pt x="21716" y="15887"/>
                    <a:pt x="21880" y="15887"/>
                  </a:cubicBezTo>
                  <a:cubicBezTo>
                    <a:pt x="22364" y="15887"/>
                    <a:pt x="22706" y="15436"/>
                    <a:pt x="22706" y="14716"/>
                  </a:cubicBezTo>
                  <a:lnTo>
                    <a:pt x="22706" y="14321"/>
                  </a:lnTo>
                  <a:cubicBezTo>
                    <a:pt x="22706" y="13269"/>
                    <a:pt x="22180" y="12305"/>
                    <a:pt x="21347" y="11691"/>
                  </a:cubicBezTo>
                  <a:lnTo>
                    <a:pt x="1359" y="163"/>
                  </a:lnTo>
                  <a:cubicBezTo>
                    <a:pt x="1170" y="52"/>
                    <a:pt x="990" y="0"/>
                    <a:pt x="826" y="0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3" name="Google Shape;523;p23"/>
            <p:cNvSpPr/>
            <p:nvPr/>
          </p:nvSpPr>
          <p:spPr>
            <a:xfrm>
              <a:off x="4966080" y="1968872"/>
              <a:ext cx="814363" cy="493195"/>
            </a:xfrm>
            <a:custGeom>
              <a:avLst/>
              <a:gdLst/>
              <a:ahLst/>
              <a:cxnLst/>
              <a:rect l="l" t="t" r="r" b="b"/>
              <a:pathLst>
                <a:path w="21918" h="13274" extrusionOk="0">
                  <a:moveTo>
                    <a:pt x="241" y="1"/>
                  </a:moveTo>
                  <a:cubicBezTo>
                    <a:pt x="109" y="1"/>
                    <a:pt x="1" y="119"/>
                    <a:pt x="1" y="291"/>
                  </a:cubicBezTo>
                  <a:cubicBezTo>
                    <a:pt x="1" y="554"/>
                    <a:pt x="132" y="817"/>
                    <a:pt x="351" y="992"/>
                  </a:cubicBezTo>
                  <a:lnTo>
                    <a:pt x="21567" y="13222"/>
                  </a:lnTo>
                  <a:cubicBezTo>
                    <a:pt x="21626" y="13257"/>
                    <a:pt x="21678" y="13273"/>
                    <a:pt x="21723" y="13273"/>
                  </a:cubicBezTo>
                  <a:cubicBezTo>
                    <a:pt x="21847" y="13273"/>
                    <a:pt x="21918" y="13151"/>
                    <a:pt x="21918" y="12959"/>
                  </a:cubicBezTo>
                  <a:cubicBezTo>
                    <a:pt x="21918" y="12696"/>
                    <a:pt x="21786" y="12433"/>
                    <a:pt x="21567" y="12301"/>
                  </a:cubicBezTo>
                  <a:lnTo>
                    <a:pt x="351" y="28"/>
                  </a:lnTo>
                  <a:cubicBezTo>
                    <a:pt x="314" y="9"/>
                    <a:pt x="277" y="1"/>
                    <a:pt x="241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4" name="Google Shape;524;p23"/>
            <p:cNvSpPr/>
            <p:nvPr/>
          </p:nvSpPr>
          <p:spPr>
            <a:xfrm>
              <a:off x="5010072" y="2094269"/>
              <a:ext cx="728015" cy="443631"/>
            </a:xfrm>
            <a:custGeom>
              <a:avLst/>
              <a:gdLst/>
              <a:ahLst/>
              <a:cxnLst/>
              <a:rect l="l" t="t" r="r" b="b"/>
              <a:pathLst>
                <a:path w="19594" h="11940" extrusionOk="0">
                  <a:moveTo>
                    <a:pt x="223" y="1"/>
                  </a:moveTo>
                  <a:cubicBezTo>
                    <a:pt x="82" y="1"/>
                    <a:pt x="0" y="119"/>
                    <a:pt x="0" y="291"/>
                  </a:cubicBezTo>
                  <a:cubicBezTo>
                    <a:pt x="0" y="554"/>
                    <a:pt x="132" y="817"/>
                    <a:pt x="351" y="993"/>
                  </a:cubicBezTo>
                  <a:lnTo>
                    <a:pt x="19243" y="11907"/>
                  </a:lnTo>
                  <a:cubicBezTo>
                    <a:pt x="19287" y="11929"/>
                    <a:pt x="19331" y="11940"/>
                    <a:pt x="19372" y="11940"/>
                  </a:cubicBezTo>
                  <a:cubicBezTo>
                    <a:pt x="19495" y="11940"/>
                    <a:pt x="19594" y="11841"/>
                    <a:pt x="19594" y="11644"/>
                  </a:cubicBezTo>
                  <a:cubicBezTo>
                    <a:pt x="19594" y="11381"/>
                    <a:pt x="19462" y="11118"/>
                    <a:pt x="19243" y="10943"/>
                  </a:cubicBezTo>
                  <a:lnTo>
                    <a:pt x="351" y="28"/>
                  </a:lnTo>
                  <a:cubicBezTo>
                    <a:pt x="304" y="9"/>
                    <a:pt x="261" y="1"/>
                    <a:pt x="223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5" name="Google Shape;525;p23"/>
            <p:cNvSpPr/>
            <p:nvPr/>
          </p:nvSpPr>
          <p:spPr>
            <a:xfrm>
              <a:off x="4966080" y="2170808"/>
              <a:ext cx="814363" cy="492490"/>
            </a:xfrm>
            <a:custGeom>
              <a:avLst/>
              <a:gdLst/>
              <a:ahLst/>
              <a:cxnLst/>
              <a:rect l="l" t="t" r="r" b="b"/>
              <a:pathLst>
                <a:path w="21918" h="13255" extrusionOk="0">
                  <a:moveTo>
                    <a:pt x="241" y="1"/>
                  </a:moveTo>
                  <a:cubicBezTo>
                    <a:pt x="109" y="1"/>
                    <a:pt x="1" y="119"/>
                    <a:pt x="1" y="291"/>
                  </a:cubicBezTo>
                  <a:cubicBezTo>
                    <a:pt x="1" y="554"/>
                    <a:pt x="132" y="817"/>
                    <a:pt x="351" y="993"/>
                  </a:cubicBezTo>
                  <a:lnTo>
                    <a:pt x="21567" y="13222"/>
                  </a:lnTo>
                  <a:cubicBezTo>
                    <a:pt x="21622" y="13244"/>
                    <a:pt x="21671" y="13255"/>
                    <a:pt x="21714" y="13255"/>
                  </a:cubicBezTo>
                  <a:cubicBezTo>
                    <a:pt x="21844" y="13255"/>
                    <a:pt x="21918" y="13156"/>
                    <a:pt x="21918" y="12959"/>
                  </a:cubicBezTo>
                  <a:cubicBezTo>
                    <a:pt x="21918" y="12696"/>
                    <a:pt x="21786" y="12433"/>
                    <a:pt x="21567" y="12302"/>
                  </a:cubicBezTo>
                  <a:lnTo>
                    <a:pt x="351" y="28"/>
                  </a:lnTo>
                  <a:cubicBezTo>
                    <a:pt x="314" y="10"/>
                    <a:pt x="277" y="1"/>
                    <a:pt x="241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6" name="Google Shape;526;p23"/>
            <p:cNvSpPr/>
            <p:nvPr/>
          </p:nvSpPr>
          <p:spPr>
            <a:xfrm>
              <a:off x="5034482" y="2311625"/>
              <a:ext cx="677559" cy="413572"/>
            </a:xfrm>
            <a:custGeom>
              <a:avLst/>
              <a:gdLst/>
              <a:ahLst/>
              <a:cxnLst/>
              <a:rect l="l" t="t" r="r" b="b"/>
              <a:pathLst>
                <a:path w="18236" h="11131" extrusionOk="0">
                  <a:moveTo>
                    <a:pt x="214" y="0"/>
                  </a:moveTo>
                  <a:cubicBezTo>
                    <a:pt x="95" y="0"/>
                    <a:pt x="1" y="122"/>
                    <a:pt x="1" y="315"/>
                  </a:cubicBezTo>
                  <a:cubicBezTo>
                    <a:pt x="1" y="578"/>
                    <a:pt x="132" y="797"/>
                    <a:pt x="351" y="972"/>
                  </a:cubicBezTo>
                  <a:lnTo>
                    <a:pt x="17885" y="11098"/>
                  </a:lnTo>
                  <a:cubicBezTo>
                    <a:pt x="17929" y="11120"/>
                    <a:pt x="17972" y="11131"/>
                    <a:pt x="18014" y="11131"/>
                  </a:cubicBezTo>
                  <a:cubicBezTo>
                    <a:pt x="18137" y="11131"/>
                    <a:pt x="18235" y="11032"/>
                    <a:pt x="18235" y="10835"/>
                  </a:cubicBezTo>
                  <a:cubicBezTo>
                    <a:pt x="18235" y="10528"/>
                    <a:pt x="18104" y="10309"/>
                    <a:pt x="17885" y="10133"/>
                  </a:cubicBezTo>
                  <a:lnTo>
                    <a:pt x="351" y="52"/>
                  </a:lnTo>
                  <a:cubicBezTo>
                    <a:pt x="304" y="17"/>
                    <a:pt x="258" y="0"/>
                    <a:pt x="214" y="0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7" name="Google Shape;527;p23"/>
            <p:cNvSpPr/>
            <p:nvPr/>
          </p:nvSpPr>
          <p:spPr>
            <a:xfrm>
              <a:off x="4966080" y="2372558"/>
              <a:ext cx="814363" cy="492712"/>
            </a:xfrm>
            <a:custGeom>
              <a:avLst/>
              <a:gdLst/>
              <a:ahLst/>
              <a:cxnLst/>
              <a:rect l="l" t="t" r="r" b="b"/>
              <a:pathLst>
                <a:path w="21918" h="13261" extrusionOk="0">
                  <a:moveTo>
                    <a:pt x="223" y="1"/>
                  </a:moveTo>
                  <a:cubicBezTo>
                    <a:pt x="99" y="1"/>
                    <a:pt x="1" y="99"/>
                    <a:pt x="1" y="297"/>
                  </a:cubicBezTo>
                  <a:cubicBezTo>
                    <a:pt x="1" y="560"/>
                    <a:pt x="132" y="823"/>
                    <a:pt x="351" y="954"/>
                  </a:cubicBezTo>
                  <a:lnTo>
                    <a:pt x="21567" y="13227"/>
                  </a:lnTo>
                  <a:cubicBezTo>
                    <a:pt x="21622" y="13249"/>
                    <a:pt x="21671" y="13260"/>
                    <a:pt x="21714" y="13260"/>
                  </a:cubicBezTo>
                  <a:cubicBezTo>
                    <a:pt x="21844" y="13260"/>
                    <a:pt x="21918" y="13162"/>
                    <a:pt x="21918" y="12964"/>
                  </a:cubicBezTo>
                  <a:cubicBezTo>
                    <a:pt x="21918" y="12701"/>
                    <a:pt x="21786" y="12438"/>
                    <a:pt x="21567" y="12263"/>
                  </a:cubicBezTo>
                  <a:lnTo>
                    <a:pt x="351" y="34"/>
                  </a:lnTo>
                  <a:cubicBezTo>
                    <a:pt x="308" y="12"/>
                    <a:pt x="264" y="1"/>
                    <a:pt x="223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8" name="Google Shape;528;p23"/>
            <p:cNvSpPr/>
            <p:nvPr/>
          </p:nvSpPr>
          <p:spPr>
            <a:xfrm>
              <a:off x="5010072" y="2497956"/>
              <a:ext cx="728015" cy="443631"/>
            </a:xfrm>
            <a:custGeom>
              <a:avLst/>
              <a:gdLst/>
              <a:ahLst/>
              <a:cxnLst/>
              <a:rect l="l" t="t" r="r" b="b"/>
              <a:pathLst>
                <a:path w="19594" h="11940" extrusionOk="0">
                  <a:moveTo>
                    <a:pt x="204" y="1"/>
                  </a:moveTo>
                  <a:cubicBezTo>
                    <a:pt x="74" y="1"/>
                    <a:pt x="0" y="100"/>
                    <a:pt x="0" y="297"/>
                  </a:cubicBezTo>
                  <a:cubicBezTo>
                    <a:pt x="0" y="560"/>
                    <a:pt x="132" y="823"/>
                    <a:pt x="351" y="998"/>
                  </a:cubicBezTo>
                  <a:lnTo>
                    <a:pt x="19243" y="11913"/>
                  </a:lnTo>
                  <a:cubicBezTo>
                    <a:pt x="19281" y="11931"/>
                    <a:pt x="19318" y="11940"/>
                    <a:pt x="19354" y="11940"/>
                  </a:cubicBezTo>
                  <a:cubicBezTo>
                    <a:pt x="19485" y="11940"/>
                    <a:pt x="19594" y="11822"/>
                    <a:pt x="19594" y="11650"/>
                  </a:cubicBezTo>
                  <a:cubicBezTo>
                    <a:pt x="19594" y="11343"/>
                    <a:pt x="19462" y="11124"/>
                    <a:pt x="19243" y="10948"/>
                  </a:cubicBezTo>
                  <a:lnTo>
                    <a:pt x="351" y="34"/>
                  </a:lnTo>
                  <a:cubicBezTo>
                    <a:pt x="296" y="12"/>
                    <a:pt x="247" y="1"/>
                    <a:pt x="204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9" name="Google Shape;529;p23"/>
            <p:cNvSpPr/>
            <p:nvPr/>
          </p:nvSpPr>
          <p:spPr>
            <a:xfrm>
              <a:off x="4966080" y="2573826"/>
              <a:ext cx="814363" cy="493195"/>
            </a:xfrm>
            <a:custGeom>
              <a:avLst/>
              <a:gdLst/>
              <a:ahLst/>
              <a:cxnLst/>
              <a:rect l="l" t="t" r="r" b="b"/>
              <a:pathLst>
                <a:path w="21918" h="13274" extrusionOk="0">
                  <a:moveTo>
                    <a:pt x="214" y="0"/>
                  </a:moveTo>
                  <a:cubicBezTo>
                    <a:pt x="95" y="0"/>
                    <a:pt x="1" y="122"/>
                    <a:pt x="1" y="315"/>
                  </a:cubicBezTo>
                  <a:cubicBezTo>
                    <a:pt x="1" y="578"/>
                    <a:pt x="132" y="841"/>
                    <a:pt x="351" y="972"/>
                  </a:cubicBezTo>
                  <a:lnTo>
                    <a:pt x="21567" y="13246"/>
                  </a:lnTo>
                  <a:cubicBezTo>
                    <a:pt x="21614" y="13264"/>
                    <a:pt x="21657" y="13273"/>
                    <a:pt x="21695" y="13273"/>
                  </a:cubicBezTo>
                  <a:cubicBezTo>
                    <a:pt x="21836" y="13273"/>
                    <a:pt x="21918" y="13155"/>
                    <a:pt x="21918" y="12983"/>
                  </a:cubicBezTo>
                  <a:cubicBezTo>
                    <a:pt x="21918" y="12676"/>
                    <a:pt x="21786" y="12457"/>
                    <a:pt x="21567" y="12281"/>
                  </a:cubicBezTo>
                  <a:lnTo>
                    <a:pt x="351" y="52"/>
                  </a:lnTo>
                  <a:cubicBezTo>
                    <a:pt x="304" y="17"/>
                    <a:pt x="258" y="0"/>
                    <a:pt x="214" y="0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0" name="Google Shape;530;p23"/>
            <p:cNvSpPr/>
            <p:nvPr/>
          </p:nvSpPr>
          <p:spPr>
            <a:xfrm>
              <a:off x="5034482" y="2714568"/>
              <a:ext cx="677559" cy="413609"/>
            </a:xfrm>
            <a:custGeom>
              <a:avLst/>
              <a:gdLst/>
              <a:ahLst/>
              <a:cxnLst/>
              <a:rect l="l" t="t" r="r" b="b"/>
              <a:pathLst>
                <a:path w="18236" h="11132" extrusionOk="0">
                  <a:moveTo>
                    <a:pt x="223" y="1"/>
                  </a:moveTo>
                  <a:cubicBezTo>
                    <a:pt x="99" y="1"/>
                    <a:pt x="1" y="99"/>
                    <a:pt x="1" y="297"/>
                  </a:cubicBezTo>
                  <a:cubicBezTo>
                    <a:pt x="1" y="560"/>
                    <a:pt x="132" y="823"/>
                    <a:pt x="351" y="998"/>
                  </a:cubicBezTo>
                  <a:lnTo>
                    <a:pt x="17885" y="11080"/>
                  </a:lnTo>
                  <a:cubicBezTo>
                    <a:pt x="17932" y="11115"/>
                    <a:pt x="17979" y="11131"/>
                    <a:pt x="18022" y="11131"/>
                  </a:cubicBezTo>
                  <a:cubicBezTo>
                    <a:pt x="18142" y="11131"/>
                    <a:pt x="18235" y="11009"/>
                    <a:pt x="18235" y="10817"/>
                  </a:cubicBezTo>
                  <a:cubicBezTo>
                    <a:pt x="18235" y="10554"/>
                    <a:pt x="18104" y="10291"/>
                    <a:pt x="17885" y="10159"/>
                  </a:cubicBezTo>
                  <a:lnTo>
                    <a:pt x="351" y="34"/>
                  </a:lnTo>
                  <a:cubicBezTo>
                    <a:pt x="308" y="12"/>
                    <a:pt x="264" y="1"/>
                    <a:pt x="223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1" name="Google Shape;531;p23"/>
            <p:cNvSpPr/>
            <p:nvPr/>
          </p:nvSpPr>
          <p:spPr>
            <a:xfrm>
              <a:off x="4966080" y="2775762"/>
              <a:ext cx="814363" cy="493195"/>
            </a:xfrm>
            <a:custGeom>
              <a:avLst/>
              <a:gdLst/>
              <a:ahLst/>
              <a:cxnLst/>
              <a:rect l="l" t="t" r="r" b="b"/>
              <a:pathLst>
                <a:path w="21918" h="13274" extrusionOk="0">
                  <a:moveTo>
                    <a:pt x="214" y="1"/>
                  </a:moveTo>
                  <a:cubicBezTo>
                    <a:pt x="95" y="1"/>
                    <a:pt x="1" y="123"/>
                    <a:pt x="1" y="315"/>
                  </a:cubicBezTo>
                  <a:cubicBezTo>
                    <a:pt x="1" y="578"/>
                    <a:pt x="132" y="841"/>
                    <a:pt x="351" y="973"/>
                  </a:cubicBezTo>
                  <a:lnTo>
                    <a:pt x="21567" y="13246"/>
                  </a:lnTo>
                  <a:cubicBezTo>
                    <a:pt x="21613" y="13264"/>
                    <a:pt x="21655" y="13273"/>
                    <a:pt x="21692" y="13273"/>
                  </a:cubicBezTo>
                  <a:cubicBezTo>
                    <a:pt x="21835" y="13273"/>
                    <a:pt x="21918" y="13147"/>
                    <a:pt x="21918" y="12939"/>
                  </a:cubicBezTo>
                  <a:cubicBezTo>
                    <a:pt x="21918" y="12676"/>
                    <a:pt x="21786" y="12457"/>
                    <a:pt x="21567" y="12282"/>
                  </a:cubicBezTo>
                  <a:lnTo>
                    <a:pt x="351" y="52"/>
                  </a:lnTo>
                  <a:cubicBezTo>
                    <a:pt x="304" y="17"/>
                    <a:pt x="258" y="1"/>
                    <a:pt x="214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2" name="Google Shape;532;p23"/>
            <p:cNvSpPr/>
            <p:nvPr/>
          </p:nvSpPr>
          <p:spPr>
            <a:xfrm>
              <a:off x="5010072" y="2901159"/>
              <a:ext cx="728015" cy="443594"/>
            </a:xfrm>
            <a:custGeom>
              <a:avLst/>
              <a:gdLst/>
              <a:ahLst/>
              <a:cxnLst/>
              <a:rect l="l" t="t" r="r" b="b"/>
              <a:pathLst>
                <a:path w="19594" h="11939" extrusionOk="0">
                  <a:moveTo>
                    <a:pt x="195" y="1"/>
                  </a:moveTo>
                  <a:cubicBezTo>
                    <a:pt x="71" y="1"/>
                    <a:pt x="0" y="123"/>
                    <a:pt x="0" y="315"/>
                  </a:cubicBezTo>
                  <a:cubicBezTo>
                    <a:pt x="0" y="578"/>
                    <a:pt x="132" y="841"/>
                    <a:pt x="351" y="973"/>
                  </a:cubicBezTo>
                  <a:lnTo>
                    <a:pt x="19243" y="11887"/>
                  </a:lnTo>
                  <a:cubicBezTo>
                    <a:pt x="19290" y="11923"/>
                    <a:pt x="19337" y="11939"/>
                    <a:pt x="19381" y="11939"/>
                  </a:cubicBezTo>
                  <a:cubicBezTo>
                    <a:pt x="19500" y="11939"/>
                    <a:pt x="19594" y="11817"/>
                    <a:pt x="19594" y="11624"/>
                  </a:cubicBezTo>
                  <a:cubicBezTo>
                    <a:pt x="19594" y="11361"/>
                    <a:pt x="19462" y="11098"/>
                    <a:pt x="19243" y="10967"/>
                  </a:cubicBezTo>
                  <a:lnTo>
                    <a:pt x="351" y="52"/>
                  </a:lnTo>
                  <a:cubicBezTo>
                    <a:pt x="292" y="17"/>
                    <a:pt x="240" y="1"/>
                    <a:pt x="195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3" name="Google Shape;533;p23"/>
            <p:cNvSpPr/>
            <p:nvPr/>
          </p:nvSpPr>
          <p:spPr>
            <a:xfrm>
              <a:off x="4966080" y="2977698"/>
              <a:ext cx="814363" cy="492490"/>
            </a:xfrm>
            <a:custGeom>
              <a:avLst/>
              <a:gdLst/>
              <a:ahLst/>
              <a:cxnLst/>
              <a:rect l="l" t="t" r="r" b="b"/>
              <a:pathLst>
                <a:path w="21918" h="13255" extrusionOk="0">
                  <a:moveTo>
                    <a:pt x="214" y="1"/>
                  </a:moveTo>
                  <a:cubicBezTo>
                    <a:pt x="95" y="1"/>
                    <a:pt x="1" y="123"/>
                    <a:pt x="1" y="316"/>
                  </a:cubicBezTo>
                  <a:cubicBezTo>
                    <a:pt x="1" y="579"/>
                    <a:pt x="132" y="798"/>
                    <a:pt x="351" y="973"/>
                  </a:cubicBezTo>
                  <a:lnTo>
                    <a:pt x="21567" y="13202"/>
                  </a:lnTo>
                  <a:cubicBezTo>
                    <a:pt x="21626" y="13238"/>
                    <a:pt x="21678" y="13254"/>
                    <a:pt x="21723" y="13254"/>
                  </a:cubicBezTo>
                  <a:cubicBezTo>
                    <a:pt x="21847" y="13254"/>
                    <a:pt x="21918" y="13132"/>
                    <a:pt x="21918" y="12939"/>
                  </a:cubicBezTo>
                  <a:cubicBezTo>
                    <a:pt x="21918" y="12676"/>
                    <a:pt x="21786" y="12457"/>
                    <a:pt x="21567" y="12282"/>
                  </a:cubicBezTo>
                  <a:lnTo>
                    <a:pt x="351" y="53"/>
                  </a:lnTo>
                  <a:cubicBezTo>
                    <a:pt x="304" y="17"/>
                    <a:pt x="258" y="1"/>
                    <a:pt x="214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4" name="Google Shape;534;p23"/>
            <p:cNvSpPr/>
            <p:nvPr/>
          </p:nvSpPr>
          <p:spPr>
            <a:xfrm>
              <a:off x="5034482" y="3117772"/>
              <a:ext cx="677559" cy="414278"/>
            </a:xfrm>
            <a:custGeom>
              <a:avLst/>
              <a:gdLst/>
              <a:ahLst/>
              <a:cxnLst/>
              <a:rect l="l" t="t" r="r" b="b"/>
              <a:pathLst>
                <a:path w="18236" h="11150" extrusionOk="0">
                  <a:moveTo>
                    <a:pt x="214" y="1"/>
                  </a:moveTo>
                  <a:cubicBezTo>
                    <a:pt x="95" y="1"/>
                    <a:pt x="1" y="123"/>
                    <a:pt x="1" y="315"/>
                  </a:cubicBezTo>
                  <a:cubicBezTo>
                    <a:pt x="1" y="578"/>
                    <a:pt x="132" y="841"/>
                    <a:pt x="351" y="973"/>
                  </a:cubicBezTo>
                  <a:lnTo>
                    <a:pt x="17885" y="11098"/>
                  </a:lnTo>
                  <a:cubicBezTo>
                    <a:pt x="17932" y="11133"/>
                    <a:pt x="17979" y="11150"/>
                    <a:pt x="18022" y="11150"/>
                  </a:cubicBezTo>
                  <a:cubicBezTo>
                    <a:pt x="18142" y="11150"/>
                    <a:pt x="18235" y="11028"/>
                    <a:pt x="18235" y="10835"/>
                  </a:cubicBezTo>
                  <a:cubicBezTo>
                    <a:pt x="18235" y="10572"/>
                    <a:pt x="18104" y="10309"/>
                    <a:pt x="17885" y="10178"/>
                  </a:cubicBezTo>
                  <a:lnTo>
                    <a:pt x="351" y="52"/>
                  </a:lnTo>
                  <a:cubicBezTo>
                    <a:pt x="304" y="17"/>
                    <a:pt x="258" y="1"/>
                    <a:pt x="214" y="1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5" name="Google Shape;535;p23"/>
            <p:cNvSpPr/>
            <p:nvPr/>
          </p:nvSpPr>
          <p:spPr>
            <a:xfrm>
              <a:off x="3256031" y="1300532"/>
              <a:ext cx="1128695" cy="653111"/>
            </a:xfrm>
            <a:custGeom>
              <a:avLst/>
              <a:gdLst/>
              <a:ahLst/>
              <a:cxnLst/>
              <a:rect l="l" t="t" r="r" b="b"/>
              <a:pathLst>
                <a:path w="30378" h="17578" extrusionOk="0">
                  <a:moveTo>
                    <a:pt x="28449" y="1"/>
                  </a:moveTo>
                  <a:lnTo>
                    <a:pt x="1" y="16438"/>
                  </a:lnTo>
                  <a:lnTo>
                    <a:pt x="1929" y="17578"/>
                  </a:lnTo>
                  <a:lnTo>
                    <a:pt x="30377" y="1140"/>
                  </a:lnTo>
                  <a:lnTo>
                    <a:pt x="28449" y="1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6" name="Google Shape;536;p23"/>
            <p:cNvSpPr/>
            <p:nvPr/>
          </p:nvSpPr>
          <p:spPr>
            <a:xfrm>
              <a:off x="3327703" y="1342888"/>
              <a:ext cx="1057023" cy="2653053"/>
            </a:xfrm>
            <a:custGeom>
              <a:avLst/>
              <a:gdLst/>
              <a:ahLst/>
              <a:cxnLst/>
              <a:rect l="l" t="t" r="r" b="b"/>
              <a:pathLst>
                <a:path w="28449" h="71405" extrusionOk="0">
                  <a:moveTo>
                    <a:pt x="28448" y="0"/>
                  </a:moveTo>
                  <a:lnTo>
                    <a:pt x="0" y="16438"/>
                  </a:lnTo>
                  <a:lnTo>
                    <a:pt x="0" y="71404"/>
                  </a:lnTo>
                  <a:lnTo>
                    <a:pt x="28448" y="54967"/>
                  </a:lnTo>
                  <a:lnTo>
                    <a:pt x="2844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7" name="Google Shape;537;p23"/>
            <p:cNvSpPr/>
            <p:nvPr/>
          </p:nvSpPr>
          <p:spPr>
            <a:xfrm>
              <a:off x="3205538" y="1911282"/>
              <a:ext cx="122203" cy="70037"/>
            </a:xfrm>
            <a:custGeom>
              <a:avLst/>
              <a:gdLst/>
              <a:ahLst/>
              <a:cxnLst/>
              <a:rect l="l" t="t" r="r" b="b"/>
              <a:pathLst>
                <a:path w="3289" h="1885" extrusionOk="0">
                  <a:moveTo>
                    <a:pt x="1360" y="0"/>
                  </a:moveTo>
                  <a:lnTo>
                    <a:pt x="1" y="789"/>
                  </a:lnTo>
                  <a:lnTo>
                    <a:pt x="1930" y="1885"/>
                  </a:lnTo>
                  <a:lnTo>
                    <a:pt x="3288" y="1140"/>
                  </a:lnTo>
                  <a:lnTo>
                    <a:pt x="1360" y="0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8" name="Google Shape;538;p23"/>
            <p:cNvSpPr/>
            <p:nvPr/>
          </p:nvSpPr>
          <p:spPr>
            <a:xfrm>
              <a:off x="3277209" y="1953601"/>
              <a:ext cx="50531" cy="2070017"/>
            </a:xfrm>
            <a:custGeom>
              <a:avLst/>
              <a:gdLst/>
              <a:ahLst/>
              <a:cxnLst/>
              <a:rect l="l" t="t" r="r" b="b"/>
              <a:pathLst>
                <a:path w="1360" h="55713" extrusionOk="0">
                  <a:moveTo>
                    <a:pt x="1359" y="1"/>
                  </a:moveTo>
                  <a:lnTo>
                    <a:pt x="1" y="746"/>
                  </a:lnTo>
                  <a:lnTo>
                    <a:pt x="1" y="55713"/>
                  </a:lnTo>
                  <a:lnTo>
                    <a:pt x="1359" y="54967"/>
                  </a:lnTo>
                  <a:lnTo>
                    <a:pt x="135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9" name="Google Shape;539;p23"/>
            <p:cNvSpPr/>
            <p:nvPr/>
          </p:nvSpPr>
          <p:spPr>
            <a:xfrm>
              <a:off x="3205538" y="1981281"/>
              <a:ext cx="71709" cy="2084693"/>
            </a:xfrm>
            <a:custGeom>
              <a:avLst/>
              <a:gdLst/>
              <a:ahLst/>
              <a:cxnLst/>
              <a:rect l="l" t="t" r="r" b="b"/>
              <a:pathLst>
                <a:path w="1930" h="56108" extrusionOk="0">
                  <a:moveTo>
                    <a:pt x="1930" y="1"/>
                  </a:moveTo>
                  <a:lnTo>
                    <a:pt x="1" y="1097"/>
                  </a:lnTo>
                  <a:lnTo>
                    <a:pt x="1" y="56107"/>
                  </a:lnTo>
                  <a:lnTo>
                    <a:pt x="1930" y="54968"/>
                  </a:lnTo>
                  <a:lnTo>
                    <a:pt x="193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0" name="Google Shape;540;p23"/>
            <p:cNvSpPr/>
            <p:nvPr/>
          </p:nvSpPr>
          <p:spPr>
            <a:xfrm>
              <a:off x="3133903" y="1940597"/>
              <a:ext cx="143344" cy="81444"/>
            </a:xfrm>
            <a:custGeom>
              <a:avLst/>
              <a:gdLst/>
              <a:ahLst/>
              <a:cxnLst/>
              <a:rect l="l" t="t" r="r" b="b"/>
              <a:pathLst>
                <a:path w="3858" h="2192" extrusionOk="0">
                  <a:moveTo>
                    <a:pt x="1929" y="0"/>
                  </a:moveTo>
                  <a:lnTo>
                    <a:pt x="0" y="1096"/>
                  </a:lnTo>
                  <a:lnTo>
                    <a:pt x="1929" y="2192"/>
                  </a:lnTo>
                  <a:lnTo>
                    <a:pt x="3858" y="1096"/>
                  </a:lnTo>
                  <a:lnTo>
                    <a:pt x="1929" y="0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1" name="Google Shape;541;p23"/>
            <p:cNvSpPr/>
            <p:nvPr/>
          </p:nvSpPr>
          <p:spPr>
            <a:xfrm>
              <a:off x="3115995" y="1445472"/>
              <a:ext cx="1416943" cy="809459"/>
            </a:xfrm>
            <a:custGeom>
              <a:avLst/>
              <a:gdLst/>
              <a:ahLst/>
              <a:cxnLst/>
              <a:rect l="l" t="t" r="r" b="b"/>
              <a:pathLst>
                <a:path w="38136" h="21786" extrusionOk="0">
                  <a:moveTo>
                    <a:pt x="33182" y="1"/>
                  </a:moveTo>
                  <a:lnTo>
                    <a:pt x="2411" y="17797"/>
                  </a:lnTo>
                  <a:cubicBezTo>
                    <a:pt x="2411" y="17797"/>
                    <a:pt x="0" y="21786"/>
                    <a:pt x="8065" y="21786"/>
                  </a:cubicBezTo>
                  <a:lnTo>
                    <a:pt x="38135" y="3464"/>
                  </a:lnTo>
                  <a:cubicBezTo>
                    <a:pt x="34146" y="2543"/>
                    <a:pt x="33182" y="1"/>
                    <a:pt x="3318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2" name="Google Shape;542;p23"/>
            <p:cNvSpPr/>
            <p:nvPr/>
          </p:nvSpPr>
          <p:spPr>
            <a:xfrm>
              <a:off x="3343976" y="1427564"/>
              <a:ext cx="1250823" cy="721513"/>
            </a:xfrm>
            <a:custGeom>
              <a:avLst/>
              <a:gdLst/>
              <a:ahLst/>
              <a:cxnLst/>
              <a:rect l="l" t="t" r="r" b="b"/>
              <a:pathLst>
                <a:path w="33665" h="19419" extrusionOk="0">
                  <a:moveTo>
                    <a:pt x="31736" y="1"/>
                  </a:moveTo>
                  <a:lnTo>
                    <a:pt x="1" y="18279"/>
                  </a:lnTo>
                  <a:lnTo>
                    <a:pt x="1929" y="19419"/>
                  </a:lnTo>
                  <a:lnTo>
                    <a:pt x="33665" y="1096"/>
                  </a:lnTo>
                  <a:lnTo>
                    <a:pt x="31736" y="1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3" name="Google Shape;543;p23"/>
            <p:cNvSpPr/>
            <p:nvPr/>
          </p:nvSpPr>
          <p:spPr>
            <a:xfrm>
              <a:off x="3487320" y="1468286"/>
              <a:ext cx="1107479" cy="2682368"/>
            </a:xfrm>
            <a:custGeom>
              <a:avLst/>
              <a:gdLst/>
              <a:ahLst/>
              <a:cxnLst/>
              <a:rect l="l" t="t" r="r" b="b"/>
              <a:pathLst>
                <a:path w="29807" h="72194" extrusionOk="0">
                  <a:moveTo>
                    <a:pt x="29807" y="0"/>
                  </a:moveTo>
                  <a:lnTo>
                    <a:pt x="0" y="17183"/>
                  </a:lnTo>
                  <a:lnTo>
                    <a:pt x="0" y="72194"/>
                  </a:lnTo>
                  <a:lnTo>
                    <a:pt x="29807" y="54967"/>
                  </a:lnTo>
                  <a:lnTo>
                    <a:pt x="2980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4" name="Google Shape;544;p23"/>
            <p:cNvSpPr/>
            <p:nvPr/>
          </p:nvSpPr>
          <p:spPr>
            <a:xfrm>
              <a:off x="3642032" y="1927556"/>
              <a:ext cx="846911" cy="723148"/>
            </a:xfrm>
            <a:custGeom>
              <a:avLst/>
              <a:gdLst/>
              <a:ahLst/>
              <a:cxnLst/>
              <a:rect l="l" t="t" r="r" b="b"/>
              <a:pathLst>
                <a:path w="22794" h="19463" extrusionOk="0">
                  <a:moveTo>
                    <a:pt x="22794" y="0"/>
                  </a:moveTo>
                  <a:lnTo>
                    <a:pt x="0" y="13150"/>
                  </a:lnTo>
                  <a:lnTo>
                    <a:pt x="0" y="19462"/>
                  </a:lnTo>
                  <a:lnTo>
                    <a:pt x="22794" y="6312"/>
                  </a:lnTo>
                  <a:lnTo>
                    <a:pt x="2279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5" name="Google Shape;545;p23"/>
            <p:cNvSpPr/>
            <p:nvPr/>
          </p:nvSpPr>
          <p:spPr>
            <a:xfrm>
              <a:off x="3857010" y="2487515"/>
              <a:ext cx="418588" cy="266067"/>
            </a:xfrm>
            <a:custGeom>
              <a:avLst/>
              <a:gdLst/>
              <a:ahLst/>
              <a:cxnLst/>
              <a:rect l="l" t="t" r="r" b="b"/>
              <a:pathLst>
                <a:path w="11266" h="7161" extrusionOk="0">
                  <a:moveTo>
                    <a:pt x="11071" y="0"/>
                  </a:moveTo>
                  <a:cubicBezTo>
                    <a:pt x="11026" y="0"/>
                    <a:pt x="10973" y="17"/>
                    <a:pt x="10915" y="52"/>
                  </a:cubicBezTo>
                  <a:lnTo>
                    <a:pt x="351" y="6188"/>
                  </a:lnTo>
                  <a:cubicBezTo>
                    <a:pt x="132" y="6320"/>
                    <a:pt x="0" y="6583"/>
                    <a:pt x="0" y="6846"/>
                  </a:cubicBezTo>
                  <a:cubicBezTo>
                    <a:pt x="0" y="7038"/>
                    <a:pt x="71" y="7160"/>
                    <a:pt x="194" y="7160"/>
                  </a:cubicBezTo>
                  <a:cubicBezTo>
                    <a:pt x="240" y="7160"/>
                    <a:pt x="292" y="7144"/>
                    <a:pt x="351" y="7109"/>
                  </a:cubicBezTo>
                  <a:lnTo>
                    <a:pt x="10915" y="972"/>
                  </a:lnTo>
                  <a:cubicBezTo>
                    <a:pt x="11134" y="841"/>
                    <a:pt x="11265" y="578"/>
                    <a:pt x="11265" y="315"/>
                  </a:cubicBezTo>
                  <a:cubicBezTo>
                    <a:pt x="11265" y="122"/>
                    <a:pt x="11195" y="0"/>
                    <a:pt x="1107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6" name="Google Shape;546;p23"/>
            <p:cNvSpPr/>
            <p:nvPr/>
          </p:nvSpPr>
          <p:spPr>
            <a:xfrm>
              <a:off x="3977503" y="2708995"/>
              <a:ext cx="177564" cy="126030"/>
            </a:xfrm>
            <a:custGeom>
              <a:avLst/>
              <a:gdLst/>
              <a:ahLst/>
              <a:cxnLst/>
              <a:rect l="l" t="t" r="r" b="b"/>
              <a:pathLst>
                <a:path w="4779" h="3392" extrusionOk="0">
                  <a:moveTo>
                    <a:pt x="4566" y="0"/>
                  </a:moveTo>
                  <a:cubicBezTo>
                    <a:pt x="4522" y="0"/>
                    <a:pt x="4475" y="17"/>
                    <a:pt x="4428" y="52"/>
                  </a:cubicBezTo>
                  <a:lnTo>
                    <a:pt x="352" y="2419"/>
                  </a:lnTo>
                  <a:cubicBezTo>
                    <a:pt x="132" y="2551"/>
                    <a:pt x="1" y="2814"/>
                    <a:pt x="1" y="3077"/>
                  </a:cubicBezTo>
                  <a:cubicBezTo>
                    <a:pt x="1" y="3269"/>
                    <a:pt x="71" y="3391"/>
                    <a:pt x="195" y="3391"/>
                  </a:cubicBezTo>
                  <a:cubicBezTo>
                    <a:pt x="240" y="3391"/>
                    <a:pt x="293" y="3375"/>
                    <a:pt x="352" y="3340"/>
                  </a:cubicBezTo>
                  <a:lnTo>
                    <a:pt x="4428" y="973"/>
                  </a:lnTo>
                  <a:cubicBezTo>
                    <a:pt x="4647" y="841"/>
                    <a:pt x="4779" y="578"/>
                    <a:pt x="4779" y="315"/>
                  </a:cubicBezTo>
                  <a:cubicBezTo>
                    <a:pt x="4779" y="123"/>
                    <a:pt x="4685" y="0"/>
                    <a:pt x="456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7" name="Google Shape;547;p23"/>
            <p:cNvSpPr/>
            <p:nvPr/>
          </p:nvSpPr>
          <p:spPr>
            <a:xfrm>
              <a:off x="3415648" y="2106716"/>
              <a:ext cx="71709" cy="2084656"/>
            </a:xfrm>
            <a:custGeom>
              <a:avLst/>
              <a:gdLst/>
              <a:ahLst/>
              <a:cxnLst/>
              <a:rect l="l" t="t" r="r" b="b"/>
              <a:pathLst>
                <a:path w="1930" h="56107" extrusionOk="0">
                  <a:moveTo>
                    <a:pt x="1929" y="0"/>
                  </a:moveTo>
                  <a:lnTo>
                    <a:pt x="0" y="1140"/>
                  </a:lnTo>
                  <a:lnTo>
                    <a:pt x="0" y="56106"/>
                  </a:lnTo>
                  <a:lnTo>
                    <a:pt x="1929" y="55011"/>
                  </a:lnTo>
                  <a:lnTo>
                    <a:pt x="192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8" name="Google Shape;548;p23"/>
            <p:cNvSpPr/>
            <p:nvPr/>
          </p:nvSpPr>
          <p:spPr>
            <a:xfrm>
              <a:off x="3112725" y="1981281"/>
              <a:ext cx="304597" cy="2222835"/>
            </a:xfrm>
            <a:custGeom>
              <a:avLst/>
              <a:gdLst/>
              <a:ahLst/>
              <a:cxnLst/>
              <a:rect l="l" t="t" r="r" b="b"/>
              <a:pathLst>
                <a:path w="8198" h="59826" extrusionOk="0">
                  <a:moveTo>
                    <a:pt x="614" y="1"/>
                  </a:moveTo>
                  <a:lnTo>
                    <a:pt x="351" y="1009"/>
                  </a:lnTo>
                  <a:lnTo>
                    <a:pt x="570" y="54968"/>
                  </a:lnTo>
                  <a:cubicBezTo>
                    <a:pt x="570" y="54968"/>
                    <a:pt x="0" y="57335"/>
                    <a:pt x="3156" y="58956"/>
                  </a:cubicBezTo>
                  <a:cubicBezTo>
                    <a:pt x="4509" y="59633"/>
                    <a:pt x="5620" y="59826"/>
                    <a:pt x="6448" y="59826"/>
                  </a:cubicBezTo>
                  <a:cubicBezTo>
                    <a:pt x="7552" y="59826"/>
                    <a:pt x="8153" y="59482"/>
                    <a:pt x="8153" y="59482"/>
                  </a:cubicBezTo>
                  <a:lnTo>
                    <a:pt x="8197" y="4472"/>
                  </a:lnTo>
                  <a:lnTo>
                    <a:pt x="6269" y="3376"/>
                  </a:lnTo>
                  <a:cubicBezTo>
                    <a:pt x="5482" y="3666"/>
                    <a:pt x="4856" y="3786"/>
                    <a:pt x="4359" y="3786"/>
                  </a:cubicBezTo>
                  <a:cubicBezTo>
                    <a:pt x="2005" y="3786"/>
                    <a:pt x="2543" y="1097"/>
                    <a:pt x="2543" y="1097"/>
                  </a:cubicBezTo>
                  <a:lnTo>
                    <a:pt x="61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9" name="Google Shape;549;p23"/>
            <p:cNvSpPr/>
            <p:nvPr/>
          </p:nvSpPr>
          <p:spPr>
            <a:xfrm>
              <a:off x="3125766" y="1981281"/>
              <a:ext cx="289920" cy="188079"/>
            </a:xfrm>
            <a:custGeom>
              <a:avLst/>
              <a:gdLst/>
              <a:ahLst/>
              <a:cxnLst/>
              <a:rect l="l" t="t" r="r" b="b"/>
              <a:pathLst>
                <a:path w="7803" h="5062" extrusionOk="0">
                  <a:moveTo>
                    <a:pt x="219" y="1"/>
                  </a:moveTo>
                  <a:cubicBezTo>
                    <a:pt x="88" y="308"/>
                    <a:pt x="0" y="658"/>
                    <a:pt x="0" y="1009"/>
                  </a:cubicBezTo>
                  <a:cubicBezTo>
                    <a:pt x="0" y="2061"/>
                    <a:pt x="88" y="3420"/>
                    <a:pt x="2762" y="4516"/>
                  </a:cubicBezTo>
                  <a:cubicBezTo>
                    <a:pt x="3784" y="4925"/>
                    <a:pt x="4685" y="5061"/>
                    <a:pt x="5432" y="5061"/>
                  </a:cubicBezTo>
                  <a:cubicBezTo>
                    <a:pt x="6926" y="5061"/>
                    <a:pt x="7802" y="4516"/>
                    <a:pt x="7802" y="4516"/>
                  </a:cubicBezTo>
                  <a:lnTo>
                    <a:pt x="5874" y="3420"/>
                  </a:lnTo>
                  <a:cubicBezTo>
                    <a:pt x="5444" y="3571"/>
                    <a:pt x="5062" y="3636"/>
                    <a:pt x="4722" y="3636"/>
                  </a:cubicBezTo>
                  <a:cubicBezTo>
                    <a:pt x="2604" y="3636"/>
                    <a:pt x="2148" y="1097"/>
                    <a:pt x="2148" y="1097"/>
                  </a:cubicBezTo>
                  <a:lnTo>
                    <a:pt x="219" y="1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2" name="TextBox 1"/>
          <p:cNvSpPr txBox="1"/>
          <p:nvPr/>
        </p:nvSpPr>
        <p:spPr>
          <a:xfrm rot="20084208" flipH="1">
            <a:off x="6371398" y="6245988"/>
            <a:ext cx="27351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Nutqiy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kompetensiya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669328">
            <a:off x="9693161" y="5738832"/>
            <a:ext cx="2264358" cy="952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Lingvistik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kompetensiya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149532" y="6877041"/>
            <a:ext cx="3901778" cy="84924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149533" y="5656055"/>
            <a:ext cx="3901778" cy="94496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3994498" y="5757097"/>
            <a:ext cx="2362200" cy="5837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ea typeface="Roboto" panose="020B0604020202020204" charset="0"/>
                <a:cs typeface="Arial" panose="020B0604020202020204" pitchFamily="34" charset="0"/>
              </a:rPr>
              <a:t>Orfografiya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ea typeface="Roboto" panose="020B060402020202020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3994498" y="6974977"/>
            <a:ext cx="2211847" cy="63124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ea typeface="Roboto" panose="020B0604020202020204" charset="0"/>
                <a:cs typeface="Arial" panose="020B0604020202020204" pitchFamily="34" charset="0"/>
              </a:rPr>
              <a:t>Leksika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ea typeface="Roboto" panose="020B0604020202020204" charset="0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47560" y="8035566"/>
            <a:ext cx="3901778" cy="944962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3870760" y="8129885"/>
            <a:ext cx="2548180" cy="69869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ea typeface="Roboto" panose="020B0604020202020204" charset="0"/>
                <a:cs typeface="Arial" panose="020B0604020202020204" pitchFamily="34" charset="0"/>
              </a:rPr>
              <a:t>Grammatika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ea typeface="Roboto" panose="020B060402020202020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147560" y="9379110"/>
            <a:ext cx="3901778" cy="890093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3974280" y="9561581"/>
            <a:ext cx="2211847" cy="49309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ea typeface="Roboto" panose="020B0604020202020204" charset="0"/>
                <a:cs typeface="Arial" panose="020B0604020202020204" pitchFamily="34" charset="0"/>
              </a:rPr>
              <a:t>Uslubiyat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ea typeface="Roboto" panose="020B0604020202020204" charset="0"/>
              <a:cs typeface="Arial" panose="020B060402020202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28286" y="-40727"/>
            <a:ext cx="17996952" cy="144487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91177" y="119068"/>
            <a:ext cx="2359356" cy="92057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84769" y="181363"/>
            <a:ext cx="3322608" cy="920576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12884" y="8160829"/>
            <a:ext cx="3901778" cy="1202046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2218058" y="8341392"/>
            <a:ext cx="1940902" cy="7860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ea typeface="Roboto" panose="020B0604020202020204" charset="0"/>
                <a:cs typeface="Arial" panose="020B0604020202020204" pitchFamily="34" charset="0"/>
              </a:rPr>
              <a:t>Yozish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ea typeface="Roboto" panose="020B060402020202020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638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2" name="Google Shape;1732;p51"/>
          <p:cNvSpPr txBox="1">
            <a:spLocks noGrp="1"/>
          </p:cNvSpPr>
          <p:nvPr>
            <p:ph type="ctrTitle"/>
          </p:nvPr>
        </p:nvSpPr>
        <p:spPr>
          <a:xfrm>
            <a:off x="822327" y="1891633"/>
            <a:ext cx="16769014" cy="1054484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28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A</a:t>
            </a:r>
            <a:r>
              <a:rPr lang="en" sz="2800" b="1" dirty="0"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dabiyot fanidan malaka talablari</a:t>
            </a:r>
            <a:endParaRPr sz="2800" dirty="0"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grpSp>
        <p:nvGrpSpPr>
          <p:cNvPr id="1733" name="Google Shape;1733;p51"/>
          <p:cNvGrpSpPr/>
          <p:nvPr/>
        </p:nvGrpSpPr>
        <p:grpSpPr>
          <a:xfrm>
            <a:off x="6132589" y="3786067"/>
            <a:ext cx="5736540" cy="3865842"/>
            <a:chOff x="3092686" y="2589542"/>
            <a:chExt cx="2914826" cy="1964295"/>
          </a:xfrm>
        </p:grpSpPr>
        <p:sp>
          <p:nvSpPr>
            <p:cNvPr id="1734" name="Google Shape;1734;p51"/>
            <p:cNvSpPr/>
            <p:nvPr/>
          </p:nvSpPr>
          <p:spPr>
            <a:xfrm>
              <a:off x="5385224" y="4060800"/>
              <a:ext cx="405125" cy="363825"/>
            </a:xfrm>
            <a:custGeom>
              <a:avLst/>
              <a:gdLst/>
              <a:ahLst/>
              <a:cxnLst/>
              <a:rect l="l" t="t" r="r" b="b"/>
              <a:pathLst>
                <a:path w="971" h="716" fill="none" extrusionOk="0">
                  <a:moveTo>
                    <a:pt x="0" y="1"/>
                  </a:moveTo>
                  <a:lnTo>
                    <a:pt x="970" y="716"/>
                  </a:ln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5" name="Google Shape;1735;p51"/>
            <p:cNvSpPr/>
            <p:nvPr/>
          </p:nvSpPr>
          <p:spPr>
            <a:xfrm>
              <a:off x="5512762" y="2995883"/>
              <a:ext cx="494750" cy="305199"/>
            </a:xfrm>
            <a:custGeom>
              <a:avLst/>
              <a:gdLst/>
              <a:ahLst/>
              <a:cxnLst/>
              <a:rect l="l" t="t" r="r" b="b"/>
              <a:pathLst>
                <a:path w="1832" h="667" fill="none" extrusionOk="0">
                  <a:moveTo>
                    <a:pt x="1831" y="0"/>
                  </a:moveTo>
                  <a:lnTo>
                    <a:pt x="1" y="667"/>
                  </a:ln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6" name="Google Shape;1736;p51"/>
            <p:cNvSpPr/>
            <p:nvPr/>
          </p:nvSpPr>
          <p:spPr>
            <a:xfrm>
              <a:off x="3335942" y="4002177"/>
              <a:ext cx="440224" cy="363825"/>
            </a:xfrm>
            <a:custGeom>
              <a:avLst/>
              <a:gdLst/>
              <a:ahLst/>
              <a:cxnLst/>
              <a:rect l="l" t="t" r="r" b="b"/>
              <a:pathLst>
                <a:path w="1165" h="632" fill="none" extrusionOk="0">
                  <a:moveTo>
                    <a:pt x="0" y="631"/>
                  </a:moveTo>
                  <a:lnTo>
                    <a:pt x="1164" y="1"/>
                  </a:ln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7" name="Google Shape;1737;p51"/>
            <p:cNvSpPr/>
            <p:nvPr/>
          </p:nvSpPr>
          <p:spPr>
            <a:xfrm>
              <a:off x="3092686" y="3098648"/>
              <a:ext cx="579303" cy="243599"/>
            </a:xfrm>
            <a:custGeom>
              <a:avLst/>
              <a:gdLst/>
              <a:ahLst/>
              <a:cxnLst/>
              <a:rect l="l" t="t" r="r" b="b"/>
              <a:pathLst>
                <a:path w="2619" h="644" fill="none" extrusionOk="0">
                  <a:moveTo>
                    <a:pt x="0" y="1"/>
                  </a:moveTo>
                  <a:lnTo>
                    <a:pt x="2619" y="643"/>
                  </a:lnTo>
                </a:path>
              </a:pathLst>
            </a:custGeom>
            <a:noFill/>
            <a:ln w="2857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8" name="Google Shape;1738;p51"/>
            <p:cNvSpPr/>
            <p:nvPr/>
          </p:nvSpPr>
          <p:spPr>
            <a:xfrm>
              <a:off x="3714491" y="2649687"/>
              <a:ext cx="1880534" cy="1880655"/>
            </a:xfrm>
            <a:custGeom>
              <a:avLst/>
              <a:gdLst/>
              <a:ahLst/>
              <a:cxnLst/>
              <a:rect l="l" t="t" r="r" b="b"/>
              <a:pathLst>
                <a:path w="15540" h="15541" extrusionOk="0">
                  <a:moveTo>
                    <a:pt x="7770" y="1"/>
                  </a:moveTo>
                  <a:cubicBezTo>
                    <a:pt x="3479" y="1"/>
                    <a:pt x="0" y="3480"/>
                    <a:pt x="0" y="7771"/>
                  </a:cubicBezTo>
                  <a:cubicBezTo>
                    <a:pt x="0" y="12062"/>
                    <a:pt x="3479" y="15540"/>
                    <a:pt x="7770" y="15540"/>
                  </a:cubicBezTo>
                  <a:cubicBezTo>
                    <a:pt x="12061" y="15540"/>
                    <a:pt x="15540" y="12062"/>
                    <a:pt x="15540" y="7771"/>
                  </a:cubicBezTo>
                  <a:cubicBezTo>
                    <a:pt x="15540" y="3480"/>
                    <a:pt x="12061" y="1"/>
                    <a:pt x="7770" y="1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39" name="Google Shape;1739;p51"/>
            <p:cNvSpPr/>
            <p:nvPr/>
          </p:nvSpPr>
          <p:spPr>
            <a:xfrm>
              <a:off x="3660155" y="2604306"/>
              <a:ext cx="1880655" cy="1880534"/>
            </a:xfrm>
            <a:custGeom>
              <a:avLst/>
              <a:gdLst/>
              <a:ahLst/>
              <a:cxnLst/>
              <a:rect l="l" t="t" r="r" b="b"/>
              <a:pathLst>
                <a:path w="15541" h="15540" extrusionOk="0">
                  <a:moveTo>
                    <a:pt x="7770" y="0"/>
                  </a:moveTo>
                  <a:cubicBezTo>
                    <a:pt x="3479" y="0"/>
                    <a:pt x="1" y="3479"/>
                    <a:pt x="1" y="7770"/>
                  </a:cubicBezTo>
                  <a:cubicBezTo>
                    <a:pt x="1" y="12061"/>
                    <a:pt x="3479" y="15540"/>
                    <a:pt x="7770" y="15540"/>
                  </a:cubicBezTo>
                  <a:cubicBezTo>
                    <a:pt x="12061" y="15540"/>
                    <a:pt x="15540" y="12061"/>
                    <a:pt x="15540" y="7770"/>
                  </a:cubicBezTo>
                  <a:cubicBezTo>
                    <a:pt x="15540" y="3479"/>
                    <a:pt x="12061" y="0"/>
                    <a:pt x="77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0" name="Google Shape;1740;p51"/>
            <p:cNvSpPr/>
            <p:nvPr/>
          </p:nvSpPr>
          <p:spPr>
            <a:xfrm>
              <a:off x="3646965" y="2589542"/>
              <a:ext cx="1908488" cy="1907036"/>
            </a:xfrm>
            <a:custGeom>
              <a:avLst/>
              <a:gdLst/>
              <a:ahLst/>
              <a:cxnLst/>
              <a:rect l="l" t="t" r="r" b="b"/>
              <a:pathLst>
                <a:path w="15771" h="15759" fill="none" extrusionOk="0">
                  <a:moveTo>
                    <a:pt x="15649" y="7674"/>
                  </a:moveTo>
                  <a:cubicBezTo>
                    <a:pt x="15770" y="11965"/>
                    <a:pt x="12376" y="15540"/>
                    <a:pt x="8085" y="15650"/>
                  </a:cubicBezTo>
                  <a:cubicBezTo>
                    <a:pt x="3794" y="15759"/>
                    <a:pt x="231" y="12377"/>
                    <a:pt x="110" y="8086"/>
                  </a:cubicBezTo>
                  <a:cubicBezTo>
                    <a:pt x="0" y="3795"/>
                    <a:pt x="3382" y="231"/>
                    <a:pt x="7673" y="110"/>
                  </a:cubicBezTo>
                  <a:cubicBezTo>
                    <a:pt x="11964" y="1"/>
                    <a:pt x="15540" y="3383"/>
                    <a:pt x="15649" y="7674"/>
                  </a:cubicBezTo>
                  <a:close/>
                </a:path>
              </a:pathLst>
            </a:custGeom>
            <a:noFill/>
            <a:ln w="5750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1" name="Google Shape;1741;p51"/>
            <p:cNvSpPr/>
            <p:nvPr/>
          </p:nvSpPr>
          <p:spPr>
            <a:xfrm>
              <a:off x="3780444" y="2724594"/>
              <a:ext cx="1640082" cy="1639961"/>
            </a:xfrm>
            <a:custGeom>
              <a:avLst/>
              <a:gdLst/>
              <a:ahLst/>
              <a:cxnLst/>
              <a:rect l="l" t="t" r="r" b="b"/>
              <a:pathLst>
                <a:path w="13553" h="13552" extrusionOk="0">
                  <a:moveTo>
                    <a:pt x="6776" y="0"/>
                  </a:moveTo>
                  <a:cubicBezTo>
                    <a:pt x="3031" y="0"/>
                    <a:pt x="0" y="3042"/>
                    <a:pt x="0" y="6776"/>
                  </a:cubicBezTo>
                  <a:cubicBezTo>
                    <a:pt x="0" y="10521"/>
                    <a:pt x="3031" y="13552"/>
                    <a:pt x="6776" y="13552"/>
                  </a:cubicBezTo>
                  <a:cubicBezTo>
                    <a:pt x="10510" y="13552"/>
                    <a:pt x="13552" y="10521"/>
                    <a:pt x="13552" y="6776"/>
                  </a:cubicBezTo>
                  <a:cubicBezTo>
                    <a:pt x="13552" y="3042"/>
                    <a:pt x="10510" y="0"/>
                    <a:pt x="6776" y="0"/>
                  </a:cubicBezTo>
                  <a:close/>
                </a:path>
              </a:pathLst>
            </a:custGeom>
            <a:solidFill>
              <a:srgbClr val="9AD6C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2" name="Google Shape;1742;p51"/>
            <p:cNvSpPr/>
            <p:nvPr/>
          </p:nvSpPr>
          <p:spPr>
            <a:xfrm>
              <a:off x="4222029" y="2847787"/>
              <a:ext cx="1006340" cy="1706034"/>
            </a:xfrm>
            <a:custGeom>
              <a:avLst/>
              <a:gdLst/>
              <a:ahLst/>
              <a:cxnLst/>
              <a:rect l="l" t="t" r="r" b="b"/>
              <a:pathLst>
                <a:path w="8316" h="14098" extrusionOk="0">
                  <a:moveTo>
                    <a:pt x="3952" y="0"/>
                  </a:moveTo>
                  <a:cubicBezTo>
                    <a:pt x="2315" y="0"/>
                    <a:pt x="824" y="994"/>
                    <a:pt x="642" y="2570"/>
                  </a:cubicBezTo>
                  <a:lnTo>
                    <a:pt x="109" y="5237"/>
                  </a:lnTo>
                  <a:lnTo>
                    <a:pt x="958" y="5237"/>
                  </a:lnTo>
                  <a:lnTo>
                    <a:pt x="909" y="5867"/>
                  </a:lnTo>
                  <a:lnTo>
                    <a:pt x="3503" y="5794"/>
                  </a:lnTo>
                  <a:lnTo>
                    <a:pt x="3503" y="5794"/>
                  </a:lnTo>
                  <a:cubicBezTo>
                    <a:pt x="2679" y="6182"/>
                    <a:pt x="1782" y="6376"/>
                    <a:pt x="873" y="6388"/>
                  </a:cubicBezTo>
                  <a:lnTo>
                    <a:pt x="788" y="7673"/>
                  </a:lnTo>
                  <a:lnTo>
                    <a:pt x="2739" y="7637"/>
                  </a:lnTo>
                  <a:lnTo>
                    <a:pt x="2691" y="8231"/>
                  </a:lnTo>
                  <a:lnTo>
                    <a:pt x="2194" y="8255"/>
                  </a:lnTo>
                  <a:lnTo>
                    <a:pt x="2146" y="9491"/>
                  </a:lnTo>
                  <a:cubicBezTo>
                    <a:pt x="1030" y="11031"/>
                    <a:pt x="327" y="13031"/>
                    <a:pt x="0" y="14097"/>
                  </a:cubicBezTo>
                  <a:lnTo>
                    <a:pt x="7564" y="14097"/>
                  </a:lnTo>
                  <a:cubicBezTo>
                    <a:pt x="8315" y="9309"/>
                    <a:pt x="5976" y="9261"/>
                    <a:pt x="5976" y="9261"/>
                  </a:cubicBezTo>
                  <a:lnTo>
                    <a:pt x="6158" y="8049"/>
                  </a:lnTo>
                  <a:lnTo>
                    <a:pt x="5794" y="8073"/>
                  </a:lnTo>
                  <a:cubicBezTo>
                    <a:pt x="5867" y="7637"/>
                    <a:pt x="5964" y="7103"/>
                    <a:pt x="6109" y="6473"/>
                  </a:cubicBezTo>
                  <a:cubicBezTo>
                    <a:pt x="6388" y="5200"/>
                    <a:pt x="7164" y="3794"/>
                    <a:pt x="7140" y="3031"/>
                  </a:cubicBezTo>
                  <a:cubicBezTo>
                    <a:pt x="7055" y="1334"/>
                    <a:pt x="5649" y="0"/>
                    <a:pt x="3952" y="0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3" name="Google Shape;1743;p51"/>
            <p:cNvSpPr/>
            <p:nvPr/>
          </p:nvSpPr>
          <p:spPr>
            <a:xfrm>
              <a:off x="4157407" y="2847787"/>
              <a:ext cx="855316" cy="1130983"/>
            </a:xfrm>
            <a:custGeom>
              <a:avLst/>
              <a:gdLst/>
              <a:ahLst/>
              <a:cxnLst/>
              <a:rect l="l" t="t" r="r" b="b"/>
              <a:pathLst>
                <a:path w="7068" h="9346" extrusionOk="0">
                  <a:moveTo>
                    <a:pt x="3843" y="0"/>
                  </a:moveTo>
                  <a:cubicBezTo>
                    <a:pt x="2207" y="0"/>
                    <a:pt x="728" y="994"/>
                    <a:pt x="534" y="2570"/>
                  </a:cubicBezTo>
                  <a:lnTo>
                    <a:pt x="1" y="5225"/>
                  </a:lnTo>
                  <a:lnTo>
                    <a:pt x="849" y="5225"/>
                  </a:lnTo>
                  <a:lnTo>
                    <a:pt x="801" y="5867"/>
                  </a:lnTo>
                  <a:lnTo>
                    <a:pt x="3395" y="5782"/>
                  </a:lnTo>
                  <a:lnTo>
                    <a:pt x="3395" y="5782"/>
                  </a:lnTo>
                  <a:cubicBezTo>
                    <a:pt x="2570" y="6170"/>
                    <a:pt x="1673" y="6376"/>
                    <a:pt x="764" y="6376"/>
                  </a:cubicBezTo>
                  <a:lnTo>
                    <a:pt x="679" y="7673"/>
                  </a:lnTo>
                  <a:lnTo>
                    <a:pt x="2631" y="7637"/>
                  </a:lnTo>
                  <a:lnTo>
                    <a:pt x="2486" y="9346"/>
                  </a:lnTo>
                  <a:lnTo>
                    <a:pt x="5516" y="9346"/>
                  </a:lnTo>
                  <a:cubicBezTo>
                    <a:pt x="5625" y="8376"/>
                    <a:pt x="5783" y="7418"/>
                    <a:pt x="6013" y="6473"/>
                  </a:cubicBezTo>
                  <a:cubicBezTo>
                    <a:pt x="6292" y="5200"/>
                    <a:pt x="7067" y="3794"/>
                    <a:pt x="7043" y="3031"/>
                  </a:cubicBezTo>
                  <a:cubicBezTo>
                    <a:pt x="6946" y="1334"/>
                    <a:pt x="5552" y="0"/>
                    <a:pt x="3843" y="0"/>
                  </a:cubicBezTo>
                  <a:close/>
                </a:path>
              </a:pathLst>
            </a:custGeom>
            <a:solidFill>
              <a:srgbClr val="FBB7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4" name="Google Shape;1744;p51"/>
            <p:cNvSpPr/>
            <p:nvPr/>
          </p:nvSpPr>
          <p:spPr>
            <a:xfrm>
              <a:off x="4336388" y="3248224"/>
              <a:ext cx="187932" cy="153807"/>
            </a:xfrm>
            <a:custGeom>
              <a:avLst/>
              <a:gdLst/>
              <a:ahLst/>
              <a:cxnLst/>
              <a:rect l="l" t="t" r="r" b="b"/>
              <a:pathLst>
                <a:path w="1553" h="1271" extrusionOk="0">
                  <a:moveTo>
                    <a:pt x="110" y="0"/>
                  </a:moveTo>
                  <a:cubicBezTo>
                    <a:pt x="1" y="231"/>
                    <a:pt x="1" y="485"/>
                    <a:pt x="73" y="728"/>
                  </a:cubicBezTo>
                  <a:cubicBezTo>
                    <a:pt x="122" y="861"/>
                    <a:pt x="194" y="982"/>
                    <a:pt x="291" y="1079"/>
                  </a:cubicBezTo>
                  <a:cubicBezTo>
                    <a:pt x="418" y="1206"/>
                    <a:pt x="585" y="1270"/>
                    <a:pt x="752" y="1270"/>
                  </a:cubicBezTo>
                  <a:cubicBezTo>
                    <a:pt x="889" y="1270"/>
                    <a:pt x="1025" y="1227"/>
                    <a:pt x="1140" y="1140"/>
                  </a:cubicBezTo>
                  <a:cubicBezTo>
                    <a:pt x="1249" y="1067"/>
                    <a:pt x="1346" y="958"/>
                    <a:pt x="1407" y="837"/>
                  </a:cubicBezTo>
                  <a:cubicBezTo>
                    <a:pt x="1528" y="619"/>
                    <a:pt x="1552" y="364"/>
                    <a:pt x="1491" y="109"/>
                  </a:cubicBezTo>
                  <a:lnTo>
                    <a:pt x="1491" y="109"/>
                  </a:lnTo>
                  <a:cubicBezTo>
                    <a:pt x="1407" y="316"/>
                    <a:pt x="1298" y="497"/>
                    <a:pt x="1152" y="667"/>
                  </a:cubicBezTo>
                  <a:cubicBezTo>
                    <a:pt x="1061" y="809"/>
                    <a:pt x="913" y="879"/>
                    <a:pt x="765" y="879"/>
                  </a:cubicBezTo>
                  <a:cubicBezTo>
                    <a:pt x="597" y="879"/>
                    <a:pt x="430" y="787"/>
                    <a:pt x="352" y="606"/>
                  </a:cubicBezTo>
                  <a:cubicBezTo>
                    <a:pt x="243" y="412"/>
                    <a:pt x="158" y="219"/>
                    <a:pt x="11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5" name="Google Shape;1745;p51"/>
            <p:cNvSpPr/>
            <p:nvPr/>
          </p:nvSpPr>
          <p:spPr>
            <a:xfrm>
              <a:off x="4144216" y="3821712"/>
              <a:ext cx="1007792" cy="732126"/>
            </a:xfrm>
            <a:custGeom>
              <a:avLst/>
              <a:gdLst/>
              <a:ahLst/>
              <a:cxnLst/>
              <a:rect l="l" t="t" r="r" b="b"/>
              <a:pathLst>
                <a:path w="8328" h="6050" extrusionOk="0">
                  <a:moveTo>
                    <a:pt x="6170" y="1"/>
                  </a:moveTo>
                  <a:lnTo>
                    <a:pt x="2195" y="207"/>
                  </a:lnTo>
                  <a:lnTo>
                    <a:pt x="2134" y="1443"/>
                  </a:lnTo>
                  <a:cubicBezTo>
                    <a:pt x="1019" y="2983"/>
                    <a:pt x="316" y="4983"/>
                    <a:pt x="1" y="6049"/>
                  </a:cubicBezTo>
                  <a:lnTo>
                    <a:pt x="7564" y="6049"/>
                  </a:lnTo>
                  <a:cubicBezTo>
                    <a:pt x="8328" y="1261"/>
                    <a:pt x="5989" y="1213"/>
                    <a:pt x="5989" y="1213"/>
                  </a:cubicBezTo>
                  <a:lnTo>
                    <a:pt x="6170" y="1"/>
                  </a:lnTo>
                  <a:close/>
                </a:path>
              </a:pathLst>
            </a:custGeom>
            <a:solidFill>
              <a:srgbClr val="F5887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6" name="Google Shape;1746;p51"/>
            <p:cNvSpPr/>
            <p:nvPr/>
          </p:nvSpPr>
          <p:spPr>
            <a:xfrm>
              <a:off x="4462486" y="2937217"/>
              <a:ext cx="440243" cy="460695"/>
            </a:xfrm>
            <a:custGeom>
              <a:avLst/>
              <a:gdLst/>
              <a:ahLst/>
              <a:cxnLst/>
              <a:rect l="l" t="t" r="r" b="b"/>
              <a:pathLst>
                <a:path w="3638" h="3807" extrusionOk="0">
                  <a:moveTo>
                    <a:pt x="1262" y="631"/>
                  </a:moveTo>
                  <a:cubicBezTo>
                    <a:pt x="1633" y="631"/>
                    <a:pt x="1966" y="968"/>
                    <a:pt x="1892" y="1382"/>
                  </a:cubicBezTo>
                  <a:cubicBezTo>
                    <a:pt x="1828" y="1679"/>
                    <a:pt x="1570" y="1893"/>
                    <a:pt x="1279" y="1893"/>
                  </a:cubicBezTo>
                  <a:cubicBezTo>
                    <a:pt x="1237" y="1893"/>
                    <a:pt x="1195" y="1889"/>
                    <a:pt x="1152" y="1879"/>
                  </a:cubicBezTo>
                  <a:cubicBezTo>
                    <a:pt x="595" y="1782"/>
                    <a:pt x="449" y="1055"/>
                    <a:pt x="910" y="740"/>
                  </a:cubicBezTo>
                  <a:cubicBezTo>
                    <a:pt x="1024" y="664"/>
                    <a:pt x="1145" y="631"/>
                    <a:pt x="1262" y="631"/>
                  </a:cubicBezTo>
                  <a:close/>
                  <a:moveTo>
                    <a:pt x="2636" y="2363"/>
                  </a:moveTo>
                  <a:cubicBezTo>
                    <a:pt x="2693" y="2363"/>
                    <a:pt x="2753" y="2375"/>
                    <a:pt x="2813" y="2401"/>
                  </a:cubicBezTo>
                  <a:cubicBezTo>
                    <a:pt x="3031" y="2498"/>
                    <a:pt x="3140" y="2752"/>
                    <a:pt x="3043" y="2982"/>
                  </a:cubicBezTo>
                  <a:cubicBezTo>
                    <a:pt x="2971" y="3157"/>
                    <a:pt x="2807" y="3245"/>
                    <a:pt x="2642" y="3245"/>
                  </a:cubicBezTo>
                  <a:cubicBezTo>
                    <a:pt x="2474" y="3245"/>
                    <a:pt x="2305" y="3154"/>
                    <a:pt x="2231" y="2970"/>
                  </a:cubicBezTo>
                  <a:cubicBezTo>
                    <a:pt x="2110" y="2667"/>
                    <a:pt x="2343" y="2363"/>
                    <a:pt x="2636" y="2363"/>
                  </a:cubicBezTo>
                  <a:close/>
                  <a:moveTo>
                    <a:pt x="1334" y="1"/>
                  </a:moveTo>
                  <a:lnTo>
                    <a:pt x="1189" y="13"/>
                  </a:lnTo>
                  <a:lnTo>
                    <a:pt x="1165" y="13"/>
                  </a:lnTo>
                  <a:lnTo>
                    <a:pt x="1019" y="25"/>
                  </a:lnTo>
                  <a:lnTo>
                    <a:pt x="1031" y="243"/>
                  </a:lnTo>
                  <a:cubicBezTo>
                    <a:pt x="922" y="267"/>
                    <a:pt x="825" y="316"/>
                    <a:pt x="728" y="364"/>
                  </a:cubicBezTo>
                  <a:lnTo>
                    <a:pt x="595" y="195"/>
                  </a:lnTo>
                  <a:lnTo>
                    <a:pt x="474" y="292"/>
                  </a:lnTo>
                  <a:lnTo>
                    <a:pt x="449" y="304"/>
                  </a:lnTo>
                  <a:lnTo>
                    <a:pt x="340" y="413"/>
                  </a:lnTo>
                  <a:lnTo>
                    <a:pt x="486" y="582"/>
                  </a:lnTo>
                  <a:cubicBezTo>
                    <a:pt x="413" y="655"/>
                    <a:pt x="352" y="752"/>
                    <a:pt x="304" y="849"/>
                  </a:cubicBezTo>
                  <a:lnTo>
                    <a:pt x="98" y="789"/>
                  </a:lnTo>
                  <a:lnTo>
                    <a:pt x="74" y="873"/>
                  </a:lnTo>
                  <a:lnTo>
                    <a:pt x="62" y="873"/>
                  </a:lnTo>
                  <a:lnTo>
                    <a:pt x="37" y="995"/>
                  </a:lnTo>
                  <a:lnTo>
                    <a:pt x="13" y="1116"/>
                  </a:lnTo>
                  <a:lnTo>
                    <a:pt x="1" y="1201"/>
                  </a:lnTo>
                  <a:lnTo>
                    <a:pt x="219" y="1237"/>
                  </a:lnTo>
                  <a:cubicBezTo>
                    <a:pt x="207" y="1346"/>
                    <a:pt x="219" y="1443"/>
                    <a:pt x="256" y="1552"/>
                  </a:cubicBezTo>
                  <a:lnTo>
                    <a:pt x="49" y="1649"/>
                  </a:lnTo>
                  <a:lnTo>
                    <a:pt x="122" y="1782"/>
                  </a:lnTo>
                  <a:lnTo>
                    <a:pt x="122" y="1807"/>
                  </a:lnTo>
                  <a:lnTo>
                    <a:pt x="183" y="1940"/>
                  </a:lnTo>
                  <a:lnTo>
                    <a:pt x="389" y="1843"/>
                  </a:lnTo>
                  <a:cubicBezTo>
                    <a:pt x="449" y="1940"/>
                    <a:pt x="522" y="2013"/>
                    <a:pt x="607" y="2085"/>
                  </a:cubicBezTo>
                  <a:lnTo>
                    <a:pt x="486" y="2279"/>
                  </a:lnTo>
                  <a:lnTo>
                    <a:pt x="631" y="2352"/>
                  </a:lnTo>
                  <a:lnTo>
                    <a:pt x="643" y="2352"/>
                  </a:lnTo>
                  <a:lnTo>
                    <a:pt x="777" y="2425"/>
                  </a:lnTo>
                  <a:lnTo>
                    <a:pt x="886" y="2231"/>
                  </a:lnTo>
                  <a:cubicBezTo>
                    <a:pt x="934" y="2255"/>
                    <a:pt x="995" y="2267"/>
                    <a:pt x="1056" y="2279"/>
                  </a:cubicBezTo>
                  <a:cubicBezTo>
                    <a:pt x="1104" y="2292"/>
                    <a:pt x="1152" y="2292"/>
                    <a:pt x="1201" y="2304"/>
                  </a:cubicBezTo>
                  <a:lnTo>
                    <a:pt x="1225" y="2522"/>
                  </a:lnTo>
                  <a:lnTo>
                    <a:pt x="1383" y="2510"/>
                  </a:lnTo>
                  <a:lnTo>
                    <a:pt x="1395" y="2510"/>
                  </a:lnTo>
                  <a:lnTo>
                    <a:pt x="1552" y="2485"/>
                  </a:lnTo>
                  <a:lnTo>
                    <a:pt x="1516" y="2267"/>
                  </a:lnTo>
                  <a:cubicBezTo>
                    <a:pt x="1625" y="2243"/>
                    <a:pt x="1722" y="2195"/>
                    <a:pt x="1819" y="2134"/>
                  </a:cubicBezTo>
                  <a:lnTo>
                    <a:pt x="1952" y="2292"/>
                  </a:lnTo>
                  <a:lnTo>
                    <a:pt x="1952" y="2304"/>
                  </a:lnTo>
                  <a:lnTo>
                    <a:pt x="1795" y="2231"/>
                  </a:lnTo>
                  <a:lnTo>
                    <a:pt x="1759" y="2292"/>
                  </a:lnTo>
                  <a:lnTo>
                    <a:pt x="1722" y="2376"/>
                  </a:lnTo>
                  <a:lnTo>
                    <a:pt x="1686" y="2461"/>
                  </a:lnTo>
                  <a:lnTo>
                    <a:pt x="1662" y="2534"/>
                  </a:lnTo>
                  <a:lnTo>
                    <a:pt x="1819" y="2595"/>
                  </a:lnTo>
                  <a:cubicBezTo>
                    <a:pt x="1795" y="2679"/>
                    <a:pt x="1795" y="2764"/>
                    <a:pt x="1795" y="2849"/>
                  </a:cubicBezTo>
                  <a:lnTo>
                    <a:pt x="1625" y="2886"/>
                  </a:lnTo>
                  <a:lnTo>
                    <a:pt x="1649" y="3007"/>
                  </a:lnTo>
                  <a:cubicBezTo>
                    <a:pt x="1649" y="3019"/>
                    <a:pt x="1649" y="3019"/>
                    <a:pt x="1649" y="3019"/>
                  </a:cubicBezTo>
                  <a:lnTo>
                    <a:pt x="1674" y="3140"/>
                  </a:lnTo>
                  <a:lnTo>
                    <a:pt x="1856" y="3104"/>
                  </a:lnTo>
                  <a:cubicBezTo>
                    <a:pt x="1880" y="3189"/>
                    <a:pt x="1928" y="3261"/>
                    <a:pt x="1977" y="3322"/>
                  </a:cubicBezTo>
                  <a:lnTo>
                    <a:pt x="1868" y="3455"/>
                  </a:lnTo>
                  <a:lnTo>
                    <a:pt x="1952" y="3540"/>
                  </a:lnTo>
                  <a:lnTo>
                    <a:pt x="1965" y="3552"/>
                  </a:lnTo>
                  <a:lnTo>
                    <a:pt x="2062" y="3625"/>
                  </a:lnTo>
                  <a:lnTo>
                    <a:pt x="2171" y="3492"/>
                  </a:lnTo>
                  <a:cubicBezTo>
                    <a:pt x="2207" y="3528"/>
                    <a:pt x="2256" y="3540"/>
                    <a:pt x="2292" y="3564"/>
                  </a:cubicBezTo>
                  <a:cubicBezTo>
                    <a:pt x="2328" y="3576"/>
                    <a:pt x="2365" y="3589"/>
                    <a:pt x="2413" y="3601"/>
                  </a:cubicBezTo>
                  <a:lnTo>
                    <a:pt x="2389" y="3770"/>
                  </a:lnTo>
                  <a:lnTo>
                    <a:pt x="2510" y="3795"/>
                  </a:lnTo>
                  <a:lnTo>
                    <a:pt x="2522" y="3795"/>
                  </a:lnTo>
                  <a:lnTo>
                    <a:pt x="2643" y="3807"/>
                  </a:lnTo>
                  <a:lnTo>
                    <a:pt x="2668" y="3625"/>
                  </a:lnTo>
                  <a:cubicBezTo>
                    <a:pt x="2753" y="3625"/>
                    <a:pt x="2837" y="3601"/>
                    <a:pt x="2910" y="3576"/>
                  </a:cubicBezTo>
                  <a:lnTo>
                    <a:pt x="2995" y="3722"/>
                  </a:lnTo>
                  <a:lnTo>
                    <a:pt x="3104" y="3661"/>
                  </a:lnTo>
                  <a:lnTo>
                    <a:pt x="3116" y="3661"/>
                  </a:lnTo>
                  <a:lnTo>
                    <a:pt x="3225" y="3601"/>
                  </a:lnTo>
                  <a:lnTo>
                    <a:pt x="3140" y="3455"/>
                  </a:lnTo>
                  <a:cubicBezTo>
                    <a:pt x="3213" y="3395"/>
                    <a:pt x="3262" y="3334"/>
                    <a:pt x="3310" y="3261"/>
                  </a:cubicBezTo>
                  <a:lnTo>
                    <a:pt x="3468" y="3334"/>
                  </a:lnTo>
                  <a:lnTo>
                    <a:pt x="3528" y="3225"/>
                  </a:lnTo>
                  <a:lnTo>
                    <a:pt x="3528" y="3213"/>
                  </a:lnTo>
                  <a:lnTo>
                    <a:pt x="3577" y="3104"/>
                  </a:lnTo>
                  <a:lnTo>
                    <a:pt x="3431" y="3043"/>
                  </a:lnTo>
                  <a:cubicBezTo>
                    <a:pt x="3456" y="2958"/>
                    <a:pt x="3468" y="2873"/>
                    <a:pt x="3468" y="2789"/>
                  </a:cubicBezTo>
                  <a:lnTo>
                    <a:pt x="3637" y="2752"/>
                  </a:lnTo>
                  <a:lnTo>
                    <a:pt x="3625" y="2631"/>
                  </a:lnTo>
                  <a:lnTo>
                    <a:pt x="3625" y="2619"/>
                  </a:lnTo>
                  <a:lnTo>
                    <a:pt x="3601" y="2498"/>
                  </a:lnTo>
                  <a:lnTo>
                    <a:pt x="3419" y="2534"/>
                  </a:lnTo>
                  <a:cubicBezTo>
                    <a:pt x="3395" y="2449"/>
                    <a:pt x="3346" y="2376"/>
                    <a:pt x="3298" y="2304"/>
                  </a:cubicBezTo>
                  <a:lnTo>
                    <a:pt x="3419" y="2182"/>
                  </a:lnTo>
                  <a:lnTo>
                    <a:pt x="3334" y="2098"/>
                  </a:lnTo>
                  <a:lnTo>
                    <a:pt x="3322" y="2085"/>
                  </a:lnTo>
                  <a:lnTo>
                    <a:pt x="3237" y="2001"/>
                  </a:lnTo>
                  <a:lnTo>
                    <a:pt x="3116" y="2134"/>
                  </a:lnTo>
                  <a:cubicBezTo>
                    <a:pt x="3068" y="2098"/>
                    <a:pt x="3019" y="2073"/>
                    <a:pt x="2959" y="2049"/>
                  </a:cubicBezTo>
                  <a:cubicBezTo>
                    <a:pt x="2934" y="2037"/>
                    <a:pt x="2910" y="2025"/>
                    <a:pt x="2874" y="2013"/>
                  </a:cubicBezTo>
                  <a:lnTo>
                    <a:pt x="2910" y="1843"/>
                  </a:lnTo>
                  <a:lnTo>
                    <a:pt x="2789" y="1819"/>
                  </a:lnTo>
                  <a:lnTo>
                    <a:pt x="2765" y="1819"/>
                  </a:lnTo>
                  <a:lnTo>
                    <a:pt x="2643" y="1807"/>
                  </a:lnTo>
                  <a:lnTo>
                    <a:pt x="2619" y="1976"/>
                  </a:lnTo>
                  <a:cubicBezTo>
                    <a:pt x="2534" y="1989"/>
                    <a:pt x="2449" y="2001"/>
                    <a:pt x="2377" y="2025"/>
                  </a:cubicBezTo>
                  <a:lnTo>
                    <a:pt x="2292" y="1879"/>
                  </a:lnTo>
                  <a:lnTo>
                    <a:pt x="2183" y="1928"/>
                  </a:lnTo>
                  <a:lnTo>
                    <a:pt x="2171" y="1928"/>
                  </a:lnTo>
                  <a:lnTo>
                    <a:pt x="2098" y="1964"/>
                  </a:lnTo>
                  <a:lnTo>
                    <a:pt x="2074" y="1928"/>
                  </a:lnTo>
                  <a:cubicBezTo>
                    <a:pt x="2134" y="1855"/>
                    <a:pt x="2195" y="1758"/>
                    <a:pt x="2231" y="1661"/>
                  </a:cubicBezTo>
                  <a:lnTo>
                    <a:pt x="2449" y="1710"/>
                  </a:lnTo>
                  <a:lnTo>
                    <a:pt x="2486" y="1552"/>
                  </a:lnTo>
                  <a:lnTo>
                    <a:pt x="2486" y="1540"/>
                  </a:lnTo>
                  <a:lnTo>
                    <a:pt x="2522" y="1395"/>
                  </a:lnTo>
                  <a:lnTo>
                    <a:pt x="2304" y="1346"/>
                  </a:lnTo>
                  <a:cubicBezTo>
                    <a:pt x="2304" y="1237"/>
                    <a:pt x="2304" y="1128"/>
                    <a:pt x="2268" y="1019"/>
                  </a:cubicBezTo>
                  <a:lnTo>
                    <a:pt x="2474" y="934"/>
                  </a:lnTo>
                  <a:lnTo>
                    <a:pt x="2413" y="789"/>
                  </a:lnTo>
                  <a:lnTo>
                    <a:pt x="2413" y="776"/>
                  </a:lnTo>
                  <a:lnTo>
                    <a:pt x="2353" y="631"/>
                  </a:lnTo>
                  <a:lnTo>
                    <a:pt x="2146" y="728"/>
                  </a:lnTo>
                  <a:cubicBezTo>
                    <a:pt x="2098" y="631"/>
                    <a:pt x="2025" y="546"/>
                    <a:pt x="1940" y="485"/>
                  </a:cubicBezTo>
                  <a:lnTo>
                    <a:pt x="2062" y="279"/>
                  </a:lnTo>
                  <a:lnTo>
                    <a:pt x="1928" y="195"/>
                  </a:lnTo>
                  <a:lnTo>
                    <a:pt x="1904" y="195"/>
                  </a:lnTo>
                  <a:lnTo>
                    <a:pt x="1771" y="110"/>
                  </a:lnTo>
                  <a:lnTo>
                    <a:pt x="1662" y="304"/>
                  </a:lnTo>
                  <a:cubicBezTo>
                    <a:pt x="1601" y="267"/>
                    <a:pt x="1528" y="255"/>
                    <a:pt x="1468" y="243"/>
                  </a:cubicBezTo>
                  <a:cubicBezTo>
                    <a:pt x="1419" y="243"/>
                    <a:pt x="1383" y="231"/>
                    <a:pt x="1346" y="219"/>
                  </a:cubicBezTo>
                  <a:lnTo>
                    <a:pt x="133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7" name="Google Shape;1747;p51"/>
            <p:cNvSpPr/>
            <p:nvPr/>
          </p:nvSpPr>
          <p:spPr>
            <a:xfrm>
              <a:off x="4631181" y="3141126"/>
              <a:ext cx="242146" cy="243598"/>
            </a:xfrm>
            <a:custGeom>
              <a:avLst/>
              <a:gdLst/>
              <a:ahLst/>
              <a:cxnLst/>
              <a:rect l="l" t="t" r="r" b="b"/>
              <a:pathLst>
                <a:path w="2001" h="2013" extrusionOk="0">
                  <a:moveTo>
                    <a:pt x="1005" y="550"/>
                  </a:moveTo>
                  <a:cubicBezTo>
                    <a:pt x="1308" y="550"/>
                    <a:pt x="1541" y="866"/>
                    <a:pt x="1407" y="1164"/>
                  </a:cubicBezTo>
                  <a:cubicBezTo>
                    <a:pt x="1335" y="1334"/>
                    <a:pt x="1177" y="1432"/>
                    <a:pt x="1007" y="1432"/>
                  </a:cubicBezTo>
                  <a:cubicBezTo>
                    <a:pt x="947" y="1432"/>
                    <a:pt x="885" y="1420"/>
                    <a:pt x="825" y="1394"/>
                  </a:cubicBezTo>
                  <a:cubicBezTo>
                    <a:pt x="474" y="1237"/>
                    <a:pt x="474" y="728"/>
                    <a:pt x="837" y="582"/>
                  </a:cubicBezTo>
                  <a:cubicBezTo>
                    <a:pt x="894" y="560"/>
                    <a:pt x="951" y="550"/>
                    <a:pt x="1005" y="550"/>
                  </a:cubicBezTo>
                  <a:close/>
                  <a:moveTo>
                    <a:pt x="1007" y="0"/>
                  </a:moveTo>
                  <a:lnTo>
                    <a:pt x="983" y="170"/>
                  </a:lnTo>
                  <a:cubicBezTo>
                    <a:pt x="898" y="170"/>
                    <a:pt x="813" y="194"/>
                    <a:pt x="740" y="219"/>
                  </a:cubicBezTo>
                  <a:lnTo>
                    <a:pt x="655" y="61"/>
                  </a:lnTo>
                  <a:lnTo>
                    <a:pt x="546" y="122"/>
                  </a:lnTo>
                  <a:lnTo>
                    <a:pt x="534" y="122"/>
                  </a:lnTo>
                  <a:lnTo>
                    <a:pt x="425" y="182"/>
                  </a:lnTo>
                  <a:lnTo>
                    <a:pt x="510" y="328"/>
                  </a:lnTo>
                  <a:cubicBezTo>
                    <a:pt x="437" y="376"/>
                    <a:pt x="377" y="437"/>
                    <a:pt x="328" y="510"/>
                  </a:cubicBezTo>
                  <a:lnTo>
                    <a:pt x="171" y="437"/>
                  </a:lnTo>
                  <a:lnTo>
                    <a:pt x="146" y="497"/>
                  </a:lnTo>
                  <a:lnTo>
                    <a:pt x="110" y="582"/>
                  </a:lnTo>
                  <a:lnTo>
                    <a:pt x="62" y="667"/>
                  </a:lnTo>
                  <a:lnTo>
                    <a:pt x="37" y="728"/>
                  </a:lnTo>
                  <a:lnTo>
                    <a:pt x="195" y="800"/>
                  </a:lnTo>
                  <a:cubicBezTo>
                    <a:pt x="183" y="885"/>
                    <a:pt x="171" y="970"/>
                    <a:pt x="183" y="1055"/>
                  </a:cubicBezTo>
                  <a:lnTo>
                    <a:pt x="1" y="1091"/>
                  </a:lnTo>
                  <a:lnTo>
                    <a:pt x="25" y="1213"/>
                  </a:lnTo>
                  <a:cubicBezTo>
                    <a:pt x="25" y="1213"/>
                    <a:pt x="25" y="1225"/>
                    <a:pt x="25" y="1225"/>
                  </a:cubicBezTo>
                  <a:lnTo>
                    <a:pt x="62" y="1346"/>
                  </a:lnTo>
                  <a:lnTo>
                    <a:pt x="231" y="1310"/>
                  </a:lnTo>
                  <a:cubicBezTo>
                    <a:pt x="255" y="1382"/>
                    <a:pt x="304" y="1455"/>
                    <a:pt x="365" y="1528"/>
                  </a:cubicBezTo>
                  <a:lnTo>
                    <a:pt x="243" y="1661"/>
                  </a:lnTo>
                  <a:lnTo>
                    <a:pt x="328" y="1746"/>
                  </a:lnTo>
                  <a:lnTo>
                    <a:pt x="340" y="1746"/>
                  </a:lnTo>
                  <a:lnTo>
                    <a:pt x="437" y="1831"/>
                  </a:lnTo>
                  <a:lnTo>
                    <a:pt x="546" y="1697"/>
                  </a:lnTo>
                  <a:cubicBezTo>
                    <a:pt x="595" y="1722"/>
                    <a:pt x="631" y="1746"/>
                    <a:pt x="668" y="1758"/>
                  </a:cubicBezTo>
                  <a:cubicBezTo>
                    <a:pt x="704" y="1782"/>
                    <a:pt x="752" y="1794"/>
                    <a:pt x="789" y="1807"/>
                  </a:cubicBezTo>
                  <a:lnTo>
                    <a:pt x="765" y="1976"/>
                  </a:lnTo>
                  <a:lnTo>
                    <a:pt x="886" y="1988"/>
                  </a:lnTo>
                  <a:lnTo>
                    <a:pt x="898" y="1988"/>
                  </a:lnTo>
                  <a:lnTo>
                    <a:pt x="1019" y="2013"/>
                  </a:lnTo>
                  <a:lnTo>
                    <a:pt x="1043" y="1831"/>
                  </a:lnTo>
                  <a:cubicBezTo>
                    <a:pt x="1128" y="1831"/>
                    <a:pt x="1213" y="1807"/>
                    <a:pt x="1298" y="1782"/>
                  </a:cubicBezTo>
                  <a:lnTo>
                    <a:pt x="1383" y="1928"/>
                  </a:lnTo>
                  <a:lnTo>
                    <a:pt x="1492" y="1867"/>
                  </a:lnTo>
                  <a:lnTo>
                    <a:pt x="1504" y="1867"/>
                  </a:lnTo>
                  <a:lnTo>
                    <a:pt x="1601" y="1807"/>
                  </a:lnTo>
                  <a:lnTo>
                    <a:pt x="1516" y="1661"/>
                  </a:lnTo>
                  <a:cubicBezTo>
                    <a:pt x="1589" y="1601"/>
                    <a:pt x="1649" y="1540"/>
                    <a:pt x="1686" y="1467"/>
                  </a:cubicBezTo>
                  <a:lnTo>
                    <a:pt x="1855" y="1540"/>
                  </a:lnTo>
                  <a:lnTo>
                    <a:pt x="1904" y="1431"/>
                  </a:lnTo>
                  <a:lnTo>
                    <a:pt x="1904" y="1419"/>
                  </a:lnTo>
                  <a:lnTo>
                    <a:pt x="1952" y="1310"/>
                  </a:lnTo>
                  <a:lnTo>
                    <a:pt x="1795" y="1237"/>
                  </a:lnTo>
                  <a:cubicBezTo>
                    <a:pt x="1819" y="1152"/>
                    <a:pt x="1831" y="1067"/>
                    <a:pt x="1831" y="982"/>
                  </a:cubicBezTo>
                  <a:lnTo>
                    <a:pt x="2001" y="946"/>
                  </a:lnTo>
                  <a:lnTo>
                    <a:pt x="1989" y="825"/>
                  </a:lnTo>
                  <a:lnTo>
                    <a:pt x="1989" y="813"/>
                  </a:lnTo>
                  <a:lnTo>
                    <a:pt x="1965" y="691"/>
                  </a:lnTo>
                  <a:lnTo>
                    <a:pt x="1783" y="728"/>
                  </a:lnTo>
                  <a:cubicBezTo>
                    <a:pt x="1759" y="643"/>
                    <a:pt x="1710" y="570"/>
                    <a:pt x="1662" y="497"/>
                  </a:cubicBezTo>
                  <a:lnTo>
                    <a:pt x="1783" y="376"/>
                  </a:lnTo>
                  <a:lnTo>
                    <a:pt x="1698" y="291"/>
                  </a:lnTo>
                  <a:lnTo>
                    <a:pt x="1686" y="279"/>
                  </a:lnTo>
                  <a:lnTo>
                    <a:pt x="1601" y="194"/>
                  </a:lnTo>
                  <a:lnTo>
                    <a:pt x="1480" y="316"/>
                  </a:lnTo>
                  <a:cubicBezTo>
                    <a:pt x="1431" y="291"/>
                    <a:pt x="1383" y="255"/>
                    <a:pt x="1322" y="243"/>
                  </a:cubicBezTo>
                  <a:cubicBezTo>
                    <a:pt x="1298" y="231"/>
                    <a:pt x="1274" y="219"/>
                    <a:pt x="1237" y="207"/>
                  </a:cubicBezTo>
                  <a:lnTo>
                    <a:pt x="1274" y="37"/>
                  </a:lnTo>
                  <a:lnTo>
                    <a:pt x="1152" y="13"/>
                  </a:lnTo>
                  <a:lnTo>
                    <a:pt x="1128" y="13"/>
                  </a:lnTo>
                  <a:lnTo>
                    <a:pt x="1007" y="0"/>
                  </a:ln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48" name="Google Shape;1748;p51"/>
            <p:cNvSpPr/>
            <p:nvPr/>
          </p:nvSpPr>
          <p:spPr>
            <a:xfrm>
              <a:off x="4434653" y="2922574"/>
              <a:ext cx="305194" cy="305194"/>
            </a:xfrm>
            <a:custGeom>
              <a:avLst/>
              <a:gdLst/>
              <a:ahLst/>
              <a:cxnLst/>
              <a:rect l="l" t="t" r="r" b="b"/>
              <a:pathLst>
                <a:path w="2522" h="2522" extrusionOk="0">
                  <a:moveTo>
                    <a:pt x="1255" y="629"/>
                  </a:moveTo>
                  <a:cubicBezTo>
                    <a:pt x="1624" y="629"/>
                    <a:pt x="1953" y="960"/>
                    <a:pt x="1879" y="1382"/>
                  </a:cubicBezTo>
                  <a:cubicBezTo>
                    <a:pt x="1816" y="1679"/>
                    <a:pt x="1557" y="1893"/>
                    <a:pt x="1258" y="1893"/>
                  </a:cubicBezTo>
                  <a:cubicBezTo>
                    <a:pt x="1215" y="1893"/>
                    <a:pt x="1172" y="1888"/>
                    <a:pt x="1128" y="1879"/>
                  </a:cubicBezTo>
                  <a:cubicBezTo>
                    <a:pt x="582" y="1770"/>
                    <a:pt x="437" y="1055"/>
                    <a:pt x="898" y="740"/>
                  </a:cubicBezTo>
                  <a:cubicBezTo>
                    <a:pt x="1013" y="663"/>
                    <a:pt x="1136" y="629"/>
                    <a:pt x="1255" y="629"/>
                  </a:cubicBezTo>
                  <a:close/>
                  <a:moveTo>
                    <a:pt x="1334" y="0"/>
                  </a:moveTo>
                  <a:lnTo>
                    <a:pt x="1176" y="13"/>
                  </a:lnTo>
                  <a:lnTo>
                    <a:pt x="1164" y="13"/>
                  </a:lnTo>
                  <a:lnTo>
                    <a:pt x="1007" y="25"/>
                  </a:lnTo>
                  <a:lnTo>
                    <a:pt x="1031" y="243"/>
                  </a:lnTo>
                  <a:cubicBezTo>
                    <a:pt x="922" y="267"/>
                    <a:pt x="825" y="303"/>
                    <a:pt x="728" y="364"/>
                  </a:cubicBezTo>
                  <a:lnTo>
                    <a:pt x="582" y="194"/>
                  </a:lnTo>
                  <a:lnTo>
                    <a:pt x="461" y="291"/>
                  </a:lnTo>
                  <a:lnTo>
                    <a:pt x="449" y="303"/>
                  </a:lnTo>
                  <a:lnTo>
                    <a:pt x="328" y="400"/>
                  </a:lnTo>
                  <a:lnTo>
                    <a:pt x="486" y="570"/>
                  </a:lnTo>
                  <a:cubicBezTo>
                    <a:pt x="413" y="655"/>
                    <a:pt x="352" y="740"/>
                    <a:pt x="316" y="837"/>
                  </a:cubicBezTo>
                  <a:lnTo>
                    <a:pt x="98" y="788"/>
                  </a:lnTo>
                  <a:lnTo>
                    <a:pt x="73" y="873"/>
                  </a:lnTo>
                  <a:lnTo>
                    <a:pt x="49" y="982"/>
                  </a:lnTo>
                  <a:lnTo>
                    <a:pt x="25" y="1103"/>
                  </a:lnTo>
                  <a:lnTo>
                    <a:pt x="1" y="1188"/>
                  </a:lnTo>
                  <a:lnTo>
                    <a:pt x="219" y="1225"/>
                  </a:lnTo>
                  <a:cubicBezTo>
                    <a:pt x="219" y="1334"/>
                    <a:pt x="231" y="1443"/>
                    <a:pt x="267" y="1552"/>
                  </a:cubicBezTo>
                  <a:lnTo>
                    <a:pt x="61" y="1637"/>
                  </a:lnTo>
                  <a:lnTo>
                    <a:pt x="122" y="1782"/>
                  </a:lnTo>
                  <a:lnTo>
                    <a:pt x="122" y="1794"/>
                  </a:lnTo>
                  <a:lnTo>
                    <a:pt x="195" y="1940"/>
                  </a:lnTo>
                  <a:lnTo>
                    <a:pt x="401" y="1843"/>
                  </a:lnTo>
                  <a:cubicBezTo>
                    <a:pt x="461" y="1928"/>
                    <a:pt x="534" y="2013"/>
                    <a:pt x="607" y="2073"/>
                  </a:cubicBezTo>
                  <a:lnTo>
                    <a:pt x="498" y="2267"/>
                  </a:lnTo>
                  <a:lnTo>
                    <a:pt x="643" y="2352"/>
                  </a:lnTo>
                  <a:lnTo>
                    <a:pt x="655" y="2352"/>
                  </a:lnTo>
                  <a:lnTo>
                    <a:pt x="789" y="2437"/>
                  </a:lnTo>
                  <a:lnTo>
                    <a:pt x="898" y="2243"/>
                  </a:lnTo>
                  <a:cubicBezTo>
                    <a:pt x="946" y="2255"/>
                    <a:pt x="1007" y="2279"/>
                    <a:pt x="1067" y="2279"/>
                  </a:cubicBezTo>
                  <a:cubicBezTo>
                    <a:pt x="1116" y="2291"/>
                    <a:pt x="1164" y="2303"/>
                    <a:pt x="1213" y="2303"/>
                  </a:cubicBezTo>
                  <a:lnTo>
                    <a:pt x="1237" y="2522"/>
                  </a:lnTo>
                  <a:lnTo>
                    <a:pt x="1395" y="2510"/>
                  </a:lnTo>
                  <a:lnTo>
                    <a:pt x="1407" y="2510"/>
                  </a:lnTo>
                  <a:lnTo>
                    <a:pt x="1552" y="2485"/>
                  </a:lnTo>
                  <a:lnTo>
                    <a:pt x="1528" y="2267"/>
                  </a:lnTo>
                  <a:cubicBezTo>
                    <a:pt x="1637" y="2243"/>
                    <a:pt x="1734" y="2194"/>
                    <a:pt x="1819" y="2134"/>
                  </a:cubicBezTo>
                  <a:lnTo>
                    <a:pt x="1976" y="2303"/>
                  </a:lnTo>
                  <a:lnTo>
                    <a:pt x="2098" y="2206"/>
                  </a:lnTo>
                  <a:lnTo>
                    <a:pt x="2110" y="2194"/>
                  </a:lnTo>
                  <a:lnTo>
                    <a:pt x="2219" y="2085"/>
                  </a:lnTo>
                  <a:lnTo>
                    <a:pt x="2073" y="1928"/>
                  </a:lnTo>
                  <a:cubicBezTo>
                    <a:pt x="2134" y="1843"/>
                    <a:pt x="2195" y="1746"/>
                    <a:pt x="2231" y="1649"/>
                  </a:cubicBezTo>
                  <a:lnTo>
                    <a:pt x="2449" y="1697"/>
                  </a:lnTo>
                  <a:lnTo>
                    <a:pt x="2486" y="1540"/>
                  </a:lnTo>
                  <a:lnTo>
                    <a:pt x="2486" y="1528"/>
                  </a:lnTo>
                  <a:lnTo>
                    <a:pt x="2522" y="1370"/>
                  </a:lnTo>
                  <a:lnTo>
                    <a:pt x="2292" y="1334"/>
                  </a:lnTo>
                  <a:cubicBezTo>
                    <a:pt x="2304" y="1225"/>
                    <a:pt x="2292" y="1116"/>
                    <a:pt x="2267" y="1019"/>
                  </a:cubicBezTo>
                  <a:lnTo>
                    <a:pt x="2473" y="934"/>
                  </a:lnTo>
                  <a:lnTo>
                    <a:pt x="2413" y="776"/>
                  </a:lnTo>
                  <a:lnTo>
                    <a:pt x="2413" y="764"/>
                  </a:lnTo>
                  <a:lnTo>
                    <a:pt x="2352" y="619"/>
                  </a:lnTo>
                  <a:lnTo>
                    <a:pt x="2146" y="703"/>
                  </a:lnTo>
                  <a:cubicBezTo>
                    <a:pt x="2086" y="619"/>
                    <a:pt x="2013" y="534"/>
                    <a:pt x="1940" y="461"/>
                  </a:cubicBezTo>
                  <a:lnTo>
                    <a:pt x="2049" y="279"/>
                  </a:lnTo>
                  <a:lnTo>
                    <a:pt x="1916" y="194"/>
                  </a:lnTo>
                  <a:lnTo>
                    <a:pt x="1904" y="182"/>
                  </a:lnTo>
                  <a:lnTo>
                    <a:pt x="1770" y="109"/>
                  </a:lnTo>
                  <a:lnTo>
                    <a:pt x="1661" y="291"/>
                  </a:lnTo>
                  <a:cubicBezTo>
                    <a:pt x="1589" y="267"/>
                    <a:pt x="1528" y="243"/>
                    <a:pt x="1455" y="231"/>
                  </a:cubicBezTo>
                  <a:cubicBezTo>
                    <a:pt x="1419" y="231"/>
                    <a:pt x="1382" y="219"/>
                    <a:pt x="1346" y="219"/>
                  </a:cubicBezTo>
                  <a:lnTo>
                    <a:pt x="13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49" name="Google Shape;1749;p51"/>
          <p:cNvGrpSpPr/>
          <p:nvPr/>
        </p:nvGrpSpPr>
        <p:grpSpPr>
          <a:xfrm>
            <a:off x="902107" y="3371736"/>
            <a:ext cx="5230513" cy="2270235"/>
            <a:chOff x="458375" y="1921814"/>
            <a:chExt cx="2657706" cy="1153542"/>
          </a:xfrm>
        </p:grpSpPr>
        <p:sp>
          <p:nvSpPr>
            <p:cNvPr id="1750" name="Google Shape;1750;p51"/>
            <p:cNvSpPr/>
            <p:nvPr/>
          </p:nvSpPr>
          <p:spPr>
            <a:xfrm>
              <a:off x="511561" y="1958635"/>
              <a:ext cx="2604520" cy="1116721"/>
            </a:xfrm>
            <a:custGeom>
              <a:avLst/>
              <a:gdLst/>
              <a:ahLst/>
              <a:cxnLst/>
              <a:rect l="l" t="t" r="r" b="b"/>
              <a:pathLst>
                <a:path w="17189" h="7370" extrusionOk="0">
                  <a:moveTo>
                    <a:pt x="3686" y="0"/>
                  </a:moveTo>
                  <a:cubicBezTo>
                    <a:pt x="1649" y="0"/>
                    <a:pt x="1" y="1649"/>
                    <a:pt x="1" y="3685"/>
                  </a:cubicBezTo>
                  <a:cubicBezTo>
                    <a:pt x="1" y="5721"/>
                    <a:pt x="1649" y="7370"/>
                    <a:pt x="3686" y="7370"/>
                  </a:cubicBezTo>
                  <a:lnTo>
                    <a:pt x="13504" y="7370"/>
                  </a:lnTo>
                  <a:cubicBezTo>
                    <a:pt x="15540" y="7370"/>
                    <a:pt x="17189" y="5721"/>
                    <a:pt x="17189" y="3685"/>
                  </a:cubicBezTo>
                  <a:cubicBezTo>
                    <a:pt x="17189" y="1649"/>
                    <a:pt x="15540" y="0"/>
                    <a:pt x="13504" y="0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51" name="Google Shape;1751;p51"/>
            <p:cNvSpPr/>
            <p:nvPr/>
          </p:nvSpPr>
          <p:spPr>
            <a:xfrm>
              <a:off x="458375" y="1921814"/>
              <a:ext cx="2604520" cy="1116872"/>
            </a:xfrm>
            <a:custGeom>
              <a:avLst/>
              <a:gdLst/>
              <a:ahLst/>
              <a:cxnLst/>
              <a:rect l="l" t="t" r="r" b="b"/>
              <a:pathLst>
                <a:path w="17189" h="7371" extrusionOk="0">
                  <a:moveTo>
                    <a:pt x="3685" y="1"/>
                  </a:moveTo>
                  <a:cubicBezTo>
                    <a:pt x="1649" y="1"/>
                    <a:pt x="0" y="1649"/>
                    <a:pt x="0" y="3686"/>
                  </a:cubicBezTo>
                  <a:cubicBezTo>
                    <a:pt x="0" y="5722"/>
                    <a:pt x="1649" y="7370"/>
                    <a:pt x="3685" y="7370"/>
                  </a:cubicBezTo>
                  <a:lnTo>
                    <a:pt x="13503" y="7370"/>
                  </a:lnTo>
                  <a:cubicBezTo>
                    <a:pt x="15540" y="7370"/>
                    <a:pt x="17188" y="5722"/>
                    <a:pt x="17188" y="3686"/>
                  </a:cubicBezTo>
                  <a:cubicBezTo>
                    <a:pt x="17188" y="1649"/>
                    <a:pt x="15540" y="1"/>
                    <a:pt x="13503" y="1"/>
                  </a:cubicBezTo>
                  <a:close/>
                </a:path>
              </a:pathLst>
            </a:custGeom>
            <a:solidFill>
              <a:srgbClr val="FFFFFF"/>
            </a:solidFill>
            <a:ln w="5750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52" name="Google Shape;1752;p51"/>
          <p:cNvGrpSpPr/>
          <p:nvPr/>
        </p:nvGrpSpPr>
        <p:grpSpPr>
          <a:xfrm>
            <a:off x="946105" y="6211046"/>
            <a:ext cx="5752495" cy="4062317"/>
            <a:chOff x="820220" y="3280997"/>
            <a:chExt cx="2657706" cy="1155360"/>
          </a:xfrm>
        </p:grpSpPr>
        <p:sp>
          <p:nvSpPr>
            <p:cNvPr id="1753" name="Google Shape;1753;p51"/>
            <p:cNvSpPr/>
            <p:nvPr/>
          </p:nvSpPr>
          <p:spPr>
            <a:xfrm>
              <a:off x="873406" y="3319636"/>
              <a:ext cx="2604520" cy="1116721"/>
            </a:xfrm>
            <a:custGeom>
              <a:avLst/>
              <a:gdLst/>
              <a:ahLst/>
              <a:cxnLst/>
              <a:rect l="l" t="t" r="r" b="b"/>
              <a:pathLst>
                <a:path w="17189" h="7370" extrusionOk="0">
                  <a:moveTo>
                    <a:pt x="3685" y="0"/>
                  </a:moveTo>
                  <a:cubicBezTo>
                    <a:pt x="1649" y="0"/>
                    <a:pt x="1" y="1649"/>
                    <a:pt x="1" y="3685"/>
                  </a:cubicBezTo>
                  <a:cubicBezTo>
                    <a:pt x="1" y="5721"/>
                    <a:pt x="1649" y="7370"/>
                    <a:pt x="3685" y="7370"/>
                  </a:cubicBezTo>
                  <a:lnTo>
                    <a:pt x="13504" y="7370"/>
                  </a:lnTo>
                  <a:cubicBezTo>
                    <a:pt x="15528" y="7370"/>
                    <a:pt x="17189" y="5721"/>
                    <a:pt x="17189" y="3685"/>
                  </a:cubicBezTo>
                  <a:cubicBezTo>
                    <a:pt x="17189" y="1649"/>
                    <a:pt x="15528" y="0"/>
                    <a:pt x="13504" y="0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54" name="Google Shape;1754;p51"/>
            <p:cNvSpPr/>
            <p:nvPr/>
          </p:nvSpPr>
          <p:spPr>
            <a:xfrm>
              <a:off x="820220" y="3280997"/>
              <a:ext cx="2604520" cy="1118691"/>
            </a:xfrm>
            <a:custGeom>
              <a:avLst/>
              <a:gdLst/>
              <a:ahLst/>
              <a:cxnLst/>
              <a:rect l="l" t="t" r="r" b="b"/>
              <a:pathLst>
                <a:path w="17189" h="7383" extrusionOk="0">
                  <a:moveTo>
                    <a:pt x="3685" y="1"/>
                  </a:moveTo>
                  <a:cubicBezTo>
                    <a:pt x="1649" y="1"/>
                    <a:pt x="0" y="1649"/>
                    <a:pt x="0" y="3685"/>
                  </a:cubicBezTo>
                  <a:cubicBezTo>
                    <a:pt x="0" y="5722"/>
                    <a:pt x="1649" y="7370"/>
                    <a:pt x="3685" y="7382"/>
                  </a:cubicBezTo>
                  <a:lnTo>
                    <a:pt x="13503" y="7382"/>
                  </a:lnTo>
                  <a:cubicBezTo>
                    <a:pt x="15540" y="7382"/>
                    <a:pt x="17188" y="5722"/>
                    <a:pt x="17188" y="3685"/>
                  </a:cubicBezTo>
                  <a:cubicBezTo>
                    <a:pt x="17188" y="1649"/>
                    <a:pt x="15540" y="1"/>
                    <a:pt x="13503" y="1"/>
                  </a:cubicBezTo>
                  <a:close/>
                </a:path>
              </a:pathLst>
            </a:custGeom>
            <a:solidFill>
              <a:srgbClr val="FFFFFF"/>
            </a:solidFill>
            <a:ln w="5750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55" name="Google Shape;1755;p51"/>
          <p:cNvGrpSpPr/>
          <p:nvPr/>
        </p:nvGrpSpPr>
        <p:grpSpPr>
          <a:xfrm>
            <a:off x="11869158" y="3371736"/>
            <a:ext cx="5226935" cy="2270235"/>
            <a:chOff x="6030906" y="1921814"/>
            <a:chExt cx="2655888" cy="1153542"/>
          </a:xfrm>
        </p:grpSpPr>
        <p:sp>
          <p:nvSpPr>
            <p:cNvPr id="1756" name="Google Shape;1756;p51"/>
            <p:cNvSpPr/>
            <p:nvPr/>
          </p:nvSpPr>
          <p:spPr>
            <a:xfrm>
              <a:off x="6082273" y="1958635"/>
              <a:ext cx="2604520" cy="1116721"/>
            </a:xfrm>
            <a:custGeom>
              <a:avLst/>
              <a:gdLst/>
              <a:ahLst/>
              <a:cxnLst/>
              <a:rect l="l" t="t" r="r" b="b"/>
              <a:pathLst>
                <a:path w="17189" h="7370" extrusionOk="0">
                  <a:moveTo>
                    <a:pt x="3698" y="0"/>
                  </a:moveTo>
                  <a:cubicBezTo>
                    <a:pt x="1661" y="0"/>
                    <a:pt x="1" y="1649"/>
                    <a:pt x="1" y="3685"/>
                  </a:cubicBezTo>
                  <a:cubicBezTo>
                    <a:pt x="1" y="5721"/>
                    <a:pt x="1661" y="7370"/>
                    <a:pt x="3698" y="7370"/>
                  </a:cubicBezTo>
                  <a:lnTo>
                    <a:pt x="13504" y="7370"/>
                  </a:lnTo>
                  <a:cubicBezTo>
                    <a:pt x="15540" y="7370"/>
                    <a:pt x="17189" y="5721"/>
                    <a:pt x="17189" y="3685"/>
                  </a:cubicBezTo>
                  <a:cubicBezTo>
                    <a:pt x="17189" y="1649"/>
                    <a:pt x="15540" y="0"/>
                    <a:pt x="13504" y="0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57" name="Google Shape;1757;p51"/>
            <p:cNvSpPr/>
            <p:nvPr/>
          </p:nvSpPr>
          <p:spPr>
            <a:xfrm>
              <a:off x="6030906" y="1921814"/>
              <a:ext cx="2604520" cy="1116872"/>
            </a:xfrm>
            <a:custGeom>
              <a:avLst/>
              <a:gdLst/>
              <a:ahLst/>
              <a:cxnLst/>
              <a:rect l="l" t="t" r="r" b="b"/>
              <a:pathLst>
                <a:path w="17189" h="7371" extrusionOk="0">
                  <a:moveTo>
                    <a:pt x="3685" y="1"/>
                  </a:moveTo>
                  <a:cubicBezTo>
                    <a:pt x="1649" y="1"/>
                    <a:pt x="0" y="1649"/>
                    <a:pt x="0" y="3686"/>
                  </a:cubicBezTo>
                  <a:cubicBezTo>
                    <a:pt x="0" y="5722"/>
                    <a:pt x="1649" y="7358"/>
                    <a:pt x="3673" y="7370"/>
                  </a:cubicBezTo>
                  <a:lnTo>
                    <a:pt x="13492" y="7370"/>
                  </a:lnTo>
                  <a:cubicBezTo>
                    <a:pt x="15528" y="7370"/>
                    <a:pt x="17176" y="5722"/>
                    <a:pt x="17189" y="3686"/>
                  </a:cubicBezTo>
                  <a:cubicBezTo>
                    <a:pt x="17189" y="1649"/>
                    <a:pt x="15528" y="1"/>
                    <a:pt x="13492" y="1"/>
                  </a:cubicBezTo>
                  <a:close/>
                </a:path>
              </a:pathLst>
            </a:custGeom>
            <a:solidFill>
              <a:srgbClr val="FFFFFF"/>
            </a:solidFill>
            <a:ln w="5750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58" name="Google Shape;1758;p51"/>
          <p:cNvGrpSpPr/>
          <p:nvPr/>
        </p:nvGrpSpPr>
        <p:grpSpPr>
          <a:xfrm>
            <a:off x="11287049" y="6140056"/>
            <a:ext cx="6304292" cy="4133307"/>
            <a:chOff x="5735127" y="3268117"/>
            <a:chExt cx="2657858" cy="1155360"/>
          </a:xfrm>
        </p:grpSpPr>
        <p:sp>
          <p:nvSpPr>
            <p:cNvPr id="1759" name="Google Shape;1759;p51"/>
            <p:cNvSpPr/>
            <p:nvPr/>
          </p:nvSpPr>
          <p:spPr>
            <a:xfrm>
              <a:off x="5788464" y="3306756"/>
              <a:ext cx="2604520" cy="1116721"/>
            </a:xfrm>
            <a:custGeom>
              <a:avLst/>
              <a:gdLst/>
              <a:ahLst/>
              <a:cxnLst/>
              <a:rect l="l" t="t" r="r" b="b"/>
              <a:pathLst>
                <a:path w="17189" h="7370" extrusionOk="0">
                  <a:moveTo>
                    <a:pt x="3685" y="0"/>
                  </a:moveTo>
                  <a:cubicBezTo>
                    <a:pt x="1649" y="0"/>
                    <a:pt x="0" y="1649"/>
                    <a:pt x="0" y="3685"/>
                  </a:cubicBezTo>
                  <a:cubicBezTo>
                    <a:pt x="0" y="5721"/>
                    <a:pt x="1649" y="7370"/>
                    <a:pt x="3685" y="7370"/>
                  </a:cubicBezTo>
                  <a:lnTo>
                    <a:pt x="13504" y="7370"/>
                  </a:lnTo>
                  <a:cubicBezTo>
                    <a:pt x="15540" y="7370"/>
                    <a:pt x="17189" y="5721"/>
                    <a:pt x="17189" y="3685"/>
                  </a:cubicBezTo>
                  <a:cubicBezTo>
                    <a:pt x="17189" y="1649"/>
                    <a:pt x="15540" y="0"/>
                    <a:pt x="13504" y="0"/>
                  </a:cubicBezTo>
                  <a:close/>
                </a:path>
              </a:pathLst>
            </a:custGeom>
            <a:solidFill>
              <a:srgbClr val="03B5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60" name="Google Shape;1760;p51"/>
            <p:cNvSpPr/>
            <p:nvPr/>
          </p:nvSpPr>
          <p:spPr>
            <a:xfrm>
              <a:off x="5735127" y="3268117"/>
              <a:ext cx="2604672" cy="1118691"/>
            </a:xfrm>
            <a:custGeom>
              <a:avLst/>
              <a:gdLst/>
              <a:ahLst/>
              <a:cxnLst/>
              <a:rect l="l" t="t" r="r" b="b"/>
              <a:pathLst>
                <a:path w="17190" h="7383" extrusionOk="0">
                  <a:moveTo>
                    <a:pt x="3698" y="1"/>
                  </a:moveTo>
                  <a:cubicBezTo>
                    <a:pt x="1649" y="1"/>
                    <a:pt x="1" y="1649"/>
                    <a:pt x="1" y="3686"/>
                  </a:cubicBezTo>
                  <a:cubicBezTo>
                    <a:pt x="1" y="5722"/>
                    <a:pt x="1649" y="7383"/>
                    <a:pt x="3698" y="7383"/>
                  </a:cubicBezTo>
                  <a:lnTo>
                    <a:pt x="13504" y="7383"/>
                  </a:lnTo>
                  <a:cubicBezTo>
                    <a:pt x="15541" y="7383"/>
                    <a:pt x="17189" y="5722"/>
                    <a:pt x="17189" y="3686"/>
                  </a:cubicBezTo>
                  <a:cubicBezTo>
                    <a:pt x="17189" y="1649"/>
                    <a:pt x="15541" y="1"/>
                    <a:pt x="13504" y="1"/>
                  </a:cubicBezTo>
                  <a:close/>
                </a:path>
              </a:pathLst>
            </a:custGeom>
            <a:solidFill>
              <a:srgbClr val="FFFFFF"/>
            </a:solidFill>
            <a:ln w="5750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761" name="Google Shape;1761;p51"/>
          <p:cNvGrpSpPr/>
          <p:nvPr/>
        </p:nvGrpSpPr>
        <p:grpSpPr>
          <a:xfrm>
            <a:off x="12070273" y="3290422"/>
            <a:ext cx="4828270" cy="1837942"/>
            <a:chOff x="6053896" y="2050301"/>
            <a:chExt cx="2321400" cy="740123"/>
          </a:xfrm>
        </p:grpSpPr>
        <p:sp>
          <p:nvSpPr>
            <p:cNvPr id="1762" name="Google Shape;1762;p51"/>
            <p:cNvSpPr txBox="1"/>
            <p:nvPr/>
          </p:nvSpPr>
          <p:spPr>
            <a:xfrm>
              <a:off x="6053896" y="2282224"/>
              <a:ext cx="2321400" cy="508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800" b="1" dirty="0">
                  <a:solidFill>
                    <a:schemeClr val="dk1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Badiiy asarni tahlil qilish kompetensiyasi</a:t>
              </a:r>
              <a:endParaRPr sz="2800" b="1" dirty="0">
                <a:solidFill>
                  <a:schemeClr val="dk1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endParaRPr>
            </a:p>
          </p:txBody>
        </p:sp>
        <p:sp>
          <p:nvSpPr>
            <p:cNvPr id="1763" name="Google Shape;1763;p51"/>
            <p:cNvSpPr txBox="1"/>
            <p:nvPr/>
          </p:nvSpPr>
          <p:spPr>
            <a:xfrm>
              <a:off x="6537496" y="2050301"/>
              <a:ext cx="1354200" cy="34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2362" b="1" dirty="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grpSp>
        <p:nvGrpSpPr>
          <p:cNvPr id="1764" name="Google Shape;1764;p51"/>
          <p:cNvGrpSpPr/>
          <p:nvPr/>
        </p:nvGrpSpPr>
        <p:grpSpPr>
          <a:xfrm>
            <a:off x="1243385" y="3778551"/>
            <a:ext cx="4568644" cy="1126050"/>
            <a:chOff x="737503" y="2038031"/>
            <a:chExt cx="2321400" cy="572164"/>
          </a:xfrm>
        </p:grpSpPr>
        <p:sp>
          <p:nvSpPr>
            <p:cNvPr id="1765" name="Google Shape;1765;p51"/>
            <p:cNvSpPr txBox="1"/>
            <p:nvPr/>
          </p:nvSpPr>
          <p:spPr>
            <a:xfrm flipH="1">
              <a:off x="737503" y="2101995"/>
              <a:ext cx="2321400" cy="508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" sz="2800" b="1" dirty="0">
                  <a:solidFill>
                    <a:schemeClr val="dk1"/>
                  </a:solidFill>
                  <a:latin typeface="Arial" panose="020B0604020202020204" pitchFamily="34" charset="0"/>
                  <a:ea typeface="Fira Sans"/>
                  <a:cs typeface="Arial" panose="020B0604020202020204" pitchFamily="34" charset="0"/>
                  <a:sym typeface="Fira Sans"/>
                </a:rPr>
                <a:t>Adabiy-nutqiy kompetensiyalar</a:t>
              </a:r>
              <a:endParaRPr sz="2800" b="1" dirty="0">
                <a:solidFill>
                  <a:schemeClr val="dk1"/>
                </a:solidFill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endParaRPr>
            </a:p>
          </p:txBody>
        </p:sp>
        <p:sp>
          <p:nvSpPr>
            <p:cNvPr id="1766" name="Google Shape;1766;p51"/>
            <p:cNvSpPr txBox="1"/>
            <p:nvPr/>
          </p:nvSpPr>
          <p:spPr>
            <a:xfrm flipH="1">
              <a:off x="1212041" y="2038031"/>
              <a:ext cx="1354200" cy="34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2559" b="1" dirty="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sp>
        <p:nvSpPr>
          <p:cNvPr id="1768" name="Google Shape;1768;p51"/>
          <p:cNvSpPr txBox="1"/>
          <p:nvPr/>
        </p:nvSpPr>
        <p:spPr>
          <a:xfrm flipH="1">
            <a:off x="1672827" y="6681585"/>
            <a:ext cx="4568644" cy="2921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342900" indent="-342900">
              <a:buFontTx/>
              <a:buChar char="-"/>
            </a:pPr>
            <a:r>
              <a:rPr lang="en-US" sz="28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Fira Sans"/>
              </a:rPr>
              <a:t>T</a:t>
            </a:r>
            <a:r>
              <a:rPr lang="en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inglab tushunish;</a:t>
            </a:r>
          </a:p>
          <a:p>
            <a:pPr marL="342900" indent="-342900" algn="ctr">
              <a:buFontTx/>
              <a:buChar char="-"/>
            </a:pP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f</a:t>
            </a:r>
            <a:r>
              <a:rPr lang="en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ikrni og‘zaki bayon qilish;</a:t>
            </a:r>
          </a:p>
          <a:p>
            <a:pPr marL="342900" indent="-342900" algn="ctr">
              <a:buFontTx/>
              <a:buChar char="-"/>
            </a:pP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o</a:t>
            </a:r>
            <a:r>
              <a:rPr lang="en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‘qish;</a:t>
            </a:r>
          </a:p>
          <a:p>
            <a:pPr marL="342900" indent="-342900" algn="ctr">
              <a:buFontTx/>
              <a:buChar char="-"/>
            </a:pP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f</a:t>
            </a:r>
            <a:r>
              <a:rPr lang="en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ikrni yozma bayon qilish.</a:t>
            </a:r>
          </a:p>
          <a:p>
            <a:pPr marL="342900" indent="-342900">
              <a:buFontTx/>
              <a:buChar char="-"/>
            </a:pPr>
            <a:endParaRPr sz="2800" b="1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1771" name="Google Shape;1771;p51"/>
          <p:cNvSpPr txBox="1"/>
          <p:nvPr/>
        </p:nvSpPr>
        <p:spPr>
          <a:xfrm>
            <a:off x="11618131" y="6681585"/>
            <a:ext cx="5847056" cy="3214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342900" indent="-342900" algn="ctr">
              <a:buFontTx/>
              <a:buChar char="-"/>
            </a:pP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M</a:t>
            </a:r>
            <a:r>
              <a:rPr lang="en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atndagi so‘z va gaplarning ma’nolarini tushuna oladi;</a:t>
            </a:r>
          </a:p>
          <a:p>
            <a:pPr marL="342900" indent="-342900" algn="ctr">
              <a:buFontTx/>
              <a:buChar char="-"/>
            </a:pP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a</a:t>
            </a:r>
            <a:r>
              <a:rPr lang="en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sardan ta’sirlana oladi;</a:t>
            </a:r>
          </a:p>
          <a:p>
            <a:pPr marL="342900" indent="-342900" algn="ctr">
              <a:buFontTx/>
              <a:buChar char="-"/>
            </a:pP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x</a:t>
            </a:r>
            <a:r>
              <a:rPr lang="en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alq og‘zaki ijodi namunalarini farqlay oladi;</a:t>
            </a:r>
          </a:p>
          <a:p>
            <a:pPr marL="342900" indent="-342900" algn="ctr">
              <a:buFontTx/>
              <a:buChar char="-"/>
            </a:pP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q</a:t>
            </a:r>
            <a:r>
              <a:rPr lang="en" sz="28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Fira Sans"/>
              </a:rPr>
              <a:t>ahramonlarga munosabat bildira oladi…</a:t>
            </a:r>
            <a:endParaRPr sz="2800" b="1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Fira San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1399" y="3227"/>
            <a:ext cx="18003048" cy="14448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149" y="133707"/>
            <a:ext cx="2359356" cy="9205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52360" y="184180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370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8" name="Google Shape;908;p28"/>
          <p:cNvGrpSpPr/>
          <p:nvPr/>
        </p:nvGrpSpPr>
        <p:grpSpPr>
          <a:xfrm>
            <a:off x="6961474" y="2977991"/>
            <a:ext cx="10723276" cy="1743511"/>
            <a:chOff x="3543300" y="1171369"/>
            <a:chExt cx="5143300" cy="885906"/>
          </a:xfrm>
        </p:grpSpPr>
        <p:cxnSp>
          <p:nvCxnSpPr>
            <p:cNvPr id="909" name="Google Shape;909;p28"/>
            <p:cNvCxnSpPr/>
            <p:nvPr/>
          </p:nvCxnSpPr>
          <p:spPr>
            <a:xfrm>
              <a:off x="3543300" y="2057275"/>
              <a:ext cx="12741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910" name="Google Shape;910;p28"/>
            <p:cNvSpPr txBox="1"/>
            <p:nvPr/>
          </p:nvSpPr>
          <p:spPr>
            <a:xfrm>
              <a:off x="4373879" y="1171369"/>
              <a:ext cx="4312721" cy="7972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800" b="1" dirty="0">
                  <a:solidFill>
                    <a:srgbClr val="0070C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O‘quv dasturining mazmuni 80% nazariyaga va 20% amaliyotga yo‘naltirilgan</a:t>
              </a:r>
              <a:endParaRPr sz="2800" b="1" dirty="0">
                <a:solidFill>
                  <a:srgbClr val="0070C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912" name="Google Shape;912;p28"/>
          <p:cNvGrpSpPr/>
          <p:nvPr/>
        </p:nvGrpSpPr>
        <p:grpSpPr>
          <a:xfrm>
            <a:off x="6973410" y="5466411"/>
            <a:ext cx="10711340" cy="1126515"/>
            <a:chOff x="3543300" y="2638938"/>
            <a:chExt cx="5442600" cy="572400"/>
          </a:xfrm>
        </p:grpSpPr>
        <p:cxnSp>
          <p:nvCxnSpPr>
            <p:cNvPr id="913" name="Google Shape;913;p28"/>
            <p:cNvCxnSpPr/>
            <p:nvPr/>
          </p:nvCxnSpPr>
          <p:spPr>
            <a:xfrm>
              <a:off x="3543300" y="2925138"/>
              <a:ext cx="12741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914" name="Google Shape;914;p28"/>
            <p:cNvSpPr txBox="1"/>
            <p:nvPr/>
          </p:nvSpPr>
          <p:spPr>
            <a:xfrm>
              <a:off x="4843029" y="2638938"/>
              <a:ext cx="4142871" cy="57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800" b="1" dirty="0">
                  <a:solidFill>
                    <a:schemeClr val="tx2">
                      <a:lumMod val="75000"/>
                    </a:schemeClr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O‘quv dasturining mazmuni 50% nazariya va 50% amaliyotga yo‘naltiriladi va spiralsimon o‘qitiladi</a:t>
              </a:r>
              <a:endParaRPr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916" name="Google Shape;916;p28"/>
          <p:cNvGrpSpPr/>
          <p:nvPr/>
        </p:nvGrpSpPr>
        <p:grpSpPr>
          <a:xfrm>
            <a:off x="6947042" y="7745796"/>
            <a:ext cx="10730203" cy="1464877"/>
            <a:chOff x="3543300" y="3724800"/>
            <a:chExt cx="5452185" cy="744327"/>
          </a:xfrm>
        </p:grpSpPr>
        <p:cxnSp>
          <p:nvCxnSpPr>
            <p:cNvPr id="917" name="Google Shape;917;p28"/>
            <p:cNvCxnSpPr/>
            <p:nvPr/>
          </p:nvCxnSpPr>
          <p:spPr>
            <a:xfrm>
              <a:off x="3543300" y="3724800"/>
              <a:ext cx="1281433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918" name="Google Shape;918;p28"/>
            <p:cNvSpPr txBox="1"/>
            <p:nvPr/>
          </p:nvSpPr>
          <p:spPr>
            <a:xfrm>
              <a:off x="5014289" y="3740493"/>
              <a:ext cx="3981196" cy="7286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800" b="1" dirty="0">
                  <a:solidFill>
                    <a:srgbClr val="0070C0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Xorijiy tajribalar, xalqaro baholash dasturlari talablari asosida XXI asr ko‘nikmasini rivojlantirishga yo‘naltiriladi</a:t>
              </a:r>
              <a:endParaRPr sz="2800" b="1" dirty="0">
                <a:solidFill>
                  <a:srgbClr val="0070C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920" name="Google Shape;920;p28"/>
          <p:cNvGrpSpPr/>
          <p:nvPr/>
        </p:nvGrpSpPr>
        <p:grpSpPr>
          <a:xfrm>
            <a:off x="1050054" y="5703107"/>
            <a:ext cx="5679734" cy="3933684"/>
            <a:chOff x="1822075" y="1027935"/>
            <a:chExt cx="3197210" cy="2214331"/>
          </a:xfrm>
        </p:grpSpPr>
        <p:sp>
          <p:nvSpPr>
            <p:cNvPr id="921" name="Google Shape;921;p28"/>
            <p:cNvSpPr/>
            <p:nvPr/>
          </p:nvSpPr>
          <p:spPr>
            <a:xfrm>
              <a:off x="2460636" y="1396213"/>
              <a:ext cx="959043" cy="738955"/>
            </a:xfrm>
            <a:custGeom>
              <a:avLst/>
              <a:gdLst/>
              <a:ahLst/>
              <a:cxnLst/>
              <a:rect l="l" t="t" r="r" b="b"/>
              <a:pathLst>
                <a:path w="7203" h="5550" extrusionOk="0">
                  <a:moveTo>
                    <a:pt x="7202" y="0"/>
                  </a:moveTo>
                  <a:lnTo>
                    <a:pt x="4813" y="1392"/>
                  </a:lnTo>
                  <a:lnTo>
                    <a:pt x="2406" y="2783"/>
                  </a:lnTo>
                  <a:lnTo>
                    <a:pt x="0" y="4158"/>
                  </a:lnTo>
                  <a:lnTo>
                    <a:pt x="2406" y="5549"/>
                  </a:lnTo>
                  <a:lnTo>
                    <a:pt x="4813" y="4158"/>
                  </a:lnTo>
                  <a:lnTo>
                    <a:pt x="7202" y="2783"/>
                  </a:lnTo>
                  <a:lnTo>
                    <a:pt x="7202" y="0"/>
                  </a:lnTo>
                  <a:close/>
                </a:path>
              </a:pathLst>
            </a:custGeom>
            <a:solidFill>
              <a:srgbClr val="D59C01"/>
            </a:solidFill>
            <a:ln w="9525" cap="flat" cmpd="sng">
              <a:solidFill>
                <a:srgbClr val="D59C0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2" name="Google Shape;922;p28"/>
            <p:cNvSpPr/>
            <p:nvPr/>
          </p:nvSpPr>
          <p:spPr>
            <a:xfrm>
              <a:off x="3419543" y="1949828"/>
              <a:ext cx="1599737" cy="1292439"/>
            </a:xfrm>
            <a:custGeom>
              <a:avLst/>
              <a:gdLst/>
              <a:ahLst/>
              <a:cxnLst/>
              <a:rect l="l" t="t" r="r" b="b"/>
              <a:pathLst>
                <a:path w="12015" h="9707" extrusionOk="0">
                  <a:moveTo>
                    <a:pt x="12015" y="0"/>
                  </a:moveTo>
                  <a:lnTo>
                    <a:pt x="9609" y="1391"/>
                  </a:lnTo>
                  <a:lnTo>
                    <a:pt x="7203" y="2783"/>
                  </a:lnTo>
                  <a:lnTo>
                    <a:pt x="4813" y="4174"/>
                  </a:lnTo>
                  <a:lnTo>
                    <a:pt x="2407" y="5549"/>
                  </a:lnTo>
                  <a:lnTo>
                    <a:pt x="0" y="6940"/>
                  </a:lnTo>
                  <a:lnTo>
                    <a:pt x="0" y="9707"/>
                  </a:lnTo>
                  <a:lnTo>
                    <a:pt x="2407" y="8332"/>
                  </a:lnTo>
                  <a:lnTo>
                    <a:pt x="4813" y="6940"/>
                  </a:lnTo>
                  <a:lnTo>
                    <a:pt x="7203" y="5549"/>
                  </a:lnTo>
                  <a:lnTo>
                    <a:pt x="9609" y="4174"/>
                  </a:lnTo>
                  <a:lnTo>
                    <a:pt x="9609" y="4158"/>
                  </a:lnTo>
                  <a:lnTo>
                    <a:pt x="12015" y="2783"/>
                  </a:lnTo>
                  <a:lnTo>
                    <a:pt x="12015" y="0"/>
                  </a:lnTo>
                  <a:close/>
                </a:path>
              </a:pathLst>
            </a:custGeom>
            <a:solidFill>
              <a:srgbClr val="D59C01"/>
            </a:solidFill>
            <a:ln w="9525" cap="flat" cmpd="sng">
              <a:solidFill>
                <a:srgbClr val="D59C0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3" name="Google Shape;923;p28"/>
            <p:cNvSpPr/>
            <p:nvPr/>
          </p:nvSpPr>
          <p:spPr>
            <a:xfrm>
              <a:off x="3419543" y="1396213"/>
              <a:ext cx="320480" cy="553617"/>
            </a:xfrm>
            <a:custGeom>
              <a:avLst/>
              <a:gdLst/>
              <a:ahLst/>
              <a:cxnLst/>
              <a:rect l="l" t="t" r="r" b="b"/>
              <a:pathLst>
                <a:path w="2407" h="4158" extrusionOk="0">
                  <a:moveTo>
                    <a:pt x="0" y="0"/>
                  </a:moveTo>
                  <a:lnTo>
                    <a:pt x="0" y="2783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4" name="Google Shape;924;p28"/>
            <p:cNvSpPr/>
            <p:nvPr/>
          </p:nvSpPr>
          <p:spPr>
            <a:xfrm>
              <a:off x="3739889" y="1581417"/>
              <a:ext cx="320480" cy="553750"/>
            </a:xfrm>
            <a:custGeom>
              <a:avLst/>
              <a:gdLst/>
              <a:ahLst/>
              <a:cxnLst/>
              <a:rect l="l" t="t" r="r" b="b"/>
              <a:pathLst>
                <a:path w="2407" h="4159" extrusionOk="0">
                  <a:moveTo>
                    <a:pt x="1" y="1"/>
                  </a:moveTo>
                  <a:lnTo>
                    <a:pt x="1" y="2767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5" name="Google Shape;925;p28"/>
            <p:cNvSpPr/>
            <p:nvPr/>
          </p:nvSpPr>
          <p:spPr>
            <a:xfrm>
              <a:off x="4060235" y="1766754"/>
              <a:ext cx="318350" cy="368412"/>
            </a:xfrm>
            <a:custGeom>
              <a:avLst/>
              <a:gdLst/>
              <a:ahLst/>
              <a:cxnLst/>
              <a:rect l="l" t="t" r="r" b="b"/>
              <a:pathLst>
                <a:path w="2391" h="2767" extrusionOk="0">
                  <a:moveTo>
                    <a:pt x="1" y="0"/>
                  </a:moveTo>
                  <a:lnTo>
                    <a:pt x="1" y="2766"/>
                  </a:lnTo>
                  <a:lnTo>
                    <a:pt x="2391" y="137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6" name="Google Shape;926;p28"/>
            <p:cNvSpPr/>
            <p:nvPr/>
          </p:nvSpPr>
          <p:spPr>
            <a:xfrm>
              <a:off x="1822075" y="1949828"/>
              <a:ext cx="1597607" cy="1292439"/>
            </a:xfrm>
            <a:custGeom>
              <a:avLst/>
              <a:gdLst/>
              <a:ahLst/>
              <a:cxnLst/>
              <a:rect l="l" t="t" r="r" b="b"/>
              <a:pathLst>
                <a:path w="11999" h="9707" extrusionOk="0">
                  <a:moveTo>
                    <a:pt x="0" y="0"/>
                  </a:moveTo>
                  <a:lnTo>
                    <a:pt x="0" y="2783"/>
                  </a:lnTo>
                  <a:lnTo>
                    <a:pt x="2390" y="4158"/>
                  </a:lnTo>
                  <a:lnTo>
                    <a:pt x="4796" y="5549"/>
                  </a:lnTo>
                  <a:lnTo>
                    <a:pt x="7202" y="6940"/>
                  </a:lnTo>
                  <a:lnTo>
                    <a:pt x="9609" y="8332"/>
                  </a:lnTo>
                  <a:lnTo>
                    <a:pt x="11998" y="9707"/>
                  </a:lnTo>
                  <a:lnTo>
                    <a:pt x="11998" y="6940"/>
                  </a:lnTo>
                  <a:lnTo>
                    <a:pt x="9609" y="5549"/>
                  </a:lnTo>
                  <a:lnTo>
                    <a:pt x="7202" y="4174"/>
                  </a:lnTo>
                  <a:lnTo>
                    <a:pt x="7202" y="4158"/>
                  </a:lnTo>
                  <a:lnTo>
                    <a:pt x="4796" y="2783"/>
                  </a:lnTo>
                  <a:lnTo>
                    <a:pt x="2390" y="13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7" name="Google Shape;927;p28"/>
            <p:cNvSpPr/>
            <p:nvPr/>
          </p:nvSpPr>
          <p:spPr>
            <a:xfrm>
              <a:off x="1822075" y="1027935"/>
              <a:ext cx="1917954" cy="1107234"/>
            </a:xfrm>
            <a:custGeom>
              <a:avLst/>
              <a:gdLst/>
              <a:ahLst/>
              <a:cxnLst/>
              <a:rect l="l" t="t" r="r" b="b"/>
              <a:pathLst>
                <a:path w="14405" h="8316" extrusionOk="0">
                  <a:moveTo>
                    <a:pt x="11998" y="0"/>
                  </a:moveTo>
                  <a:lnTo>
                    <a:pt x="9609" y="1375"/>
                  </a:lnTo>
                  <a:lnTo>
                    <a:pt x="7202" y="2766"/>
                  </a:lnTo>
                  <a:lnTo>
                    <a:pt x="4796" y="4158"/>
                  </a:lnTo>
                  <a:lnTo>
                    <a:pt x="2390" y="5549"/>
                  </a:lnTo>
                  <a:lnTo>
                    <a:pt x="0" y="6924"/>
                  </a:lnTo>
                  <a:lnTo>
                    <a:pt x="2390" y="8315"/>
                  </a:lnTo>
                  <a:lnTo>
                    <a:pt x="4796" y="6924"/>
                  </a:lnTo>
                  <a:lnTo>
                    <a:pt x="7202" y="5549"/>
                  </a:lnTo>
                  <a:lnTo>
                    <a:pt x="9609" y="4158"/>
                  </a:lnTo>
                  <a:lnTo>
                    <a:pt x="11998" y="2766"/>
                  </a:lnTo>
                  <a:lnTo>
                    <a:pt x="14405" y="1375"/>
                  </a:lnTo>
                  <a:lnTo>
                    <a:pt x="11998" y="0"/>
                  </a:ln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8" name="Google Shape;928;p28"/>
            <p:cNvSpPr/>
            <p:nvPr/>
          </p:nvSpPr>
          <p:spPr>
            <a:xfrm>
              <a:off x="3419543" y="1211009"/>
              <a:ext cx="640827" cy="370543"/>
            </a:xfrm>
            <a:custGeom>
              <a:avLst/>
              <a:gdLst/>
              <a:ahLst/>
              <a:cxnLst/>
              <a:rect l="l" t="t" r="r" b="b"/>
              <a:pathLst>
                <a:path w="4813" h="2783" extrusionOk="0">
                  <a:moveTo>
                    <a:pt x="2407" y="0"/>
                  </a:moveTo>
                  <a:lnTo>
                    <a:pt x="0" y="1391"/>
                  </a:lnTo>
                  <a:lnTo>
                    <a:pt x="2407" y="2783"/>
                  </a:lnTo>
                  <a:lnTo>
                    <a:pt x="4813" y="1391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9" name="Google Shape;929;p28"/>
            <p:cNvSpPr/>
            <p:nvPr/>
          </p:nvSpPr>
          <p:spPr>
            <a:xfrm>
              <a:off x="3739889" y="1396213"/>
              <a:ext cx="638697" cy="370676"/>
            </a:xfrm>
            <a:custGeom>
              <a:avLst/>
              <a:gdLst/>
              <a:ahLst/>
              <a:cxnLst/>
              <a:rect l="l" t="t" r="r" b="b"/>
              <a:pathLst>
                <a:path w="4797" h="2784" extrusionOk="0">
                  <a:moveTo>
                    <a:pt x="2407" y="0"/>
                  </a:moveTo>
                  <a:lnTo>
                    <a:pt x="1" y="1392"/>
                  </a:lnTo>
                  <a:lnTo>
                    <a:pt x="2407" y="2783"/>
                  </a:lnTo>
                  <a:lnTo>
                    <a:pt x="4797" y="1392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0" name="Google Shape;930;p28"/>
            <p:cNvSpPr/>
            <p:nvPr/>
          </p:nvSpPr>
          <p:spPr>
            <a:xfrm>
              <a:off x="4060235" y="1581417"/>
              <a:ext cx="638697" cy="368412"/>
            </a:xfrm>
            <a:custGeom>
              <a:avLst/>
              <a:gdLst/>
              <a:ahLst/>
              <a:cxnLst/>
              <a:rect l="l" t="t" r="r" b="b"/>
              <a:pathLst>
                <a:path w="4797" h="2767" extrusionOk="0">
                  <a:moveTo>
                    <a:pt x="2391" y="1"/>
                  </a:moveTo>
                  <a:lnTo>
                    <a:pt x="1" y="1392"/>
                  </a:lnTo>
                  <a:lnTo>
                    <a:pt x="2391" y="2767"/>
                  </a:lnTo>
                  <a:lnTo>
                    <a:pt x="4797" y="1392"/>
                  </a:lnTo>
                  <a:lnTo>
                    <a:pt x="2391" y="1"/>
                  </a:ln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1" name="Google Shape;931;p28"/>
            <p:cNvSpPr/>
            <p:nvPr/>
          </p:nvSpPr>
          <p:spPr>
            <a:xfrm>
              <a:off x="2140290" y="1766754"/>
              <a:ext cx="2878994" cy="1107234"/>
            </a:xfrm>
            <a:custGeom>
              <a:avLst/>
              <a:gdLst/>
              <a:ahLst/>
              <a:cxnLst/>
              <a:rect l="l" t="t" r="r" b="b"/>
              <a:pathLst>
                <a:path w="21623" h="8316" extrusionOk="0">
                  <a:moveTo>
                    <a:pt x="19217" y="0"/>
                  </a:moveTo>
                  <a:lnTo>
                    <a:pt x="16811" y="1375"/>
                  </a:lnTo>
                  <a:lnTo>
                    <a:pt x="14421" y="2766"/>
                  </a:lnTo>
                  <a:lnTo>
                    <a:pt x="12015" y="4158"/>
                  </a:lnTo>
                  <a:lnTo>
                    <a:pt x="9608" y="5533"/>
                  </a:lnTo>
                  <a:lnTo>
                    <a:pt x="7202" y="4158"/>
                  </a:lnTo>
                  <a:lnTo>
                    <a:pt x="4812" y="2766"/>
                  </a:lnTo>
                  <a:lnTo>
                    <a:pt x="2406" y="1375"/>
                  </a:lnTo>
                  <a:lnTo>
                    <a:pt x="0" y="2766"/>
                  </a:lnTo>
                  <a:lnTo>
                    <a:pt x="2406" y="4158"/>
                  </a:lnTo>
                  <a:lnTo>
                    <a:pt x="4812" y="5533"/>
                  </a:lnTo>
                  <a:lnTo>
                    <a:pt x="7202" y="6924"/>
                  </a:lnTo>
                  <a:lnTo>
                    <a:pt x="9608" y="8315"/>
                  </a:lnTo>
                  <a:lnTo>
                    <a:pt x="12015" y="6924"/>
                  </a:lnTo>
                  <a:lnTo>
                    <a:pt x="14421" y="5533"/>
                  </a:lnTo>
                  <a:lnTo>
                    <a:pt x="16811" y="4158"/>
                  </a:lnTo>
                  <a:lnTo>
                    <a:pt x="19217" y="2766"/>
                  </a:lnTo>
                  <a:lnTo>
                    <a:pt x="21623" y="1375"/>
                  </a:lnTo>
                  <a:lnTo>
                    <a:pt x="19217" y="0"/>
                  </a:ln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932" name="Google Shape;932;p28"/>
          <p:cNvGrpSpPr/>
          <p:nvPr/>
        </p:nvGrpSpPr>
        <p:grpSpPr>
          <a:xfrm>
            <a:off x="1050054" y="4129338"/>
            <a:ext cx="5679734" cy="3933684"/>
            <a:chOff x="1822075" y="1027935"/>
            <a:chExt cx="3197210" cy="2214331"/>
          </a:xfrm>
        </p:grpSpPr>
        <p:sp>
          <p:nvSpPr>
            <p:cNvPr id="933" name="Google Shape;933;p28"/>
            <p:cNvSpPr/>
            <p:nvPr/>
          </p:nvSpPr>
          <p:spPr>
            <a:xfrm>
              <a:off x="2460636" y="1396213"/>
              <a:ext cx="959043" cy="738955"/>
            </a:xfrm>
            <a:custGeom>
              <a:avLst/>
              <a:gdLst/>
              <a:ahLst/>
              <a:cxnLst/>
              <a:rect l="l" t="t" r="r" b="b"/>
              <a:pathLst>
                <a:path w="7203" h="5550" extrusionOk="0">
                  <a:moveTo>
                    <a:pt x="7202" y="0"/>
                  </a:moveTo>
                  <a:lnTo>
                    <a:pt x="4813" y="1392"/>
                  </a:lnTo>
                  <a:lnTo>
                    <a:pt x="2406" y="2783"/>
                  </a:lnTo>
                  <a:lnTo>
                    <a:pt x="0" y="4158"/>
                  </a:lnTo>
                  <a:lnTo>
                    <a:pt x="2406" y="5549"/>
                  </a:lnTo>
                  <a:lnTo>
                    <a:pt x="4813" y="4158"/>
                  </a:lnTo>
                  <a:lnTo>
                    <a:pt x="7202" y="2783"/>
                  </a:lnTo>
                  <a:lnTo>
                    <a:pt x="7202" y="0"/>
                  </a:lnTo>
                  <a:close/>
                </a:path>
              </a:pathLst>
            </a:custGeom>
            <a:solidFill>
              <a:srgbClr val="6F4497"/>
            </a:solidFill>
            <a:ln w="9525" cap="flat" cmpd="sng">
              <a:solidFill>
                <a:srgbClr val="6F449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4" name="Google Shape;934;p28"/>
            <p:cNvSpPr/>
            <p:nvPr/>
          </p:nvSpPr>
          <p:spPr>
            <a:xfrm>
              <a:off x="3419543" y="1949828"/>
              <a:ext cx="1599737" cy="1292439"/>
            </a:xfrm>
            <a:custGeom>
              <a:avLst/>
              <a:gdLst/>
              <a:ahLst/>
              <a:cxnLst/>
              <a:rect l="l" t="t" r="r" b="b"/>
              <a:pathLst>
                <a:path w="12015" h="9707" extrusionOk="0">
                  <a:moveTo>
                    <a:pt x="12015" y="0"/>
                  </a:moveTo>
                  <a:lnTo>
                    <a:pt x="9609" y="1391"/>
                  </a:lnTo>
                  <a:lnTo>
                    <a:pt x="7203" y="2783"/>
                  </a:lnTo>
                  <a:lnTo>
                    <a:pt x="4813" y="4174"/>
                  </a:lnTo>
                  <a:lnTo>
                    <a:pt x="2407" y="5549"/>
                  </a:lnTo>
                  <a:lnTo>
                    <a:pt x="0" y="6940"/>
                  </a:lnTo>
                  <a:lnTo>
                    <a:pt x="0" y="9707"/>
                  </a:lnTo>
                  <a:lnTo>
                    <a:pt x="2407" y="8332"/>
                  </a:lnTo>
                  <a:lnTo>
                    <a:pt x="4813" y="6940"/>
                  </a:lnTo>
                  <a:lnTo>
                    <a:pt x="7203" y="5549"/>
                  </a:lnTo>
                  <a:lnTo>
                    <a:pt x="9609" y="4174"/>
                  </a:lnTo>
                  <a:lnTo>
                    <a:pt x="9609" y="4158"/>
                  </a:lnTo>
                  <a:lnTo>
                    <a:pt x="12015" y="2783"/>
                  </a:lnTo>
                  <a:lnTo>
                    <a:pt x="12015" y="0"/>
                  </a:lnTo>
                  <a:close/>
                </a:path>
              </a:pathLst>
            </a:custGeom>
            <a:solidFill>
              <a:srgbClr val="6F4497"/>
            </a:solidFill>
            <a:ln w="9525" cap="flat" cmpd="sng">
              <a:solidFill>
                <a:srgbClr val="6F449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5" name="Google Shape;935;p28"/>
            <p:cNvSpPr/>
            <p:nvPr/>
          </p:nvSpPr>
          <p:spPr>
            <a:xfrm>
              <a:off x="3419543" y="1396213"/>
              <a:ext cx="320480" cy="553617"/>
            </a:xfrm>
            <a:custGeom>
              <a:avLst/>
              <a:gdLst/>
              <a:ahLst/>
              <a:cxnLst/>
              <a:rect l="l" t="t" r="r" b="b"/>
              <a:pathLst>
                <a:path w="2407" h="4158" extrusionOk="0">
                  <a:moveTo>
                    <a:pt x="0" y="0"/>
                  </a:moveTo>
                  <a:lnTo>
                    <a:pt x="0" y="2783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6" name="Google Shape;936;p28"/>
            <p:cNvSpPr/>
            <p:nvPr/>
          </p:nvSpPr>
          <p:spPr>
            <a:xfrm>
              <a:off x="3739889" y="1581417"/>
              <a:ext cx="320480" cy="553750"/>
            </a:xfrm>
            <a:custGeom>
              <a:avLst/>
              <a:gdLst/>
              <a:ahLst/>
              <a:cxnLst/>
              <a:rect l="l" t="t" r="r" b="b"/>
              <a:pathLst>
                <a:path w="2407" h="4159" extrusionOk="0">
                  <a:moveTo>
                    <a:pt x="1" y="1"/>
                  </a:moveTo>
                  <a:lnTo>
                    <a:pt x="1" y="2767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7" name="Google Shape;937;p28"/>
            <p:cNvSpPr/>
            <p:nvPr/>
          </p:nvSpPr>
          <p:spPr>
            <a:xfrm>
              <a:off x="4060235" y="1766754"/>
              <a:ext cx="318350" cy="368412"/>
            </a:xfrm>
            <a:custGeom>
              <a:avLst/>
              <a:gdLst/>
              <a:ahLst/>
              <a:cxnLst/>
              <a:rect l="l" t="t" r="r" b="b"/>
              <a:pathLst>
                <a:path w="2391" h="2767" extrusionOk="0">
                  <a:moveTo>
                    <a:pt x="1" y="0"/>
                  </a:moveTo>
                  <a:lnTo>
                    <a:pt x="1" y="2766"/>
                  </a:lnTo>
                  <a:lnTo>
                    <a:pt x="2391" y="137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8" name="Google Shape;938;p28"/>
            <p:cNvSpPr/>
            <p:nvPr/>
          </p:nvSpPr>
          <p:spPr>
            <a:xfrm>
              <a:off x="1822075" y="1949828"/>
              <a:ext cx="1597607" cy="1292439"/>
            </a:xfrm>
            <a:custGeom>
              <a:avLst/>
              <a:gdLst/>
              <a:ahLst/>
              <a:cxnLst/>
              <a:rect l="l" t="t" r="r" b="b"/>
              <a:pathLst>
                <a:path w="11999" h="9707" extrusionOk="0">
                  <a:moveTo>
                    <a:pt x="0" y="0"/>
                  </a:moveTo>
                  <a:lnTo>
                    <a:pt x="0" y="2783"/>
                  </a:lnTo>
                  <a:lnTo>
                    <a:pt x="2390" y="4158"/>
                  </a:lnTo>
                  <a:lnTo>
                    <a:pt x="4796" y="5549"/>
                  </a:lnTo>
                  <a:lnTo>
                    <a:pt x="7202" y="6940"/>
                  </a:lnTo>
                  <a:lnTo>
                    <a:pt x="9609" y="8332"/>
                  </a:lnTo>
                  <a:lnTo>
                    <a:pt x="11998" y="9707"/>
                  </a:lnTo>
                  <a:lnTo>
                    <a:pt x="11998" y="6940"/>
                  </a:lnTo>
                  <a:lnTo>
                    <a:pt x="9609" y="5549"/>
                  </a:lnTo>
                  <a:lnTo>
                    <a:pt x="7202" y="4174"/>
                  </a:lnTo>
                  <a:lnTo>
                    <a:pt x="7202" y="4158"/>
                  </a:lnTo>
                  <a:lnTo>
                    <a:pt x="4796" y="2783"/>
                  </a:lnTo>
                  <a:lnTo>
                    <a:pt x="2390" y="13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9" name="Google Shape;939;p28"/>
            <p:cNvSpPr/>
            <p:nvPr/>
          </p:nvSpPr>
          <p:spPr>
            <a:xfrm>
              <a:off x="1822075" y="1027935"/>
              <a:ext cx="1917954" cy="1107234"/>
            </a:xfrm>
            <a:custGeom>
              <a:avLst/>
              <a:gdLst/>
              <a:ahLst/>
              <a:cxnLst/>
              <a:rect l="l" t="t" r="r" b="b"/>
              <a:pathLst>
                <a:path w="14405" h="8316" extrusionOk="0">
                  <a:moveTo>
                    <a:pt x="11998" y="0"/>
                  </a:moveTo>
                  <a:lnTo>
                    <a:pt x="9609" y="1375"/>
                  </a:lnTo>
                  <a:lnTo>
                    <a:pt x="7202" y="2766"/>
                  </a:lnTo>
                  <a:lnTo>
                    <a:pt x="4796" y="4158"/>
                  </a:lnTo>
                  <a:lnTo>
                    <a:pt x="2390" y="5549"/>
                  </a:lnTo>
                  <a:lnTo>
                    <a:pt x="0" y="6924"/>
                  </a:lnTo>
                  <a:lnTo>
                    <a:pt x="2390" y="8315"/>
                  </a:lnTo>
                  <a:lnTo>
                    <a:pt x="4796" y="6924"/>
                  </a:lnTo>
                  <a:lnTo>
                    <a:pt x="7202" y="5549"/>
                  </a:lnTo>
                  <a:lnTo>
                    <a:pt x="9609" y="4158"/>
                  </a:lnTo>
                  <a:lnTo>
                    <a:pt x="11998" y="2766"/>
                  </a:lnTo>
                  <a:lnTo>
                    <a:pt x="14405" y="1375"/>
                  </a:lnTo>
                  <a:lnTo>
                    <a:pt x="11998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0" name="Google Shape;940;p28"/>
            <p:cNvSpPr/>
            <p:nvPr/>
          </p:nvSpPr>
          <p:spPr>
            <a:xfrm>
              <a:off x="3419543" y="1211009"/>
              <a:ext cx="640827" cy="370543"/>
            </a:xfrm>
            <a:custGeom>
              <a:avLst/>
              <a:gdLst/>
              <a:ahLst/>
              <a:cxnLst/>
              <a:rect l="l" t="t" r="r" b="b"/>
              <a:pathLst>
                <a:path w="4813" h="2783" extrusionOk="0">
                  <a:moveTo>
                    <a:pt x="2407" y="0"/>
                  </a:moveTo>
                  <a:lnTo>
                    <a:pt x="0" y="1391"/>
                  </a:lnTo>
                  <a:lnTo>
                    <a:pt x="2407" y="2783"/>
                  </a:lnTo>
                  <a:lnTo>
                    <a:pt x="4813" y="1391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1" name="Google Shape;941;p28"/>
            <p:cNvSpPr/>
            <p:nvPr/>
          </p:nvSpPr>
          <p:spPr>
            <a:xfrm>
              <a:off x="3739889" y="1396213"/>
              <a:ext cx="638697" cy="370676"/>
            </a:xfrm>
            <a:custGeom>
              <a:avLst/>
              <a:gdLst/>
              <a:ahLst/>
              <a:cxnLst/>
              <a:rect l="l" t="t" r="r" b="b"/>
              <a:pathLst>
                <a:path w="4797" h="2784" extrusionOk="0">
                  <a:moveTo>
                    <a:pt x="2407" y="0"/>
                  </a:moveTo>
                  <a:lnTo>
                    <a:pt x="1" y="1392"/>
                  </a:lnTo>
                  <a:lnTo>
                    <a:pt x="2407" y="2783"/>
                  </a:lnTo>
                  <a:lnTo>
                    <a:pt x="4797" y="1392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2" name="Google Shape;942;p28"/>
            <p:cNvSpPr/>
            <p:nvPr/>
          </p:nvSpPr>
          <p:spPr>
            <a:xfrm>
              <a:off x="4060235" y="1581417"/>
              <a:ext cx="638697" cy="368412"/>
            </a:xfrm>
            <a:custGeom>
              <a:avLst/>
              <a:gdLst/>
              <a:ahLst/>
              <a:cxnLst/>
              <a:rect l="l" t="t" r="r" b="b"/>
              <a:pathLst>
                <a:path w="4797" h="2767" extrusionOk="0">
                  <a:moveTo>
                    <a:pt x="2391" y="1"/>
                  </a:moveTo>
                  <a:lnTo>
                    <a:pt x="1" y="1392"/>
                  </a:lnTo>
                  <a:lnTo>
                    <a:pt x="2391" y="2767"/>
                  </a:lnTo>
                  <a:lnTo>
                    <a:pt x="4797" y="1392"/>
                  </a:lnTo>
                  <a:lnTo>
                    <a:pt x="2391" y="1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3" name="Google Shape;943;p28"/>
            <p:cNvSpPr/>
            <p:nvPr/>
          </p:nvSpPr>
          <p:spPr>
            <a:xfrm>
              <a:off x="2140290" y="1766754"/>
              <a:ext cx="2878994" cy="1107234"/>
            </a:xfrm>
            <a:custGeom>
              <a:avLst/>
              <a:gdLst/>
              <a:ahLst/>
              <a:cxnLst/>
              <a:rect l="l" t="t" r="r" b="b"/>
              <a:pathLst>
                <a:path w="21623" h="8316" extrusionOk="0">
                  <a:moveTo>
                    <a:pt x="19217" y="0"/>
                  </a:moveTo>
                  <a:lnTo>
                    <a:pt x="16811" y="1375"/>
                  </a:lnTo>
                  <a:lnTo>
                    <a:pt x="14421" y="2766"/>
                  </a:lnTo>
                  <a:lnTo>
                    <a:pt x="12015" y="4158"/>
                  </a:lnTo>
                  <a:lnTo>
                    <a:pt x="9608" y="5533"/>
                  </a:lnTo>
                  <a:lnTo>
                    <a:pt x="7202" y="4158"/>
                  </a:lnTo>
                  <a:lnTo>
                    <a:pt x="4812" y="2766"/>
                  </a:lnTo>
                  <a:lnTo>
                    <a:pt x="2406" y="1375"/>
                  </a:lnTo>
                  <a:lnTo>
                    <a:pt x="0" y="2766"/>
                  </a:lnTo>
                  <a:lnTo>
                    <a:pt x="2406" y="4158"/>
                  </a:lnTo>
                  <a:lnTo>
                    <a:pt x="4812" y="5533"/>
                  </a:lnTo>
                  <a:lnTo>
                    <a:pt x="7202" y="6924"/>
                  </a:lnTo>
                  <a:lnTo>
                    <a:pt x="9608" y="8315"/>
                  </a:lnTo>
                  <a:lnTo>
                    <a:pt x="12015" y="6924"/>
                  </a:lnTo>
                  <a:lnTo>
                    <a:pt x="14421" y="5533"/>
                  </a:lnTo>
                  <a:lnTo>
                    <a:pt x="16811" y="4158"/>
                  </a:lnTo>
                  <a:lnTo>
                    <a:pt x="19217" y="2766"/>
                  </a:lnTo>
                  <a:lnTo>
                    <a:pt x="21623" y="1375"/>
                  </a:lnTo>
                  <a:lnTo>
                    <a:pt x="19217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944" name="Google Shape;944;p28"/>
          <p:cNvGrpSpPr/>
          <p:nvPr/>
        </p:nvGrpSpPr>
        <p:grpSpPr>
          <a:xfrm>
            <a:off x="1050054" y="2403267"/>
            <a:ext cx="5679734" cy="3933684"/>
            <a:chOff x="1822075" y="1027935"/>
            <a:chExt cx="3197210" cy="2214331"/>
          </a:xfrm>
        </p:grpSpPr>
        <p:sp>
          <p:nvSpPr>
            <p:cNvPr id="945" name="Google Shape;945;p28"/>
            <p:cNvSpPr/>
            <p:nvPr/>
          </p:nvSpPr>
          <p:spPr>
            <a:xfrm>
              <a:off x="2460636" y="1396213"/>
              <a:ext cx="959043" cy="738955"/>
            </a:xfrm>
            <a:custGeom>
              <a:avLst/>
              <a:gdLst/>
              <a:ahLst/>
              <a:cxnLst/>
              <a:rect l="l" t="t" r="r" b="b"/>
              <a:pathLst>
                <a:path w="7203" h="5550" extrusionOk="0">
                  <a:moveTo>
                    <a:pt x="7202" y="0"/>
                  </a:moveTo>
                  <a:lnTo>
                    <a:pt x="4813" y="1392"/>
                  </a:lnTo>
                  <a:lnTo>
                    <a:pt x="2406" y="2783"/>
                  </a:lnTo>
                  <a:lnTo>
                    <a:pt x="0" y="4158"/>
                  </a:lnTo>
                  <a:lnTo>
                    <a:pt x="2406" y="5549"/>
                  </a:lnTo>
                  <a:lnTo>
                    <a:pt x="4813" y="4158"/>
                  </a:lnTo>
                  <a:lnTo>
                    <a:pt x="7202" y="2783"/>
                  </a:lnTo>
                  <a:lnTo>
                    <a:pt x="7202" y="0"/>
                  </a:lnTo>
                  <a:close/>
                </a:path>
              </a:pathLst>
            </a:custGeom>
            <a:solidFill>
              <a:srgbClr val="2798A7"/>
            </a:solidFill>
            <a:ln w="9525" cap="flat" cmpd="sng">
              <a:solidFill>
                <a:srgbClr val="2798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6" name="Google Shape;946;p28"/>
            <p:cNvSpPr/>
            <p:nvPr/>
          </p:nvSpPr>
          <p:spPr>
            <a:xfrm>
              <a:off x="3419543" y="1949828"/>
              <a:ext cx="1599737" cy="1292439"/>
            </a:xfrm>
            <a:custGeom>
              <a:avLst/>
              <a:gdLst/>
              <a:ahLst/>
              <a:cxnLst/>
              <a:rect l="l" t="t" r="r" b="b"/>
              <a:pathLst>
                <a:path w="12015" h="9707" extrusionOk="0">
                  <a:moveTo>
                    <a:pt x="12015" y="0"/>
                  </a:moveTo>
                  <a:lnTo>
                    <a:pt x="9609" y="1391"/>
                  </a:lnTo>
                  <a:lnTo>
                    <a:pt x="7203" y="2783"/>
                  </a:lnTo>
                  <a:lnTo>
                    <a:pt x="4813" y="4174"/>
                  </a:lnTo>
                  <a:lnTo>
                    <a:pt x="2407" y="5549"/>
                  </a:lnTo>
                  <a:lnTo>
                    <a:pt x="0" y="6940"/>
                  </a:lnTo>
                  <a:lnTo>
                    <a:pt x="0" y="9707"/>
                  </a:lnTo>
                  <a:lnTo>
                    <a:pt x="2407" y="8332"/>
                  </a:lnTo>
                  <a:lnTo>
                    <a:pt x="4813" y="6940"/>
                  </a:lnTo>
                  <a:lnTo>
                    <a:pt x="7203" y="5549"/>
                  </a:lnTo>
                  <a:lnTo>
                    <a:pt x="9609" y="4174"/>
                  </a:lnTo>
                  <a:lnTo>
                    <a:pt x="9609" y="4158"/>
                  </a:lnTo>
                  <a:lnTo>
                    <a:pt x="12015" y="2783"/>
                  </a:lnTo>
                  <a:lnTo>
                    <a:pt x="12015" y="0"/>
                  </a:lnTo>
                  <a:close/>
                </a:path>
              </a:pathLst>
            </a:custGeom>
            <a:solidFill>
              <a:srgbClr val="2798A7"/>
            </a:solidFill>
            <a:ln w="9525" cap="flat" cmpd="sng">
              <a:solidFill>
                <a:srgbClr val="2798A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7" name="Google Shape;947;p28"/>
            <p:cNvSpPr/>
            <p:nvPr/>
          </p:nvSpPr>
          <p:spPr>
            <a:xfrm>
              <a:off x="3419543" y="1396213"/>
              <a:ext cx="320480" cy="553617"/>
            </a:xfrm>
            <a:custGeom>
              <a:avLst/>
              <a:gdLst/>
              <a:ahLst/>
              <a:cxnLst/>
              <a:rect l="l" t="t" r="r" b="b"/>
              <a:pathLst>
                <a:path w="2407" h="4158" extrusionOk="0">
                  <a:moveTo>
                    <a:pt x="0" y="0"/>
                  </a:moveTo>
                  <a:lnTo>
                    <a:pt x="0" y="2783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D7E3"/>
            </a:solidFill>
            <a:ln w="9525" cap="flat" cmpd="sng">
              <a:solidFill>
                <a:srgbClr val="76D7E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8" name="Google Shape;948;p28"/>
            <p:cNvSpPr/>
            <p:nvPr/>
          </p:nvSpPr>
          <p:spPr>
            <a:xfrm>
              <a:off x="3739889" y="1581417"/>
              <a:ext cx="320480" cy="553750"/>
            </a:xfrm>
            <a:custGeom>
              <a:avLst/>
              <a:gdLst/>
              <a:ahLst/>
              <a:cxnLst/>
              <a:rect l="l" t="t" r="r" b="b"/>
              <a:pathLst>
                <a:path w="2407" h="4159" extrusionOk="0">
                  <a:moveTo>
                    <a:pt x="1" y="1"/>
                  </a:moveTo>
                  <a:lnTo>
                    <a:pt x="1" y="2767"/>
                  </a:lnTo>
                  <a:lnTo>
                    <a:pt x="2407" y="4158"/>
                  </a:lnTo>
                  <a:lnTo>
                    <a:pt x="2407" y="13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76D7E3"/>
            </a:solidFill>
            <a:ln w="9525" cap="flat" cmpd="sng">
              <a:solidFill>
                <a:srgbClr val="76D7E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9" name="Google Shape;949;p28"/>
            <p:cNvSpPr/>
            <p:nvPr/>
          </p:nvSpPr>
          <p:spPr>
            <a:xfrm>
              <a:off x="4060235" y="1766754"/>
              <a:ext cx="318350" cy="368412"/>
            </a:xfrm>
            <a:custGeom>
              <a:avLst/>
              <a:gdLst/>
              <a:ahLst/>
              <a:cxnLst/>
              <a:rect l="l" t="t" r="r" b="b"/>
              <a:pathLst>
                <a:path w="2391" h="2767" extrusionOk="0">
                  <a:moveTo>
                    <a:pt x="1" y="0"/>
                  </a:moveTo>
                  <a:lnTo>
                    <a:pt x="1" y="2766"/>
                  </a:lnTo>
                  <a:lnTo>
                    <a:pt x="2391" y="137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76D7E3"/>
            </a:solidFill>
            <a:ln w="9525" cap="flat" cmpd="sng">
              <a:solidFill>
                <a:srgbClr val="76D7E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0" name="Google Shape;950;p28"/>
            <p:cNvSpPr/>
            <p:nvPr/>
          </p:nvSpPr>
          <p:spPr>
            <a:xfrm>
              <a:off x="1822075" y="1949828"/>
              <a:ext cx="1597607" cy="1292439"/>
            </a:xfrm>
            <a:custGeom>
              <a:avLst/>
              <a:gdLst/>
              <a:ahLst/>
              <a:cxnLst/>
              <a:rect l="l" t="t" r="r" b="b"/>
              <a:pathLst>
                <a:path w="11999" h="9707" extrusionOk="0">
                  <a:moveTo>
                    <a:pt x="0" y="0"/>
                  </a:moveTo>
                  <a:lnTo>
                    <a:pt x="0" y="2783"/>
                  </a:lnTo>
                  <a:lnTo>
                    <a:pt x="2390" y="4158"/>
                  </a:lnTo>
                  <a:lnTo>
                    <a:pt x="4796" y="5549"/>
                  </a:lnTo>
                  <a:lnTo>
                    <a:pt x="7202" y="6940"/>
                  </a:lnTo>
                  <a:lnTo>
                    <a:pt x="9609" y="8332"/>
                  </a:lnTo>
                  <a:lnTo>
                    <a:pt x="11998" y="9707"/>
                  </a:lnTo>
                  <a:lnTo>
                    <a:pt x="11998" y="6940"/>
                  </a:lnTo>
                  <a:lnTo>
                    <a:pt x="9609" y="5549"/>
                  </a:lnTo>
                  <a:lnTo>
                    <a:pt x="7202" y="4174"/>
                  </a:lnTo>
                  <a:lnTo>
                    <a:pt x="7202" y="4158"/>
                  </a:lnTo>
                  <a:lnTo>
                    <a:pt x="4796" y="2783"/>
                  </a:lnTo>
                  <a:lnTo>
                    <a:pt x="2390" y="13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D7E3"/>
            </a:solidFill>
            <a:ln w="9525" cap="flat" cmpd="sng">
              <a:solidFill>
                <a:srgbClr val="76D7E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1" name="Google Shape;951;p28"/>
            <p:cNvSpPr/>
            <p:nvPr/>
          </p:nvSpPr>
          <p:spPr>
            <a:xfrm>
              <a:off x="1822075" y="1027935"/>
              <a:ext cx="1917954" cy="1107234"/>
            </a:xfrm>
            <a:custGeom>
              <a:avLst/>
              <a:gdLst/>
              <a:ahLst/>
              <a:cxnLst/>
              <a:rect l="l" t="t" r="r" b="b"/>
              <a:pathLst>
                <a:path w="14405" h="8316" extrusionOk="0">
                  <a:moveTo>
                    <a:pt x="11998" y="0"/>
                  </a:moveTo>
                  <a:lnTo>
                    <a:pt x="9609" y="1375"/>
                  </a:lnTo>
                  <a:lnTo>
                    <a:pt x="7202" y="2766"/>
                  </a:lnTo>
                  <a:lnTo>
                    <a:pt x="4796" y="4158"/>
                  </a:lnTo>
                  <a:lnTo>
                    <a:pt x="2390" y="5549"/>
                  </a:lnTo>
                  <a:lnTo>
                    <a:pt x="0" y="6924"/>
                  </a:lnTo>
                  <a:lnTo>
                    <a:pt x="2390" y="8315"/>
                  </a:lnTo>
                  <a:lnTo>
                    <a:pt x="4796" y="6924"/>
                  </a:lnTo>
                  <a:lnTo>
                    <a:pt x="7202" y="5549"/>
                  </a:lnTo>
                  <a:lnTo>
                    <a:pt x="9609" y="4158"/>
                  </a:lnTo>
                  <a:lnTo>
                    <a:pt x="11998" y="2766"/>
                  </a:lnTo>
                  <a:lnTo>
                    <a:pt x="14405" y="1375"/>
                  </a:lnTo>
                  <a:lnTo>
                    <a:pt x="11998" y="0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2" name="Google Shape;952;p28"/>
            <p:cNvSpPr/>
            <p:nvPr/>
          </p:nvSpPr>
          <p:spPr>
            <a:xfrm>
              <a:off x="3419543" y="1211009"/>
              <a:ext cx="640827" cy="370543"/>
            </a:xfrm>
            <a:custGeom>
              <a:avLst/>
              <a:gdLst/>
              <a:ahLst/>
              <a:cxnLst/>
              <a:rect l="l" t="t" r="r" b="b"/>
              <a:pathLst>
                <a:path w="4813" h="2783" extrusionOk="0">
                  <a:moveTo>
                    <a:pt x="2407" y="0"/>
                  </a:moveTo>
                  <a:lnTo>
                    <a:pt x="0" y="1391"/>
                  </a:lnTo>
                  <a:lnTo>
                    <a:pt x="2407" y="2783"/>
                  </a:lnTo>
                  <a:lnTo>
                    <a:pt x="4813" y="1391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3" name="Google Shape;953;p28"/>
            <p:cNvSpPr/>
            <p:nvPr/>
          </p:nvSpPr>
          <p:spPr>
            <a:xfrm>
              <a:off x="3739889" y="1396213"/>
              <a:ext cx="638697" cy="370676"/>
            </a:xfrm>
            <a:custGeom>
              <a:avLst/>
              <a:gdLst/>
              <a:ahLst/>
              <a:cxnLst/>
              <a:rect l="l" t="t" r="r" b="b"/>
              <a:pathLst>
                <a:path w="4797" h="2784" extrusionOk="0">
                  <a:moveTo>
                    <a:pt x="2407" y="0"/>
                  </a:moveTo>
                  <a:lnTo>
                    <a:pt x="1" y="1392"/>
                  </a:lnTo>
                  <a:lnTo>
                    <a:pt x="2407" y="2783"/>
                  </a:lnTo>
                  <a:lnTo>
                    <a:pt x="4797" y="1392"/>
                  </a:lnTo>
                  <a:lnTo>
                    <a:pt x="2407" y="0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4" name="Google Shape;954;p28"/>
            <p:cNvSpPr/>
            <p:nvPr/>
          </p:nvSpPr>
          <p:spPr>
            <a:xfrm>
              <a:off x="4060235" y="1581417"/>
              <a:ext cx="638697" cy="368412"/>
            </a:xfrm>
            <a:custGeom>
              <a:avLst/>
              <a:gdLst/>
              <a:ahLst/>
              <a:cxnLst/>
              <a:rect l="l" t="t" r="r" b="b"/>
              <a:pathLst>
                <a:path w="4797" h="2767" extrusionOk="0">
                  <a:moveTo>
                    <a:pt x="2391" y="1"/>
                  </a:moveTo>
                  <a:lnTo>
                    <a:pt x="1" y="1392"/>
                  </a:lnTo>
                  <a:lnTo>
                    <a:pt x="2391" y="2767"/>
                  </a:lnTo>
                  <a:lnTo>
                    <a:pt x="4797" y="1392"/>
                  </a:lnTo>
                  <a:lnTo>
                    <a:pt x="2391" y="1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5" name="Google Shape;955;p28"/>
            <p:cNvSpPr/>
            <p:nvPr/>
          </p:nvSpPr>
          <p:spPr>
            <a:xfrm>
              <a:off x="2140290" y="1766754"/>
              <a:ext cx="2878994" cy="1107234"/>
            </a:xfrm>
            <a:custGeom>
              <a:avLst/>
              <a:gdLst/>
              <a:ahLst/>
              <a:cxnLst/>
              <a:rect l="l" t="t" r="r" b="b"/>
              <a:pathLst>
                <a:path w="21623" h="8316" extrusionOk="0">
                  <a:moveTo>
                    <a:pt x="19217" y="0"/>
                  </a:moveTo>
                  <a:lnTo>
                    <a:pt x="16811" y="1375"/>
                  </a:lnTo>
                  <a:lnTo>
                    <a:pt x="14421" y="2766"/>
                  </a:lnTo>
                  <a:lnTo>
                    <a:pt x="12015" y="4158"/>
                  </a:lnTo>
                  <a:lnTo>
                    <a:pt x="9608" y="5533"/>
                  </a:lnTo>
                  <a:lnTo>
                    <a:pt x="7202" y="4158"/>
                  </a:lnTo>
                  <a:lnTo>
                    <a:pt x="4812" y="2766"/>
                  </a:lnTo>
                  <a:lnTo>
                    <a:pt x="2406" y="1375"/>
                  </a:lnTo>
                  <a:lnTo>
                    <a:pt x="0" y="2766"/>
                  </a:lnTo>
                  <a:lnTo>
                    <a:pt x="2406" y="4158"/>
                  </a:lnTo>
                  <a:lnTo>
                    <a:pt x="4812" y="5533"/>
                  </a:lnTo>
                  <a:lnTo>
                    <a:pt x="7202" y="6924"/>
                  </a:lnTo>
                  <a:lnTo>
                    <a:pt x="9608" y="8315"/>
                  </a:lnTo>
                  <a:lnTo>
                    <a:pt x="12015" y="6924"/>
                  </a:lnTo>
                  <a:lnTo>
                    <a:pt x="14421" y="5533"/>
                  </a:lnTo>
                  <a:lnTo>
                    <a:pt x="16811" y="4158"/>
                  </a:lnTo>
                  <a:lnTo>
                    <a:pt x="19217" y="2766"/>
                  </a:lnTo>
                  <a:lnTo>
                    <a:pt x="21623" y="1375"/>
                  </a:lnTo>
                  <a:lnTo>
                    <a:pt x="19217" y="0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6" name="Прямоугольник 5"/>
          <p:cNvSpPr/>
          <p:nvPr/>
        </p:nvSpPr>
        <p:spPr>
          <a:xfrm flipH="1">
            <a:off x="7048934" y="3179797"/>
            <a:ext cx="1416287" cy="7428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DTS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flipH="1">
            <a:off x="7365360" y="5779612"/>
            <a:ext cx="1345997" cy="6580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MO‘D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6874397" y="7999076"/>
            <a:ext cx="1765362" cy="7675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Farqi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82" y="-17705"/>
            <a:ext cx="18003048" cy="14448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6933" y="203547"/>
            <a:ext cx="2359356" cy="9205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79163" y="267993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9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8" name="Google Shape;1258;p36"/>
          <p:cNvGrpSpPr/>
          <p:nvPr/>
        </p:nvGrpSpPr>
        <p:grpSpPr>
          <a:xfrm>
            <a:off x="1760023" y="8755661"/>
            <a:ext cx="3959053" cy="899775"/>
            <a:chOff x="692670" y="3310321"/>
            <a:chExt cx="2011657" cy="457190"/>
          </a:xfrm>
        </p:grpSpPr>
        <p:sp>
          <p:nvSpPr>
            <p:cNvPr id="1259" name="Google Shape;1259;p36"/>
            <p:cNvSpPr/>
            <p:nvPr/>
          </p:nvSpPr>
          <p:spPr>
            <a:xfrm>
              <a:off x="823966" y="3577725"/>
              <a:ext cx="1713674" cy="189785"/>
            </a:xfrm>
            <a:custGeom>
              <a:avLst/>
              <a:gdLst/>
              <a:ahLst/>
              <a:cxnLst/>
              <a:rect l="l" t="t" r="r" b="b"/>
              <a:pathLst>
                <a:path w="76418" h="9268" extrusionOk="0">
                  <a:moveTo>
                    <a:pt x="1" y="1"/>
                  </a:moveTo>
                  <a:lnTo>
                    <a:pt x="1" y="9267"/>
                  </a:lnTo>
                  <a:lnTo>
                    <a:pt x="76418" y="9267"/>
                  </a:lnTo>
                  <a:lnTo>
                    <a:pt x="7641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0" name="Google Shape;1260;p36"/>
            <p:cNvSpPr/>
            <p:nvPr/>
          </p:nvSpPr>
          <p:spPr>
            <a:xfrm>
              <a:off x="985602" y="3577725"/>
              <a:ext cx="40432" cy="189785"/>
            </a:xfrm>
            <a:custGeom>
              <a:avLst/>
              <a:gdLst/>
              <a:ahLst/>
              <a:cxnLst/>
              <a:rect l="l" t="t" r="r" b="b"/>
              <a:pathLst>
                <a:path w="1803" h="9268" extrusionOk="0">
                  <a:moveTo>
                    <a:pt x="0" y="1"/>
                  </a:moveTo>
                  <a:lnTo>
                    <a:pt x="0" y="9267"/>
                  </a:lnTo>
                  <a:lnTo>
                    <a:pt x="1802" y="9267"/>
                  </a:lnTo>
                  <a:lnTo>
                    <a:pt x="1802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1" name="Google Shape;1261;p36"/>
            <p:cNvSpPr/>
            <p:nvPr/>
          </p:nvSpPr>
          <p:spPr>
            <a:xfrm>
              <a:off x="2305986" y="3577725"/>
              <a:ext cx="40432" cy="189785"/>
            </a:xfrm>
            <a:custGeom>
              <a:avLst/>
              <a:gdLst/>
              <a:ahLst/>
              <a:cxnLst/>
              <a:rect l="l" t="t" r="r" b="b"/>
              <a:pathLst>
                <a:path w="1803" h="9268" extrusionOk="0">
                  <a:moveTo>
                    <a:pt x="0" y="1"/>
                  </a:moveTo>
                  <a:lnTo>
                    <a:pt x="0" y="9267"/>
                  </a:lnTo>
                  <a:lnTo>
                    <a:pt x="1802" y="9267"/>
                  </a:lnTo>
                  <a:lnTo>
                    <a:pt x="1802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2" name="Google Shape;1262;p36"/>
            <p:cNvSpPr/>
            <p:nvPr/>
          </p:nvSpPr>
          <p:spPr>
            <a:xfrm>
              <a:off x="2377408" y="3577725"/>
              <a:ext cx="22403" cy="189785"/>
            </a:xfrm>
            <a:custGeom>
              <a:avLst/>
              <a:gdLst/>
              <a:ahLst/>
              <a:cxnLst/>
              <a:rect l="l" t="t" r="r" b="b"/>
              <a:pathLst>
                <a:path w="999" h="9268" extrusionOk="0">
                  <a:moveTo>
                    <a:pt x="1" y="1"/>
                  </a:moveTo>
                  <a:lnTo>
                    <a:pt x="1" y="9267"/>
                  </a:lnTo>
                  <a:lnTo>
                    <a:pt x="998" y="9267"/>
                  </a:lnTo>
                  <a:lnTo>
                    <a:pt x="998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3" name="Google Shape;1263;p36"/>
            <p:cNvSpPr/>
            <p:nvPr/>
          </p:nvSpPr>
          <p:spPr>
            <a:xfrm>
              <a:off x="1151544" y="3636352"/>
              <a:ext cx="1033254" cy="72490"/>
            </a:xfrm>
            <a:custGeom>
              <a:avLst/>
              <a:gdLst/>
              <a:ahLst/>
              <a:cxnLst/>
              <a:rect l="l" t="t" r="r" b="b"/>
              <a:pathLst>
                <a:path w="46076" h="3540" extrusionOk="0">
                  <a:moveTo>
                    <a:pt x="1" y="0"/>
                  </a:moveTo>
                  <a:lnTo>
                    <a:pt x="1" y="3540"/>
                  </a:lnTo>
                  <a:lnTo>
                    <a:pt x="46076" y="3540"/>
                  </a:lnTo>
                  <a:lnTo>
                    <a:pt x="46076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4" name="Google Shape;1264;p36"/>
            <p:cNvSpPr/>
            <p:nvPr/>
          </p:nvSpPr>
          <p:spPr>
            <a:xfrm>
              <a:off x="692670" y="3310321"/>
              <a:ext cx="2011657" cy="267518"/>
            </a:xfrm>
            <a:custGeom>
              <a:avLst/>
              <a:gdLst/>
              <a:ahLst/>
              <a:cxnLst/>
              <a:rect l="l" t="t" r="r" b="b"/>
              <a:pathLst>
                <a:path w="89706" h="13064" extrusionOk="0">
                  <a:moveTo>
                    <a:pt x="0" y="0"/>
                  </a:moveTo>
                  <a:lnTo>
                    <a:pt x="0" y="13064"/>
                  </a:lnTo>
                  <a:lnTo>
                    <a:pt x="89705" y="13064"/>
                  </a:lnTo>
                  <a:lnTo>
                    <a:pt x="8970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5" name="Google Shape;1265;p36"/>
            <p:cNvSpPr/>
            <p:nvPr/>
          </p:nvSpPr>
          <p:spPr>
            <a:xfrm>
              <a:off x="961787" y="3310321"/>
              <a:ext cx="20945" cy="267518"/>
            </a:xfrm>
            <a:custGeom>
              <a:avLst/>
              <a:gdLst/>
              <a:ahLst/>
              <a:cxnLst/>
              <a:rect l="l" t="t" r="r" b="b"/>
              <a:pathLst>
                <a:path w="934" h="13064" extrusionOk="0">
                  <a:moveTo>
                    <a:pt x="0" y="0"/>
                  </a:moveTo>
                  <a:lnTo>
                    <a:pt x="0" y="13064"/>
                  </a:lnTo>
                  <a:lnTo>
                    <a:pt x="934" y="13064"/>
                  </a:lnTo>
                  <a:lnTo>
                    <a:pt x="934" y="0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6" name="Google Shape;1266;p36"/>
            <p:cNvSpPr/>
            <p:nvPr/>
          </p:nvSpPr>
          <p:spPr>
            <a:xfrm>
              <a:off x="1006525" y="3310321"/>
              <a:ext cx="21663" cy="267518"/>
            </a:xfrm>
            <a:custGeom>
              <a:avLst/>
              <a:gdLst/>
              <a:ahLst/>
              <a:cxnLst/>
              <a:rect l="l" t="t" r="r" b="b"/>
              <a:pathLst>
                <a:path w="966" h="13064" extrusionOk="0">
                  <a:moveTo>
                    <a:pt x="0" y="0"/>
                  </a:moveTo>
                  <a:lnTo>
                    <a:pt x="0" y="13064"/>
                  </a:lnTo>
                  <a:lnTo>
                    <a:pt x="966" y="13064"/>
                  </a:lnTo>
                  <a:lnTo>
                    <a:pt x="966" y="0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7" name="Google Shape;1267;p36"/>
            <p:cNvSpPr/>
            <p:nvPr/>
          </p:nvSpPr>
          <p:spPr>
            <a:xfrm>
              <a:off x="1619815" y="3310321"/>
              <a:ext cx="21663" cy="267518"/>
            </a:xfrm>
            <a:custGeom>
              <a:avLst/>
              <a:gdLst/>
              <a:ahLst/>
              <a:cxnLst/>
              <a:rect l="l" t="t" r="r" b="b"/>
              <a:pathLst>
                <a:path w="966" h="13064" extrusionOk="0">
                  <a:moveTo>
                    <a:pt x="0" y="0"/>
                  </a:moveTo>
                  <a:lnTo>
                    <a:pt x="0" y="13064"/>
                  </a:lnTo>
                  <a:lnTo>
                    <a:pt x="966" y="13064"/>
                  </a:lnTo>
                  <a:lnTo>
                    <a:pt x="966" y="0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8" name="Google Shape;1268;p36"/>
            <p:cNvSpPr/>
            <p:nvPr/>
          </p:nvSpPr>
          <p:spPr>
            <a:xfrm>
              <a:off x="1665270" y="3310321"/>
              <a:ext cx="20945" cy="267518"/>
            </a:xfrm>
            <a:custGeom>
              <a:avLst/>
              <a:gdLst/>
              <a:ahLst/>
              <a:cxnLst/>
              <a:rect l="l" t="t" r="r" b="b"/>
              <a:pathLst>
                <a:path w="934" h="13064" extrusionOk="0">
                  <a:moveTo>
                    <a:pt x="0" y="0"/>
                  </a:moveTo>
                  <a:lnTo>
                    <a:pt x="0" y="13064"/>
                  </a:lnTo>
                  <a:lnTo>
                    <a:pt x="934" y="13064"/>
                  </a:lnTo>
                  <a:lnTo>
                    <a:pt x="934" y="0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9" name="Google Shape;1269;p36"/>
            <p:cNvSpPr/>
            <p:nvPr/>
          </p:nvSpPr>
          <p:spPr>
            <a:xfrm>
              <a:off x="2278561" y="3310321"/>
              <a:ext cx="20945" cy="267518"/>
            </a:xfrm>
            <a:custGeom>
              <a:avLst/>
              <a:gdLst/>
              <a:ahLst/>
              <a:cxnLst/>
              <a:rect l="l" t="t" r="r" b="b"/>
              <a:pathLst>
                <a:path w="934" h="13064" extrusionOk="0">
                  <a:moveTo>
                    <a:pt x="1" y="0"/>
                  </a:moveTo>
                  <a:lnTo>
                    <a:pt x="1" y="13064"/>
                  </a:lnTo>
                  <a:lnTo>
                    <a:pt x="934" y="13064"/>
                  </a:lnTo>
                  <a:lnTo>
                    <a:pt x="934" y="0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0" name="Google Shape;1270;p36"/>
            <p:cNvSpPr/>
            <p:nvPr/>
          </p:nvSpPr>
          <p:spPr>
            <a:xfrm>
              <a:off x="2323298" y="3310321"/>
              <a:ext cx="21663" cy="267518"/>
            </a:xfrm>
            <a:custGeom>
              <a:avLst/>
              <a:gdLst/>
              <a:ahLst/>
              <a:cxnLst/>
              <a:rect l="l" t="t" r="r" b="b"/>
              <a:pathLst>
                <a:path w="966" h="13064" extrusionOk="0">
                  <a:moveTo>
                    <a:pt x="0" y="0"/>
                  </a:moveTo>
                  <a:lnTo>
                    <a:pt x="0" y="13064"/>
                  </a:lnTo>
                  <a:lnTo>
                    <a:pt x="966" y="13064"/>
                  </a:lnTo>
                  <a:lnTo>
                    <a:pt x="966" y="0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271" name="Google Shape;1271;p36"/>
          <p:cNvGrpSpPr/>
          <p:nvPr/>
        </p:nvGrpSpPr>
        <p:grpSpPr>
          <a:xfrm>
            <a:off x="7018333" y="7851855"/>
            <a:ext cx="3959135" cy="1799586"/>
            <a:chOff x="3364500" y="2844027"/>
            <a:chExt cx="2011699" cy="914398"/>
          </a:xfrm>
        </p:grpSpPr>
        <p:sp>
          <p:nvSpPr>
            <p:cNvPr id="1272" name="Google Shape;1272;p36"/>
            <p:cNvSpPr/>
            <p:nvPr/>
          </p:nvSpPr>
          <p:spPr>
            <a:xfrm>
              <a:off x="3752816" y="3305861"/>
              <a:ext cx="1560139" cy="436529"/>
            </a:xfrm>
            <a:custGeom>
              <a:avLst/>
              <a:gdLst/>
              <a:ahLst/>
              <a:cxnLst/>
              <a:rect l="l" t="t" r="r" b="b"/>
              <a:pathLst>
                <a:path w="57917" h="16636" extrusionOk="0">
                  <a:moveTo>
                    <a:pt x="0" y="0"/>
                  </a:moveTo>
                  <a:lnTo>
                    <a:pt x="0" y="16635"/>
                  </a:lnTo>
                  <a:lnTo>
                    <a:pt x="57916" y="16635"/>
                  </a:lnTo>
                  <a:lnTo>
                    <a:pt x="57916" y="14029"/>
                  </a:lnTo>
                  <a:lnTo>
                    <a:pt x="3250" y="14029"/>
                  </a:lnTo>
                  <a:lnTo>
                    <a:pt x="3250" y="2574"/>
                  </a:lnTo>
                  <a:lnTo>
                    <a:pt x="57916" y="2574"/>
                  </a:lnTo>
                  <a:lnTo>
                    <a:pt x="5791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3" name="Google Shape;1273;p36"/>
            <p:cNvSpPr/>
            <p:nvPr/>
          </p:nvSpPr>
          <p:spPr>
            <a:xfrm>
              <a:off x="3840365" y="3373404"/>
              <a:ext cx="1412764" cy="300579"/>
            </a:xfrm>
            <a:custGeom>
              <a:avLst/>
              <a:gdLst/>
              <a:ahLst/>
              <a:cxnLst/>
              <a:rect l="l" t="t" r="r" b="b"/>
              <a:pathLst>
                <a:path w="52446" h="11455" extrusionOk="0">
                  <a:moveTo>
                    <a:pt x="0" y="0"/>
                  </a:moveTo>
                  <a:lnTo>
                    <a:pt x="0" y="11455"/>
                  </a:lnTo>
                  <a:lnTo>
                    <a:pt x="52446" y="11455"/>
                  </a:lnTo>
                  <a:cubicBezTo>
                    <a:pt x="52446" y="11455"/>
                    <a:pt x="51255" y="9621"/>
                    <a:pt x="51255" y="5728"/>
                  </a:cubicBezTo>
                  <a:cubicBezTo>
                    <a:pt x="51255" y="1255"/>
                    <a:pt x="52446" y="0"/>
                    <a:pt x="52446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4" name="Google Shape;1274;p36"/>
            <p:cNvSpPr/>
            <p:nvPr/>
          </p:nvSpPr>
          <p:spPr>
            <a:xfrm>
              <a:off x="4170575" y="3451076"/>
              <a:ext cx="119656" cy="307349"/>
            </a:xfrm>
            <a:custGeom>
              <a:avLst/>
              <a:gdLst/>
              <a:ahLst/>
              <a:cxnLst/>
              <a:rect l="l" t="t" r="r" b="b"/>
              <a:pathLst>
                <a:path w="4442" h="11713" extrusionOk="0">
                  <a:moveTo>
                    <a:pt x="1" y="1"/>
                  </a:moveTo>
                  <a:lnTo>
                    <a:pt x="1" y="5857"/>
                  </a:lnTo>
                  <a:lnTo>
                    <a:pt x="1" y="11712"/>
                  </a:lnTo>
                  <a:lnTo>
                    <a:pt x="2221" y="10104"/>
                  </a:lnTo>
                  <a:lnTo>
                    <a:pt x="4441" y="11712"/>
                  </a:lnTo>
                  <a:lnTo>
                    <a:pt x="4441" y="5857"/>
                  </a:lnTo>
                  <a:lnTo>
                    <a:pt x="444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5" name="Google Shape;1275;p36"/>
            <p:cNvSpPr/>
            <p:nvPr/>
          </p:nvSpPr>
          <p:spPr>
            <a:xfrm>
              <a:off x="3570794" y="3014565"/>
              <a:ext cx="1805405" cy="295541"/>
            </a:xfrm>
            <a:custGeom>
              <a:avLst/>
              <a:gdLst/>
              <a:ahLst/>
              <a:cxnLst/>
              <a:rect l="l" t="t" r="r" b="b"/>
              <a:pathLst>
                <a:path w="67022" h="11263" extrusionOk="0">
                  <a:moveTo>
                    <a:pt x="0" y="1"/>
                  </a:moveTo>
                  <a:lnTo>
                    <a:pt x="0" y="11262"/>
                  </a:lnTo>
                  <a:lnTo>
                    <a:pt x="67022" y="11262"/>
                  </a:lnTo>
                  <a:lnTo>
                    <a:pt x="6702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6" name="Google Shape;1276;p36"/>
            <p:cNvSpPr/>
            <p:nvPr/>
          </p:nvSpPr>
          <p:spPr>
            <a:xfrm>
              <a:off x="3758015" y="3014565"/>
              <a:ext cx="527867" cy="295541"/>
            </a:xfrm>
            <a:custGeom>
              <a:avLst/>
              <a:gdLst/>
              <a:ahLst/>
              <a:cxnLst/>
              <a:rect l="l" t="t" r="r" b="b"/>
              <a:pathLst>
                <a:path w="19596" h="11263" extrusionOk="0">
                  <a:moveTo>
                    <a:pt x="0" y="1"/>
                  </a:moveTo>
                  <a:lnTo>
                    <a:pt x="0" y="11262"/>
                  </a:lnTo>
                  <a:lnTo>
                    <a:pt x="19595" y="11262"/>
                  </a:lnTo>
                  <a:lnTo>
                    <a:pt x="19595" y="1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7" name="Google Shape;1277;p36"/>
            <p:cNvSpPr/>
            <p:nvPr/>
          </p:nvSpPr>
          <p:spPr>
            <a:xfrm>
              <a:off x="4372531" y="3014565"/>
              <a:ext cx="86712" cy="295541"/>
            </a:xfrm>
            <a:custGeom>
              <a:avLst/>
              <a:gdLst/>
              <a:ahLst/>
              <a:cxnLst/>
              <a:rect l="l" t="t" r="r" b="b"/>
              <a:pathLst>
                <a:path w="3219" h="11263" extrusionOk="0">
                  <a:moveTo>
                    <a:pt x="1" y="1"/>
                  </a:moveTo>
                  <a:lnTo>
                    <a:pt x="1" y="11262"/>
                  </a:lnTo>
                  <a:lnTo>
                    <a:pt x="3218" y="11262"/>
                  </a:lnTo>
                  <a:lnTo>
                    <a:pt x="3218" y="1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8" name="Google Shape;1278;p36"/>
            <p:cNvSpPr/>
            <p:nvPr/>
          </p:nvSpPr>
          <p:spPr>
            <a:xfrm>
              <a:off x="5154335" y="3014565"/>
              <a:ext cx="32110" cy="295541"/>
            </a:xfrm>
            <a:custGeom>
              <a:avLst/>
              <a:gdLst/>
              <a:ahLst/>
              <a:cxnLst/>
              <a:rect l="l" t="t" r="r" b="b"/>
              <a:pathLst>
                <a:path w="1192" h="11263" extrusionOk="0">
                  <a:moveTo>
                    <a:pt x="1" y="1"/>
                  </a:moveTo>
                  <a:lnTo>
                    <a:pt x="1" y="11262"/>
                  </a:lnTo>
                  <a:lnTo>
                    <a:pt x="1191" y="11262"/>
                  </a:lnTo>
                  <a:lnTo>
                    <a:pt x="1191" y="1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9" name="Google Shape;1279;p36"/>
            <p:cNvSpPr/>
            <p:nvPr/>
          </p:nvSpPr>
          <p:spPr>
            <a:xfrm>
              <a:off x="3927026" y="3074524"/>
              <a:ext cx="201977" cy="197587"/>
            </a:xfrm>
            <a:custGeom>
              <a:avLst/>
              <a:gdLst/>
              <a:ahLst/>
              <a:cxnLst/>
              <a:rect l="l" t="t" r="r" b="b"/>
              <a:pathLst>
                <a:path w="7498" h="7530" extrusionOk="0">
                  <a:moveTo>
                    <a:pt x="3765" y="0"/>
                  </a:moveTo>
                  <a:cubicBezTo>
                    <a:pt x="1674" y="0"/>
                    <a:pt x="1" y="1706"/>
                    <a:pt x="1" y="3765"/>
                  </a:cubicBezTo>
                  <a:cubicBezTo>
                    <a:pt x="1" y="5824"/>
                    <a:pt x="1674" y="7529"/>
                    <a:pt x="3765" y="7529"/>
                  </a:cubicBezTo>
                  <a:cubicBezTo>
                    <a:pt x="5824" y="7529"/>
                    <a:pt x="7497" y="5824"/>
                    <a:pt x="7497" y="3765"/>
                  </a:cubicBezTo>
                  <a:cubicBezTo>
                    <a:pt x="7497" y="1706"/>
                    <a:pt x="5824" y="0"/>
                    <a:pt x="376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0" name="Google Shape;1280;p36"/>
            <p:cNvSpPr/>
            <p:nvPr/>
          </p:nvSpPr>
          <p:spPr>
            <a:xfrm>
              <a:off x="3364500" y="2844027"/>
              <a:ext cx="1805432" cy="167201"/>
            </a:xfrm>
            <a:custGeom>
              <a:avLst/>
              <a:gdLst/>
              <a:ahLst/>
              <a:cxnLst/>
              <a:rect l="l" t="t" r="r" b="b"/>
              <a:pathLst>
                <a:path w="67023" h="6372" extrusionOk="0">
                  <a:moveTo>
                    <a:pt x="1" y="1"/>
                  </a:moveTo>
                  <a:lnTo>
                    <a:pt x="1" y="6371"/>
                  </a:lnTo>
                  <a:lnTo>
                    <a:pt x="67022" y="6371"/>
                  </a:lnTo>
                  <a:lnTo>
                    <a:pt x="6702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1" name="Google Shape;1281;p36"/>
            <p:cNvSpPr/>
            <p:nvPr/>
          </p:nvSpPr>
          <p:spPr>
            <a:xfrm>
              <a:off x="3552583" y="2844027"/>
              <a:ext cx="527005" cy="167201"/>
            </a:xfrm>
            <a:custGeom>
              <a:avLst/>
              <a:gdLst/>
              <a:ahLst/>
              <a:cxnLst/>
              <a:rect l="l" t="t" r="r" b="b"/>
              <a:pathLst>
                <a:path w="19564" h="6372" extrusionOk="0">
                  <a:moveTo>
                    <a:pt x="1" y="1"/>
                  </a:moveTo>
                  <a:lnTo>
                    <a:pt x="1" y="6371"/>
                  </a:lnTo>
                  <a:lnTo>
                    <a:pt x="19563" y="6371"/>
                  </a:lnTo>
                  <a:lnTo>
                    <a:pt x="19563" y="1"/>
                  </a:lnTo>
                  <a:close/>
                </a:path>
              </a:pathLst>
            </a:custGeom>
            <a:solidFill>
              <a:srgbClr val="FFA66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2" name="Google Shape;1282;p36"/>
            <p:cNvSpPr/>
            <p:nvPr/>
          </p:nvSpPr>
          <p:spPr>
            <a:xfrm>
              <a:off x="4166238" y="2844027"/>
              <a:ext cx="86712" cy="167201"/>
            </a:xfrm>
            <a:custGeom>
              <a:avLst/>
              <a:gdLst/>
              <a:ahLst/>
              <a:cxnLst/>
              <a:rect l="l" t="t" r="r" b="b"/>
              <a:pathLst>
                <a:path w="3219" h="6372" extrusionOk="0">
                  <a:moveTo>
                    <a:pt x="1" y="1"/>
                  </a:moveTo>
                  <a:lnTo>
                    <a:pt x="1" y="6371"/>
                  </a:lnTo>
                  <a:lnTo>
                    <a:pt x="3219" y="6371"/>
                  </a:lnTo>
                  <a:lnTo>
                    <a:pt x="3219" y="1"/>
                  </a:lnTo>
                  <a:close/>
                </a:path>
              </a:pathLst>
            </a:custGeom>
            <a:solidFill>
              <a:srgbClr val="FFA66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3" name="Google Shape;1283;p36"/>
            <p:cNvSpPr/>
            <p:nvPr/>
          </p:nvSpPr>
          <p:spPr>
            <a:xfrm>
              <a:off x="4948068" y="2844027"/>
              <a:ext cx="32945" cy="167201"/>
            </a:xfrm>
            <a:custGeom>
              <a:avLst/>
              <a:gdLst/>
              <a:ahLst/>
              <a:cxnLst/>
              <a:rect l="l" t="t" r="r" b="b"/>
              <a:pathLst>
                <a:path w="1223" h="6372" extrusionOk="0">
                  <a:moveTo>
                    <a:pt x="0" y="1"/>
                  </a:moveTo>
                  <a:lnTo>
                    <a:pt x="0" y="6371"/>
                  </a:lnTo>
                  <a:lnTo>
                    <a:pt x="1223" y="6371"/>
                  </a:lnTo>
                  <a:lnTo>
                    <a:pt x="1223" y="1"/>
                  </a:lnTo>
                  <a:close/>
                </a:path>
              </a:pathLst>
            </a:custGeom>
            <a:solidFill>
              <a:srgbClr val="FFA66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284" name="Google Shape;1284;p36"/>
          <p:cNvGrpSpPr/>
          <p:nvPr/>
        </p:nvGrpSpPr>
        <p:grpSpPr>
          <a:xfrm>
            <a:off x="12276731" y="6959721"/>
            <a:ext cx="3959129" cy="2699371"/>
            <a:chOff x="6036375" y="2316300"/>
            <a:chExt cx="2011696" cy="1371593"/>
          </a:xfrm>
        </p:grpSpPr>
        <p:sp>
          <p:nvSpPr>
            <p:cNvPr id="1285" name="Google Shape;1285;p36"/>
            <p:cNvSpPr/>
            <p:nvPr/>
          </p:nvSpPr>
          <p:spPr>
            <a:xfrm>
              <a:off x="6036375" y="2316300"/>
              <a:ext cx="1967716" cy="555567"/>
            </a:xfrm>
            <a:custGeom>
              <a:avLst/>
              <a:gdLst/>
              <a:ahLst/>
              <a:cxnLst/>
              <a:rect l="l" t="t" r="r" b="b"/>
              <a:pathLst>
                <a:path w="82048" h="21687" extrusionOk="0">
                  <a:moveTo>
                    <a:pt x="0" y="0"/>
                  </a:moveTo>
                  <a:lnTo>
                    <a:pt x="0" y="21686"/>
                  </a:lnTo>
                  <a:lnTo>
                    <a:pt x="82047" y="21686"/>
                  </a:lnTo>
                  <a:lnTo>
                    <a:pt x="8204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6" name="Google Shape;1286;p36"/>
            <p:cNvSpPr/>
            <p:nvPr/>
          </p:nvSpPr>
          <p:spPr>
            <a:xfrm>
              <a:off x="6169860" y="2316300"/>
              <a:ext cx="22400" cy="555567"/>
            </a:xfrm>
            <a:custGeom>
              <a:avLst/>
              <a:gdLst/>
              <a:ahLst/>
              <a:cxnLst/>
              <a:rect l="l" t="t" r="r" b="b"/>
              <a:pathLst>
                <a:path w="934" h="21687" extrusionOk="0">
                  <a:moveTo>
                    <a:pt x="0" y="0"/>
                  </a:moveTo>
                  <a:lnTo>
                    <a:pt x="0" y="21686"/>
                  </a:lnTo>
                  <a:lnTo>
                    <a:pt x="934" y="21686"/>
                  </a:lnTo>
                  <a:lnTo>
                    <a:pt x="934" y="0"/>
                  </a:lnTo>
                  <a:close/>
                </a:path>
              </a:pathLst>
            </a:custGeom>
            <a:solidFill>
              <a:srgbClr val="1FA88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7" name="Google Shape;1287;p36"/>
            <p:cNvSpPr/>
            <p:nvPr/>
          </p:nvSpPr>
          <p:spPr>
            <a:xfrm>
              <a:off x="6217705" y="2316300"/>
              <a:ext cx="22400" cy="555567"/>
            </a:xfrm>
            <a:custGeom>
              <a:avLst/>
              <a:gdLst/>
              <a:ahLst/>
              <a:cxnLst/>
              <a:rect l="l" t="t" r="r" b="b"/>
              <a:pathLst>
                <a:path w="934" h="21687" extrusionOk="0">
                  <a:moveTo>
                    <a:pt x="0" y="0"/>
                  </a:moveTo>
                  <a:lnTo>
                    <a:pt x="0" y="21686"/>
                  </a:lnTo>
                  <a:lnTo>
                    <a:pt x="933" y="21686"/>
                  </a:lnTo>
                  <a:lnTo>
                    <a:pt x="933" y="0"/>
                  </a:lnTo>
                  <a:close/>
                </a:path>
              </a:pathLst>
            </a:custGeom>
            <a:solidFill>
              <a:srgbClr val="1FA88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8" name="Google Shape;1288;p36"/>
            <p:cNvSpPr/>
            <p:nvPr/>
          </p:nvSpPr>
          <p:spPr>
            <a:xfrm>
              <a:off x="6980077" y="2316300"/>
              <a:ext cx="22400" cy="555567"/>
            </a:xfrm>
            <a:custGeom>
              <a:avLst/>
              <a:gdLst/>
              <a:ahLst/>
              <a:cxnLst/>
              <a:rect l="l" t="t" r="r" b="b"/>
              <a:pathLst>
                <a:path w="934" h="21687" extrusionOk="0">
                  <a:moveTo>
                    <a:pt x="1" y="0"/>
                  </a:moveTo>
                  <a:lnTo>
                    <a:pt x="1" y="21686"/>
                  </a:lnTo>
                  <a:lnTo>
                    <a:pt x="934" y="21686"/>
                  </a:lnTo>
                  <a:lnTo>
                    <a:pt x="934" y="0"/>
                  </a:lnTo>
                  <a:close/>
                </a:path>
              </a:pathLst>
            </a:custGeom>
            <a:solidFill>
              <a:srgbClr val="1FA88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9" name="Google Shape;1289;p36"/>
            <p:cNvSpPr/>
            <p:nvPr/>
          </p:nvSpPr>
          <p:spPr>
            <a:xfrm>
              <a:off x="7027922" y="2316300"/>
              <a:ext cx="22400" cy="555567"/>
            </a:xfrm>
            <a:custGeom>
              <a:avLst/>
              <a:gdLst/>
              <a:ahLst/>
              <a:cxnLst/>
              <a:rect l="l" t="t" r="r" b="b"/>
              <a:pathLst>
                <a:path w="934" h="21687" extrusionOk="0">
                  <a:moveTo>
                    <a:pt x="1" y="0"/>
                  </a:moveTo>
                  <a:lnTo>
                    <a:pt x="1" y="21686"/>
                  </a:lnTo>
                  <a:lnTo>
                    <a:pt x="934" y="21686"/>
                  </a:lnTo>
                  <a:lnTo>
                    <a:pt x="934" y="0"/>
                  </a:lnTo>
                  <a:close/>
                </a:path>
              </a:pathLst>
            </a:custGeom>
            <a:solidFill>
              <a:srgbClr val="1FA88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0" name="Google Shape;1290;p36"/>
            <p:cNvSpPr/>
            <p:nvPr/>
          </p:nvSpPr>
          <p:spPr>
            <a:xfrm>
              <a:off x="7790294" y="2316300"/>
              <a:ext cx="22400" cy="555567"/>
            </a:xfrm>
            <a:custGeom>
              <a:avLst/>
              <a:gdLst/>
              <a:ahLst/>
              <a:cxnLst/>
              <a:rect l="l" t="t" r="r" b="b"/>
              <a:pathLst>
                <a:path w="934" h="21687" extrusionOk="0">
                  <a:moveTo>
                    <a:pt x="1" y="0"/>
                  </a:moveTo>
                  <a:lnTo>
                    <a:pt x="1" y="21686"/>
                  </a:lnTo>
                  <a:lnTo>
                    <a:pt x="934" y="21686"/>
                  </a:lnTo>
                  <a:lnTo>
                    <a:pt x="934" y="0"/>
                  </a:lnTo>
                  <a:close/>
                </a:path>
              </a:pathLst>
            </a:custGeom>
            <a:solidFill>
              <a:srgbClr val="1FA88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1" name="Google Shape;1291;p36"/>
            <p:cNvSpPr/>
            <p:nvPr/>
          </p:nvSpPr>
          <p:spPr>
            <a:xfrm>
              <a:off x="7838138" y="2316300"/>
              <a:ext cx="23167" cy="555567"/>
            </a:xfrm>
            <a:custGeom>
              <a:avLst/>
              <a:gdLst/>
              <a:ahLst/>
              <a:cxnLst/>
              <a:rect l="l" t="t" r="r" b="b"/>
              <a:pathLst>
                <a:path w="966" h="21687" extrusionOk="0">
                  <a:moveTo>
                    <a:pt x="1" y="0"/>
                  </a:moveTo>
                  <a:lnTo>
                    <a:pt x="1" y="21686"/>
                  </a:lnTo>
                  <a:lnTo>
                    <a:pt x="966" y="21686"/>
                  </a:lnTo>
                  <a:lnTo>
                    <a:pt x="966" y="0"/>
                  </a:lnTo>
                  <a:close/>
                </a:path>
              </a:pathLst>
            </a:custGeom>
            <a:solidFill>
              <a:srgbClr val="1FA88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2" name="Google Shape;1292;p36"/>
            <p:cNvSpPr/>
            <p:nvPr/>
          </p:nvSpPr>
          <p:spPr>
            <a:xfrm>
              <a:off x="6257060" y="3234534"/>
              <a:ext cx="1582677" cy="201968"/>
            </a:xfrm>
            <a:custGeom>
              <a:avLst/>
              <a:gdLst/>
              <a:ahLst/>
              <a:cxnLst/>
              <a:rect l="l" t="t" r="r" b="b"/>
              <a:pathLst>
                <a:path w="65993" h="7884" extrusionOk="0">
                  <a:moveTo>
                    <a:pt x="0" y="0"/>
                  </a:moveTo>
                  <a:lnTo>
                    <a:pt x="0" y="7883"/>
                  </a:lnTo>
                  <a:lnTo>
                    <a:pt x="65992" y="7883"/>
                  </a:lnTo>
                  <a:lnTo>
                    <a:pt x="6599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3" name="Google Shape;1293;p36"/>
            <p:cNvSpPr/>
            <p:nvPr/>
          </p:nvSpPr>
          <p:spPr>
            <a:xfrm>
              <a:off x="6480047" y="3234534"/>
              <a:ext cx="18562" cy="201968"/>
            </a:xfrm>
            <a:custGeom>
              <a:avLst/>
              <a:gdLst/>
              <a:ahLst/>
              <a:cxnLst/>
              <a:rect l="l" t="t" r="r" b="b"/>
              <a:pathLst>
                <a:path w="774" h="7884" extrusionOk="0">
                  <a:moveTo>
                    <a:pt x="1" y="0"/>
                  </a:moveTo>
                  <a:lnTo>
                    <a:pt x="1" y="7883"/>
                  </a:lnTo>
                  <a:lnTo>
                    <a:pt x="773" y="7883"/>
                  </a:lnTo>
                  <a:lnTo>
                    <a:pt x="773" y="0"/>
                  </a:lnTo>
                  <a:close/>
                </a:path>
              </a:pathLst>
            </a:custGeom>
            <a:solidFill>
              <a:srgbClr val="B8423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4" name="Google Shape;1294;p36"/>
            <p:cNvSpPr/>
            <p:nvPr/>
          </p:nvSpPr>
          <p:spPr>
            <a:xfrm>
              <a:off x="6519402" y="3234534"/>
              <a:ext cx="17771" cy="201968"/>
            </a:xfrm>
            <a:custGeom>
              <a:avLst/>
              <a:gdLst/>
              <a:ahLst/>
              <a:cxnLst/>
              <a:rect l="l" t="t" r="r" b="b"/>
              <a:pathLst>
                <a:path w="741" h="7884" extrusionOk="0">
                  <a:moveTo>
                    <a:pt x="1" y="0"/>
                  </a:moveTo>
                  <a:lnTo>
                    <a:pt x="1" y="7883"/>
                  </a:lnTo>
                  <a:lnTo>
                    <a:pt x="741" y="7883"/>
                  </a:lnTo>
                  <a:lnTo>
                    <a:pt x="741" y="0"/>
                  </a:lnTo>
                  <a:close/>
                </a:path>
              </a:pathLst>
            </a:custGeom>
            <a:solidFill>
              <a:srgbClr val="B8423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5" name="Google Shape;1295;p36"/>
            <p:cNvSpPr/>
            <p:nvPr/>
          </p:nvSpPr>
          <p:spPr>
            <a:xfrm>
              <a:off x="7016338" y="3234534"/>
              <a:ext cx="17771" cy="201968"/>
            </a:xfrm>
            <a:custGeom>
              <a:avLst/>
              <a:gdLst/>
              <a:ahLst/>
              <a:cxnLst/>
              <a:rect l="l" t="t" r="r" b="b"/>
              <a:pathLst>
                <a:path w="741" h="7884" extrusionOk="0">
                  <a:moveTo>
                    <a:pt x="1" y="0"/>
                  </a:moveTo>
                  <a:lnTo>
                    <a:pt x="1" y="7883"/>
                  </a:lnTo>
                  <a:lnTo>
                    <a:pt x="741" y="7883"/>
                  </a:lnTo>
                  <a:lnTo>
                    <a:pt x="741" y="0"/>
                  </a:lnTo>
                  <a:close/>
                </a:path>
              </a:pathLst>
            </a:custGeom>
            <a:solidFill>
              <a:srgbClr val="B8423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6" name="Google Shape;1296;p36"/>
            <p:cNvSpPr/>
            <p:nvPr/>
          </p:nvSpPr>
          <p:spPr>
            <a:xfrm>
              <a:off x="7054926" y="3234534"/>
              <a:ext cx="18538" cy="201968"/>
            </a:xfrm>
            <a:custGeom>
              <a:avLst/>
              <a:gdLst/>
              <a:ahLst/>
              <a:cxnLst/>
              <a:rect l="l" t="t" r="r" b="b"/>
              <a:pathLst>
                <a:path w="773" h="7884" extrusionOk="0">
                  <a:moveTo>
                    <a:pt x="1" y="0"/>
                  </a:moveTo>
                  <a:lnTo>
                    <a:pt x="1" y="7883"/>
                  </a:lnTo>
                  <a:lnTo>
                    <a:pt x="773" y="7883"/>
                  </a:lnTo>
                  <a:lnTo>
                    <a:pt x="773" y="0"/>
                  </a:lnTo>
                  <a:close/>
                </a:path>
              </a:pathLst>
            </a:custGeom>
            <a:solidFill>
              <a:srgbClr val="B8423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7" name="Google Shape;1297;p36"/>
            <p:cNvSpPr/>
            <p:nvPr/>
          </p:nvSpPr>
          <p:spPr>
            <a:xfrm>
              <a:off x="7551862" y="3234534"/>
              <a:ext cx="18538" cy="201968"/>
            </a:xfrm>
            <a:custGeom>
              <a:avLst/>
              <a:gdLst/>
              <a:ahLst/>
              <a:cxnLst/>
              <a:rect l="l" t="t" r="r" b="b"/>
              <a:pathLst>
                <a:path w="773" h="7884" extrusionOk="0">
                  <a:moveTo>
                    <a:pt x="1" y="0"/>
                  </a:moveTo>
                  <a:lnTo>
                    <a:pt x="1" y="7883"/>
                  </a:lnTo>
                  <a:lnTo>
                    <a:pt x="773" y="7883"/>
                  </a:lnTo>
                  <a:lnTo>
                    <a:pt x="773" y="0"/>
                  </a:lnTo>
                  <a:close/>
                </a:path>
              </a:pathLst>
            </a:custGeom>
            <a:solidFill>
              <a:srgbClr val="B8423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8" name="Google Shape;1298;p36"/>
            <p:cNvSpPr/>
            <p:nvPr/>
          </p:nvSpPr>
          <p:spPr>
            <a:xfrm>
              <a:off x="7590449" y="3234534"/>
              <a:ext cx="18538" cy="201968"/>
            </a:xfrm>
            <a:custGeom>
              <a:avLst/>
              <a:gdLst/>
              <a:ahLst/>
              <a:cxnLst/>
              <a:rect l="l" t="t" r="r" b="b"/>
              <a:pathLst>
                <a:path w="773" h="7884" extrusionOk="0">
                  <a:moveTo>
                    <a:pt x="0" y="0"/>
                  </a:moveTo>
                  <a:lnTo>
                    <a:pt x="0" y="7883"/>
                  </a:lnTo>
                  <a:lnTo>
                    <a:pt x="773" y="7883"/>
                  </a:lnTo>
                  <a:lnTo>
                    <a:pt x="773" y="0"/>
                  </a:lnTo>
                  <a:close/>
                </a:path>
              </a:pathLst>
            </a:custGeom>
            <a:solidFill>
              <a:srgbClr val="B8423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9" name="Google Shape;1299;p36"/>
            <p:cNvSpPr/>
            <p:nvPr/>
          </p:nvSpPr>
          <p:spPr>
            <a:xfrm>
              <a:off x="6294856" y="3434818"/>
              <a:ext cx="1748588" cy="253075"/>
            </a:xfrm>
            <a:custGeom>
              <a:avLst/>
              <a:gdLst/>
              <a:ahLst/>
              <a:cxnLst/>
              <a:rect l="l" t="t" r="r" b="b"/>
              <a:pathLst>
                <a:path w="72911" h="9879" extrusionOk="0">
                  <a:moveTo>
                    <a:pt x="1" y="1"/>
                  </a:moveTo>
                  <a:lnTo>
                    <a:pt x="1" y="9879"/>
                  </a:lnTo>
                  <a:lnTo>
                    <a:pt x="72910" y="9879"/>
                  </a:lnTo>
                  <a:lnTo>
                    <a:pt x="7291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0" name="Google Shape;1300;p36"/>
            <p:cNvSpPr/>
            <p:nvPr/>
          </p:nvSpPr>
          <p:spPr>
            <a:xfrm>
              <a:off x="6462300" y="3488411"/>
              <a:ext cx="952249" cy="144252"/>
            </a:xfrm>
            <a:custGeom>
              <a:avLst/>
              <a:gdLst/>
              <a:ahLst/>
              <a:cxnLst/>
              <a:rect l="l" t="t" r="r" b="b"/>
              <a:pathLst>
                <a:path w="39706" h="5631" extrusionOk="0">
                  <a:moveTo>
                    <a:pt x="2832" y="0"/>
                  </a:moveTo>
                  <a:cubicBezTo>
                    <a:pt x="1256" y="0"/>
                    <a:pt x="1" y="1287"/>
                    <a:pt x="1" y="2832"/>
                  </a:cubicBezTo>
                  <a:cubicBezTo>
                    <a:pt x="1" y="4376"/>
                    <a:pt x="1256" y="5631"/>
                    <a:pt x="2832" y="5631"/>
                  </a:cubicBezTo>
                  <a:lnTo>
                    <a:pt x="36874" y="5631"/>
                  </a:lnTo>
                  <a:cubicBezTo>
                    <a:pt x="38451" y="5631"/>
                    <a:pt x="39705" y="4376"/>
                    <a:pt x="39705" y="2832"/>
                  </a:cubicBezTo>
                  <a:cubicBezTo>
                    <a:pt x="39705" y="1287"/>
                    <a:pt x="38451" y="0"/>
                    <a:pt x="3687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1" name="Google Shape;1301;p36"/>
            <p:cNvSpPr/>
            <p:nvPr/>
          </p:nvSpPr>
          <p:spPr>
            <a:xfrm>
              <a:off x="7475479" y="3490050"/>
              <a:ext cx="47078" cy="145098"/>
            </a:xfrm>
            <a:custGeom>
              <a:avLst/>
              <a:gdLst/>
              <a:ahLst/>
              <a:cxnLst/>
              <a:rect l="l" t="t" r="r" b="b"/>
              <a:pathLst>
                <a:path w="1963" h="5664" extrusionOk="0">
                  <a:moveTo>
                    <a:pt x="998" y="1"/>
                  </a:moveTo>
                  <a:cubicBezTo>
                    <a:pt x="419" y="1"/>
                    <a:pt x="0" y="419"/>
                    <a:pt x="0" y="998"/>
                  </a:cubicBezTo>
                  <a:lnTo>
                    <a:pt x="0" y="4666"/>
                  </a:lnTo>
                  <a:cubicBezTo>
                    <a:pt x="0" y="5213"/>
                    <a:pt x="419" y="5663"/>
                    <a:pt x="998" y="5663"/>
                  </a:cubicBezTo>
                  <a:cubicBezTo>
                    <a:pt x="1545" y="5663"/>
                    <a:pt x="1963" y="5213"/>
                    <a:pt x="1963" y="4666"/>
                  </a:cubicBezTo>
                  <a:lnTo>
                    <a:pt x="1963" y="998"/>
                  </a:lnTo>
                  <a:cubicBezTo>
                    <a:pt x="1963" y="419"/>
                    <a:pt x="1545" y="1"/>
                    <a:pt x="998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2" name="Google Shape;1302;p36"/>
            <p:cNvSpPr/>
            <p:nvPr/>
          </p:nvSpPr>
          <p:spPr>
            <a:xfrm>
              <a:off x="6413688" y="2871857"/>
              <a:ext cx="1634383" cy="361027"/>
            </a:xfrm>
            <a:custGeom>
              <a:avLst/>
              <a:gdLst/>
              <a:ahLst/>
              <a:cxnLst/>
              <a:rect l="l" t="t" r="r" b="b"/>
              <a:pathLst>
                <a:path w="68149" h="14093" extrusionOk="0">
                  <a:moveTo>
                    <a:pt x="1" y="0"/>
                  </a:moveTo>
                  <a:lnTo>
                    <a:pt x="1" y="14093"/>
                  </a:lnTo>
                  <a:lnTo>
                    <a:pt x="68148" y="14093"/>
                  </a:lnTo>
                  <a:lnTo>
                    <a:pt x="6814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3" name="Google Shape;1303;p36"/>
            <p:cNvSpPr/>
            <p:nvPr/>
          </p:nvSpPr>
          <p:spPr>
            <a:xfrm>
              <a:off x="7056484" y="2943562"/>
              <a:ext cx="370410" cy="220925"/>
            </a:xfrm>
            <a:custGeom>
              <a:avLst/>
              <a:gdLst/>
              <a:ahLst/>
              <a:cxnLst/>
              <a:rect l="l" t="t" r="r" b="b"/>
              <a:pathLst>
                <a:path w="15445" h="8624" extrusionOk="0">
                  <a:moveTo>
                    <a:pt x="2864" y="0"/>
                  </a:moveTo>
                  <a:cubicBezTo>
                    <a:pt x="1287" y="0"/>
                    <a:pt x="0" y="1255"/>
                    <a:pt x="0" y="2832"/>
                  </a:cubicBezTo>
                  <a:lnTo>
                    <a:pt x="0" y="5760"/>
                  </a:lnTo>
                  <a:cubicBezTo>
                    <a:pt x="0" y="7369"/>
                    <a:pt x="1287" y="8623"/>
                    <a:pt x="2864" y="8623"/>
                  </a:cubicBezTo>
                  <a:lnTo>
                    <a:pt x="12581" y="8623"/>
                  </a:lnTo>
                  <a:cubicBezTo>
                    <a:pt x="14189" y="8623"/>
                    <a:pt x="15444" y="7369"/>
                    <a:pt x="15444" y="5760"/>
                  </a:cubicBezTo>
                  <a:lnTo>
                    <a:pt x="15444" y="2832"/>
                  </a:lnTo>
                  <a:cubicBezTo>
                    <a:pt x="15444" y="1255"/>
                    <a:pt x="14189" y="0"/>
                    <a:pt x="12581" y="0"/>
                  </a:cubicBez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4" name="Google Shape;1304;p36"/>
            <p:cNvSpPr/>
            <p:nvPr/>
          </p:nvSpPr>
          <p:spPr>
            <a:xfrm>
              <a:off x="6605066" y="2871857"/>
              <a:ext cx="191380" cy="361027"/>
            </a:xfrm>
            <a:custGeom>
              <a:avLst/>
              <a:gdLst/>
              <a:ahLst/>
              <a:cxnLst/>
              <a:rect l="l" t="t" r="r" b="b"/>
              <a:pathLst>
                <a:path w="7980" h="14093" extrusionOk="0">
                  <a:moveTo>
                    <a:pt x="0" y="0"/>
                  </a:moveTo>
                  <a:lnTo>
                    <a:pt x="0" y="14093"/>
                  </a:lnTo>
                  <a:lnTo>
                    <a:pt x="7980" y="14093"/>
                  </a:lnTo>
                  <a:lnTo>
                    <a:pt x="7980" y="0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5" name="Google Shape;1305;p36"/>
            <p:cNvSpPr/>
            <p:nvPr/>
          </p:nvSpPr>
          <p:spPr>
            <a:xfrm>
              <a:off x="6848127" y="2873496"/>
              <a:ext cx="83363" cy="356929"/>
            </a:xfrm>
            <a:custGeom>
              <a:avLst/>
              <a:gdLst/>
              <a:ahLst/>
              <a:cxnLst/>
              <a:rect l="l" t="t" r="r" b="b"/>
              <a:pathLst>
                <a:path w="3476" h="13933" extrusionOk="0">
                  <a:moveTo>
                    <a:pt x="1" y="1"/>
                  </a:moveTo>
                  <a:lnTo>
                    <a:pt x="1" y="13932"/>
                  </a:lnTo>
                  <a:lnTo>
                    <a:pt x="3476" y="13932"/>
                  </a:lnTo>
                  <a:lnTo>
                    <a:pt x="3476" y="1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6" name="Google Shape;1306;p36"/>
            <p:cNvSpPr/>
            <p:nvPr/>
          </p:nvSpPr>
          <p:spPr>
            <a:xfrm>
              <a:off x="7597404" y="2871857"/>
              <a:ext cx="67918" cy="361027"/>
            </a:xfrm>
            <a:custGeom>
              <a:avLst/>
              <a:gdLst/>
              <a:ahLst/>
              <a:cxnLst/>
              <a:rect l="l" t="t" r="r" b="b"/>
              <a:pathLst>
                <a:path w="2832" h="14093" extrusionOk="0">
                  <a:moveTo>
                    <a:pt x="0" y="0"/>
                  </a:moveTo>
                  <a:lnTo>
                    <a:pt x="0" y="14093"/>
                  </a:lnTo>
                  <a:lnTo>
                    <a:pt x="2831" y="14093"/>
                  </a:lnTo>
                  <a:lnTo>
                    <a:pt x="2831" y="0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7" name="Google Shape;1307;p36"/>
            <p:cNvSpPr/>
            <p:nvPr/>
          </p:nvSpPr>
          <p:spPr>
            <a:xfrm>
              <a:off x="7717004" y="2871857"/>
              <a:ext cx="47869" cy="361027"/>
            </a:xfrm>
            <a:custGeom>
              <a:avLst/>
              <a:gdLst/>
              <a:ahLst/>
              <a:cxnLst/>
              <a:rect l="l" t="t" r="r" b="b"/>
              <a:pathLst>
                <a:path w="1996" h="14093" extrusionOk="0">
                  <a:moveTo>
                    <a:pt x="0" y="0"/>
                  </a:moveTo>
                  <a:lnTo>
                    <a:pt x="0" y="14093"/>
                  </a:lnTo>
                  <a:lnTo>
                    <a:pt x="1995" y="14093"/>
                  </a:lnTo>
                  <a:lnTo>
                    <a:pt x="1995" y="0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308" name="Google Shape;1308;p36"/>
          <p:cNvGrpSpPr/>
          <p:nvPr/>
        </p:nvGrpSpPr>
        <p:grpSpPr>
          <a:xfrm>
            <a:off x="2024687" y="4048469"/>
            <a:ext cx="3429730" cy="4340153"/>
            <a:chOff x="1028775" y="1884673"/>
            <a:chExt cx="1742700" cy="2205300"/>
          </a:xfrm>
        </p:grpSpPr>
        <p:sp>
          <p:nvSpPr>
            <p:cNvPr id="1309" name="Google Shape;1309;p36"/>
            <p:cNvSpPr/>
            <p:nvPr/>
          </p:nvSpPr>
          <p:spPr>
            <a:xfrm>
              <a:off x="1028775" y="1884673"/>
              <a:ext cx="1742700" cy="2205300"/>
            </a:xfrm>
            <a:prstGeom prst="roundRect">
              <a:avLst>
                <a:gd name="adj" fmla="val 6881"/>
              </a:avLst>
            </a:prstGeom>
            <a:solidFill>
              <a:srgbClr val="EFEFE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0" name="Google Shape;1310;p36"/>
            <p:cNvSpPr/>
            <p:nvPr/>
          </p:nvSpPr>
          <p:spPr>
            <a:xfrm>
              <a:off x="1028775" y="1884673"/>
              <a:ext cx="1742700" cy="432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800" b="1" dirty="0">
                  <a:solidFill>
                    <a:srgbClr val="FFFFFF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DTS</a:t>
              </a:r>
              <a:endParaRPr sz="2800" b="1" dirty="0">
                <a:solidFill>
                  <a:srgbClr val="FFFFFF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1311" name="Google Shape;1311;p36"/>
          <p:cNvGrpSpPr/>
          <p:nvPr/>
        </p:nvGrpSpPr>
        <p:grpSpPr>
          <a:xfrm>
            <a:off x="2024687" y="5390289"/>
            <a:ext cx="3429730" cy="2588951"/>
            <a:chOff x="1028775" y="2566472"/>
            <a:chExt cx="1742700" cy="1315487"/>
          </a:xfrm>
        </p:grpSpPr>
        <p:sp>
          <p:nvSpPr>
            <p:cNvPr id="1312" name="Google Shape;1312;p36"/>
            <p:cNvSpPr txBox="1"/>
            <p:nvPr/>
          </p:nvSpPr>
          <p:spPr>
            <a:xfrm>
              <a:off x="1028775" y="3449359"/>
              <a:ext cx="1742700" cy="432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3936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313" name="Google Shape;1313;p36"/>
            <p:cNvSpPr txBox="1"/>
            <p:nvPr/>
          </p:nvSpPr>
          <p:spPr>
            <a:xfrm>
              <a:off x="1028775" y="2566472"/>
              <a:ext cx="1742700" cy="12507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4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11 yillik ta’limning A1, A2 va B1 darajalari bo‘yicha bitiruvchilarga qo‘yiladigan malaka talablari</a:t>
              </a:r>
              <a:endParaRPr sz="24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sp>
        <p:nvSpPr>
          <p:cNvPr id="1314" name="Google Shape;1314;p36"/>
          <p:cNvSpPr/>
          <p:nvPr/>
        </p:nvSpPr>
        <p:spPr>
          <a:xfrm>
            <a:off x="7283036" y="3151528"/>
            <a:ext cx="3429730" cy="4340153"/>
          </a:xfrm>
          <a:prstGeom prst="roundRect">
            <a:avLst>
              <a:gd name="adj" fmla="val 6881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15" name="Google Shape;1315;p36"/>
          <p:cNvSpPr/>
          <p:nvPr/>
        </p:nvSpPr>
        <p:spPr>
          <a:xfrm>
            <a:off x="7283036" y="3151528"/>
            <a:ext cx="3429730" cy="1207191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Milliy o‘quv dasturi 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grpSp>
        <p:nvGrpSpPr>
          <p:cNvPr id="1316" name="Google Shape;1316;p36"/>
          <p:cNvGrpSpPr/>
          <p:nvPr/>
        </p:nvGrpSpPr>
        <p:grpSpPr>
          <a:xfrm>
            <a:off x="7283036" y="4493347"/>
            <a:ext cx="3429730" cy="2634511"/>
            <a:chOff x="1028775" y="2566472"/>
            <a:chExt cx="1742700" cy="1338637"/>
          </a:xfrm>
        </p:grpSpPr>
        <p:sp>
          <p:nvSpPr>
            <p:cNvPr id="1317" name="Google Shape;1317;p36"/>
            <p:cNvSpPr txBox="1"/>
            <p:nvPr/>
          </p:nvSpPr>
          <p:spPr>
            <a:xfrm>
              <a:off x="1028775" y="3449359"/>
              <a:ext cx="1742700" cy="432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936">
                  <a:solidFill>
                    <a:schemeClr val="lt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$ 24.99</a:t>
              </a:r>
              <a:endParaRPr sz="3936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318" name="Google Shape;1318;p36"/>
            <p:cNvSpPr txBox="1"/>
            <p:nvPr/>
          </p:nvSpPr>
          <p:spPr>
            <a:xfrm>
              <a:off x="1028775" y="2566472"/>
              <a:ext cx="1742700" cy="13386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4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Umumiy o‘rta ta’lim bitiruvchilari va har bir sinf bo‘yicha o‘quvchilar faoliyati natijalariga qo‘yiladigan talablar </a:t>
              </a:r>
              <a:endParaRPr sz="24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sp>
        <p:nvSpPr>
          <p:cNvPr id="1319" name="Google Shape;1319;p36"/>
          <p:cNvSpPr/>
          <p:nvPr/>
        </p:nvSpPr>
        <p:spPr>
          <a:xfrm>
            <a:off x="12541385" y="2253488"/>
            <a:ext cx="3429730" cy="4340153"/>
          </a:xfrm>
          <a:prstGeom prst="roundRect">
            <a:avLst>
              <a:gd name="adj" fmla="val 6881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20" name="Google Shape;1320;p36"/>
          <p:cNvSpPr/>
          <p:nvPr/>
        </p:nvSpPr>
        <p:spPr>
          <a:xfrm>
            <a:off x="12541385" y="2253488"/>
            <a:ext cx="3429730" cy="851381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FFFFFF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Farqi</a:t>
            </a:r>
            <a:endParaRPr sz="2800" b="1" dirty="0">
              <a:solidFill>
                <a:srgbClr val="FFFFFF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grpSp>
        <p:nvGrpSpPr>
          <p:cNvPr id="1321" name="Google Shape;1321;p36"/>
          <p:cNvGrpSpPr/>
          <p:nvPr/>
        </p:nvGrpSpPr>
        <p:grpSpPr>
          <a:xfrm>
            <a:off x="12541385" y="3595310"/>
            <a:ext cx="3429730" cy="2588951"/>
            <a:chOff x="1028775" y="2616640"/>
            <a:chExt cx="1742700" cy="1315487"/>
          </a:xfrm>
        </p:grpSpPr>
        <p:sp>
          <p:nvSpPr>
            <p:cNvPr id="1322" name="Google Shape;1322;p36"/>
            <p:cNvSpPr txBox="1"/>
            <p:nvPr/>
          </p:nvSpPr>
          <p:spPr>
            <a:xfrm>
              <a:off x="1028775" y="3499527"/>
              <a:ext cx="1742700" cy="432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3936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323" name="Google Shape;1323;p36"/>
            <p:cNvSpPr txBox="1"/>
            <p:nvPr/>
          </p:nvSpPr>
          <p:spPr>
            <a:xfrm>
              <a:off x="1028775" y="2616640"/>
              <a:ext cx="1742700" cy="1315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24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Har bir fan va sinf uchun o‘quvchilarda shakllantiriladigan va rivojlantiriladigan ko‘nikmalar belgilanadi</a:t>
              </a:r>
              <a:endParaRPr sz="24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23" y="1251"/>
            <a:ext cx="18003048" cy="14448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0345" y="122843"/>
            <a:ext cx="2359356" cy="9205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58467" y="122843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246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3" name="Google Shape;1353;p38"/>
          <p:cNvSpPr/>
          <p:nvPr/>
        </p:nvSpPr>
        <p:spPr>
          <a:xfrm>
            <a:off x="3311503" y="2394619"/>
            <a:ext cx="1491646" cy="2767068"/>
          </a:xfrm>
          <a:custGeom>
            <a:avLst/>
            <a:gdLst/>
            <a:ahLst/>
            <a:cxnLst/>
            <a:rect l="l" t="t" r="r" b="b"/>
            <a:pathLst>
              <a:path w="15791" h="29293" extrusionOk="0">
                <a:moveTo>
                  <a:pt x="15791" y="0"/>
                </a:moveTo>
                <a:lnTo>
                  <a:pt x="140" y="10811"/>
                </a:lnTo>
                <a:lnTo>
                  <a:pt x="1" y="29293"/>
                </a:lnTo>
                <a:lnTo>
                  <a:pt x="15791" y="22151"/>
                </a:lnTo>
                <a:lnTo>
                  <a:pt x="15791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4" name="Google Shape;1354;p38"/>
          <p:cNvSpPr/>
          <p:nvPr/>
        </p:nvSpPr>
        <p:spPr>
          <a:xfrm>
            <a:off x="4803024" y="2394619"/>
            <a:ext cx="1420515" cy="2763101"/>
          </a:xfrm>
          <a:custGeom>
            <a:avLst/>
            <a:gdLst/>
            <a:ahLst/>
            <a:cxnLst/>
            <a:rect l="l" t="t" r="r" b="b"/>
            <a:pathLst>
              <a:path w="15038" h="29251" extrusionOk="0">
                <a:moveTo>
                  <a:pt x="1" y="0"/>
                </a:moveTo>
                <a:lnTo>
                  <a:pt x="1" y="22137"/>
                </a:lnTo>
                <a:lnTo>
                  <a:pt x="15037" y="29251"/>
                </a:lnTo>
                <a:lnTo>
                  <a:pt x="15037" y="11034"/>
                </a:lnTo>
                <a:lnTo>
                  <a:pt x="1" y="0"/>
                </a:lnTo>
                <a:close/>
              </a:path>
            </a:pathLst>
          </a:custGeom>
          <a:solidFill>
            <a:srgbClr val="76D7E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5" name="Google Shape;1355;p38"/>
          <p:cNvSpPr/>
          <p:nvPr/>
        </p:nvSpPr>
        <p:spPr>
          <a:xfrm>
            <a:off x="3311502" y="4485588"/>
            <a:ext cx="2912067" cy="1209677"/>
          </a:xfrm>
          <a:custGeom>
            <a:avLst/>
            <a:gdLst/>
            <a:ahLst/>
            <a:cxnLst/>
            <a:rect l="l" t="t" r="r" b="b"/>
            <a:pathLst>
              <a:path w="30828" h="12806" extrusionOk="0">
                <a:moveTo>
                  <a:pt x="15791" y="1"/>
                </a:moveTo>
                <a:lnTo>
                  <a:pt x="1" y="7157"/>
                </a:lnTo>
                <a:lnTo>
                  <a:pt x="16070" y="12806"/>
                </a:lnTo>
                <a:lnTo>
                  <a:pt x="30827" y="7115"/>
                </a:lnTo>
                <a:lnTo>
                  <a:pt x="15791" y="1"/>
                </a:lnTo>
                <a:close/>
              </a:path>
            </a:pathLst>
          </a:custGeom>
          <a:solidFill>
            <a:srgbClr val="319CA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6" name="Google Shape;1356;p38"/>
          <p:cNvSpPr/>
          <p:nvPr/>
        </p:nvSpPr>
        <p:spPr>
          <a:xfrm>
            <a:off x="5833394" y="3543538"/>
            <a:ext cx="142353" cy="100223"/>
          </a:xfrm>
          <a:custGeom>
            <a:avLst/>
            <a:gdLst/>
            <a:ahLst/>
            <a:cxnLst/>
            <a:rect l="l" t="t" r="r" b="b"/>
            <a:pathLst>
              <a:path w="1507" h="1061" extrusionOk="0">
                <a:moveTo>
                  <a:pt x="1479" y="1"/>
                </a:moveTo>
                <a:cubicBezTo>
                  <a:pt x="837" y="126"/>
                  <a:pt x="42" y="838"/>
                  <a:pt x="0" y="865"/>
                </a:cubicBezTo>
                <a:lnTo>
                  <a:pt x="98" y="1061"/>
                </a:lnTo>
                <a:cubicBezTo>
                  <a:pt x="98" y="1047"/>
                  <a:pt x="893" y="349"/>
                  <a:pt x="1507" y="238"/>
                </a:cubicBezTo>
                <a:lnTo>
                  <a:pt x="1479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7" name="Google Shape;1357;p38"/>
          <p:cNvSpPr/>
          <p:nvPr/>
        </p:nvSpPr>
        <p:spPr>
          <a:xfrm>
            <a:off x="5621235" y="3248444"/>
            <a:ext cx="56771" cy="205644"/>
          </a:xfrm>
          <a:custGeom>
            <a:avLst/>
            <a:gdLst/>
            <a:ahLst/>
            <a:cxnLst/>
            <a:rect l="l" t="t" r="r" b="b"/>
            <a:pathLst>
              <a:path w="601" h="2177" extrusionOk="0">
                <a:moveTo>
                  <a:pt x="461" y="0"/>
                </a:moveTo>
                <a:cubicBezTo>
                  <a:pt x="126" y="767"/>
                  <a:pt x="1" y="2092"/>
                  <a:pt x="1" y="2148"/>
                </a:cubicBezTo>
                <a:lnTo>
                  <a:pt x="168" y="2176"/>
                </a:lnTo>
                <a:cubicBezTo>
                  <a:pt x="168" y="2176"/>
                  <a:pt x="280" y="851"/>
                  <a:pt x="601" y="112"/>
                </a:cubicBezTo>
                <a:lnTo>
                  <a:pt x="46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8" name="Google Shape;1358;p38"/>
          <p:cNvSpPr/>
          <p:nvPr/>
        </p:nvSpPr>
        <p:spPr>
          <a:xfrm>
            <a:off x="5899231" y="3814262"/>
            <a:ext cx="151611" cy="36368"/>
          </a:xfrm>
          <a:custGeom>
            <a:avLst/>
            <a:gdLst/>
            <a:ahLst/>
            <a:cxnLst/>
            <a:rect l="l" t="t" r="r" b="b"/>
            <a:pathLst>
              <a:path w="1605" h="385" extrusionOk="0">
                <a:moveTo>
                  <a:pt x="677" y="0"/>
                </a:moveTo>
                <a:cubicBezTo>
                  <a:pt x="316" y="0"/>
                  <a:pt x="24" y="50"/>
                  <a:pt x="1" y="50"/>
                </a:cubicBezTo>
                <a:lnTo>
                  <a:pt x="29" y="273"/>
                </a:lnTo>
                <a:cubicBezTo>
                  <a:pt x="36" y="273"/>
                  <a:pt x="309" y="229"/>
                  <a:pt x="648" y="229"/>
                </a:cubicBezTo>
                <a:cubicBezTo>
                  <a:pt x="941" y="229"/>
                  <a:pt x="1284" y="262"/>
                  <a:pt x="1549" y="385"/>
                </a:cubicBezTo>
                <a:lnTo>
                  <a:pt x="1605" y="161"/>
                </a:lnTo>
                <a:cubicBezTo>
                  <a:pt x="1326" y="35"/>
                  <a:pt x="978" y="0"/>
                  <a:pt x="6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59" name="Google Shape;1359;p38"/>
          <p:cNvSpPr/>
          <p:nvPr/>
        </p:nvSpPr>
        <p:spPr>
          <a:xfrm>
            <a:off x="5173306" y="3573860"/>
            <a:ext cx="142353" cy="96256"/>
          </a:xfrm>
          <a:custGeom>
            <a:avLst/>
            <a:gdLst/>
            <a:ahLst/>
            <a:cxnLst/>
            <a:rect l="l" t="t" r="r" b="b"/>
            <a:pathLst>
              <a:path w="1507" h="1019" extrusionOk="0">
                <a:moveTo>
                  <a:pt x="28" y="0"/>
                </a:moveTo>
                <a:lnTo>
                  <a:pt x="0" y="238"/>
                </a:lnTo>
                <a:cubicBezTo>
                  <a:pt x="614" y="335"/>
                  <a:pt x="1423" y="1019"/>
                  <a:pt x="1423" y="1019"/>
                </a:cubicBezTo>
                <a:lnTo>
                  <a:pt x="1507" y="823"/>
                </a:lnTo>
                <a:cubicBezTo>
                  <a:pt x="1479" y="796"/>
                  <a:pt x="656" y="98"/>
                  <a:pt x="2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0" name="Google Shape;1360;p38"/>
          <p:cNvSpPr/>
          <p:nvPr/>
        </p:nvSpPr>
        <p:spPr>
          <a:xfrm>
            <a:off x="5339272" y="3289251"/>
            <a:ext cx="92384" cy="188546"/>
          </a:xfrm>
          <a:custGeom>
            <a:avLst/>
            <a:gdLst/>
            <a:ahLst/>
            <a:cxnLst/>
            <a:rect l="l" t="t" r="r" b="b"/>
            <a:pathLst>
              <a:path w="978" h="1996" extrusionOk="0">
                <a:moveTo>
                  <a:pt x="112" y="1"/>
                </a:moveTo>
                <a:lnTo>
                  <a:pt x="1" y="168"/>
                </a:lnTo>
                <a:cubicBezTo>
                  <a:pt x="447" y="754"/>
                  <a:pt x="824" y="1981"/>
                  <a:pt x="824" y="1995"/>
                </a:cubicBezTo>
                <a:lnTo>
                  <a:pt x="977" y="1912"/>
                </a:lnTo>
                <a:cubicBezTo>
                  <a:pt x="963" y="1856"/>
                  <a:pt x="587" y="614"/>
                  <a:pt x="11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1" name="Google Shape;1361;p38"/>
          <p:cNvSpPr/>
          <p:nvPr/>
        </p:nvSpPr>
        <p:spPr>
          <a:xfrm>
            <a:off x="5146951" y="3856768"/>
            <a:ext cx="150289" cy="38635"/>
          </a:xfrm>
          <a:custGeom>
            <a:avLst/>
            <a:gdLst/>
            <a:ahLst/>
            <a:cxnLst/>
            <a:rect l="l" t="t" r="r" b="b"/>
            <a:pathLst>
              <a:path w="1591" h="409" extrusionOk="0">
                <a:moveTo>
                  <a:pt x="1015" y="1"/>
                </a:moveTo>
                <a:cubicBezTo>
                  <a:pt x="698" y="1"/>
                  <a:pt x="307" y="39"/>
                  <a:pt x="0" y="186"/>
                </a:cubicBezTo>
                <a:lnTo>
                  <a:pt x="56" y="409"/>
                </a:lnTo>
                <a:cubicBezTo>
                  <a:pt x="342" y="269"/>
                  <a:pt x="722" y="235"/>
                  <a:pt x="1031" y="235"/>
                </a:cubicBezTo>
                <a:cubicBezTo>
                  <a:pt x="1339" y="235"/>
                  <a:pt x="1576" y="269"/>
                  <a:pt x="1576" y="269"/>
                </a:cubicBezTo>
                <a:lnTo>
                  <a:pt x="1590" y="46"/>
                </a:lnTo>
                <a:cubicBezTo>
                  <a:pt x="1576" y="39"/>
                  <a:pt x="1332" y="1"/>
                  <a:pt x="101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2" name="Google Shape;1362;p38"/>
          <p:cNvSpPr/>
          <p:nvPr/>
        </p:nvSpPr>
        <p:spPr>
          <a:xfrm>
            <a:off x="5867682" y="4017916"/>
            <a:ext cx="121289" cy="118644"/>
          </a:xfrm>
          <a:custGeom>
            <a:avLst/>
            <a:gdLst/>
            <a:ahLst/>
            <a:cxnLst/>
            <a:rect l="l" t="t" r="r" b="b"/>
            <a:pathLst>
              <a:path w="1284" h="1256" extrusionOk="0">
                <a:moveTo>
                  <a:pt x="126" y="0"/>
                </a:moveTo>
                <a:lnTo>
                  <a:pt x="0" y="195"/>
                </a:lnTo>
                <a:cubicBezTo>
                  <a:pt x="0" y="195"/>
                  <a:pt x="823" y="684"/>
                  <a:pt x="1102" y="1255"/>
                </a:cubicBezTo>
                <a:lnTo>
                  <a:pt x="1283" y="1116"/>
                </a:lnTo>
                <a:cubicBezTo>
                  <a:pt x="991" y="502"/>
                  <a:pt x="168" y="28"/>
                  <a:pt x="12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3" name="Google Shape;1363;p38"/>
          <p:cNvSpPr/>
          <p:nvPr/>
        </p:nvSpPr>
        <p:spPr>
          <a:xfrm>
            <a:off x="5501368" y="4188134"/>
            <a:ext cx="179288" cy="91062"/>
          </a:xfrm>
          <a:custGeom>
            <a:avLst/>
            <a:gdLst/>
            <a:ahLst/>
            <a:cxnLst/>
            <a:rect l="l" t="t" r="r" b="b"/>
            <a:pathLst>
              <a:path w="1898" h="964" extrusionOk="0">
                <a:moveTo>
                  <a:pt x="51" y="1"/>
                </a:moveTo>
                <a:cubicBezTo>
                  <a:pt x="23" y="1"/>
                  <a:pt x="0" y="26"/>
                  <a:pt x="0" y="67"/>
                </a:cubicBezTo>
                <a:cubicBezTo>
                  <a:pt x="0" y="137"/>
                  <a:pt x="42" y="193"/>
                  <a:pt x="84" y="207"/>
                </a:cubicBezTo>
                <a:lnTo>
                  <a:pt x="1814" y="960"/>
                </a:lnTo>
                <a:cubicBezTo>
                  <a:pt x="1821" y="962"/>
                  <a:pt x="1828" y="964"/>
                  <a:pt x="1835" y="964"/>
                </a:cubicBezTo>
                <a:cubicBezTo>
                  <a:pt x="1869" y="964"/>
                  <a:pt x="1897" y="936"/>
                  <a:pt x="1897" y="890"/>
                </a:cubicBezTo>
                <a:cubicBezTo>
                  <a:pt x="1897" y="834"/>
                  <a:pt x="1870" y="765"/>
                  <a:pt x="1828" y="751"/>
                </a:cubicBezTo>
                <a:lnTo>
                  <a:pt x="84" y="11"/>
                </a:lnTo>
                <a:cubicBezTo>
                  <a:pt x="73" y="4"/>
                  <a:pt x="62" y="1"/>
                  <a:pt x="5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4" name="Google Shape;1364;p38"/>
          <p:cNvSpPr/>
          <p:nvPr/>
        </p:nvSpPr>
        <p:spPr>
          <a:xfrm>
            <a:off x="5500045" y="4216472"/>
            <a:ext cx="180610" cy="91723"/>
          </a:xfrm>
          <a:custGeom>
            <a:avLst/>
            <a:gdLst/>
            <a:ahLst/>
            <a:cxnLst/>
            <a:rect l="l" t="t" r="r" b="b"/>
            <a:pathLst>
              <a:path w="1912" h="971" extrusionOk="0">
                <a:moveTo>
                  <a:pt x="72" y="1"/>
                </a:moveTo>
                <a:cubicBezTo>
                  <a:pt x="34" y="1"/>
                  <a:pt x="14" y="28"/>
                  <a:pt x="14" y="74"/>
                </a:cubicBezTo>
                <a:cubicBezTo>
                  <a:pt x="0" y="144"/>
                  <a:pt x="42" y="200"/>
                  <a:pt x="84" y="214"/>
                </a:cubicBezTo>
                <a:lnTo>
                  <a:pt x="1828" y="967"/>
                </a:lnTo>
                <a:cubicBezTo>
                  <a:pt x="1835" y="969"/>
                  <a:pt x="1842" y="970"/>
                  <a:pt x="1849" y="970"/>
                </a:cubicBezTo>
                <a:cubicBezTo>
                  <a:pt x="1883" y="970"/>
                  <a:pt x="1911" y="943"/>
                  <a:pt x="1911" y="897"/>
                </a:cubicBezTo>
                <a:cubicBezTo>
                  <a:pt x="1911" y="841"/>
                  <a:pt x="1870" y="772"/>
                  <a:pt x="1828" y="758"/>
                </a:cubicBezTo>
                <a:lnTo>
                  <a:pt x="98" y="4"/>
                </a:lnTo>
                <a:cubicBezTo>
                  <a:pt x="89" y="2"/>
                  <a:pt x="80" y="1"/>
                  <a:pt x="7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5" name="Google Shape;1365;p38"/>
          <p:cNvSpPr/>
          <p:nvPr/>
        </p:nvSpPr>
        <p:spPr>
          <a:xfrm>
            <a:off x="5500045" y="4245472"/>
            <a:ext cx="179288" cy="91062"/>
          </a:xfrm>
          <a:custGeom>
            <a:avLst/>
            <a:gdLst/>
            <a:ahLst/>
            <a:cxnLst/>
            <a:rect l="l" t="t" r="r" b="b"/>
            <a:pathLst>
              <a:path w="1898" h="964" extrusionOk="0">
                <a:moveTo>
                  <a:pt x="63" y="1"/>
                </a:moveTo>
                <a:cubicBezTo>
                  <a:pt x="29" y="1"/>
                  <a:pt x="0" y="28"/>
                  <a:pt x="0" y="74"/>
                </a:cubicBezTo>
                <a:cubicBezTo>
                  <a:pt x="0" y="130"/>
                  <a:pt x="28" y="200"/>
                  <a:pt x="70" y="213"/>
                </a:cubicBezTo>
                <a:lnTo>
                  <a:pt x="1814" y="953"/>
                </a:lnTo>
                <a:cubicBezTo>
                  <a:pt x="1825" y="960"/>
                  <a:pt x="1836" y="964"/>
                  <a:pt x="1847" y="964"/>
                </a:cubicBezTo>
                <a:cubicBezTo>
                  <a:pt x="1875" y="964"/>
                  <a:pt x="1898" y="938"/>
                  <a:pt x="1898" y="897"/>
                </a:cubicBezTo>
                <a:cubicBezTo>
                  <a:pt x="1898" y="841"/>
                  <a:pt x="1870" y="771"/>
                  <a:pt x="1814" y="757"/>
                </a:cubicBezTo>
                <a:lnTo>
                  <a:pt x="84" y="4"/>
                </a:lnTo>
                <a:cubicBezTo>
                  <a:pt x="77" y="2"/>
                  <a:pt x="70" y="1"/>
                  <a:pt x="6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6" name="Google Shape;1366;p38"/>
          <p:cNvSpPr/>
          <p:nvPr/>
        </p:nvSpPr>
        <p:spPr>
          <a:xfrm>
            <a:off x="5500045" y="4271638"/>
            <a:ext cx="177965" cy="112598"/>
          </a:xfrm>
          <a:custGeom>
            <a:avLst/>
            <a:gdLst/>
            <a:ahLst/>
            <a:cxnLst/>
            <a:rect l="l" t="t" r="r" b="b"/>
            <a:pathLst>
              <a:path w="1884" h="1192" extrusionOk="0">
                <a:moveTo>
                  <a:pt x="53" y="1"/>
                </a:moveTo>
                <a:cubicBezTo>
                  <a:pt x="24" y="1"/>
                  <a:pt x="0" y="17"/>
                  <a:pt x="0" y="48"/>
                </a:cubicBezTo>
                <a:cubicBezTo>
                  <a:pt x="0" y="76"/>
                  <a:pt x="28" y="104"/>
                  <a:pt x="70" y="132"/>
                </a:cubicBezTo>
                <a:cubicBezTo>
                  <a:pt x="84" y="188"/>
                  <a:pt x="126" y="243"/>
                  <a:pt x="182" y="355"/>
                </a:cubicBezTo>
                <a:cubicBezTo>
                  <a:pt x="238" y="439"/>
                  <a:pt x="266" y="494"/>
                  <a:pt x="279" y="522"/>
                </a:cubicBezTo>
                <a:lnTo>
                  <a:pt x="335" y="536"/>
                </a:lnTo>
                <a:cubicBezTo>
                  <a:pt x="335" y="536"/>
                  <a:pt x="335" y="550"/>
                  <a:pt x="335" y="550"/>
                </a:cubicBezTo>
                <a:cubicBezTo>
                  <a:pt x="335" y="648"/>
                  <a:pt x="405" y="759"/>
                  <a:pt x="503" y="801"/>
                </a:cubicBezTo>
                <a:lnTo>
                  <a:pt x="1354" y="1178"/>
                </a:lnTo>
                <a:cubicBezTo>
                  <a:pt x="1376" y="1187"/>
                  <a:pt x="1397" y="1192"/>
                  <a:pt x="1416" y="1192"/>
                </a:cubicBezTo>
                <a:cubicBezTo>
                  <a:pt x="1479" y="1192"/>
                  <a:pt x="1521" y="1142"/>
                  <a:pt x="1521" y="1066"/>
                </a:cubicBezTo>
                <a:cubicBezTo>
                  <a:pt x="1521" y="1066"/>
                  <a:pt x="1521" y="1052"/>
                  <a:pt x="1521" y="1052"/>
                </a:cubicBezTo>
                <a:lnTo>
                  <a:pt x="1577" y="1066"/>
                </a:lnTo>
                <a:cubicBezTo>
                  <a:pt x="1619" y="1038"/>
                  <a:pt x="1800" y="913"/>
                  <a:pt x="1814" y="899"/>
                </a:cubicBezTo>
                <a:cubicBezTo>
                  <a:pt x="1814" y="885"/>
                  <a:pt x="1814" y="885"/>
                  <a:pt x="1814" y="885"/>
                </a:cubicBezTo>
                <a:cubicBezTo>
                  <a:pt x="1825" y="889"/>
                  <a:pt x="1835" y="890"/>
                  <a:pt x="1844" y="890"/>
                </a:cubicBezTo>
                <a:cubicBezTo>
                  <a:pt x="1869" y="890"/>
                  <a:pt x="1884" y="877"/>
                  <a:pt x="1884" y="857"/>
                </a:cubicBezTo>
                <a:cubicBezTo>
                  <a:pt x="1884" y="815"/>
                  <a:pt x="1856" y="773"/>
                  <a:pt x="1814" y="745"/>
                </a:cubicBezTo>
                <a:lnTo>
                  <a:pt x="84" y="6"/>
                </a:lnTo>
                <a:cubicBezTo>
                  <a:pt x="74" y="3"/>
                  <a:pt x="63" y="1"/>
                  <a:pt x="5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7" name="Google Shape;1367;p38"/>
          <p:cNvSpPr/>
          <p:nvPr/>
        </p:nvSpPr>
        <p:spPr>
          <a:xfrm>
            <a:off x="5501368" y="4158568"/>
            <a:ext cx="181933" cy="92951"/>
          </a:xfrm>
          <a:custGeom>
            <a:avLst/>
            <a:gdLst/>
            <a:ahLst/>
            <a:cxnLst/>
            <a:rect l="l" t="t" r="r" b="b"/>
            <a:pathLst>
              <a:path w="1926" h="984" extrusionOk="0">
                <a:moveTo>
                  <a:pt x="63" y="0"/>
                </a:moveTo>
                <a:cubicBezTo>
                  <a:pt x="29" y="0"/>
                  <a:pt x="0" y="27"/>
                  <a:pt x="0" y="73"/>
                </a:cubicBezTo>
                <a:cubicBezTo>
                  <a:pt x="0" y="129"/>
                  <a:pt x="28" y="199"/>
                  <a:pt x="70" y="213"/>
                </a:cubicBezTo>
                <a:lnTo>
                  <a:pt x="1842" y="980"/>
                </a:lnTo>
                <a:cubicBezTo>
                  <a:pt x="1849" y="982"/>
                  <a:pt x="1856" y="984"/>
                  <a:pt x="1863" y="984"/>
                </a:cubicBezTo>
                <a:cubicBezTo>
                  <a:pt x="1897" y="984"/>
                  <a:pt x="1925" y="957"/>
                  <a:pt x="1925" y="910"/>
                </a:cubicBezTo>
                <a:cubicBezTo>
                  <a:pt x="1925" y="854"/>
                  <a:pt x="1897" y="785"/>
                  <a:pt x="1842" y="771"/>
                </a:cubicBezTo>
                <a:lnTo>
                  <a:pt x="84" y="4"/>
                </a:lnTo>
                <a:cubicBezTo>
                  <a:pt x="77" y="1"/>
                  <a:pt x="70" y="0"/>
                  <a:pt x="6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8" name="Google Shape;1368;p38"/>
          <p:cNvSpPr/>
          <p:nvPr/>
        </p:nvSpPr>
        <p:spPr>
          <a:xfrm>
            <a:off x="5391983" y="3547599"/>
            <a:ext cx="430935" cy="666710"/>
          </a:xfrm>
          <a:custGeom>
            <a:avLst/>
            <a:gdLst/>
            <a:ahLst/>
            <a:cxnLst/>
            <a:rect l="l" t="t" r="r" b="b"/>
            <a:pathLst>
              <a:path w="4562" h="7058" extrusionOk="0">
                <a:moveTo>
                  <a:pt x="2157" y="4497"/>
                </a:moveTo>
                <a:cubicBezTo>
                  <a:pt x="2175" y="4497"/>
                  <a:pt x="2200" y="4502"/>
                  <a:pt x="2232" y="4519"/>
                </a:cubicBezTo>
                <a:cubicBezTo>
                  <a:pt x="2679" y="4686"/>
                  <a:pt x="2567" y="5816"/>
                  <a:pt x="2456" y="6332"/>
                </a:cubicBezTo>
                <a:cubicBezTo>
                  <a:pt x="2414" y="6304"/>
                  <a:pt x="2358" y="6290"/>
                  <a:pt x="2302" y="6262"/>
                </a:cubicBezTo>
                <a:cubicBezTo>
                  <a:pt x="2191" y="6207"/>
                  <a:pt x="2065" y="6165"/>
                  <a:pt x="1940" y="6109"/>
                </a:cubicBezTo>
                <a:cubicBezTo>
                  <a:pt x="1884" y="5509"/>
                  <a:pt x="1898" y="4686"/>
                  <a:pt x="2107" y="4519"/>
                </a:cubicBezTo>
                <a:cubicBezTo>
                  <a:pt x="2115" y="4510"/>
                  <a:pt x="2129" y="4497"/>
                  <a:pt x="2157" y="4497"/>
                </a:cubicBezTo>
                <a:close/>
                <a:moveTo>
                  <a:pt x="1643" y="492"/>
                </a:moveTo>
                <a:cubicBezTo>
                  <a:pt x="1851" y="492"/>
                  <a:pt x="2080" y="537"/>
                  <a:pt x="2330" y="627"/>
                </a:cubicBezTo>
                <a:lnTo>
                  <a:pt x="2484" y="697"/>
                </a:lnTo>
                <a:cubicBezTo>
                  <a:pt x="2944" y="920"/>
                  <a:pt x="3334" y="1283"/>
                  <a:pt x="3669" y="1827"/>
                </a:cubicBezTo>
                <a:cubicBezTo>
                  <a:pt x="3795" y="2050"/>
                  <a:pt x="3934" y="2287"/>
                  <a:pt x="4018" y="2566"/>
                </a:cubicBezTo>
                <a:cubicBezTo>
                  <a:pt x="4116" y="2873"/>
                  <a:pt x="4157" y="3166"/>
                  <a:pt x="4157" y="3459"/>
                </a:cubicBezTo>
                <a:lnTo>
                  <a:pt x="4157" y="3598"/>
                </a:lnTo>
                <a:cubicBezTo>
                  <a:pt x="4116" y="3975"/>
                  <a:pt x="4060" y="4254"/>
                  <a:pt x="3948" y="4463"/>
                </a:cubicBezTo>
                <a:cubicBezTo>
                  <a:pt x="3837" y="4658"/>
                  <a:pt x="3711" y="4854"/>
                  <a:pt x="3599" y="5035"/>
                </a:cubicBezTo>
                <a:lnTo>
                  <a:pt x="3544" y="5105"/>
                </a:lnTo>
                <a:cubicBezTo>
                  <a:pt x="3516" y="5147"/>
                  <a:pt x="3488" y="5174"/>
                  <a:pt x="3460" y="5230"/>
                </a:cubicBezTo>
                <a:cubicBezTo>
                  <a:pt x="3348" y="5384"/>
                  <a:pt x="3209" y="5579"/>
                  <a:pt x="3139" y="5830"/>
                </a:cubicBezTo>
                <a:cubicBezTo>
                  <a:pt x="3111" y="5942"/>
                  <a:pt x="3083" y="6067"/>
                  <a:pt x="3069" y="6193"/>
                </a:cubicBezTo>
                <a:cubicBezTo>
                  <a:pt x="3069" y="6248"/>
                  <a:pt x="3055" y="6304"/>
                  <a:pt x="3042" y="6374"/>
                </a:cubicBezTo>
                <a:cubicBezTo>
                  <a:pt x="3028" y="6444"/>
                  <a:pt x="2986" y="6500"/>
                  <a:pt x="2916" y="6541"/>
                </a:cubicBezTo>
                <a:cubicBezTo>
                  <a:pt x="2860" y="6500"/>
                  <a:pt x="2790" y="6472"/>
                  <a:pt x="2721" y="6444"/>
                </a:cubicBezTo>
                <a:cubicBezTo>
                  <a:pt x="2790" y="6081"/>
                  <a:pt x="3069" y="4547"/>
                  <a:pt x="2330" y="4254"/>
                </a:cubicBezTo>
                <a:cubicBezTo>
                  <a:pt x="2271" y="4231"/>
                  <a:pt x="2217" y="4222"/>
                  <a:pt x="2168" y="4222"/>
                </a:cubicBezTo>
                <a:cubicBezTo>
                  <a:pt x="2066" y="4222"/>
                  <a:pt x="1987" y="4262"/>
                  <a:pt x="1940" y="4310"/>
                </a:cubicBezTo>
                <a:cubicBezTo>
                  <a:pt x="1591" y="4575"/>
                  <a:pt x="1619" y="5495"/>
                  <a:pt x="1661" y="5997"/>
                </a:cubicBezTo>
                <a:cubicBezTo>
                  <a:pt x="1563" y="5956"/>
                  <a:pt x="1479" y="5914"/>
                  <a:pt x="1382" y="5872"/>
                </a:cubicBezTo>
                <a:cubicBezTo>
                  <a:pt x="1340" y="5760"/>
                  <a:pt x="1312" y="5579"/>
                  <a:pt x="1298" y="5412"/>
                </a:cubicBezTo>
                <a:cubicBezTo>
                  <a:pt x="1284" y="5272"/>
                  <a:pt x="1270" y="5133"/>
                  <a:pt x="1242" y="4993"/>
                </a:cubicBezTo>
                <a:cubicBezTo>
                  <a:pt x="1172" y="4700"/>
                  <a:pt x="1075" y="4407"/>
                  <a:pt x="977" y="4156"/>
                </a:cubicBezTo>
                <a:cubicBezTo>
                  <a:pt x="949" y="4086"/>
                  <a:pt x="921" y="4031"/>
                  <a:pt x="907" y="3961"/>
                </a:cubicBezTo>
                <a:cubicBezTo>
                  <a:pt x="866" y="3877"/>
                  <a:pt x="838" y="3793"/>
                  <a:pt x="810" y="3710"/>
                </a:cubicBezTo>
                <a:cubicBezTo>
                  <a:pt x="601" y="3138"/>
                  <a:pt x="405" y="2608"/>
                  <a:pt x="405" y="1966"/>
                </a:cubicBezTo>
                <a:lnTo>
                  <a:pt x="405" y="1910"/>
                </a:lnTo>
                <a:cubicBezTo>
                  <a:pt x="433" y="1339"/>
                  <a:pt x="628" y="934"/>
                  <a:pt x="1005" y="683"/>
                </a:cubicBezTo>
                <a:cubicBezTo>
                  <a:pt x="1186" y="555"/>
                  <a:pt x="1399" y="492"/>
                  <a:pt x="1643" y="492"/>
                </a:cubicBezTo>
                <a:close/>
                <a:moveTo>
                  <a:pt x="1497" y="0"/>
                </a:moveTo>
                <a:cubicBezTo>
                  <a:pt x="1202" y="0"/>
                  <a:pt x="942" y="74"/>
                  <a:pt x="726" y="223"/>
                </a:cubicBezTo>
                <a:cubicBezTo>
                  <a:pt x="280" y="530"/>
                  <a:pt x="43" y="1018"/>
                  <a:pt x="1" y="1729"/>
                </a:cubicBezTo>
                <a:lnTo>
                  <a:pt x="1" y="1799"/>
                </a:lnTo>
                <a:cubicBezTo>
                  <a:pt x="15" y="2566"/>
                  <a:pt x="238" y="3180"/>
                  <a:pt x="447" y="3766"/>
                </a:cubicBezTo>
                <a:cubicBezTo>
                  <a:pt x="475" y="3849"/>
                  <a:pt x="517" y="3933"/>
                  <a:pt x="545" y="4017"/>
                </a:cubicBezTo>
                <a:cubicBezTo>
                  <a:pt x="559" y="4072"/>
                  <a:pt x="587" y="4142"/>
                  <a:pt x="614" y="4212"/>
                </a:cubicBezTo>
                <a:cubicBezTo>
                  <a:pt x="712" y="4463"/>
                  <a:pt x="796" y="4728"/>
                  <a:pt x="866" y="4979"/>
                </a:cubicBezTo>
                <a:cubicBezTo>
                  <a:pt x="879" y="5063"/>
                  <a:pt x="893" y="5188"/>
                  <a:pt x="907" y="5300"/>
                </a:cubicBezTo>
                <a:cubicBezTo>
                  <a:pt x="935" y="5593"/>
                  <a:pt x="963" y="5928"/>
                  <a:pt x="1172" y="6193"/>
                </a:cubicBezTo>
                <a:lnTo>
                  <a:pt x="1228" y="6262"/>
                </a:lnTo>
                <a:lnTo>
                  <a:pt x="1354" y="6318"/>
                </a:lnTo>
                <a:cubicBezTo>
                  <a:pt x="1521" y="6388"/>
                  <a:pt x="1675" y="6458"/>
                  <a:pt x="1828" y="6513"/>
                </a:cubicBezTo>
                <a:cubicBezTo>
                  <a:pt x="1981" y="6583"/>
                  <a:pt x="2135" y="6639"/>
                  <a:pt x="2288" y="6709"/>
                </a:cubicBezTo>
                <a:cubicBezTo>
                  <a:pt x="2553" y="6820"/>
                  <a:pt x="2763" y="6918"/>
                  <a:pt x="2958" y="7016"/>
                </a:cubicBezTo>
                <a:lnTo>
                  <a:pt x="2972" y="7016"/>
                </a:lnTo>
                <a:lnTo>
                  <a:pt x="3055" y="7057"/>
                </a:lnTo>
                <a:lnTo>
                  <a:pt x="3111" y="7016"/>
                </a:lnTo>
                <a:cubicBezTo>
                  <a:pt x="3251" y="6946"/>
                  <a:pt x="3390" y="6834"/>
                  <a:pt x="3432" y="6597"/>
                </a:cubicBezTo>
                <a:cubicBezTo>
                  <a:pt x="3446" y="6541"/>
                  <a:pt x="3446" y="6472"/>
                  <a:pt x="3460" y="6402"/>
                </a:cubicBezTo>
                <a:cubicBezTo>
                  <a:pt x="3474" y="6290"/>
                  <a:pt x="3488" y="6193"/>
                  <a:pt x="3516" y="6109"/>
                </a:cubicBezTo>
                <a:cubicBezTo>
                  <a:pt x="3572" y="5914"/>
                  <a:pt x="3683" y="5746"/>
                  <a:pt x="3795" y="5593"/>
                </a:cubicBezTo>
                <a:cubicBezTo>
                  <a:pt x="3823" y="5551"/>
                  <a:pt x="3851" y="5509"/>
                  <a:pt x="3878" y="5467"/>
                </a:cubicBezTo>
                <a:lnTo>
                  <a:pt x="3934" y="5398"/>
                </a:lnTo>
                <a:cubicBezTo>
                  <a:pt x="4060" y="5202"/>
                  <a:pt x="4185" y="5021"/>
                  <a:pt x="4297" y="4798"/>
                </a:cubicBezTo>
                <a:cubicBezTo>
                  <a:pt x="4436" y="4547"/>
                  <a:pt x="4506" y="4226"/>
                  <a:pt x="4548" y="3780"/>
                </a:cubicBezTo>
                <a:lnTo>
                  <a:pt x="4548" y="3612"/>
                </a:lnTo>
                <a:cubicBezTo>
                  <a:pt x="4562" y="3249"/>
                  <a:pt x="4506" y="2887"/>
                  <a:pt x="4381" y="2510"/>
                </a:cubicBezTo>
                <a:cubicBezTo>
                  <a:pt x="4269" y="2162"/>
                  <a:pt x="4116" y="1883"/>
                  <a:pt x="3948" y="1618"/>
                </a:cubicBezTo>
                <a:cubicBezTo>
                  <a:pt x="3558" y="962"/>
                  <a:pt x="3083" y="516"/>
                  <a:pt x="2498" y="237"/>
                </a:cubicBezTo>
                <a:lnTo>
                  <a:pt x="2344" y="167"/>
                </a:lnTo>
                <a:cubicBezTo>
                  <a:pt x="2038" y="56"/>
                  <a:pt x="1754" y="0"/>
                  <a:pt x="149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69" name="Google Shape;1369;p38"/>
          <p:cNvSpPr/>
          <p:nvPr/>
        </p:nvSpPr>
        <p:spPr>
          <a:xfrm>
            <a:off x="4817570" y="4988968"/>
            <a:ext cx="1143743" cy="1967260"/>
          </a:xfrm>
          <a:custGeom>
            <a:avLst/>
            <a:gdLst/>
            <a:ahLst/>
            <a:cxnLst/>
            <a:rect l="l" t="t" r="r" b="b"/>
            <a:pathLst>
              <a:path w="12108" h="20826" extrusionOk="0">
                <a:moveTo>
                  <a:pt x="0" y="0"/>
                </a:moveTo>
                <a:lnTo>
                  <a:pt x="0" y="19347"/>
                </a:lnTo>
                <a:lnTo>
                  <a:pt x="12108" y="20826"/>
                </a:lnTo>
                <a:lnTo>
                  <a:pt x="12108" y="524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0" name="Google Shape;1370;p38"/>
          <p:cNvSpPr/>
          <p:nvPr/>
        </p:nvSpPr>
        <p:spPr>
          <a:xfrm>
            <a:off x="3730527" y="4988967"/>
            <a:ext cx="1088482" cy="1955358"/>
          </a:xfrm>
          <a:custGeom>
            <a:avLst/>
            <a:gdLst/>
            <a:ahLst/>
            <a:cxnLst/>
            <a:rect l="l" t="t" r="r" b="b"/>
            <a:pathLst>
              <a:path w="11523" h="20700" extrusionOk="0">
                <a:moveTo>
                  <a:pt x="11522" y="0"/>
                </a:moveTo>
                <a:lnTo>
                  <a:pt x="1" y="4785"/>
                </a:lnTo>
                <a:lnTo>
                  <a:pt x="1" y="20700"/>
                </a:lnTo>
                <a:lnTo>
                  <a:pt x="11522" y="19347"/>
                </a:lnTo>
                <a:lnTo>
                  <a:pt x="1152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1" name="Google Shape;1371;p38"/>
          <p:cNvSpPr/>
          <p:nvPr/>
        </p:nvSpPr>
        <p:spPr>
          <a:xfrm>
            <a:off x="3730527" y="6815169"/>
            <a:ext cx="2230809" cy="280741"/>
          </a:xfrm>
          <a:custGeom>
            <a:avLst/>
            <a:gdLst/>
            <a:ahLst/>
            <a:cxnLst/>
            <a:rect l="l" t="t" r="r" b="b"/>
            <a:pathLst>
              <a:path w="23616" h="2972" extrusionOk="0">
                <a:moveTo>
                  <a:pt x="11522" y="0"/>
                </a:moveTo>
                <a:lnTo>
                  <a:pt x="1" y="1367"/>
                </a:lnTo>
                <a:lnTo>
                  <a:pt x="14842" y="2971"/>
                </a:lnTo>
                <a:lnTo>
                  <a:pt x="23616" y="1493"/>
                </a:lnTo>
                <a:lnTo>
                  <a:pt x="11522" y="0"/>
                </a:lnTo>
                <a:close/>
              </a:path>
            </a:pathLst>
          </a:custGeom>
          <a:solidFill>
            <a:srgbClr val="D59C0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2" name="Google Shape;1372;p38"/>
          <p:cNvSpPr/>
          <p:nvPr/>
        </p:nvSpPr>
        <p:spPr>
          <a:xfrm>
            <a:off x="3967715" y="5593702"/>
            <a:ext cx="652259" cy="830224"/>
          </a:xfrm>
          <a:custGeom>
            <a:avLst/>
            <a:gdLst/>
            <a:ahLst/>
            <a:cxnLst/>
            <a:rect l="l" t="t" r="r" b="b"/>
            <a:pathLst>
              <a:path w="6905" h="8789" extrusionOk="0">
                <a:moveTo>
                  <a:pt x="6640" y="656"/>
                </a:moveTo>
                <a:lnTo>
                  <a:pt x="4854" y="3934"/>
                </a:lnTo>
                <a:lnTo>
                  <a:pt x="6668" y="6752"/>
                </a:lnTo>
                <a:lnTo>
                  <a:pt x="4548" y="4394"/>
                </a:lnTo>
                <a:lnTo>
                  <a:pt x="3334" y="6026"/>
                </a:lnTo>
                <a:lnTo>
                  <a:pt x="2330" y="5287"/>
                </a:lnTo>
                <a:lnTo>
                  <a:pt x="237" y="8189"/>
                </a:lnTo>
                <a:lnTo>
                  <a:pt x="1772" y="4966"/>
                </a:lnTo>
                <a:lnTo>
                  <a:pt x="237" y="3404"/>
                </a:lnTo>
                <a:lnTo>
                  <a:pt x="3250" y="5203"/>
                </a:lnTo>
                <a:lnTo>
                  <a:pt x="6640" y="656"/>
                </a:lnTo>
                <a:close/>
                <a:moveTo>
                  <a:pt x="6905" y="1"/>
                </a:moveTo>
                <a:lnTo>
                  <a:pt x="0" y="3069"/>
                </a:lnTo>
                <a:lnTo>
                  <a:pt x="0" y="8788"/>
                </a:lnTo>
                <a:lnTo>
                  <a:pt x="6905" y="7017"/>
                </a:lnTo>
                <a:lnTo>
                  <a:pt x="690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3" name="Google Shape;1373;p38"/>
          <p:cNvSpPr/>
          <p:nvPr/>
        </p:nvSpPr>
        <p:spPr>
          <a:xfrm>
            <a:off x="4357741" y="6852009"/>
            <a:ext cx="1619357" cy="2776326"/>
          </a:xfrm>
          <a:custGeom>
            <a:avLst/>
            <a:gdLst/>
            <a:ahLst/>
            <a:cxnLst/>
            <a:rect l="l" t="t" r="r" b="b"/>
            <a:pathLst>
              <a:path w="17143" h="29391" extrusionOk="0">
                <a:moveTo>
                  <a:pt x="0" y="1"/>
                </a:moveTo>
                <a:lnTo>
                  <a:pt x="0" y="29390"/>
                </a:lnTo>
                <a:lnTo>
                  <a:pt x="17143" y="24313"/>
                </a:lnTo>
                <a:lnTo>
                  <a:pt x="17143" y="1981"/>
                </a:lnTo>
                <a:lnTo>
                  <a:pt x="0" y="1"/>
                </a:lnTo>
                <a:close/>
              </a:path>
            </a:pathLst>
          </a:custGeom>
          <a:solidFill>
            <a:srgbClr val="B18DD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4" name="Google Shape;1374;p38"/>
          <p:cNvSpPr/>
          <p:nvPr/>
        </p:nvSpPr>
        <p:spPr>
          <a:xfrm>
            <a:off x="2830605" y="6852009"/>
            <a:ext cx="1527258" cy="2776326"/>
          </a:xfrm>
          <a:custGeom>
            <a:avLst/>
            <a:gdLst/>
            <a:ahLst/>
            <a:cxnLst/>
            <a:rect l="l" t="t" r="r" b="b"/>
            <a:pathLst>
              <a:path w="16168" h="29391" extrusionOk="0">
                <a:moveTo>
                  <a:pt x="16167" y="1"/>
                </a:moveTo>
                <a:lnTo>
                  <a:pt x="168" y="1981"/>
                </a:lnTo>
                <a:lnTo>
                  <a:pt x="1" y="24313"/>
                </a:lnTo>
                <a:lnTo>
                  <a:pt x="16167" y="29390"/>
                </a:lnTo>
                <a:lnTo>
                  <a:pt x="16167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375" name="Google Shape;1375;p38"/>
          <p:cNvSpPr/>
          <p:nvPr/>
        </p:nvSpPr>
        <p:spPr>
          <a:xfrm>
            <a:off x="4664735" y="7537695"/>
            <a:ext cx="1047580" cy="1404174"/>
          </a:xfrm>
          <a:custGeom>
            <a:avLst/>
            <a:gdLst/>
            <a:ahLst/>
            <a:cxnLst/>
            <a:rect l="l" t="t" r="r" b="b"/>
            <a:pathLst>
              <a:path w="11090" h="14865" extrusionOk="0">
                <a:moveTo>
                  <a:pt x="5926" y="1"/>
                </a:moveTo>
                <a:cubicBezTo>
                  <a:pt x="4960" y="1"/>
                  <a:pt x="3971" y="409"/>
                  <a:pt x="3487" y="1390"/>
                </a:cubicBezTo>
                <a:cubicBezTo>
                  <a:pt x="3376" y="1627"/>
                  <a:pt x="3362" y="2171"/>
                  <a:pt x="3417" y="2743"/>
                </a:cubicBezTo>
                <a:cubicBezTo>
                  <a:pt x="3417" y="2743"/>
                  <a:pt x="3417" y="2743"/>
                  <a:pt x="3417" y="2757"/>
                </a:cubicBezTo>
                <a:cubicBezTo>
                  <a:pt x="3417" y="2771"/>
                  <a:pt x="3431" y="2785"/>
                  <a:pt x="3431" y="2799"/>
                </a:cubicBezTo>
                <a:lnTo>
                  <a:pt x="3431" y="2812"/>
                </a:lnTo>
                <a:cubicBezTo>
                  <a:pt x="3431" y="2812"/>
                  <a:pt x="3431" y="2826"/>
                  <a:pt x="3431" y="2840"/>
                </a:cubicBezTo>
                <a:lnTo>
                  <a:pt x="3431" y="2854"/>
                </a:lnTo>
                <a:cubicBezTo>
                  <a:pt x="3445" y="3050"/>
                  <a:pt x="3473" y="3259"/>
                  <a:pt x="3515" y="3454"/>
                </a:cubicBezTo>
                <a:cubicBezTo>
                  <a:pt x="3334" y="3496"/>
                  <a:pt x="3166" y="3622"/>
                  <a:pt x="3264" y="4124"/>
                </a:cubicBezTo>
                <a:cubicBezTo>
                  <a:pt x="3404" y="4807"/>
                  <a:pt x="3627" y="5295"/>
                  <a:pt x="3808" y="5309"/>
                </a:cubicBezTo>
                <a:cubicBezTo>
                  <a:pt x="3920" y="6090"/>
                  <a:pt x="4101" y="6830"/>
                  <a:pt x="4408" y="7220"/>
                </a:cubicBezTo>
                <a:cubicBezTo>
                  <a:pt x="5175" y="8225"/>
                  <a:pt x="3864" y="9354"/>
                  <a:pt x="3808" y="9382"/>
                </a:cubicBezTo>
                <a:cubicBezTo>
                  <a:pt x="3808" y="9382"/>
                  <a:pt x="1144" y="11154"/>
                  <a:pt x="670" y="11670"/>
                </a:cubicBezTo>
                <a:cubicBezTo>
                  <a:pt x="0" y="12423"/>
                  <a:pt x="154" y="14864"/>
                  <a:pt x="154" y="14864"/>
                </a:cubicBezTo>
                <a:lnTo>
                  <a:pt x="10950" y="12465"/>
                </a:lnTo>
                <a:cubicBezTo>
                  <a:pt x="10950" y="12465"/>
                  <a:pt x="11089" y="10805"/>
                  <a:pt x="10643" y="10373"/>
                </a:cubicBezTo>
                <a:cubicBezTo>
                  <a:pt x="10127" y="9884"/>
                  <a:pt x="9555" y="9773"/>
                  <a:pt x="8816" y="9368"/>
                </a:cubicBezTo>
                <a:lnTo>
                  <a:pt x="8076" y="8992"/>
                </a:lnTo>
                <a:cubicBezTo>
                  <a:pt x="8076" y="8992"/>
                  <a:pt x="6695" y="8225"/>
                  <a:pt x="7463" y="7220"/>
                </a:cubicBezTo>
                <a:cubicBezTo>
                  <a:pt x="7769" y="6830"/>
                  <a:pt x="7951" y="6090"/>
                  <a:pt x="8062" y="5309"/>
                </a:cubicBezTo>
                <a:cubicBezTo>
                  <a:pt x="8230" y="5295"/>
                  <a:pt x="8467" y="4793"/>
                  <a:pt x="8592" y="4124"/>
                </a:cubicBezTo>
                <a:cubicBezTo>
                  <a:pt x="8704" y="3580"/>
                  <a:pt x="8565" y="3398"/>
                  <a:pt x="8411" y="3315"/>
                </a:cubicBezTo>
                <a:cubicBezTo>
                  <a:pt x="8411" y="3315"/>
                  <a:pt x="8411" y="3301"/>
                  <a:pt x="8411" y="3301"/>
                </a:cubicBezTo>
                <a:cubicBezTo>
                  <a:pt x="8411" y="3217"/>
                  <a:pt x="8425" y="3133"/>
                  <a:pt x="8439" y="3050"/>
                </a:cubicBezTo>
                <a:cubicBezTo>
                  <a:pt x="8439" y="3036"/>
                  <a:pt x="8439" y="3022"/>
                  <a:pt x="8439" y="3008"/>
                </a:cubicBezTo>
                <a:cubicBezTo>
                  <a:pt x="8453" y="2952"/>
                  <a:pt x="8453" y="2882"/>
                  <a:pt x="8453" y="2812"/>
                </a:cubicBezTo>
                <a:cubicBezTo>
                  <a:pt x="8453" y="2812"/>
                  <a:pt x="8453" y="2812"/>
                  <a:pt x="8453" y="2799"/>
                </a:cubicBezTo>
                <a:lnTo>
                  <a:pt x="8453" y="2785"/>
                </a:lnTo>
                <a:cubicBezTo>
                  <a:pt x="8453" y="2785"/>
                  <a:pt x="8467" y="2771"/>
                  <a:pt x="8467" y="2771"/>
                </a:cubicBezTo>
                <a:cubicBezTo>
                  <a:pt x="8467" y="2757"/>
                  <a:pt x="8467" y="2757"/>
                  <a:pt x="8467" y="2757"/>
                </a:cubicBezTo>
                <a:lnTo>
                  <a:pt x="8467" y="2743"/>
                </a:lnTo>
                <a:cubicBezTo>
                  <a:pt x="8509" y="2171"/>
                  <a:pt x="8439" y="1641"/>
                  <a:pt x="8369" y="1390"/>
                </a:cubicBezTo>
                <a:cubicBezTo>
                  <a:pt x="8137" y="550"/>
                  <a:pt x="7047" y="1"/>
                  <a:pt x="592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1376" name="Google Shape;1376;p38"/>
          <p:cNvGrpSpPr/>
          <p:nvPr/>
        </p:nvGrpSpPr>
        <p:grpSpPr>
          <a:xfrm>
            <a:off x="7715059" y="2926879"/>
            <a:ext cx="8902891" cy="1752439"/>
            <a:chOff x="6275304" y="1254550"/>
            <a:chExt cx="3421385" cy="890442"/>
          </a:xfrm>
        </p:grpSpPr>
        <p:sp>
          <p:nvSpPr>
            <p:cNvPr id="1377" name="Google Shape;1377;p38"/>
            <p:cNvSpPr txBox="1"/>
            <p:nvPr/>
          </p:nvSpPr>
          <p:spPr>
            <a:xfrm>
              <a:off x="6275304" y="1572592"/>
              <a:ext cx="3421383" cy="572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11 yillik ta’limning A1, A2 va B1 darajalari bo‘yicha bitiruvchilarga  qo‘yiladigan malaka talablari</a:t>
              </a:r>
              <a:endParaRPr sz="2800" b="1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378" name="Google Shape;1378;p38"/>
            <p:cNvSpPr txBox="1"/>
            <p:nvPr/>
          </p:nvSpPr>
          <p:spPr>
            <a:xfrm>
              <a:off x="6826889" y="1254550"/>
              <a:ext cx="2869800" cy="382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3149"/>
                </a:spcAft>
              </a:pPr>
              <a:r>
                <a:rPr lang="en" sz="2800" b="1" dirty="0">
                  <a:solidFill>
                    <a:schemeClr val="accent5"/>
                  </a:solidFill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rPr>
                <a:t>DTS</a:t>
              </a:r>
              <a:endParaRPr sz="2800" b="1" dirty="0">
                <a:solidFill>
                  <a:schemeClr val="accent5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endParaRPr>
            </a:p>
          </p:txBody>
        </p:sp>
      </p:grpSp>
      <p:grpSp>
        <p:nvGrpSpPr>
          <p:cNvPr id="1379" name="Google Shape;1379;p38"/>
          <p:cNvGrpSpPr/>
          <p:nvPr/>
        </p:nvGrpSpPr>
        <p:grpSpPr>
          <a:xfrm>
            <a:off x="7715059" y="5195112"/>
            <a:ext cx="9664892" cy="2201541"/>
            <a:chOff x="6826887" y="1254550"/>
            <a:chExt cx="3115431" cy="1118638"/>
          </a:xfrm>
        </p:grpSpPr>
        <p:sp>
          <p:nvSpPr>
            <p:cNvPr id="1380" name="Google Shape;1380;p38"/>
            <p:cNvSpPr txBox="1"/>
            <p:nvPr/>
          </p:nvSpPr>
          <p:spPr>
            <a:xfrm>
              <a:off x="6826887" y="1572592"/>
              <a:ext cx="3115431" cy="8005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Umumiy o‘rta ta’lim bitiruvchilari va har bir sinf bo‘yicha o‘quvchilar faoliyati natijalariga qo‘yiladigan talablar </a:t>
              </a:r>
              <a:endParaRPr sz="2800" b="1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381" name="Google Shape;1381;p38"/>
            <p:cNvSpPr txBox="1"/>
            <p:nvPr/>
          </p:nvSpPr>
          <p:spPr>
            <a:xfrm>
              <a:off x="6826889" y="1254550"/>
              <a:ext cx="2869800" cy="382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3149"/>
                </a:spcAft>
              </a:pPr>
              <a:r>
                <a:rPr lang="en-US" sz="2800" b="1" dirty="0">
                  <a:solidFill>
                    <a:schemeClr val="accent1"/>
                  </a:solidFill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rPr>
                <a:t>MILLIY O‘QUV DASTURI </a:t>
              </a:r>
            </a:p>
          </p:txBody>
        </p:sp>
      </p:grpSp>
      <p:grpSp>
        <p:nvGrpSpPr>
          <p:cNvPr id="1382" name="Google Shape;1382;p38"/>
          <p:cNvGrpSpPr/>
          <p:nvPr/>
        </p:nvGrpSpPr>
        <p:grpSpPr>
          <a:xfrm>
            <a:off x="7715061" y="7463345"/>
            <a:ext cx="9664890" cy="2164991"/>
            <a:chOff x="5904151" y="1254550"/>
            <a:chExt cx="4884022" cy="1100066"/>
          </a:xfrm>
        </p:grpSpPr>
        <p:sp>
          <p:nvSpPr>
            <p:cNvPr id="1383" name="Google Shape;1383;p38"/>
            <p:cNvSpPr txBox="1"/>
            <p:nvPr/>
          </p:nvSpPr>
          <p:spPr>
            <a:xfrm>
              <a:off x="5904151" y="1572592"/>
              <a:ext cx="4884022" cy="7820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2800" b="1" dirty="0">
                  <a:solidFill>
                    <a:schemeClr val="dk1"/>
                  </a:solidFill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Har bir fan va sinf uchun o‘quvchilarda shakllantiriladigan va rivojlantiriladigan ko‘nikmalar belgilanadi</a:t>
              </a:r>
              <a:endParaRPr sz="2800" b="1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384" name="Google Shape;1384;p38"/>
            <p:cNvSpPr txBox="1"/>
            <p:nvPr/>
          </p:nvSpPr>
          <p:spPr>
            <a:xfrm>
              <a:off x="6826889" y="1254550"/>
              <a:ext cx="2869800" cy="382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3149"/>
                </a:spcAft>
              </a:pPr>
              <a:r>
                <a:rPr lang="en" sz="2800" b="1" dirty="0">
                  <a:solidFill>
                    <a:schemeClr val="accent1"/>
                  </a:solidFill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rPr>
                <a:t>Farqi</a:t>
              </a:r>
              <a:endParaRPr sz="2800" b="1" dirty="0">
                <a:solidFill>
                  <a:schemeClr val="accent4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endParaRPr>
            </a:p>
          </p:txBody>
        </p:sp>
      </p:grpSp>
      <p:cxnSp>
        <p:nvCxnSpPr>
          <p:cNvPr id="1385" name="Google Shape;1385;p38"/>
          <p:cNvCxnSpPr/>
          <p:nvPr/>
        </p:nvCxnSpPr>
        <p:spPr>
          <a:xfrm rot="10800000">
            <a:off x="9653755" y="3593632"/>
            <a:ext cx="5361574" cy="0"/>
          </a:xfrm>
          <a:prstGeom prst="straightConnector1">
            <a:avLst/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86" name="Google Shape;1386;p38"/>
          <p:cNvCxnSpPr/>
          <p:nvPr/>
        </p:nvCxnSpPr>
        <p:spPr>
          <a:xfrm rot="10800000">
            <a:off x="9653755" y="5880611"/>
            <a:ext cx="5361574" cy="0"/>
          </a:xfrm>
          <a:prstGeom prst="straightConnector1">
            <a:avLst/>
          </a:pr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87" name="Google Shape;1387;p38"/>
          <p:cNvCxnSpPr/>
          <p:nvPr/>
        </p:nvCxnSpPr>
        <p:spPr>
          <a:xfrm rot="10800000">
            <a:off x="9653755" y="8148844"/>
            <a:ext cx="5361574" cy="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653" y="-34040"/>
            <a:ext cx="18003048" cy="14448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1454" y="124201"/>
            <a:ext cx="2359356" cy="9205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84627" y="225595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0745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93502" y="7372350"/>
            <a:ext cx="5562600" cy="3188277"/>
          </a:xfrm>
          <a:solidFill>
            <a:schemeClr val="bg1">
              <a:lumMod val="95000"/>
            </a:schemeClr>
          </a:solidFill>
          <a:ln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b="1" dirty="0"/>
              <a:t>    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talablarining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bajarilmaganligi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javobgarlik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qonun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hujjatlariga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muvofiq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muassasasi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rahbariyatiga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yuklanadi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7691"/>
            <a:ext cx="18003048" cy="14448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150" y="204459"/>
            <a:ext cx="2359356" cy="9205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43656" y="204459"/>
            <a:ext cx="3322608" cy="92057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flipH="1">
            <a:off x="787398" y="1883352"/>
            <a:ext cx="4724400" cy="2971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5-6-7-10-sinflarda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milliy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o‘tiladi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6026150" y="4636077"/>
            <a:ext cx="4953000" cy="27457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8-9-11-sinflarda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DTS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o‘tiladi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880244" y="2733675"/>
            <a:ext cx="2789116" cy="235472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06550" y="6004256"/>
            <a:ext cx="3587419" cy="3587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55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003048" cy="1444877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16350" y="1676720"/>
            <a:ext cx="8756794" cy="58272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0730" y="262150"/>
            <a:ext cx="2359356" cy="9205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59061" y="262150"/>
            <a:ext cx="3322608" cy="92057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157612" y="8296275"/>
            <a:ext cx="53826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E’tiboringiz</a:t>
            </a:r>
            <a:r>
              <a:rPr lang="en-US" sz="3200" b="1" dirty="0"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uchun</a:t>
            </a:r>
            <a:r>
              <a:rPr lang="en-US" sz="3200" b="1" dirty="0"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rahmat</a:t>
            </a:r>
            <a:r>
              <a:rPr lang="en-US" sz="3200" b="1" dirty="0">
                <a:latin typeface="Arial" pitchFamily="34" charset="0"/>
                <a:ea typeface="Verdana" panose="020B0604030504040204" pitchFamily="34" charset="0"/>
                <a:cs typeface="Arial" pitchFamily="34" charset="0"/>
              </a:rPr>
              <a:t>!</a:t>
            </a:r>
            <a:endParaRPr lang="ru-RU" sz="3200" b="1" dirty="0">
              <a:latin typeface="Arial" pitchFamily="34" charset="0"/>
              <a:ea typeface="Verdana" panose="020B060403050404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99375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5644</TotalTime>
  <Words>537</Words>
  <Application>Microsoft Office PowerPoint</Application>
  <PresentationFormat>Произвольный</PresentationFormat>
  <Paragraphs>79</Paragraphs>
  <Slides>13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Fira Sans</vt:lpstr>
      <vt:lpstr>Fira Sans Extra Condensed</vt:lpstr>
      <vt:lpstr>Fira Sans Extra Condensed Medium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Ona tili fanidan malaka talablari</vt:lpstr>
      <vt:lpstr>Adabiyot fanidan malaka talablari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518</cp:revision>
  <cp:lastPrinted>2020-12-11T16:07:03Z</cp:lastPrinted>
  <dcterms:created xsi:type="dcterms:W3CDTF">2020-11-12T01:04:50Z</dcterms:created>
  <dcterms:modified xsi:type="dcterms:W3CDTF">2025-01-25T10:03:04Z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