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9"/>
  </p:notesMasterIdLst>
  <p:sldIdLst>
    <p:sldId id="350" r:id="rId2"/>
    <p:sldId id="352" r:id="rId3"/>
    <p:sldId id="288" r:id="rId4"/>
    <p:sldId id="366" r:id="rId5"/>
    <p:sldId id="264" r:id="rId6"/>
    <p:sldId id="277" r:id="rId7"/>
    <p:sldId id="272" r:id="rId8"/>
    <p:sldId id="270" r:id="rId9"/>
    <p:sldId id="364" r:id="rId10"/>
    <p:sldId id="365" r:id="rId11"/>
    <p:sldId id="290" r:id="rId12"/>
    <p:sldId id="362" r:id="rId13"/>
    <p:sldId id="360" r:id="rId14"/>
    <p:sldId id="266" r:id="rId15"/>
    <p:sldId id="261" r:id="rId16"/>
    <p:sldId id="263" r:id="rId17"/>
    <p:sldId id="361" r:id="rId1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F295C"/>
    <a:srgbClr val="002060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5" autoAdjust="0"/>
    <p:restoredTop sz="94660"/>
  </p:normalViewPr>
  <p:slideViewPr>
    <p:cSldViewPr>
      <p:cViewPr varScale="1">
        <p:scale>
          <a:sx n="75" d="100"/>
          <a:sy n="75" d="100"/>
        </p:scale>
        <p:origin x="294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A9784B-C5D8-482C-BCBE-387C6049ED0C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0C19BB-FB2F-49FB-AB9E-00FE44A5A2D7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Xronologik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jihatlarni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/>
        </a:p>
      </dgm:t>
    </dgm:pt>
    <dgm:pt modelId="{69EB7E4D-730F-4491-BFC8-F40DC17A0A90}" type="parTrans" cxnId="{8FA0B1BB-2544-4312-96CD-C3AE58C9F35F}">
      <dgm:prSet/>
      <dgm:spPr/>
      <dgm:t>
        <a:bodyPr/>
        <a:lstStyle/>
        <a:p>
          <a:endParaRPr lang="ru-RU"/>
        </a:p>
      </dgm:t>
    </dgm:pt>
    <dgm:pt modelId="{54DB3CCE-0A9C-441F-91C8-1E5CE7567E89}" type="sibTrans" cxnId="{8FA0B1BB-2544-4312-96CD-C3AE58C9F35F}">
      <dgm:prSet/>
      <dgm:spPr/>
      <dgm:t>
        <a:bodyPr/>
        <a:lstStyle/>
        <a:p>
          <a:endParaRPr lang="ru-RU"/>
        </a:p>
      </dgm:t>
    </dgm:pt>
    <dgm:pt modelId="{C26E4A16-14BC-4AAB-89E6-66464B7735F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oqibat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munosabatlarini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endParaRPr lang="ru-RU" dirty="0"/>
        </a:p>
      </dgm:t>
    </dgm:pt>
    <dgm:pt modelId="{578A4A24-CADB-4282-9B02-588C3A77209F}" type="parTrans" cxnId="{0AE5086A-9B21-4DB4-9F42-D9E34C65B38D}">
      <dgm:prSet/>
      <dgm:spPr/>
      <dgm:t>
        <a:bodyPr/>
        <a:lstStyle/>
        <a:p>
          <a:endParaRPr lang="ru-RU"/>
        </a:p>
      </dgm:t>
    </dgm:pt>
    <dgm:pt modelId="{303DCBF6-C9FF-430D-B66B-376A8CE7BCB2}" type="sibTrans" cxnId="{0AE5086A-9B21-4DB4-9F42-D9E34C65B38D}">
      <dgm:prSet/>
      <dgm:spPr/>
      <dgm:t>
        <a:bodyPr/>
        <a:lstStyle/>
        <a:p>
          <a:endParaRPr lang="ru-RU"/>
        </a:p>
      </dgm:t>
    </dgm:pt>
    <dgm:pt modelId="{418199EF-7A7D-409B-96CA-C56880D9D5E1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Davrlar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bosqichlarni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dirty="0"/>
        </a:p>
      </dgm:t>
    </dgm:pt>
    <dgm:pt modelId="{10BC4F03-4583-4FA1-9CA9-16E62C9C91C0}" type="parTrans" cxnId="{2FFE0BCA-85D0-46DE-B0DD-4CF7AC1FFE9D}">
      <dgm:prSet/>
      <dgm:spPr/>
      <dgm:t>
        <a:bodyPr/>
        <a:lstStyle/>
        <a:p>
          <a:endParaRPr lang="ru-RU"/>
        </a:p>
      </dgm:t>
    </dgm:pt>
    <dgm:pt modelId="{AF8A1EED-B2E6-4AC2-AAFA-B8A64094C609}" type="sibTrans" cxnId="{2FFE0BCA-85D0-46DE-B0DD-4CF7AC1FFE9D}">
      <dgm:prSet/>
      <dgm:spPr/>
      <dgm:t>
        <a:bodyPr/>
        <a:lstStyle/>
        <a:p>
          <a:endParaRPr lang="ru-RU"/>
        </a:p>
      </dgm:t>
    </dgm:pt>
    <dgm:pt modelId="{AEFB36C7-A5F6-4317-93CE-B0DDF1C7187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Tizimli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endParaRPr lang="ru-RU" dirty="0"/>
        </a:p>
      </dgm:t>
    </dgm:pt>
    <dgm:pt modelId="{03C4FDB2-DFCA-48E8-AFCF-86AFCC1FEA05}" type="parTrans" cxnId="{A3238220-EA65-4FA9-BD37-1CA3EB4A72CB}">
      <dgm:prSet/>
      <dgm:spPr/>
      <dgm:t>
        <a:bodyPr/>
        <a:lstStyle/>
        <a:p>
          <a:endParaRPr lang="ru-RU"/>
        </a:p>
      </dgm:t>
    </dgm:pt>
    <dgm:pt modelId="{39F7DE05-BF21-4735-BE48-5C1D3869BBC1}" type="sibTrans" cxnId="{A3238220-EA65-4FA9-BD37-1CA3EB4A72CB}">
      <dgm:prSet/>
      <dgm:spPr/>
      <dgm:t>
        <a:bodyPr/>
        <a:lstStyle/>
        <a:p>
          <a:endParaRPr lang="ru-RU"/>
        </a:p>
      </dgm:t>
    </dgm:pt>
    <dgm:pt modelId="{F210BF09-AA19-4DC2-88F0-CA2F094E27D4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tartibini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endParaRPr lang="ru-RU" dirty="0"/>
        </a:p>
      </dgm:t>
    </dgm:pt>
    <dgm:pt modelId="{DB76802D-1B76-4148-B2FB-E734E4797FBB}" type="parTrans" cxnId="{DC297240-D1A1-4D6D-8891-8B9F1F8029D2}">
      <dgm:prSet/>
      <dgm:spPr/>
      <dgm:t>
        <a:bodyPr/>
        <a:lstStyle/>
        <a:p>
          <a:endParaRPr lang="ru-RU"/>
        </a:p>
      </dgm:t>
    </dgm:pt>
    <dgm:pt modelId="{20CE88C9-82E1-4F0D-A195-8D1EE6308D7B}" type="sibTrans" cxnId="{DC297240-D1A1-4D6D-8891-8B9F1F8029D2}">
      <dgm:prSet/>
      <dgm:spPr/>
      <dgm:t>
        <a:bodyPr/>
        <a:lstStyle/>
        <a:p>
          <a:endParaRPr lang="ru-RU"/>
        </a:p>
      </dgm:t>
    </dgm:pt>
    <dgm:pt modelId="{B9B48746-E845-4D43-B9BD-EAEF5C52D9FA}" type="pres">
      <dgm:prSet presAssocID="{BFA9784B-C5D8-482C-BCBE-387C6049ED0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ED45D8D-E6DA-403D-8472-0CF47FC3A39E}" type="pres">
      <dgm:prSet presAssocID="{9B0C19BB-FB2F-49FB-AB9E-00FE44A5A2D7}" presName="centerShape" presStyleLbl="node0" presStyleIdx="0" presStyleCnt="1" custLinFactNeighborX="-260" custLinFactNeighborY="-1554"/>
      <dgm:spPr/>
      <dgm:t>
        <a:bodyPr/>
        <a:lstStyle/>
        <a:p>
          <a:endParaRPr lang="ru-RU"/>
        </a:p>
      </dgm:t>
    </dgm:pt>
    <dgm:pt modelId="{22CCB38B-3B32-4459-A7FD-A0FF5AEB90E2}" type="pres">
      <dgm:prSet presAssocID="{578A4A24-CADB-4282-9B02-588C3A77209F}" presName="parTrans" presStyleLbl="sibTrans2D1" presStyleIdx="0" presStyleCnt="4"/>
      <dgm:spPr/>
    </dgm:pt>
    <dgm:pt modelId="{BAF8C619-71C1-412E-ABDD-D339701C7755}" type="pres">
      <dgm:prSet presAssocID="{578A4A24-CADB-4282-9B02-588C3A77209F}" presName="connectorText" presStyleLbl="sibTrans2D1" presStyleIdx="0" presStyleCnt="4"/>
      <dgm:spPr/>
    </dgm:pt>
    <dgm:pt modelId="{630CD4F1-533B-438E-9CE3-A5E5596EE657}" type="pres">
      <dgm:prSet presAssocID="{C26E4A16-14BC-4AAB-89E6-66464B7735F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BBAB4-0E36-49C7-836A-3B86D97AB048}" type="pres">
      <dgm:prSet presAssocID="{10BC4F03-4583-4FA1-9CA9-16E62C9C91C0}" presName="parTrans" presStyleLbl="sibTrans2D1" presStyleIdx="1" presStyleCnt="4"/>
      <dgm:spPr/>
    </dgm:pt>
    <dgm:pt modelId="{30EC6866-FB3C-49A5-A71E-F08A7603232E}" type="pres">
      <dgm:prSet presAssocID="{10BC4F03-4583-4FA1-9CA9-16E62C9C91C0}" presName="connectorText" presStyleLbl="sibTrans2D1" presStyleIdx="1" presStyleCnt="4"/>
      <dgm:spPr/>
    </dgm:pt>
    <dgm:pt modelId="{0AEA1AB0-AA4B-47D6-8C95-61CD7EBA3D34}" type="pres">
      <dgm:prSet presAssocID="{418199EF-7A7D-409B-96CA-C56880D9D5E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15BA70-B678-468A-87A7-26DD8352DB76}" type="pres">
      <dgm:prSet presAssocID="{03C4FDB2-DFCA-48E8-AFCF-86AFCC1FEA05}" presName="parTrans" presStyleLbl="sibTrans2D1" presStyleIdx="2" presStyleCnt="4"/>
      <dgm:spPr/>
    </dgm:pt>
    <dgm:pt modelId="{649CD9A2-267E-43A5-9967-FB1290AB5228}" type="pres">
      <dgm:prSet presAssocID="{03C4FDB2-DFCA-48E8-AFCF-86AFCC1FEA05}" presName="connectorText" presStyleLbl="sibTrans2D1" presStyleIdx="2" presStyleCnt="4"/>
      <dgm:spPr/>
    </dgm:pt>
    <dgm:pt modelId="{6AC48A42-1922-4CD5-A532-A5F125BB57DD}" type="pres">
      <dgm:prSet presAssocID="{AEFB36C7-A5F6-4317-93CE-B0DDF1C7187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157323-1715-4C2A-925B-EEB8A66775D6}" type="pres">
      <dgm:prSet presAssocID="{DB76802D-1B76-4148-B2FB-E734E4797FBB}" presName="parTrans" presStyleLbl="sibTrans2D1" presStyleIdx="3" presStyleCnt="4"/>
      <dgm:spPr/>
    </dgm:pt>
    <dgm:pt modelId="{F5294764-1BA4-4B7F-B255-42A3F088D1E2}" type="pres">
      <dgm:prSet presAssocID="{DB76802D-1B76-4148-B2FB-E734E4797FBB}" presName="connectorText" presStyleLbl="sibTrans2D1" presStyleIdx="3" presStyleCnt="4"/>
      <dgm:spPr/>
    </dgm:pt>
    <dgm:pt modelId="{E88AEB16-E618-437B-A77D-D30CE1D43B93}" type="pres">
      <dgm:prSet presAssocID="{F210BF09-AA19-4DC2-88F0-CA2F094E27D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775617-D206-472A-9533-80E9148E2E73}" type="presOf" srcId="{578A4A24-CADB-4282-9B02-588C3A77209F}" destId="{22CCB38B-3B32-4459-A7FD-A0FF5AEB90E2}" srcOrd="0" destOrd="0" presId="urn:microsoft.com/office/officeart/2005/8/layout/radial5"/>
    <dgm:cxn modelId="{2FFE0BCA-85D0-46DE-B0DD-4CF7AC1FFE9D}" srcId="{9B0C19BB-FB2F-49FB-AB9E-00FE44A5A2D7}" destId="{418199EF-7A7D-409B-96CA-C56880D9D5E1}" srcOrd="1" destOrd="0" parTransId="{10BC4F03-4583-4FA1-9CA9-16E62C9C91C0}" sibTransId="{AF8A1EED-B2E6-4AC2-AAFA-B8A64094C609}"/>
    <dgm:cxn modelId="{DC297240-D1A1-4D6D-8891-8B9F1F8029D2}" srcId="{9B0C19BB-FB2F-49FB-AB9E-00FE44A5A2D7}" destId="{F210BF09-AA19-4DC2-88F0-CA2F094E27D4}" srcOrd="3" destOrd="0" parTransId="{DB76802D-1B76-4148-B2FB-E734E4797FBB}" sibTransId="{20CE88C9-82E1-4F0D-A195-8D1EE6308D7B}"/>
    <dgm:cxn modelId="{D83BE2E4-135D-44F5-A384-BDFD9B46BE62}" type="presOf" srcId="{578A4A24-CADB-4282-9B02-588C3A77209F}" destId="{BAF8C619-71C1-412E-ABDD-D339701C7755}" srcOrd="1" destOrd="0" presId="urn:microsoft.com/office/officeart/2005/8/layout/radial5"/>
    <dgm:cxn modelId="{B9F490ED-16E4-48F0-864B-75A3EA69042C}" type="presOf" srcId="{AEFB36C7-A5F6-4317-93CE-B0DDF1C71875}" destId="{6AC48A42-1922-4CD5-A532-A5F125BB57DD}" srcOrd="0" destOrd="0" presId="urn:microsoft.com/office/officeart/2005/8/layout/radial5"/>
    <dgm:cxn modelId="{A429C122-0E97-46FF-B213-F85F51FC3AB5}" type="presOf" srcId="{03C4FDB2-DFCA-48E8-AFCF-86AFCC1FEA05}" destId="{4815BA70-B678-468A-87A7-26DD8352DB76}" srcOrd="0" destOrd="0" presId="urn:microsoft.com/office/officeart/2005/8/layout/radial5"/>
    <dgm:cxn modelId="{F06FE159-0C45-4E54-803F-A9910B63457C}" type="presOf" srcId="{F210BF09-AA19-4DC2-88F0-CA2F094E27D4}" destId="{E88AEB16-E618-437B-A77D-D30CE1D43B93}" srcOrd="0" destOrd="0" presId="urn:microsoft.com/office/officeart/2005/8/layout/radial5"/>
    <dgm:cxn modelId="{0D8A1525-8762-41F6-B7E2-A0E106F278F8}" type="presOf" srcId="{DB76802D-1B76-4148-B2FB-E734E4797FBB}" destId="{3D157323-1715-4C2A-925B-EEB8A66775D6}" srcOrd="0" destOrd="0" presId="urn:microsoft.com/office/officeart/2005/8/layout/radial5"/>
    <dgm:cxn modelId="{D81D82A8-BFE5-4E23-86AD-4D10A4848A0B}" type="presOf" srcId="{10BC4F03-4583-4FA1-9CA9-16E62C9C91C0}" destId="{28CBBAB4-0E36-49C7-836A-3B86D97AB048}" srcOrd="0" destOrd="0" presId="urn:microsoft.com/office/officeart/2005/8/layout/radial5"/>
    <dgm:cxn modelId="{8FA0B1BB-2544-4312-96CD-C3AE58C9F35F}" srcId="{BFA9784B-C5D8-482C-BCBE-387C6049ED0C}" destId="{9B0C19BB-FB2F-49FB-AB9E-00FE44A5A2D7}" srcOrd="0" destOrd="0" parTransId="{69EB7E4D-730F-4491-BFC8-F40DC17A0A90}" sibTransId="{54DB3CCE-0A9C-441F-91C8-1E5CE7567E89}"/>
    <dgm:cxn modelId="{F304C9F2-AFE0-408E-A7D3-ECE70B247359}" type="presOf" srcId="{9B0C19BB-FB2F-49FB-AB9E-00FE44A5A2D7}" destId="{0ED45D8D-E6DA-403D-8472-0CF47FC3A39E}" srcOrd="0" destOrd="0" presId="urn:microsoft.com/office/officeart/2005/8/layout/radial5"/>
    <dgm:cxn modelId="{F1438969-4716-4810-BFD8-2D0A2383B0D0}" type="presOf" srcId="{03C4FDB2-DFCA-48E8-AFCF-86AFCC1FEA05}" destId="{649CD9A2-267E-43A5-9967-FB1290AB5228}" srcOrd="1" destOrd="0" presId="urn:microsoft.com/office/officeart/2005/8/layout/radial5"/>
    <dgm:cxn modelId="{8FD66FE6-D867-4780-A092-D391C2F350D6}" type="presOf" srcId="{C26E4A16-14BC-4AAB-89E6-66464B7735F5}" destId="{630CD4F1-533B-438E-9CE3-A5E5596EE657}" srcOrd="0" destOrd="0" presId="urn:microsoft.com/office/officeart/2005/8/layout/radial5"/>
    <dgm:cxn modelId="{0AE5086A-9B21-4DB4-9F42-D9E34C65B38D}" srcId="{9B0C19BB-FB2F-49FB-AB9E-00FE44A5A2D7}" destId="{C26E4A16-14BC-4AAB-89E6-66464B7735F5}" srcOrd="0" destOrd="0" parTransId="{578A4A24-CADB-4282-9B02-588C3A77209F}" sibTransId="{303DCBF6-C9FF-430D-B66B-376A8CE7BCB2}"/>
    <dgm:cxn modelId="{A3238220-EA65-4FA9-BD37-1CA3EB4A72CB}" srcId="{9B0C19BB-FB2F-49FB-AB9E-00FE44A5A2D7}" destId="{AEFB36C7-A5F6-4317-93CE-B0DDF1C71875}" srcOrd="2" destOrd="0" parTransId="{03C4FDB2-DFCA-48E8-AFCF-86AFCC1FEA05}" sibTransId="{39F7DE05-BF21-4735-BE48-5C1D3869BBC1}"/>
    <dgm:cxn modelId="{2E845730-81FC-414F-ABF2-9B360C38EF43}" type="presOf" srcId="{10BC4F03-4583-4FA1-9CA9-16E62C9C91C0}" destId="{30EC6866-FB3C-49A5-A71E-F08A7603232E}" srcOrd="1" destOrd="0" presId="urn:microsoft.com/office/officeart/2005/8/layout/radial5"/>
    <dgm:cxn modelId="{EA72745B-9D4F-49DB-B561-A51CB69071DB}" type="presOf" srcId="{418199EF-7A7D-409B-96CA-C56880D9D5E1}" destId="{0AEA1AB0-AA4B-47D6-8C95-61CD7EBA3D34}" srcOrd="0" destOrd="0" presId="urn:microsoft.com/office/officeart/2005/8/layout/radial5"/>
    <dgm:cxn modelId="{D1437F69-C132-4ABE-8605-0D58B72A38A5}" type="presOf" srcId="{DB76802D-1B76-4148-B2FB-E734E4797FBB}" destId="{F5294764-1BA4-4B7F-B255-42A3F088D1E2}" srcOrd="1" destOrd="0" presId="urn:microsoft.com/office/officeart/2005/8/layout/radial5"/>
    <dgm:cxn modelId="{92D9ECFD-4207-45F9-8B20-50E57BDC7013}" type="presOf" srcId="{BFA9784B-C5D8-482C-BCBE-387C6049ED0C}" destId="{B9B48746-E845-4D43-B9BD-EAEF5C52D9FA}" srcOrd="0" destOrd="0" presId="urn:microsoft.com/office/officeart/2005/8/layout/radial5"/>
    <dgm:cxn modelId="{6653E386-6A6C-4568-9861-3E8E0652FC29}" type="presParOf" srcId="{B9B48746-E845-4D43-B9BD-EAEF5C52D9FA}" destId="{0ED45D8D-E6DA-403D-8472-0CF47FC3A39E}" srcOrd="0" destOrd="0" presId="urn:microsoft.com/office/officeart/2005/8/layout/radial5"/>
    <dgm:cxn modelId="{85AAEE0A-E9A7-43D8-B7AC-D3129D853173}" type="presParOf" srcId="{B9B48746-E845-4D43-B9BD-EAEF5C52D9FA}" destId="{22CCB38B-3B32-4459-A7FD-A0FF5AEB90E2}" srcOrd="1" destOrd="0" presId="urn:microsoft.com/office/officeart/2005/8/layout/radial5"/>
    <dgm:cxn modelId="{19B70D72-1E8B-432A-B424-A6B7A6AC8296}" type="presParOf" srcId="{22CCB38B-3B32-4459-A7FD-A0FF5AEB90E2}" destId="{BAF8C619-71C1-412E-ABDD-D339701C7755}" srcOrd="0" destOrd="0" presId="urn:microsoft.com/office/officeart/2005/8/layout/radial5"/>
    <dgm:cxn modelId="{83F30779-1153-468E-AEFF-82E3323D726D}" type="presParOf" srcId="{B9B48746-E845-4D43-B9BD-EAEF5C52D9FA}" destId="{630CD4F1-533B-438E-9CE3-A5E5596EE657}" srcOrd="2" destOrd="0" presId="urn:microsoft.com/office/officeart/2005/8/layout/radial5"/>
    <dgm:cxn modelId="{9903E7B7-459D-4F89-8814-3326CAF6DBAF}" type="presParOf" srcId="{B9B48746-E845-4D43-B9BD-EAEF5C52D9FA}" destId="{28CBBAB4-0E36-49C7-836A-3B86D97AB048}" srcOrd="3" destOrd="0" presId="urn:microsoft.com/office/officeart/2005/8/layout/radial5"/>
    <dgm:cxn modelId="{7E713ACA-C851-4171-B70E-BED16D23BFEA}" type="presParOf" srcId="{28CBBAB4-0E36-49C7-836A-3B86D97AB048}" destId="{30EC6866-FB3C-49A5-A71E-F08A7603232E}" srcOrd="0" destOrd="0" presId="urn:microsoft.com/office/officeart/2005/8/layout/radial5"/>
    <dgm:cxn modelId="{DA432D0B-9DB0-4583-94AD-3C0BF3F015C2}" type="presParOf" srcId="{B9B48746-E845-4D43-B9BD-EAEF5C52D9FA}" destId="{0AEA1AB0-AA4B-47D6-8C95-61CD7EBA3D34}" srcOrd="4" destOrd="0" presId="urn:microsoft.com/office/officeart/2005/8/layout/radial5"/>
    <dgm:cxn modelId="{78280109-5010-4732-A548-6C710B26E421}" type="presParOf" srcId="{B9B48746-E845-4D43-B9BD-EAEF5C52D9FA}" destId="{4815BA70-B678-468A-87A7-26DD8352DB76}" srcOrd="5" destOrd="0" presId="urn:microsoft.com/office/officeart/2005/8/layout/radial5"/>
    <dgm:cxn modelId="{189FBDFC-FF88-42EF-935F-568548339A8C}" type="presParOf" srcId="{4815BA70-B678-468A-87A7-26DD8352DB76}" destId="{649CD9A2-267E-43A5-9967-FB1290AB5228}" srcOrd="0" destOrd="0" presId="urn:microsoft.com/office/officeart/2005/8/layout/radial5"/>
    <dgm:cxn modelId="{B882BBE8-8B68-4C11-87A4-7EA0E042C917}" type="presParOf" srcId="{B9B48746-E845-4D43-B9BD-EAEF5C52D9FA}" destId="{6AC48A42-1922-4CD5-A532-A5F125BB57DD}" srcOrd="6" destOrd="0" presId="urn:microsoft.com/office/officeart/2005/8/layout/radial5"/>
    <dgm:cxn modelId="{C7BBBD12-616F-458C-823C-DAA7B1AAFE62}" type="presParOf" srcId="{B9B48746-E845-4D43-B9BD-EAEF5C52D9FA}" destId="{3D157323-1715-4C2A-925B-EEB8A66775D6}" srcOrd="7" destOrd="0" presId="urn:microsoft.com/office/officeart/2005/8/layout/radial5"/>
    <dgm:cxn modelId="{1500BD47-8300-4238-99E1-A5DF90CF151F}" type="presParOf" srcId="{3D157323-1715-4C2A-925B-EEB8A66775D6}" destId="{F5294764-1BA4-4B7F-B255-42A3F088D1E2}" srcOrd="0" destOrd="0" presId="urn:microsoft.com/office/officeart/2005/8/layout/radial5"/>
    <dgm:cxn modelId="{60DCD296-63DD-44F3-802C-870083C5DC08}" type="presParOf" srcId="{B9B48746-E845-4D43-B9BD-EAEF5C52D9FA}" destId="{E88AEB16-E618-437B-A77D-D30CE1D43B93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D45D8D-E6DA-403D-8472-0CF47FC3A39E}">
      <dsp:nvSpPr>
        <dsp:cNvPr id="0" name=""/>
        <dsp:cNvSpPr/>
      </dsp:nvSpPr>
      <dsp:spPr>
        <a:xfrm>
          <a:off x="4931810" y="2856097"/>
          <a:ext cx="2103036" cy="2103036"/>
        </a:xfrm>
        <a:prstGeom prst="ellipse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Xronologik</a:t>
          </a:r>
          <a:r>
            <a:rPr lang="en-US" sz="2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jihatlarni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100" kern="1200" dirty="0"/>
        </a:p>
      </dsp:txBody>
      <dsp:txXfrm>
        <a:off x="5239792" y="3164079"/>
        <a:ext cx="1487072" cy="1487072"/>
      </dsp:txXfrm>
    </dsp:sp>
    <dsp:sp modelId="{22CCB38B-3B32-4459-A7FD-A0FF5AEB90E2}">
      <dsp:nvSpPr>
        <dsp:cNvPr id="0" name=""/>
        <dsp:cNvSpPr/>
      </dsp:nvSpPr>
      <dsp:spPr>
        <a:xfrm rot="16218450">
          <a:off x="5792518" y="2135488"/>
          <a:ext cx="396804" cy="7150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5851719" y="2338014"/>
        <a:ext cx="277763" cy="429020"/>
      </dsp:txXfrm>
    </dsp:sp>
    <dsp:sp modelId="{630CD4F1-533B-438E-9CE3-A5E5596EE657}">
      <dsp:nvSpPr>
        <dsp:cNvPr id="0" name=""/>
        <dsp:cNvSpPr/>
      </dsp:nvSpPr>
      <dsp:spPr>
        <a:xfrm>
          <a:off x="4947115" y="4414"/>
          <a:ext cx="2103036" cy="2103036"/>
        </a:xfrm>
        <a:prstGeom prst="ellipse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oqibat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munosabatlarini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endParaRPr lang="ru-RU" sz="1600" kern="1200" dirty="0"/>
        </a:p>
      </dsp:txBody>
      <dsp:txXfrm>
        <a:off x="5255097" y="312396"/>
        <a:ext cx="1487072" cy="1487072"/>
      </dsp:txXfrm>
    </dsp:sp>
    <dsp:sp modelId="{28CBBAB4-0E36-49C7-836A-3B86D97AB048}">
      <dsp:nvSpPr>
        <dsp:cNvPr id="0" name=""/>
        <dsp:cNvSpPr/>
      </dsp:nvSpPr>
      <dsp:spPr>
        <a:xfrm rot="106259">
          <a:off x="7222650" y="3595438"/>
          <a:ext cx="454124" cy="7150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7222683" y="3736339"/>
        <a:ext cx="317887" cy="429020"/>
      </dsp:txXfrm>
    </dsp:sp>
    <dsp:sp modelId="{0AEA1AB0-AA4B-47D6-8C95-61CD7EBA3D34}">
      <dsp:nvSpPr>
        <dsp:cNvPr id="0" name=""/>
        <dsp:cNvSpPr/>
      </dsp:nvSpPr>
      <dsp:spPr>
        <a:xfrm>
          <a:off x="7890271" y="2947570"/>
          <a:ext cx="2103036" cy="2103036"/>
        </a:xfrm>
        <a:prstGeom prst="ellipse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Davrlar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bosqichlarni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1600" kern="1200" dirty="0"/>
        </a:p>
      </dsp:txBody>
      <dsp:txXfrm>
        <a:off x="8198253" y="3255552"/>
        <a:ext cx="1487072" cy="1487072"/>
      </dsp:txXfrm>
    </dsp:sp>
    <dsp:sp modelId="{4815BA70-B678-468A-87A7-26DD8352DB76}">
      <dsp:nvSpPr>
        <dsp:cNvPr id="0" name=""/>
        <dsp:cNvSpPr/>
      </dsp:nvSpPr>
      <dsp:spPr>
        <a:xfrm rot="5382663">
          <a:off x="5744028" y="5053439"/>
          <a:ext cx="493764" cy="7150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5817719" y="5122381"/>
        <a:ext cx="345635" cy="429020"/>
      </dsp:txXfrm>
    </dsp:sp>
    <dsp:sp modelId="{6AC48A42-1922-4CD5-A532-A5F125BB57DD}">
      <dsp:nvSpPr>
        <dsp:cNvPr id="0" name=""/>
        <dsp:cNvSpPr/>
      </dsp:nvSpPr>
      <dsp:spPr>
        <a:xfrm>
          <a:off x="4947115" y="5890726"/>
          <a:ext cx="2103036" cy="2103036"/>
        </a:xfrm>
        <a:prstGeom prst="ellipse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Tizimli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endParaRPr lang="ru-RU" sz="1600" kern="1200" dirty="0"/>
        </a:p>
      </dsp:txBody>
      <dsp:txXfrm>
        <a:off x="5255097" y="6198708"/>
        <a:ext cx="1487072" cy="1487072"/>
      </dsp:txXfrm>
    </dsp:sp>
    <dsp:sp modelId="{3D157323-1715-4C2A-925B-EEB8A66775D6}">
      <dsp:nvSpPr>
        <dsp:cNvPr id="0" name=""/>
        <dsp:cNvSpPr/>
      </dsp:nvSpPr>
      <dsp:spPr>
        <a:xfrm rot="10692631">
          <a:off x="4312836" y="3595449"/>
          <a:ext cx="437909" cy="7150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 rot="10800000">
        <a:off x="4444177" y="3736404"/>
        <a:ext cx="306536" cy="429020"/>
      </dsp:txXfrm>
    </dsp:sp>
    <dsp:sp modelId="{E88AEB16-E618-437B-A77D-D30CE1D43B93}">
      <dsp:nvSpPr>
        <dsp:cNvPr id="0" name=""/>
        <dsp:cNvSpPr/>
      </dsp:nvSpPr>
      <dsp:spPr>
        <a:xfrm>
          <a:off x="2003958" y="2947570"/>
          <a:ext cx="2103036" cy="2103036"/>
        </a:xfrm>
        <a:prstGeom prst="ellipse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tartibini</a:t>
          </a:r>
          <a:r>
            <a:rPr lang="en-US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endParaRPr lang="ru-RU" sz="1600" kern="1200" dirty="0"/>
        </a:p>
      </dsp:txBody>
      <dsp:txXfrm>
        <a:off x="2311940" y="3255552"/>
        <a:ext cx="1487072" cy="1487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24.01.2025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927928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6" name="Google Shape;1466;g639a466128134c87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4163" y="739775"/>
            <a:ext cx="6167437" cy="3702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7" name="Google Shape;1467;g639a466128134c87_175:notes"/>
          <p:cNvSpPr txBox="1">
            <a:spLocks noGrp="1"/>
          </p:cNvSpPr>
          <p:nvPr>
            <p:ph type="body" idx="1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7542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93c2579a98_0_9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4163" y="739775"/>
            <a:ext cx="6167437" cy="3702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93c2579a98_0_964:notes"/>
          <p:cNvSpPr txBox="1">
            <a:spLocks noGrp="1"/>
          </p:cNvSpPr>
          <p:nvPr>
            <p:ph type="body" idx="1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21676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91d46f3cf3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91d46f3cf3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1850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8" name="Google Shape;9628;g98d4babc23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29" name="Google Shape;9629;g98d4babc23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1434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4" name="Google Shape;9154;gd5ba35761873d04_5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55" name="Google Shape;9155;gd5ba35761873d04_51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5831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91d46f3cf3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8" name="Google Shape;708;g91d46f3cf3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941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4860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000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2" name="Google Shape;1682;g639a466128134c87_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4163" y="739775"/>
            <a:ext cx="6167437" cy="3702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3" name="Google Shape;1683;g639a466128134c87_163:notes"/>
          <p:cNvSpPr txBox="1">
            <a:spLocks noGrp="1"/>
          </p:cNvSpPr>
          <p:nvPr>
            <p:ph type="body" idx="1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86585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6243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g97eb4989a3_0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0" name="Google Shape;850;g97eb4989a3_0_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04990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8c94a4f896_0_2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Google Shape;409;g8c94a4f896_0_2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05911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g8c94a4f896_0_4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1" name="Google Shape;681;g8c94a4f896_0_4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5473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sv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image" Target="../media/image13.jpeg"/><Relationship Id="rId3" Type="http://schemas.openxmlformats.org/officeDocument/2006/relationships/image" Target="../media/image1.png"/><Relationship Id="rId7" Type="http://schemas.openxmlformats.org/officeDocument/2006/relationships/diagramData" Target="../diagrams/data1.xml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microsoft.com/office/2007/relationships/diagramDrawing" Target="../diagrams/drawing1.xml"/><Relationship Id="rId5" Type="http://schemas.openxmlformats.org/officeDocument/2006/relationships/image" Target="../media/image2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2.svg"/><Relationship Id="rId9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.pn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9.jpeg"/><Relationship Id="rId5" Type="http://schemas.openxmlformats.org/officeDocument/2006/relationships/image" Target="../media/image2.png"/><Relationship Id="rId10" Type="http://schemas.openxmlformats.org/officeDocument/2006/relationships/image" Target="../media/image18.jpeg"/><Relationship Id="rId4" Type="http://schemas.openxmlformats.org/officeDocument/2006/relationships/image" Target="../media/image2.svg"/><Relationship Id="rId9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.sv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E556B31D-2B0C-4382-96E5-F12AE702F088}"/>
              </a:ext>
            </a:extLst>
          </p:cNvPr>
          <p:cNvSpPr txBox="1">
            <a:spLocks/>
          </p:cNvSpPr>
          <p:nvPr/>
        </p:nvSpPr>
        <p:spPr>
          <a:xfrm>
            <a:off x="4307038" y="6359796"/>
            <a:ext cx="8977794" cy="4419600"/>
          </a:xfrm>
          <a:prstGeom prst="rect">
            <a:avLst/>
          </a:prstGeom>
          <a:noFill/>
          <a:effectLst/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3.3.3. </a:t>
            </a:r>
            <a:r>
              <a:rPr lang="en-US" sz="32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ru-RU" sz="32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xronologik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ko‘nikmasini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4DC0D47-487E-4C39-910B-12FC1B0CE8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50442" y="4257675"/>
            <a:ext cx="4239401" cy="3043694"/>
          </a:xfrm>
          <a:prstGeom prst="rect">
            <a:avLst/>
          </a:prstGeom>
        </p:spPr>
      </p:pic>
      <p:pic>
        <p:nvPicPr>
          <p:cNvPr id="2" name="Picture 2" descr="Tarix klubu.: Xronologiya.">
            <a:extLst>
              <a:ext uri="{FF2B5EF4-FFF2-40B4-BE49-F238E27FC236}">
                <a16:creationId xmlns:a16="http://schemas.microsoft.com/office/drawing/2014/main" xmlns="" id="{F8A3DC5C-AF79-4B7F-AD78-5608EF1D0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8003"/>
            <a:ext cx="3767288" cy="2825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03593" y="2529156"/>
            <a:ext cx="117665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n-US" sz="3200" b="1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III.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fanini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o‘qitishda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yondashuvlar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3.3. 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fanini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o‘qitishda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innovatsion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yondashuvlar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moduli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050" name="Picture 2" descr="Ta'rifi: xronologiya nima. Bu kronolojisini o'rganadi?">
            <a:extLst>
              <a:ext uri="{FF2B5EF4-FFF2-40B4-BE49-F238E27FC236}">
                <a16:creationId xmlns:a16="http://schemas.microsoft.com/office/drawing/2014/main" xmlns="" id="{2ED8F839-10EE-4524-8D3D-C5C672406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948" y="2962275"/>
            <a:ext cx="4040272" cy="239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a'rifi: xronologiya nima. Bu kronolojisini o'rganadi?">
            <a:extLst>
              <a:ext uri="{FF2B5EF4-FFF2-40B4-BE49-F238E27FC236}">
                <a16:creationId xmlns:a16="http://schemas.microsoft.com/office/drawing/2014/main" xmlns="" id="{28F01EE0-C84B-4F3E-AAEA-7234273AA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2950" y="2504305"/>
            <a:ext cx="66675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580EBA8A-00E4-47E1-A849-89D95F500465}"/>
              </a:ext>
            </a:extLst>
          </p:cNvPr>
          <p:cNvSpPr/>
          <p:nvPr/>
        </p:nvSpPr>
        <p:spPr>
          <a:xfrm>
            <a:off x="6726760" y="3054924"/>
            <a:ext cx="42661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/>
              <a:t>Xronologik fikrlash</a:t>
            </a:r>
            <a:r>
              <a:rPr lang="en-US" sz="4000" b="1" dirty="0"/>
              <a:t> </a:t>
            </a:r>
            <a:r>
              <a:rPr lang="en-US" sz="4000" b="1" dirty="0" err="1"/>
              <a:t>deganda</a:t>
            </a:r>
            <a:r>
              <a:rPr lang="en-US" sz="4000" b="1" dirty="0"/>
              <a:t> </a:t>
            </a:r>
            <a:r>
              <a:rPr lang="en-US" sz="4000" b="1" dirty="0" err="1"/>
              <a:t>nimani</a:t>
            </a:r>
            <a:r>
              <a:rPr lang="en-US" sz="4000" b="1" dirty="0"/>
              <a:t> </a:t>
            </a:r>
            <a:r>
              <a:rPr lang="en-US" sz="4000" b="1" dirty="0" err="1"/>
              <a:t>tushunasiz</a:t>
            </a:r>
            <a:r>
              <a:rPr lang="en-US" sz="4000" b="1" dirty="0"/>
              <a:t>?</a:t>
            </a:r>
            <a:endParaRPr lang="uz-Latn-UZ" sz="40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46C27A7-D481-4CD6-95A6-CBC9EDD8BD35}"/>
              </a:ext>
            </a:extLst>
          </p:cNvPr>
          <p:cNvSpPr/>
          <p:nvPr/>
        </p:nvSpPr>
        <p:spPr>
          <a:xfrm>
            <a:off x="6851090" y="6358053"/>
            <a:ext cx="4495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/>
              <a:t>Mantiqiy fikrlash</a:t>
            </a:r>
            <a:r>
              <a:rPr lang="en-US" sz="4000" b="1" dirty="0" err="1"/>
              <a:t>ni</a:t>
            </a:r>
            <a:r>
              <a:rPr lang="en-US" sz="4000" b="1" dirty="0"/>
              <a:t> </a:t>
            </a:r>
            <a:r>
              <a:rPr lang="en-US" sz="4000" b="1" dirty="0" err="1"/>
              <a:t>oddiy</a:t>
            </a:r>
            <a:r>
              <a:rPr lang="en-US" sz="4000" b="1" dirty="0"/>
              <a:t> </a:t>
            </a:r>
            <a:r>
              <a:rPr lang="en-US" sz="4000" b="1" dirty="0" err="1"/>
              <a:t>fikrlashdan</a:t>
            </a:r>
            <a:r>
              <a:rPr lang="en-US" sz="4000" b="1" dirty="0"/>
              <a:t> </a:t>
            </a:r>
            <a:r>
              <a:rPr lang="en-US" sz="4000" b="1" dirty="0" err="1"/>
              <a:t>qanday</a:t>
            </a:r>
            <a:r>
              <a:rPr lang="en-US" sz="4000" b="1" dirty="0"/>
              <a:t> </a:t>
            </a:r>
            <a:r>
              <a:rPr lang="en-US" sz="4000" b="1" dirty="0" err="1"/>
              <a:t>farqi</a:t>
            </a:r>
            <a:r>
              <a:rPr lang="en-US" sz="4000" b="1" dirty="0"/>
              <a:t> </a:t>
            </a:r>
            <a:r>
              <a:rPr lang="en-US" sz="4000" b="1" dirty="0" err="1"/>
              <a:t>bor</a:t>
            </a:r>
            <a:r>
              <a:rPr lang="en-US" sz="4000" b="1" dirty="0"/>
              <a:t>?</a:t>
            </a:r>
            <a:endParaRPr lang="uz-Latn-UZ" sz="4000" dirty="0"/>
          </a:p>
        </p:txBody>
      </p:sp>
      <p:pic>
        <p:nvPicPr>
          <p:cNvPr id="1026" name="Picture 2" descr="Oyina">
            <a:extLst>
              <a:ext uri="{FF2B5EF4-FFF2-40B4-BE49-F238E27FC236}">
                <a16:creationId xmlns:a16="http://schemas.microsoft.com/office/drawing/2014/main" xmlns="" id="{E07B833A-0E87-4CA9-847F-A1DA57EB2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6315075"/>
            <a:ext cx="3876371" cy="239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2" name="Google Shape;1472;p46"/>
          <p:cNvSpPr/>
          <p:nvPr/>
        </p:nvSpPr>
        <p:spPr>
          <a:xfrm rot="18559134">
            <a:off x="12839145" y="2685662"/>
            <a:ext cx="4746086" cy="4434711"/>
          </a:xfrm>
          <a:custGeom>
            <a:avLst/>
            <a:gdLst/>
            <a:ahLst/>
            <a:cxnLst/>
            <a:rect l="l" t="t" r="r" b="b"/>
            <a:pathLst>
              <a:path w="18686" h="17999" extrusionOk="0">
                <a:moveTo>
                  <a:pt x="2884" y="0"/>
                </a:moveTo>
                <a:lnTo>
                  <a:pt x="1" y="15115"/>
                </a:lnTo>
                <a:lnTo>
                  <a:pt x="15717" y="17998"/>
                </a:lnTo>
                <a:lnTo>
                  <a:pt x="18686" y="3018"/>
                </a:lnTo>
                <a:lnTo>
                  <a:pt x="288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479" name="Google Shape;1479;p46"/>
          <p:cNvSpPr/>
          <p:nvPr/>
        </p:nvSpPr>
        <p:spPr>
          <a:xfrm rot="1609691">
            <a:off x="5407403" y="2018560"/>
            <a:ext cx="4495890" cy="4595053"/>
          </a:xfrm>
          <a:custGeom>
            <a:avLst/>
            <a:gdLst/>
            <a:ahLst/>
            <a:cxnLst/>
            <a:rect l="l" t="t" r="r" b="b"/>
            <a:pathLst>
              <a:path w="16147" h="15754" extrusionOk="0">
                <a:moveTo>
                  <a:pt x="1" y="0"/>
                </a:moveTo>
                <a:lnTo>
                  <a:pt x="148" y="15716"/>
                </a:lnTo>
                <a:lnTo>
                  <a:pt x="16146" y="15753"/>
                </a:lnTo>
                <a:lnTo>
                  <a:pt x="15987" y="25"/>
                </a:lnTo>
                <a:lnTo>
                  <a:pt x="1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482" name="Google Shape;1482;p46"/>
          <p:cNvSpPr/>
          <p:nvPr/>
        </p:nvSpPr>
        <p:spPr>
          <a:xfrm>
            <a:off x="6512702" y="7028284"/>
            <a:ext cx="4762880" cy="4231307"/>
          </a:xfrm>
          <a:custGeom>
            <a:avLst/>
            <a:gdLst/>
            <a:ahLst/>
            <a:cxnLst/>
            <a:rect l="l" t="t" r="r" b="b"/>
            <a:pathLst>
              <a:path w="16244" h="7595" extrusionOk="0">
                <a:moveTo>
                  <a:pt x="15741" y="0"/>
                </a:moveTo>
                <a:lnTo>
                  <a:pt x="13569" y="282"/>
                </a:lnTo>
                <a:lnTo>
                  <a:pt x="0" y="1620"/>
                </a:lnTo>
                <a:lnTo>
                  <a:pt x="479" y="7595"/>
                </a:lnTo>
                <a:lnTo>
                  <a:pt x="12858" y="6257"/>
                </a:lnTo>
                <a:lnTo>
                  <a:pt x="16244" y="5926"/>
                </a:lnTo>
                <a:lnTo>
                  <a:pt x="15741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vaqt davomida ular qanday o‘zgarishlarni keltirib chiqarganini anglash imkoniyatiga ega bo‘ladilar.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3" name="Google Shape;1483;p46"/>
          <p:cNvSpPr/>
          <p:nvPr/>
        </p:nvSpPr>
        <p:spPr>
          <a:xfrm rot="176094">
            <a:off x="466139" y="6903863"/>
            <a:ext cx="4871619" cy="1604056"/>
          </a:xfrm>
          <a:custGeom>
            <a:avLst/>
            <a:gdLst/>
            <a:ahLst/>
            <a:cxnLst/>
            <a:rect l="l" t="t" r="r" b="b"/>
            <a:pathLst>
              <a:path w="15913" h="6135" extrusionOk="0">
                <a:moveTo>
                  <a:pt x="15913" y="0"/>
                </a:moveTo>
                <a:lnTo>
                  <a:pt x="13717" y="74"/>
                </a:lnTo>
                <a:lnTo>
                  <a:pt x="86" y="135"/>
                </a:lnTo>
                <a:lnTo>
                  <a:pt x="0" y="6134"/>
                </a:lnTo>
                <a:lnTo>
                  <a:pt x="0" y="6134"/>
                </a:lnTo>
                <a:lnTo>
                  <a:pt x="12453" y="5963"/>
                </a:lnTo>
                <a:lnTo>
                  <a:pt x="15852" y="5938"/>
                </a:lnTo>
                <a:lnTo>
                  <a:pt x="15913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uz-Latn-UZ" sz="4400" b="1" dirty="0"/>
              <a:t>Bu ko‘nikma orqali </a:t>
            </a:r>
            <a:endParaRPr sz="2657" b="1" dirty="0"/>
          </a:p>
        </p:txBody>
      </p:sp>
      <p:sp>
        <p:nvSpPr>
          <p:cNvPr id="1494" name="Google Shape;1494;p46"/>
          <p:cNvSpPr txBox="1"/>
          <p:nvPr/>
        </p:nvSpPr>
        <p:spPr>
          <a:xfrm rot="19924093" flipH="1">
            <a:off x="1750814" y="7958654"/>
            <a:ext cx="3747680" cy="219869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34947" tIns="134947" rIns="134947" bIns="134947" anchor="ctr" anchorCtr="0">
            <a:noAutofit/>
          </a:bodyPr>
          <a:lstStyle/>
          <a:p>
            <a:pPr algn="ctr"/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 voqealar va hodisalarning sabab-natijasini aniqlash, </a:t>
            </a:r>
            <a:endParaRPr sz="2400" b="1" dirty="0">
              <a:solidFill>
                <a:srgbClr val="000000"/>
              </a:solidFill>
              <a:latin typeface="Times New Roman" panose="02020603050405020304" pitchFamily="18" charset="0"/>
              <a:ea typeface="Fira Sans"/>
              <a:cs typeface="Times New Roman" panose="02020603050405020304" pitchFamily="18" charset="0"/>
              <a:sym typeface="Fira Sans"/>
            </a:endParaRPr>
          </a:p>
        </p:txBody>
      </p:sp>
      <p:sp>
        <p:nvSpPr>
          <p:cNvPr id="1496" name="Google Shape;1496;p46"/>
          <p:cNvSpPr txBox="1"/>
          <p:nvPr/>
        </p:nvSpPr>
        <p:spPr>
          <a:xfrm flipH="1">
            <a:off x="10610107" y="1822130"/>
            <a:ext cx="3675738" cy="1493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Xronologik fikrlash deganda</a:t>
            </a:r>
            <a:endParaRPr sz="3200" b="1" dirty="0">
              <a:latin typeface="Times New Roman" panose="02020603050405020304" pitchFamily="18" charset="0"/>
              <a:ea typeface="Fira Sans"/>
              <a:cs typeface="Times New Roman" panose="02020603050405020304" pitchFamily="18" charset="0"/>
              <a:sym typeface="Fira San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4646" y="1561111"/>
            <a:ext cx="3502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4000" b="1" dirty="0"/>
              <a:t>Xronologik fikrlash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5" name="Graphic 2">
            <a:extLst>
              <a:ext uri="{FF2B5EF4-FFF2-40B4-BE49-F238E27FC236}">
                <a16:creationId xmlns:a16="http://schemas.microsoft.com/office/drawing/2014/main" xmlns="" id="{889B8445-0957-4C2B-A63A-F72E60EB8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D05399BB-3D92-4714-9059-2F10DD52DE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8E3CA1E5-3706-45B3-B402-0CD28A04EA7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C986C19-49FE-45F6-B800-D4F1518CF2EE}"/>
              </a:ext>
            </a:extLst>
          </p:cNvPr>
          <p:cNvSpPr/>
          <p:nvPr/>
        </p:nvSpPr>
        <p:spPr>
          <a:xfrm>
            <a:off x="13517681" y="3615602"/>
            <a:ext cx="358984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endParaRPr lang="uz-Latn-UZ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74EEEF8A-5A7C-456B-9708-8C40B7D9678B}"/>
              </a:ext>
            </a:extLst>
          </p:cNvPr>
          <p:cNvSpPr/>
          <p:nvPr/>
        </p:nvSpPr>
        <p:spPr>
          <a:xfrm>
            <a:off x="5993405" y="2469428"/>
            <a:ext cx="32357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bog‘liqligi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dinamikasini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tushuniladi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Muqaddas Kitob Xronologiyasi I 1 - YouTube">
            <a:extLst>
              <a:ext uri="{FF2B5EF4-FFF2-40B4-BE49-F238E27FC236}">
                <a16:creationId xmlns:a16="http://schemas.microsoft.com/office/drawing/2014/main" xmlns="" id="{E6AD7E7E-E1F0-4693-A92B-45029CDA6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6153">
            <a:off x="396111" y="3956446"/>
            <a:ext cx="3876684" cy="218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a'rifi: xronologiya nima. Bu kronolojisini o'rganadi?">
            <a:extLst>
              <a:ext uri="{FF2B5EF4-FFF2-40B4-BE49-F238E27FC236}">
                <a16:creationId xmlns:a16="http://schemas.microsoft.com/office/drawing/2014/main" xmlns="" id="{F86CBF33-5A68-4382-9131-96F4439BF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338" y="4851349"/>
            <a:ext cx="2733675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Xronologiya » Səhifə 2 » Qadin.Net ~ İlk milli qadın portalı">
            <a:extLst>
              <a:ext uri="{FF2B5EF4-FFF2-40B4-BE49-F238E27FC236}">
                <a16:creationId xmlns:a16="http://schemas.microsoft.com/office/drawing/2014/main" xmlns="" id="{CCC33128-AB07-4114-A335-058C094C5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4936" y="8732422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201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raphic 2">
            <a:extLst>
              <a:ext uri="{FF2B5EF4-FFF2-40B4-BE49-F238E27FC236}">
                <a16:creationId xmlns:a16="http://schemas.microsoft.com/office/drawing/2014/main" xmlns="" id="{864B2599-C4C6-4A6A-81F8-B556A70BD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0513DF0E-2E20-4E53-B3F0-6E3AF74AC9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400ECFE1-6C7F-481B-A237-6188DD4B73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747768375"/>
              </p:ext>
            </p:extLst>
          </p:nvPr>
        </p:nvGraphicFramePr>
        <p:xfrm>
          <a:off x="3054350" y="2276475"/>
          <a:ext cx="11997267" cy="799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41" name="Picture 4" descr="«Tarix va yangi talqin» | Хива тарихидан [19.05.2022]">
            <a:extLst>
              <a:ext uri="{FF2B5EF4-FFF2-40B4-BE49-F238E27FC236}">
                <a16:creationId xmlns:a16="http://schemas.microsoft.com/office/drawing/2014/main" xmlns="" id="{50FAF6A9-AC72-4634-82D3-65D839013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" y="2581275"/>
            <a:ext cx="3079075" cy="172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Tarix qanday o'rganiladi? Xronologiya. - YouTube">
            <a:extLst>
              <a:ext uri="{FF2B5EF4-FFF2-40B4-BE49-F238E27FC236}">
                <a16:creationId xmlns:a16="http://schemas.microsoft.com/office/drawing/2014/main" xmlns="" id="{86217166-D3A0-4F6E-B6AC-1EFD53F7E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3350" y="2285853"/>
            <a:ext cx="2692938" cy="2019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923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3" name="Google Shape;323;p23"/>
          <p:cNvGrpSpPr/>
          <p:nvPr/>
        </p:nvGrpSpPr>
        <p:grpSpPr>
          <a:xfrm>
            <a:off x="4585579" y="4172233"/>
            <a:ext cx="795193" cy="685019"/>
            <a:chOff x="1157730" y="1693256"/>
            <a:chExt cx="404050" cy="348069"/>
          </a:xfrm>
        </p:grpSpPr>
        <p:sp>
          <p:nvSpPr>
            <p:cNvPr id="324" name="Google Shape;324;p23"/>
            <p:cNvSpPr/>
            <p:nvPr/>
          </p:nvSpPr>
          <p:spPr>
            <a:xfrm>
              <a:off x="1157730" y="1693256"/>
              <a:ext cx="404050" cy="348069"/>
            </a:xfrm>
            <a:custGeom>
              <a:avLst/>
              <a:gdLst/>
              <a:ahLst/>
              <a:cxnLst/>
              <a:rect l="l" t="t" r="r" b="b"/>
              <a:pathLst>
                <a:path w="2620" h="2257" extrusionOk="0">
                  <a:moveTo>
                    <a:pt x="1120" y="105"/>
                  </a:moveTo>
                  <a:cubicBezTo>
                    <a:pt x="1157" y="124"/>
                    <a:pt x="1157" y="160"/>
                    <a:pt x="1157" y="177"/>
                  </a:cubicBezTo>
                  <a:lnTo>
                    <a:pt x="740" y="719"/>
                  </a:lnTo>
                  <a:lnTo>
                    <a:pt x="632" y="719"/>
                  </a:lnTo>
                  <a:lnTo>
                    <a:pt x="1048" y="141"/>
                  </a:lnTo>
                  <a:lnTo>
                    <a:pt x="1066" y="141"/>
                  </a:lnTo>
                  <a:cubicBezTo>
                    <a:pt x="1066" y="105"/>
                    <a:pt x="1102" y="105"/>
                    <a:pt x="1120" y="105"/>
                  </a:cubicBezTo>
                  <a:close/>
                  <a:moveTo>
                    <a:pt x="1482" y="105"/>
                  </a:moveTo>
                  <a:cubicBezTo>
                    <a:pt x="1518" y="105"/>
                    <a:pt x="1535" y="105"/>
                    <a:pt x="1554" y="141"/>
                  </a:cubicBezTo>
                  <a:lnTo>
                    <a:pt x="1988" y="719"/>
                  </a:lnTo>
                  <a:lnTo>
                    <a:pt x="1880" y="719"/>
                  </a:lnTo>
                  <a:lnTo>
                    <a:pt x="1463" y="177"/>
                  </a:lnTo>
                  <a:cubicBezTo>
                    <a:pt x="1463" y="160"/>
                    <a:pt x="1463" y="124"/>
                    <a:pt x="1482" y="105"/>
                  </a:cubicBezTo>
                  <a:close/>
                  <a:moveTo>
                    <a:pt x="2422" y="828"/>
                  </a:moveTo>
                  <a:cubicBezTo>
                    <a:pt x="2475" y="828"/>
                    <a:pt x="2511" y="864"/>
                    <a:pt x="2511" y="919"/>
                  </a:cubicBezTo>
                  <a:cubicBezTo>
                    <a:pt x="2511" y="991"/>
                    <a:pt x="2475" y="1027"/>
                    <a:pt x="2422" y="1027"/>
                  </a:cubicBezTo>
                  <a:lnTo>
                    <a:pt x="1916" y="1027"/>
                  </a:lnTo>
                  <a:cubicBezTo>
                    <a:pt x="1897" y="1027"/>
                    <a:pt x="1880" y="1045"/>
                    <a:pt x="1880" y="1081"/>
                  </a:cubicBezTo>
                  <a:cubicBezTo>
                    <a:pt x="1880" y="1099"/>
                    <a:pt x="1897" y="1136"/>
                    <a:pt x="1916" y="1136"/>
                  </a:cubicBezTo>
                  <a:lnTo>
                    <a:pt x="2294" y="1136"/>
                  </a:lnTo>
                  <a:lnTo>
                    <a:pt x="2294" y="1153"/>
                  </a:lnTo>
                  <a:lnTo>
                    <a:pt x="2114" y="2111"/>
                  </a:lnTo>
                  <a:cubicBezTo>
                    <a:pt x="2114" y="2129"/>
                    <a:pt x="2096" y="2148"/>
                    <a:pt x="2078" y="2148"/>
                  </a:cubicBezTo>
                  <a:lnTo>
                    <a:pt x="542" y="2148"/>
                  </a:lnTo>
                  <a:cubicBezTo>
                    <a:pt x="523" y="2148"/>
                    <a:pt x="506" y="2129"/>
                    <a:pt x="487" y="2111"/>
                  </a:cubicBezTo>
                  <a:lnTo>
                    <a:pt x="325" y="1153"/>
                  </a:lnTo>
                  <a:lnTo>
                    <a:pt x="307" y="1136"/>
                  </a:lnTo>
                  <a:lnTo>
                    <a:pt x="1699" y="1136"/>
                  </a:lnTo>
                  <a:cubicBezTo>
                    <a:pt x="1735" y="1136"/>
                    <a:pt x="1752" y="1099"/>
                    <a:pt x="1752" y="1081"/>
                  </a:cubicBezTo>
                  <a:cubicBezTo>
                    <a:pt x="1752" y="1045"/>
                    <a:pt x="1735" y="1027"/>
                    <a:pt x="1699" y="1027"/>
                  </a:cubicBezTo>
                  <a:lnTo>
                    <a:pt x="198" y="1027"/>
                  </a:lnTo>
                  <a:cubicBezTo>
                    <a:pt x="145" y="1027"/>
                    <a:pt x="108" y="972"/>
                    <a:pt x="108" y="919"/>
                  </a:cubicBezTo>
                  <a:cubicBezTo>
                    <a:pt x="108" y="864"/>
                    <a:pt x="145" y="828"/>
                    <a:pt x="198" y="828"/>
                  </a:cubicBezTo>
                  <a:close/>
                  <a:moveTo>
                    <a:pt x="1114" y="1"/>
                  </a:moveTo>
                  <a:cubicBezTo>
                    <a:pt x="1058" y="1"/>
                    <a:pt x="1002" y="35"/>
                    <a:pt x="976" y="87"/>
                  </a:cubicBezTo>
                  <a:lnTo>
                    <a:pt x="506" y="719"/>
                  </a:lnTo>
                  <a:lnTo>
                    <a:pt x="198" y="719"/>
                  </a:lnTo>
                  <a:cubicBezTo>
                    <a:pt x="90" y="719"/>
                    <a:pt x="0" y="810"/>
                    <a:pt x="0" y="919"/>
                  </a:cubicBezTo>
                  <a:cubicBezTo>
                    <a:pt x="0" y="1008"/>
                    <a:pt x="54" y="1099"/>
                    <a:pt x="145" y="1117"/>
                  </a:cubicBezTo>
                  <a:cubicBezTo>
                    <a:pt x="145" y="1136"/>
                    <a:pt x="162" y="1136"/>
                    <a:pt x="162" y="1136"/>
                  </a:cubicBezTo>
                  <a:lnTo>
                    <a:pt x="181" y="1136"/>
                  </a:lnTo>
                  <a:cubicBezTo>
                    <a:pt x="198" y="1136"/>
                    <a:pt x="217" y="1153"/>
                    <a:pt x="217" y="1172"/>
                  </a:cubicBezTo>
                  <a:lnTo>
                    <a:pt x="398" y="2129"/>
                  </a:lnTo>
                  <a:cubicBezTo>
                    <a:pt x="398" y="2201"/>
                    <a:pt x="470" y="2256"/>
                    <a:pt x="542" y="2256"/>
                  </a:cubicBezTo>
                  <a:lnTo>
                    <a:pt x="2078" y="2256"/>
                  </a:lnTo>
                  <a:cubicBezTo>
                    <a:pt x="2150" y="2256"/>
                    <a:pt x="2205" y="2201"/>
                    <a:pt x="2222" y="2129"/>
                  </a:cubicBezTo>
                  <a:lnTo>
                    <a:pt x="2403" y="1172"/>
                  </a:lnTo>
                  <a:cubicBezTo>
                    <a:pt x="2403" y="1153"/>
                    <a:pt x="2422" y="1136"/>
                    <a:pt x="2439" y="1136"/>
                  </a:cubicBezTo>
                  <a:cubicBezTo>
                    <a:pt x="2458" y="1136"/>
                    <a:pt x="2475" y="1136"/>
                    <a:pt x="2475" y="1117"/>
                  </a:cubicBezTo>
                  <a:cubicBezTo>
                    <a:pt x="2566" y="1099"/>
                    <a:pt x="2620" y="1008"/>
                    <a:pt x="2620" y="919"/>
                  </a:cubicBezTo>
                  <a:cubicBezTo>
                    <a:pt x="2620" y="810"/>
                    <a:pt x="2530" y="719"/>
                    <a:pt x="2422" y="719"/>
                  </a:cubicBezTo>
                  <a:lnTo>
                    <a:pt x="2114" y="719"/>
                  </a:lnTo>
                  <a:lnTo>
                    <a:pt x="1644" y="87"/>
                  </a:lnTo>
                  <a:cubicBezTo>
                    <a:pt x="1617" y="35"/>
                    <a:pt x="1562" y="1"/>
                    <a:pt x="1506" y="1"/>
                  </a:cubicBezTo>
                  <a:cubicBezTo>
                    <a:pt x="1486" y="1"/>
                    <a:pt x="1465" y="5"/>
                    <a:pt x="1446" y="15"/>
                  </a:cubicBezTo>
                  <a:cubicBezTo>
                    <a:pt x="1355" y="69"/>
                    <a:pt x="1337" y="160"/>
                    <a:pt x="1373" y="232"/>
                  </a:cubicBezTo>
                  <a:lnTo>
                    <a:pt x="1391" y="232"/>
                  </a:lnTo>
                  <a:lnTo>
                    <a:pt x="1752" y="719"/>
                  </a:lnTo>
                  <a:lnTo>
                    <a:pt x="867" y="719"/>
                  </a:lnTo>
                  <a:lnTo>
                    <a:pt x="1229" y="232"/>
                  </a:lnTo>
                  <a:cubicBezTo>
                    <a:pt x="1282" y="160"/>
                    <a:pt x="1246" y="69"/>
                    <a:pt x="1174" y="15"/>
                  </a:cubicBezTo>
                  <a:cubicBezTo>
                    <a:pt x="1155" y="5"/>
                    <a:pt x="1134" y="1"/>
                    <a:pt x="111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25" name="Google Shape;325;p23"/>
            <p:cNvSpPr/>
            <p:nvPr/>
          </p:nvSpPr>
          <p:spPr>
            <a:xfrm>
              <a:off x="1336003" y="1890652"/>
              <a:ext cx="47499" cy="111653"/>
            </a:xfrm>
            <a:custGeom>
              <a:avLst/>
              <a:gdLst/>
              <a:ahLst/>
              <a:cxnLst/>
              <a:rect l="l" t="t" r="r" b="b"/>
              <a:pathLst>
                <a:path w="308" h="724" extrusionOk="0">
                  <a:moveTo>
                    <a:pt x="145" y="109"/>
                  </a:moveTo>
                  <a:cubicBezTo>
                    <a:pt x="181" y="109"/>
                    <a:pt x="199" y="126"/>
                    <a:pt x="199" y="162"/>
                  </a:cubicBezTo>
                  <a:lnTo>
                    <a:pt x="199" y="560"/>
                  </a:lnTo>
                  <a:cubicBezTo>
                    <a:pt x="199" y="596"/>
                    <a:pt x="181" y="615"/>
                    <a:pt x="145" y="615"/>
                  </a:cubicBezTo>
                  <a:cubicBezTo>
                    <a:pt x="126" y="615"/>
                    <a:pt x="109" y="596"/>
                    <a:pt x="109" y="560"/>
                  </a:cubicBezTo>
                  <a:lnTo>
                    <a:pt x="109" y="162"/>
                  </a:lnTo>
                  <a:cubicBezTo>
                    <a:pt x="109" y="126"/>
                    <a:pt x="126" y="109"/>
                    <a:pt x="145" y="109"/>
                  </a:cubicBezTo>
                  <a:close/>
                  <a:moveTo>
                    <a:pt x="145" y="0"/>
                  </a:moveTo>
                  <a:cubicBezTo>
                    <a:pt x="73" y="0"/>
                    <a:pt x="1" y="72"/>
                    <a:pt x="1" y="162"/>
                  </a:cubicBezTo>
                  <a:lnTo>
                    <a:pt x="1" y="560"/>
                  </a:lnTo>
                  <a:cubicBezTo>
                    <a:pt x="1" y="651"/>
                    <a:pt x="73" y="723"/>
                    <a:pt x="145" y="723"/>
                  </a:cubicBezTo>
                  <a:cubicBezTo>
                    <a:pt x="235" y="723"/>
                    <a:pt x="307" y="651"/>
                    <a:pt x="307" y="560"/>
                  </a:cubicBezTo>
                  <a:lnTo>
                    <a:pt x="307" y="162"/>
                  </a:lnTo>
                  <a:cubicBezTo>
                    <a:pt x="307" y="72"/>
                    <a:pt x="235" y="0"/>
                    <a:pt x="1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26" name="Google Shape;326;p23"/>
            <p:cNvSpPr/>
            <p:nvPr/>
          </p:nvSpPr>
          <p:spPr>
            <a:xfrm>
              <a:off x="1414036" y="1890652"/>
              <a:ext cx="47499" cy="111653"/>
            </a:xfrm>
            <a:custGeom>
              <a:avLst/>
              <a:gdLst/>
              <a:ahLst/>
              <a:cxnLst/>
              <a:rect l="l" t="t" r="r" b="b"/>
              <a:pathLst>
                <a:path w="308" h="724" extrusionOk="0">
                  <a:moveTo>
                    <a:pt x="163" y="109"/>
                  </a:moveTo>
                  <a:cubicBezTo>
                    <a:pt x="181" y="109"/>
                    <a:pt x="218" y="126"/>
                    <a:pt x="218" y="162"/>
                  </a:cubicBezTo>
                  <a:lnTo>
                    <a:pt x="218" y="560"/>
                  </a:lnTo>
                  <a:cubicBezTo>
                    <a:pt x="218" y="596"/>
                    <a:pt x="181" y="615"/>
                    <a:pt x="163" y="615"/>
                  </a:cubicBezTo>
                  <a:cubicBezTo>
                    <a:pt x="126" y="615"/>
                    <a:pt x="109" y="596"/>
                    <a:pt x="109" y="560"/>
                  </a:cubicBezTo>
                  <a:lnTo>
                    <a:pt x="109" y="162"/>
                  </a:lnTo>
                  <a:cubicBezTo>
                    <a:pt x="109" y="126"/>
                    <a:pt x="126" y="109"/>
                    <a:pt x="163" y="109"/>
                  </a:cubicBezTo>
                  <a:close/>
                  <a:moveTo>
                    <a:pt x="163" y="0"/>
                  </a:moveTo>
                  <a:cubicBezTo>
                    <a:pt x="73" y="0"/>
                    <a:pt x="1" y="72"/>
                    <a:pt x="1" y="162"/>
                  </a:cubicBezTo>
                  <a:lnTo>
                    <a:pt x="1" y="560"/>
                  </a:lnTo>
                  <a:cubicBezTo>
                    <a:pt x="1" y="651"/>
                    <a:pt x="73" y="723"/>
                    <a:pt x="163" y="723"/>
                  </a:cubicBezTo>
                  <a:cubicBezTo>
                    <a:pt x="235" y="723"/>
                    <a:pt x="307" y="651"/>
                    <a:pt x="307" y="560"/>
                  </a:cubicBezTo>
                  <a:lnTo>
                    <a:pt x="307" y="162"/>
                  </a:lnTo>
                  <a:cubicBezTo>
                    <a:pt x="307" y="72"/>
                    <a:pt x="235" y="0"/>
                    <a:pt x="1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27" name="Google Shape;327;p23"/>
            <p:cNvSpPr/>
            <p:nvPr/>
          </p:nvSpPr>
          <p:spPr>
            <a:xfrm>
              <a:off x="1257970" y="1890652"/>
              <a:ext cx="47499" cy="111653"/>
            </a:xfrm>
            <a:custGeom>
              <a:avLst/>
              <a:gdLst/>
              <a:ahLst/>
              <a:cxnLst/>
              <a:rect l="l" t="t" r="r" b="b"/>
              <a:pathLst>
                <a:path w="308" h="724" extrusionOk="0">
                  <a:moveTo>
                    <a:pt x="145" y="109"/>
                  </a:moveTo>
                  <a:cubicBezTo>
                    <a:pt x="181" y="109"/>
                    <a:pt x="199" y="126"/>
                    <a:pt x="199" y="162"/>
                  </a:cubicBezTo>
                  <a:lnTo>
                    <a:pt x="199" y="560"/>
                  </a:lnTo>
                  <a:cubicBezTo>
                    <a:pt x="199" y="596"/>
                    <a:pt x="181" y="615"/>
                    <a:pt x="145" y="615"/>
                  </a:cubicBezTo>
                  <a:cubicBezTo>
                    <a:pt x="109" y="615"/>
                    <a:pt x="90" y="596"/>
                    <a:pt x="90" y="560"/>
                  </a:cubicBezTo>
                  <a:lnTo>
                    <a:pt x="90" y="162"/>
                  </a:lnTo>
                  <a:cubicBezTo>
                    <a:pt x="90" y="126"/>
                    <a:pt x="109" y="109"/>
                    <a:pt x="145" y="109"/>
                  </a:cubicBezTo>
                  <a:close/>
                  <a:moveTo>
                    <a:pt x="145" y="0"/>
                  </a:moveTo>
                  <a:cubicBezTo>
                    <a:pt x="54" y="0"/>
                    <a:pt x="1" y="72"/>
                    <a:pt x="1" y="162"/>
                  </a:cubicBezTo>
                  <a:lnTo>
                    <a:pt x="1" y="560"/>
                  </a:lnTo>
                  <a:cubicBezTo>
                    <a:pt x="1" y="651"/>
                    <a:pt x="54" y="723"/>
                    <a:pt x="145" y="723"/>
                  </a:cubicBezTo>
                  <a:cubicBezTo>
                    <a:pt x="235" y="723"/>
                    <a:pt x="307" y="651"/>
                    <a:pt x="307" y="560"/>
                  </a:cubicBezTo>
                  <a:lnTo>
                    <a:pt x="307" y="162"/>
                  </a:lnTo>
                  <a:cubicBezTo>
                    <a:pt x="307" y="72"/>
                    <a:pt x="235" y="0"/>
                    <a:pt x="1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328" name="Google Shape;328;p23"/>
          <p:cNvGrpSpPr/>
          <p:nvPr/>
        </p:nvGrpSpPr>
        <p:grpSpPr>
          <a:xfrm>
            <a:off x="4321529" y="2578238"/>
            <a:ext cx="9335503" cy="6646555"/>
            <a:chOff x="2195837" y="1137625"/>
            <a:chExt cx="4743516" cy="3377219"/>
          </a:xfrm>
        </p:grpSpPr>
        <p:sp>
          <p:nvSpPr>
            <p:cNvPr id="329" name="Google Shape;329;p23"/>
            <p:cNvSpPr/>
            <p:nvPr/>
          </p:nvSpPr>
          <p:spPr>
            <a:xfrm>
              <a:off x="2566416" y="2374894"/>
              <a:ext cx="1391042" cy="415616"/>
            </a:xfrm>
            <a:custGeom>
              <a:avLst/>
              <a:gdLst/>
              <a:ahLst/>
              <a:cxnLst/>
              <a:rect l="l" t="t" r="r" b="b"/>
              <a:pathLst>
                <a:path w="9020" h="2695" extrusionOk="0">
                  <a:moveTo>
                    <a:pt x="1" y="1"/>
                  </a:moveTo>
                  <a:lnTo>
                    <a:pt x="1" y="1519"/>
                  </a:lnTo>
                  <a:cubicBezTo>
                    <a:pt x="1" y="2169"/>
                    <a:pt x="525" y="2694"/>
                    <a:pt x="1176" y="2694"/>
                  </a:cubicBezTo>
                  <a:lnTo>
                    <a:pt x="9019" y="2694"/>
                  </a:lnTo>
                  <a:lnTo>
                    <a:pt x="9019" y="2675"/>
                  </a:lnTo>
                  <a:lnTo>
                    <a:pt x="1176" y="2675"/>
                  </a:lnTo>
                  <a:cubicBezTo>
                    <a:pt x="851" y="2675"/>
                    <a:pt x="562" y="2550"/>
                    <a:pt x="362" y="2333"/>
                  </a:cubicBezTo>
                  <a:cubicBezTo>
                    <a:pt x="145" y="2133"/>
                    <a:pt x="19" y="1844"/>
                    <a:pt x="19" y="1519"/>
                  </a:cubicBezTo>
                  <a:lnTo>
                    <a:pt x="19" y="1"/>
                  </a:lnTo>
                  <a:close/>
                </a:path>
              </a:pathLst>
            </a:cu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0" name="Google Shape;330;p23"/>
            <p:cNvSpPr/>
            <p:nvPr/>
          </p:nvSpPr>
          <p:spPr>
            <a:xfrm>
              <a:off x="5871711" y="1700511"/>
              <a:ext cx="780495" cy="532513"/>
            </a:xfrm>
            <a:custGeom>
              <a:avLst/>
              <a:gdLst/>
              <a:ahLst/>
              <a:cxnLst/>
              <a:rect l="l" t="t" r="r" b="b"/>
              <a:pathLst>
                <a:path w="5061" h="3453" extrusionOk="0">
                  <a:moveTo>
                    <a:pt x="5025" y="0"/>
                  </a:moveTo>
                  <a:lnTo>
                    <a:pt x="5025" y="2188"/>
                  </a:lnTo>
                  <a:cubicBezTo>
                    <a:pt x="5025" y="2531"/>
                    <a:pt x="4899" y="2838"/>
                    <a:pt x="4663" y="3055"/>
                  </a:cubicBezTo>
                  <a:cubicBezTo>
                    <a:pt x="4446" y="3290"/>
                    <a:pt x="4121" y="3434"/>
                    <a:pt x="3778" y="3434"/>
                  </a:cubicBezTo>
                  <a:lnTo>
                    <a:pt x="1" y="3434"/>
                  </a:lnTo>
                  <a:lnTo>
                    <a:pt x="1" y="3453"/>
                  </a:lnTo>
                  <a:lnTo>
                    <a:pt x="3778" y="3453"/>
                  </a:lnTo>
                  <a:cubicBezTo>
                    <a:pt x="4482" y="3453"/>
                    <a:pt x="5061" y="2875"/>
                    <a:pt x="5061" y="2188"/>
                  </a:cubicBezTo>
                  <a:lnTo>
                    <a:pt x="5061" y="0"/>
                  </a:lnTo>
                  <a:close/>
                </a:path>
              </a:pathLst>
            </a:cu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1" name="Google Shape;331;p23"/>
            <p:cNvSpPr/>
            <p:nvPr/>
          </p:nvSpPr>
          <p:spPr>
            <a:xfrm>
              <a:off x="5534900" y="3428477"/>
              <a:ext cx="1033874" cy="1086367"/>
            </a:xfrm>
            <a:custGeom>
              <a:avLst/>
              <a:gdLst/>
              <a:ahLst/>
              <a:cxnLst/>
              <a:rect l="l" t="t" r="r" b="b"/>
              <a:pathLst>
                <a:path w="6704" h="7591" extrusionOk="0">
                  <a:moveTo>
                    <a:pt x="0" y="0"/>
                  </a:moveTo>
                  <a:lnTo>
                    <a:pt x="0" y="6633"/>
                  </a:lnTo>
                  <a:cubicBezTo>
                    <a:pt x="0" y="7156"/>
                    <a:pt x="434" y="7590"/>
                    <a:pt x="957" y="7590"/>
                  </a:cubicBezTo>
                  <a:lnTo>
                    <a:pt x="5475" y="7590"/>
                  </a:lnTo>
                  <a:cubicBezTo>
                    <a:pt x="6144" y="7590"/>
                    <a:pt x="6704" y="7048"/>
                    <a:pt x="6704" y="6380"/>
                  </a:cubicBezTo>
                  <a:lnTo>
                    <a:pt x="6704" y="5079"/>
                  </a:lnTo>
                  <a:lnTo>
                    <a:pt x="6668" y="5079"/>
                  </a:lnTo>
                  <a:lnTo>
                    <a:pt x="6668" y="6380"/>
                  </a:lnTo>
                  <a:cubicBezTo>
                    <a:pt x="6668" y="6705"/>
                    <a:pt x="6542" y="7012"/>
                    <a:pt x="6325" y="7229"/>
                  </a:cubicBezTo>
                  <a:cubicBezTo>
                    <a:pt x="6108" y="7446"/>
                    <a:pt x="5800" y="7573"/>
                    <a:pt x="5475" y="7573"/>
                  </a:cubicBezTo>
                  <a:lnTo>
                    <a:pt x="957" y="7573"/>
                  </a:lnTo>
                  <a:cubicBezTo>
                    <a:pt x="704" y="7573"/>
                    <a:pt x="470" y="7464"/>
                    <a:pt x="289" y="7301"/>
                  </a:cubicBezTo>
                  <a:cubicBezTo>
                    <a:pt x="126" y="7120"/>
                    <a:pt x="17" y="6886"/>
                    <a:pt x="17" y="6633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2" name="Google Shape;332;p23"/>
            <p:cNvSpPr/>
            <p:nvPr/>
          </p:nvSpPr>
          <p:spPr>
            <a:xfrm>
              <a:off x="3954353" y="1754640"/>
              <a:ext cx="917131" cy="1493905"/>
            </a:xfrm>
            <a:custGeom>
              <a:avLst/>
              <a:gdLst/>
              <a:ahLst/>
              <a:cxnLst/>
              <a:rect l="l" t="t" r="r" b="b"/>
              <a:pathLst>
                <a:path w="5947" h="9687" extrusionOk="0">
                  <a:moveTo>
                    <a:pt x="4132" y="0"/>
                  </a:moveTo>
                  <a:cubicBezTo>
                    <a:pt x="4027" y="0"/>
                    <a:pt x="3919" y="38"/>
                    <a:pt x="3831" y="119"/>
                  </a:cubicBezTo>
                  <a:lnTo>
                    <a:pt x="145" y="3897"/>
                  </a:lnTo>
                  <a:cubicBezTo>
                    <a:pt x="36" y="3987"/>
                    <a:pt x="0" y="4131"/>
                    <a:pt x="36" y="4276"/>
                  </a:cubicBezTo>
                  <a:lnTo>
                    <a:pt x="1429" y="9391"/>
                  </a:lnTo>
                  <a:cubicBezTo>
                    <a:pt x="1475" y="9575"/>
                    <a:pt x="1645" y="9686"/>
                    <a:pt x="1819" y="9686"/>
                  </a:cubicBezTo>
                  <a:cubicBezTo>
                    <a:pt x="1918" y="9686"/>
                    <a:pt x="2018" y="9650"/>
                    <a:pt x="2097" y="9572"/>
                  </a:cubicBezTo>
                  <a:lnTo>
                    <a:pt x="5802" y="5975"/>
                  </a:lnTo>
                  <a:cubicBezTo>
                    <a:pt x="5910" y="5866"/>
                    <a:pt x="5947" y="5722"/>
                    <a:pt x="5910" y="5577"/>
                  </a:cubicBezTo>
                  <a:lnTo>
                    <a:pt x="4518" y="300"/>
                  </a:lnTo>
                  <a:cubicBezTo>
                    <a:pt x="4473" y="108"/>
                    <a:pt x="4307" y="0"/>
                    <a:pt x="41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3" name="Google Shape;333;p23"/>
            <p:cNvSpPr/>
            <p:nvPr/>
          </p:nvSpPr>
          <p:spPr>
            <a:xfrm>
              <a:off x="3845786" y="1733975"/>
              <a:ext cx="914201" cy="1499457"/>
            </a:xfrm>
            <a:custGeom>
              <a:avLst/>
              <a:gdLst/>
              <a:ahLst/>
              <a:cxnLst/>
              <a:rect l="l" t="t" r="r" b="b"/>
              <a:pathLst>
                <a:path w="5928" h="9723" extrusionOk="0">
                  <a:moveTo>
                    <a:pt x="4121" y="37"/>
                  </a:moveTo>
                  <a:cubicBezTo>
                    <a:pt x="4193" y="37"/>
                    <a:pt x="4282" y="55"/>
                    <a:pt x="4355" y="109"/>
                  </a:cubicBezTo>
                  <a:cubicBezTo>
                    <a:pt x="4410" y="164"/>
                    <a:pt x="4463" y="236"/>
                    <a:pt x="4499" y="326"/>
                  </a:cubicBezTo>
                  <a:lnTo>
                    <a:pt x="5873" y="5603"/>
                  </a:lnTo>
                  <a:cubicBezTo>
                    <a:pt x="5892" y="5639"/>
                    <a:pt x="5892" y="5658"/>
                    <a:pt x="5892" y="5694"/>
                  </a:cubicBezTo>
                  <a:cubicBezTo>
                    <a:pt x="5892" y="5802"/>
                    <a:pt x="5855" y="5892"/>
                    <a:pt x="5764" y="5983"/>
                  </a:cubicBezTo>
                  <a:lnTo>
                    <a:pt x="2078" y="9578"/>
                  </a:lnTo>
                  <a:cubicBezTo>
                    <a:pt x="1988" y="9651"/>
                    <a:pt x="1897" y="9687"/>
                    <a:pt x="1807" y="9687"/>
                  </a:cubicBezTo>
                  <a:cubicBezTo>
                    <a:pt x="1716" y="9687"/>
                    <a:pt x="1644" y="9651"/>
                    <a:pt x="1572" y="9615"/>
                  </a:cubicBezTo>
                  <a:cubicBezTo>
                    <a:pt x="1499" y="9561"/>
                    <a:pt x="1446" y="9489"/>
                    <a:pt x="1427" y="9398"/>
                  </a:cubicBezTo>
                  <a:lnTo>
                    <a:pt x="36" y="4301"/>
                  </a:lnTo>
                  <a:lnTo>
                    <a:pt x="36" y="4193"/>
                  </a:lnTo>
                  <a:cubicBezTo>
                    <a:pt x="36" y="4103"/>
                    <a:pt x="72" y="3995"/>
                    <a:pt x="145" y="3923"/>
                  </a:cubicBezTo>
                  <a:lnTo>
                    <a:pt x="3849" y="145"/>
                  </a:lnTo>
                  <a:cubicBezTo>
                    <a:pt x="3921" y="73"/>
                    <a:pt x="4012" y="37"/>
                    <a:pt x="4121" y="37"/>
                  </a:cubicBezTo>
                  <a:close/>
                  <a:moveTo>
                    <a:pt x="4121" y="0"/>
                  </a:moveTo>
                  <a:cubicBezTo>
                    <a:pt x="4012" y="0"/>
                    <a:pt x="3904" y="37"/>
                    <a:pt x="3813" y="128"/>
                  </a:cubicBezTo>
                  <a:lnTo>
                    <a:pt x="109" y="3904"/>
                  </a:lnTo>
                  <a:cubicBezTo>
                    <a:pt x="36" y="3976"/>
                    <a:pt x="0" y="4085"/>
                    <a:pt x="0" y="4193"/>
                  </a:cubicBezTo>
                  <a:lnTo>
                    <a:pt x="0" y="4301"/>
                  </a:lnTo>
                  <a:lnTo>
                    <a:pt x="1391" y="9416"/>
                  </a:lnTo>
                  <a:cubicBezTo>
                    <a:pt x="1427" y="9506"/>
                    <a:pt x="1482" y="9578"/>
                    <a:pt x="1554" y="9633"/>
                  </a:cubicBezTo>
                  <a:cubicBezTo>
                    <a:pt x="1627" y="9687"/>
                    <a:pt x="1716" y="9723"/>
                    <a:pt x="1807" y="9723"/>
                  </a:cubicBezTo>
                  <a:cubicBezTo>
                    <a:pt x="1897" y="9723"/>
                    <a:pt x="2005" y="9687"/>
                    <a:pt x="2097" y="9597"/>
                  </a:cubicBezTo>
                  <a:lnTo>
                    <a:pt x="5800" y="6000"/>
                  </a:lnTo>
                  <a:cubicBezTo>
                    <a:pt x="5873" y="5928"/>
                    <a:pt x="5928" y="5802"/>
                    <a:pt x="5928" y="5694"/>
                  </a:cubicBezTo>
                  <a:cubicBezTo>
                    <a:pt x="5928" y="5658"/>
                    <a:pt x="5928" y="5621"/>
                    <a:pt x="5909" y="5585"/>
                  </a:cubicBezTo>
                  <a:lnTo>
                    <a:pt x="4535" y="326"/>
                  </a:lnTo>
                  <a:cubicBezTo>
                    <a:pt x="4499" y="217"/>
                    <a:pt x="4446" y="145"/>
                    <a:pt x="4374" y="91"/>
                  </a:cubicBezTo>
                  <a:cubicBezTo>
                    <a:pt x="4301" y="37"/>
                    <a:pt x="4210" y="0"/>
                    <a:pt x="4121" y="0"/>
                  </a:cubicBezTo>
                  <a:close/>
                </a:path>
              </a:pathLst>
            </a:custGeom>
            <a:solidFill>
              <a:srgbClr val="EE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4" name="Google Shape;334;p23"/>
            <p:cNvSpPr/>
            <p:nvPr/>
          </p:nvSpPr>
          <p:spPr>
            <a:xfrm>
              <a:off x="4753188" y="1689561"/>
              <a:ext cx="1153855" cy="1138742"/>
            </a:xfrm>
            <a:custGeom>
              <a:avLst/>
              <a:gdLst/>
              <a:ahLst/>
              <a:cxnLst/>
              <a:rect l="l" t="t" r="r" b="b"/>
              <a:pathLst>
                <a:path w="7482" h="7384" extrusionOk="0">
                  <a:moveTo>
                    <a:pt x="457" y="1"/>
                  </a:moveTo>
                  <a:cubicBezTo>
                    <a:pt x="210" y="1"/>
                    <a:pt x="0" y="253"/>
                    <a:pt x="80" y="505"/>
                  </a:cubicBezTo>
                  <a:lnTo>
                    <a:pt x="1453" y="5782"/>
                  </a:lnTo>
                  <a:cubicBezTo>
                    <a:pt x="1489" y="5927"/>
                    <a:pt x="1615" y="6035"/>
                    <a:pt x="1760" y="6071"/>
                  </a:cubicBezTo>
                  <a:lnTo>
                    <a:pt x="6928" y="7372"/>
                  </a:lnTo>
                  <a:cubicBezTo>
                    <a:pt x="6959" y="7380"/>
                    <a:pt x="6989" y="7384"/>
                    <a:pt x="7019" y="7384"/>
                  </a:cubicBezTo>
                  <a:cubicBezTo>
                    <a:pt x="7271" y="7384"/>
                    <a:pt x="7482" y="7125"/>
                    <a:pt x="7417" y="6866"/>
                  </a:cubicBezTo>
                  <a:lnTo>
                    <a:pt x="6025" y="1717"/>
                  </a:lnTo>
                  <a:cubicBezTo>
                    <a:pt x="5989" y="1590"/>
                    <a:pt x="5880" y="1481"/>
                    <a:pt x="5736" y="1428"/>
                  </a:cubicBezTo>
                  <a:lnTo>
                    <a:pt x="567" y="18"/>
                  </a:lnTo>
                  <a:cubicBezTo>
                    <a:pt x="530" y="6"/>
                    <a:pt x="493" y="1"/>
                    <a:pt x="4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5" name="Google Shape;335;p23"/>
            <p:cNvSpPr/>
            <p:nvPr/>
          </p:nvSpPr>
          <p:spPr>
            <a:xfrm>
              <a:off x="4846180" y="1586391"/>
              <a:ext cx="1142752" cy="1142752"/>
            </a:xfrm>
            <a:custGeom>
              <a:avLst/>
              <a:gdLst/>
              <a:ahLst/>
              <a:cxnLst/>
              <a:rect l="l" t="t" r="r" b="b"/>
              <a:pathLst>
                <a:path w="7410" h="7410" extrusionOk="0">
                  <a:moveTo>
                    <a:pt x="434" y="36"/>
                  </a:moveTo>
                  <a:cubicBezTo>
                    <a:pt x="470" y="36"/>
                    <a:pt x="506" y="54"/>
                    <a:pt x="542" y="54"/>
                  </a:cubicBezTo>
                  <a:lnTo>
                    <a:pt x="5711" y="1482"/>
                  </a:lnTo>
                  <a:cubicBezTo>
                    <a:pt x="5838" y="1518"/>
                    <a:pt x="5947" y="1608"/>
                    <a:pt x="5983" y="1753"/>
                  </a:cubicBezTo>
                  <a:lnTo>
                    <a:pt x="7373" y="6885"/>
                  </a:lnTo>
                  <a:lnTo>
                    <a:pt x="7373" y="6993"/>
                  </a:lnTo>
                  <a:cubicBezTo>
                    <a:pt x="7373" y="7102"/>
                    <a:pt x="7337" y="7193"/>
                    <a:pt x="7265" y="7265"/>
                  </a:cubicBezTo>
                  <a:cubicBezTo>
                    <a:pt x="7193" y="7337"/>
                    <a:pt x="7103" y="7374"/>
                    <a:pt x="6995" y="7374"/>
                  </a:cubicBezTo>
                  <a:lnTo>
                    <a:pt x="6904" y="7374"/>
                  </a:lnTo>
                  <a:lnTo>
                    <a:pt x="1735" y="6090"/>
                  </a:lnTo>
                  <a:cubicBezTo>
                    <a:pt x="1591" y="6054"/>
                    <a:pt x="1482" y="5945"/>
                    <a:pt x="1446" y="5801"/>
                  </a:cubicBezTo>
                  <a:lnTo>
                    <a:pt x="55" y="524"/>
                  </a:lnTo>
                  <a:cubicBezTo>
                    <a:pt x="55" y="487"/>
                    <a:pt x="36" y="470"/>
                    <a:pt x="36" y="434"/>
                  </a:cubicBezTo>
                  <a:cubicBezTo>
                    <a:pt x="36" y="326"/>
                    <a:pt x="91" y="234"/>
                    <a:pt x="164" y="162"/>
                  </a:cubicBezTo>
                  <a:cubicBezTo>
                    <a:pt x="236" y="90"/>
                    <a:pt x="326" y="36"/>
                    <a:pt x="434" y="36"/>
                  </a:cubicBezTo>
                  <a:close/>
                  <a:moveTo>
                    <a:pt x="434" y="0"/>
                  </a:moveTo>
                  <a:cubicBezTo>
                    <a:pt x="200" y="0"/>
                    <a:pt x="0" y="198"/>
                    <a:pt x="0" y="434"/>
                  </a:cubicBezTo>
                  <a:cubicBezTo>
                    <a:pt x="0" y="470"/>
                    <a:pt x="19" y="506"/>
                    <a:pt x="19" y="542"/>
                  </a:cubicBezTo>
                  <a:lnTo>
                    <a:pt x="1410" y="5819"/>
                  </a:lnTo>
                  <a:cubicBezTo>
                    <a:pt x="1446" y="5964"/>
                    <a:pt x="1573" y="6090"/>
                    <a:pt x="1718" y="6126"/>
                  </a:cubicBezTo>
                  <a:lnTo>
                    <a:pt x="6886" y="7410"/>
                  </a:lnTo>
                  <a:lnTo>
                    <a:pt x="6995" y="7410"/>
                  </a:lnTo>
                  <a:cubicBezTo>
                    <a:pt x="7229" y="7410"/>
                    <a:pt x="7410" y="7229"/>
                    <a:pt x="7410" y="6993"/>
                  </a:cubicBezTo>
                  <a:cubicBezTo>
                    <a:pt x="7410" y="6957"/>
                    <a:pt x="7410" y="6921"/>
                    <a:pt x="7392" y="6885"/>
                  </a:cubicBezTo>
                  <a:lnTo>
                    <a:pt x="6019" y="1735"/>
                  </a:lnTo>
                  <a:cubicBezTo>
                    <a:pt x="5983" y="1591"/>
                    <a:pt x="5855" y="1482"/>
                    <a:pt x="5711" y="1446"/>
                  </a:cubicBezTo>
                  <a:lnTo>
                    <a:pt x="542" y="18"/>
                  </a:lnTo>
                  <a:cubicBezTo>
                    <a:pt x="506" y="18"/>
                    <a:pt x="470" y="0"/>
                    <a:pt x="434" y="0"/>
                  </a:cubicBezTo>
                  <a:close/>
                </a:path>
              </a:pathLst>
            </a:custGeom>
            <a:solidFill>
              <a:srgbClr val="EE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6" name="Google Shape;336;p23"/>
            <p:cNvSpPr/>
            <p:nvPr/>
          </p:nvSpPr>
          <p:spPr>
            <a:xfrm>
              <a:off x="4313983" y="2746245"/>
              <a:ext cx="1518888" cy="890760"/>
            </a:xfrm>
            <a:custGeom>
              <a:avLst/>
              <a:gdLst/>
              <a:ahLst/>
              <a:cxnLst/>
              <a:rect l="l" t="t" r="r" b="b"/>
              <a:pathLst>
                <a:path w="9849" h="5776" extrusionOk="0">
                  <a:moveTo>
                    <a:pt x="4190" y="1"/>
                  </a:moveTo>
                  <a:cubicBezTo>
                    <a:pt x="4086" y="1"/>
                    <a:pt x="3989" y="38"/>
                    <a:pt x="3921" y="106"/>
                  </a:cubicBezTo>
                  <a:lnTo>
                    <a:pt x="217" y="3701"/>
                  </a:lnTo>
                  <a:cubicBezTo>
                    <a:pt x="0" y="3918"/>
                    <a:pt x="90" y="4298"/>
                    <a:pt x="398" y="4388"/>
                  </a:cubicBezTo>
                  <a:lnTo>
                    <a:pt x="5439" y="5761"/>
                  </a:lnTo>
                  <a:cubicBezTo>
                    <a:pt x="5477" y="5771"/>
                    <a:pt x="5514" y="5775"/>
                    <a:pt x="5551" y="5775"/>
                  </a:cubicBezTo>
                  <a:cubicBezTo>
                    <a:pt x="5656" y="5775"/>
                    <a:pt x="5756" y="5738"/>
                    <a:pt x="5837" y="5672"/>
                  </a:cubicBezTo>
                  <a:lnTo>
                    <a:pt x="9632" y="1966"/>
                  </a:lnTo>
                  <a:cubicBezTo>
                    <a:pt x="9849" y="1749"/>
                    <a:pt x="9759" y="1371"/>
                    <a:pt x="9451" y="1280"/>
                  </a:cubicBezTo>
                  <a:lnTo>
                    <a:pt x="4301" y="14"/>
                  </a:lnTo>
                  <a:cubicBezTo>
                    <a:pt x="4264" y="5"/>
                    <a:pt x="4227" y="1"/>
                    <a:pt x="419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7" name="Google Shape;337;p23"/>
            <p:cNvSpPr/>
            <p:nvPr/>
          </p:nvSpPr>
          <p:spPr>
            <a:xfrm>
              <a:off x="4353000" y="2857125"/>
              <a:ext cx="1493905" cy="897700"/>
            </a:xfrm>
            <a:custGeom>
              <a:avLst/>
              <a:gdLst/>
              <a:ahLst/>
              <a:cxnLst/>
              <a:rect l="l" t="t" r="r" b="b"/>
              <a:pathLst>
                <a:path w="9687" h="5821" extrusionOk="0">
                  <a:moveTo>
                    <a:pt x="4210" y="37"/>
                  </a:moveTo>
                  <a:lnTo>
                    <a:pt x="9361" y="1320"/>
                  </a:lnTo>
                  <a:cubicBezTo>
                    <a:pt x="9451" y="1338"/>
                    <a:pt x="9523" y="1392"/>
                    <a:pt x="9578" y="1464"/>
                  </a:cubicBezTo>
                  <a:cubicBezTo>
                    <a:pt x="9614" y="1536"/>
                    <a:pt x="9651" y="1609"/>
                    <a:pt x="9651" y="1700"/>
                  </a:cubicBezTo>
                  <a:cubicBezTo>
                    <a:pt x="9651" y="1789"/>
                    <a:pt x="9614" y="1898"/>
                    <a:pt x="9523" y="1970"/>
                  </a:cubicBezTo>
                  <a:lnTo>
                    <a:pt x="5728" y="5676"/>
                  </a:lnTo>
                  <a:cubicBezTo>
                    <a:pt x="5656" y="5748"/>
                    <a:pt x="5566" y="5784"/>
                    <a:pt x="5458" y="5784"/>
                  </a:cubicBezTo>
                  <a:cubicBezTo>
                    <a:pt x="5439" y="5784"/>
                    <a:pt x="5403" y="5784"/>
                    <a:pt x="5367" y="5765"/>
                  </a:cubicBezTo>
                  <a:lnTo>
                    <a:pt x="326" y="4392"/>
                  </a:lnTo>
                  <a:cubicBezTo>
                    <a:pt x="234" y="4356"/>
                    <a:pt x="162" y="4319"/>
                    <a:pt x="109" y="4247"/>
                  </a:cubicBezTo>
                  <a:cubicBezTo>
                    <a:pt x="54" y="4175"/>
                    <a:pt x="36" y="4103"/>
                    <a:pt x="36" y="4013"/>
                  </a:cubicBezTo>
                  <a:cubicBezTo>
                    <a:pt x="36" y="3922"/>
                    <a:pt x="73" y="3813"/>
                    <a:pt x="145" y="3741"/>
                  </a:cubicBezTo>
                  <a:lnTo>
                    <a:pt x="3849" y="146"/>
                  </a:lnTo>
                  <a:cubicBezTo>
                    <a:pt x="3921" y="73"/>
                    <a:pt x="4012" y="37"/>
                    <a:pt x="4121" y="37"/>
                  </a:cubicBezTo>
                  <a:close/>
                  <a:moveTo>
                    <a:pt x="4121" y="1"/>
                  </a:moveTo>
                  <a:cubicBezTo>
                    <a:pt x="4012" y="1"/>
                    <a:pt x="3904" y="37"/>
                    <a:pt x="3813" y="109"/>
                  </a:cubicBezTo>
                  <a:lnTo>
                    <a:pt x="126" y="3705"/>
                  </a:lnTo>
                  <a:cubicBezTo>
                    <a:pt x="36" y="3796"/>
                    <a:pt x="0" y="3904"/>
                    <a:pt x="0" y="4013"/>
                  </a:cubicBezTo>
                  <a:cubicBezTo>
                    <a:pt x="0" y="4103"/>
                    <a:pt x="18" y="4194"/>
                    <a:pt x="73" y="4266"/>
                  </a:cubicBezTo>
                  <a:cubicBezTo>
                    <a:pt x="126" y="4338"/>
                    <a:pt x="217" y="4392"/>
                    <a:pt x="307" y="4428"/>
                  </a:cubicBezTo>
                  <a:lnTo>
                    <a:pt x="5349" y="5801"/>
                  </a:lnTo>
                  <a:cubicBezTo>
                    <a:pt x="5386" y="5820"/>
                    <a:pt x="5422" y="5820"/>
                    <a:pt x="5458" y="5820"/>
                  </a:cubicBezTo>
                  <a:cubicBezTo>
                    <a:pt x="5566" y="5820"/>
                    <a:pt x="5675" y="5784"/>
                    <a:pt x="5764" y="5693"/>
                  </a:cubicBezTo>
                  <a:lnTo>
                    <a:pt x="9559" y="2006"/>
                  </a:lnTo>
                  <a:cubicBezTo>
                    <a:pt x="9651" y="1917"/>
                    <a:pt x="9687" y="1808"/>
                    <a:pt x="9687" y="1700"/>
                  </a:cubicBezTo>
                  <a:cubicBezTo>
                    <a:pt x="9687" y="1609"/>
                    <a:pt x="9651" y="1519"/>
                    <a:pt x="9596" y="1447"/>
                  </a:cubicBezTo>
                  <a:cubicBezTo>
                    <a:pt x="9542" y="1374"/>
                    <a:pt x="9470" y="1320"/>
                    <a:pt x="9361" y="1283"/>
                  </a:cubicBezTo>
                  <a:lnTo>
                    <a:pt x="4210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8" name="Google Shape;338;p23"/>
            <p:cNvSpPr/>
            <p:nvPr/>
          </p:nvSpPr>
          <p:spPr>
            <a:xfrm>
              <a:off x="5504067" y="3403303"/>
              <a:ext cx="64309" cy="64154"/>
            </a:xfrm>
            <a:custGeom>
              <a:avLst/>
              <a:gdLst/>
              <a:ahLst/>
              <a:cxnLst/>
              <a:rect l="l" t="t" r="r" b="b"/>
              <a:pathLst>
                <a:path w="417" h="416" extrusionOk="0">
                  <a:moveTo>
                    <a:pt x="200" y="1"/>
                  </a:moveTo>
                  <a:cubicBezTo>
                    <a:pt x="92" y="1"/>
                    <a:pt x="0" y="91"/>
                    <a:pt x="0" y="199"/>
                  </a:cubicBezTo>
                  <a:cubicBezTo>
                    <a:pt x="0" y="326"/>
                    <a:pt x="92" y="416"/>
                    <a:pt x="200" y="416"/>
                  </a:cubicBezTo>
                  <a:cubicBezTo>
                    <a:pt x="326" y="416"/>
                    <a:pt x="417" y="326"/>
                    <a:pt x="417" y="199"/>
                  </a:cubicBezTo>
                  <a:cubicBezTo>
                    <a:pt x="417" y="91"/>
                    <a:pt x="326" y="1"/>
                    <a:pt x="2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9" name="Google Shape;339;p23"/>
            <p:cNvSpPr/>
            <p:nvPr/>
          </p:nvSpPr>
          <p:spPr>
            <a:xfrm>
              <a:off x="2212647" y="1828664"/>
              <a:ext cx="652186" cy="602219"/>
            </a:xfrm>
            <a:custGeom>
              <a:avLst/>
              <a:gdLst/>
              <a:ahLst/>
              <a:cxnLst/>
              <a:rect l="l" t="t" r="r" b="b"/>
              <a:pathLst>
                <a:path w="4229" h="3905" extrusionOk="0">
                  <a:moveTo>
                    <a:pt x="362" y="1"/>
                  </a:moveTo>
                  <a:cubicBezTo>
                    <a:pt x="162" y="1"/>
                    <a:pt x="0" y="164"/>
                    <a:pt x="0" y="362"/>
                  </a:cubicBezTo>
                  <a:lnTo>
                    <a:pt x="0" y="3543"/>
                  </a:lnTo>
                  <a:cubicBezTo>
                    <a:pt x="0" y="3742"/>
                    <a:pt x="162" y="3904"/>
                    <a:pt x="362" y="3904"/>
                  </a:cubicBezTo>
                  <a:lnTo>
                    <a:pt x="3849" y="3904"/>
                  </a:lnTo>
                  <a:cubicBezTo>
                    <a:pt x="4066" y="3904"/>
                    <a:pt x="4229" y="3742"/>
                    <a:pt x="4229" y="3543"/>
                  </a:cubicBezTo>
                  <a:lnTo>
                    <a:pt x="4229" y="362"/>
                  </a:lnTo>
                  <a:cubicBezTo>
                    <a:pt x="4229" y="164"/>
                    <a:pt x="4066" y="1"/>
                    <a:pt x="3849" y="1"/>
                  </a:cubicBezTo>
                  <a:close/>
                </a:path>
              </a:pathLst>
            </a:custGeom>
            <a:solidFill>
              <a:srgbClr val="B6B6B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40" name="Google Shape;340;p23"/>
            <p:cNvSpPr/>
            <p:nvPr/>
          </p:nvSpPr>
          <p:spPr>
            <a:xfrm>
              <a:off x="2195837" y="1809385"/>
              <a:ext cx="677323" cy="624427"/>
            </a:xfrm>
            <a:custGeom>
              <a:avLst/>
              <a:gdLst/>
              <a:ahLst/>
              <a:cxnLst/>
              <a:rect l="l" t="t" r="r" b="b"/>
              <a:pathLst>
                <a:path w="4392" h="4049" extrusionOk="0">
                  <a:moveTo>
                    <a:pt x="362" y="0"/>
                  </a:moveTo>
                  <a:cubicBezTo>
                    <a:pt x="163" y="0"/>
                    <a:pt x="1" y="162"/>
                    <a:pt x="1" y="361"/>
                  </a:cubicBezTo>
                  <a:lnTo>
                    <a:pt x="1" y="3687"/>
                  </a:lnTo>
                  <a:cubicBezTo>
                    <a:pt x="1" y="3885"/>
                    <a:pt x="163" y="4048"/>
                    <a:pt x="362" y="4048"/>
                  </a:cubicBezTo>
                  <a:lnTo>
                    <a:pt x="4030" y="4048"/>
                  </a:lnTo>
                  <a:cubicBezTo>
                    <a:pt x="4230" y="4048"/>
                    <a:pt x="4391" y="3885"/>
                    <a:pt x="4391" y="3687"/>
                  </a:cubicBezTo>
                  <a:lnTo>
                    <a:pt x="4391" y="361"/>
                  </a:lnTo>
                  <a:cubicBezTo>
                    <a:pt x="4391" y="162"/>
                    <a:pt x="4230" y="0"/>
                    <a:pt x="403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41" name="Google Shape;341;p23"/>
            <p:cNvSpPr/>
            <p:nvPr/>
          </p:nvSpPr>
          <p:spPr>
            <a:xfrm>
              <a:off x="3923819" y="2756885"/>
              <a:ext cx="66930" cy="64154"/>
            </a:xfrm>
            <a:custGeom>
              <a:avLst/>
              <a:gdLst/>
              <a:ahLst/>
              <a:cxnLst/>
              <a:rect l="l" t="t" r="r" b="b"/>
              <a:pathLst>
                <a:path w="434" h="416" extrusionOk="0">
                  <a:moveTo>
                    <a:pt x="217" y="0"/>
                  </a:moveTo>
                  <a:cubicBezTo>
                    <a:pt x="109" y="0"/>
                    <a:pt x="0" y="90"/>
                    <a:pt x="0" y="217"/>
                  </a:cubicBezTo>
                  <a:cubicBezTo>
                    <a:pt x="0" y="326"/>
                    <a:pt x="109" y="415"/>
                    <a:pt x="217" y="415"/>
                  </a:cubicBezTo>
                  <a:cubicBezTo>
                    <a:pt x="343" y="415"/>
                    <a:pt x="434" y="326"/>
                    <a:pt x="434" y="217"/>
                  </a:cubicBezTo>
                  <a:cubicBezTo>
                    <a:pt x="434" y="90"/>
                    <a:pt x="343" y="0"/>
                    <a:pt x="21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42" name="Google Shape;342;p23"/>
            <p:cNvSpPr/>
            <p:nvPr/>
          </p:nvSpPr>
          <p:spPr>
            <a:xfrm>
              <a:off x="6272979" y="1151658"/>
              <a:ext cx="652340" cy="602065"/>
            </a:xfrm>
            <a:custGeom>
              <a:avLst/>
              <a:gdLst/>
              <a:ahLst/>
              <a:cxnLst/>
              <a:rect l="l" t="t" r="r" b="b"/>
              <a:pathLst>
                <a:path w="4230" h="3904" extrusionOk="0">
                  <a:moveTo>
                    <a:pt x="381" y="0"/>
                  </a:moveTo>
                  <a:cubicBezTo>
                    <a:pt x="164" y="0"/>
                    <a:pt x="1" y="162"/>
                    <a:pt x="1" y="362"/>
                  </a:cubicBezTo>
                  <a:lnTo>
                    <a:pt x="1" y="3523"/>
                  </a:lnTo>
                  <a:cubicBezTo>
                    <a:pt x="1" y="3740"/>
                    <a:pt x="164" y="3904"/>
                    <a:pt x="381" y="3904"/>
                  </a:cubicBezTo>
                  <a:lnTo>
                    <a:pt x="3868" y="3904"/>
                  </a:lnTo>
                  <a:cubicBezTo>
                    <a:pt x="4068" y="3904"/>
                    <a:pt x="4230" y="3740"/>
                    <a:pt x="4230" y="3523"/>
                  </a:cubicBezTo>
                  <a:lnTo>
                    <a:pt x="4230" y="362"/>
                  </a:lnTo>
                  <a:cubicBezTo>
                    <a:pt x="4230" y="162"/>
                    <a:pt x="4068" y="0"/>
                    <a:pt x="3868" y="0"/>
                  </a:cubicBezTo>
                  <a:close/>
                </a:path>
              </a:pathLst>
            </a:custGeom>
            <a:solidFill>
              <a:srgbClr val="B6B6B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43" name="Google Shape;343;p23"/>
            <p:cNvSpPr/>
            <p:nvPr/>
          </p:nvSpPr>
          <p:spPr>
            <a:xfrm>
              <a:off x="6261876" y="1137625"/>
              <a:ext cx="677477" cy="627203"/>
            </a:xfrm>
            <a:custGeom>
              <a:avLst/>
              <a:gdLst/>
              <a:ahLst/>
              <a:cxnLst/>
              <a:rect l="l" t="t" r="r" b="b"/>
              <a:pathLst>
                <a:path w="4393" h="4067" extrusionOk="0">
                  <a:moveTo>
                    <a:pt x="362" y="0"/>
                  </a:moveTo>
                  <a:cubicBezTo>
                    <a:pt x="164" y="0"/>
                    <a:pt x="1" y="163"/>
                    <a:pt x="1" y="380"/>
                  </a:cubicBezTo>
                  <a:lnTo>
                    <a:pt x="1" y="3705"/>
                  </a:lnTo>
                  <a:cubicBezTo>
                    <a:pt x="1" y="3904"/>
                    <a:pt x="164" y="4067"/>
                    <a:pt x="362" y="4067"/>
                  </a:cubicBezTo>
                  <a:lnTo>
                    <a:pt x="4031" y="4067"/>
                  </a:lnTo>
                  <a:cubicBezTo>
                    <a:pt x="4229" y="4067"/>
                    <a:pt x="4393" y="3904"/>
                    <a:pt x="4393" y="3705"/>
                  </a:cubicBezTo>
                  <a:lnTo>
                    <a:pt x="4393" y="380"/>
                  </a:lnTo>
                  <a:cubicBezTo>
                    <a:pt x="4393" y="163"/>
                    <a:pt x="4229" y="0"/>
                    <a:pt x="403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44" name="Google Shape;344;p23"/>
            <p:cNvSpPr/>
            <p:nvPr/>
          </p:nvSpPr>
          <p:spPr>
            <a:xfrm>
              <a:off x="5846728" y="2196621"/>
              <a:ext cx="67085" cy="66930"/>
            </a:xfrm>
            <a:custGeom>
              <a:avLst/>
              <a:gdLst/>
              <a:ahLst/>
              <a:cxnLst/>
              <a:rect l="l" t="t" r="r" b="b"/>
              <a:pathLst>
                <a:path w="435" h="434" extrusionOk="0">
                  <a:moveTo>
                    <a:pt x="218" y="0"/>
                  </a:moveTo>
                  <a:cubicBezTo>
                    <a:pt x="90" y="0"/>
                    <a:pt x="1" y="109"/>
                    <a:pt x="1" y="217"/>
                  </a:cubicBezTo>
                  <a:cubicBezTo>
                    <a:pt x="1" y="344"/>
                    <a:pt x="90" y="434"/>
                    <a:pt x="218" y="434"/>
                  </a:cubicBezTo>
                  <a:cubicBezTo>
                    <a:pt x="326" y="434"/>
                    <a:pt x="434" y="344"/>
                    <a:pt x="434" y="217"/>
                  </a:cubicBezTo>
                  <a:cubicBezTo>
                    <a:pt x="434" y="109"/>
                    <a:pt x="326" y="0"/>
                    <a:pt x="2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45" name="Google Shape;345;p23"/>
            <p:cNvSpPr/>
            <p:nvPr/>
          </p:nvSpPr>
          <p:spPr>
            <a:xfrm>
              <a:off x="6262184" y="3631900"/>
              <a:ext cx="677169" cy="624427"/>
            </a:xfrm>
            <a:custGeom>
              <a:avLst/>
              <a:gdLst/>
              <a:ahLst/>
              <a:cxnLst/>
              <a:rect l="l" t="t" r="r" b="b"/>
              <a:pathLst>
                <a:path w="4391" h="4049" extrusionOk="0">
                  <a:moveTo>
                    <a:pt x="362" y="0"/>
                  </a:moveTo>
                  <a:cubicBezTo>
                    <a:pt x="162" y="0"/>
                    <a:pt x="0" y="162"/>
                    <a:pt x="0" y="362"/>
                  </a:cubicBezTo>
                  <a:lnTo>
                    <a:pt x="0" y="3687"/>
                  </a:lnTo>
                  <a:cubicBezTo>
                    <a:pt x="0" y="3885"/>
                    <a:pt x="162" y="4048"/>
                    <a:pt x="362" y="4048"/>
                  </a:cubicBezTo>
                  <a:lnTo>
                    <a:pt x="4029" y="4048"/>
                  </a:lnTo>
                  <a:cubicBezTo>
                    <a:pt x="4229" y="4048"/>
                    <a:pt x="4391" y="3885"/>
                    <a:pt x="4391" y="3687"/>
                  </a:cubicBezTo>
                  <a:lnTo>
                    <a:pt x="4391" y="362"/>
                  </a:lnTo>
                  <a:cubicBezTo>
                    <a:pt x="4391" y="162"/>
                    <a:pt x="4229" y="0"/>
                    <a:pt x="40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346" name="Google Shape;346;p23"/>
          <p:cNvGrpSpPr/>
          <p:nvPr/>
        </p:nvGrpSpPr>
        <p:grpSpPr>
          <a:xfrm>
            <a:off x="12557266" y="7696831"/>
            <a:ext cx="866820" cy="809457"/>
            <a:chOff x="1154800" y="2350059"/>
            <a:chExt cx="440445" cy="411298"/>
          </a:xfrm>
        </p:grpSpPr>
        <p:sp>
          <p:nvSpPr>
            <p:cNvPr id="347" name="Google Shape;347;p23"/>
            <p:cNvSpPr/>
            <p:nvPr/>
          </p:nvSpPr>
          <p:spPr>
            <a:xfrm>
              <a:off x="1154800" y="2350059"/>
              <a:ext cx="440445" cy="411298"/>
            </a:xfrm>
            <a:custGeom>
              <a:avLst/>
              <a:gdLst/>
              <a:ahLst/>
              <a:cxnLst/>
              <a:rect l="l" t="t" r="r" b="b"/>
              <a:pathLst>
                <a:path w="2856" h="2667" extrusionOk="0">
                  <a:moveTo>
                    <a:pt x="1404" y="1"/>
                  </a:moveTo>
                  <a:cubicBezTo>
                    <a:pt x="1046" y="1"/>
                    <a:pt x="702" y="133"/>
                    <a:pt x="453" y="383"/>
                  </a:cubicBezTo>
                  <a:cubicBezTo>
                    <a:pt x="417" y="419"/>
                    <a:pt x="417" y="472"/>
                    <a:pt x="453" y="491"/>
                  </a:cubicBezTo>
                  <a:cubicBezTo>
                    <a:pt x="461" y="509"/>
                    <a:pt x="480" y="518"/>
                    <a:pt x="500" y="518"/>
                  </a:cubicBezTo>
                  <a:cubicBezTo>
                    <a:pt x="520" y="518"/>
                    <a:pt x="543" y="509"/>
                    <a:pt x="561" y="491"/>
                  </a:cubicBezTo>
                  <a:cubicBezTo>
                    <a:pt x="776" y="276"/>
                    <a:pt x="1072" y="161"/>
                    <a:pt x="1373" y="161"/>
                  </a:cubicBezTo>
                  <a:cubicBezTo>
                    <a:pt x="1476" y="161"/>
                    <a:pt x="1580" y="174"/>
                    <a:pt x="1682" y="202"/>
                  </a:cubicBezTo>
                  <a:cubicBezTo>
                    <a:pt x="2313" y="364"/>
                    <a:pt x="2675" y="1014"/>
                    <a:pt x="2513" y="1629"/>
                  </a:cubicBezTo>
                  <a:cubicBezTo>
                    <a:pt x="2441" y="1937"/>
                    <a:pt x="2241" y="2190"/>
                    <a:pt x="1971" y="2352"/>
                  </a:cubicBezTo>
                  <a:cubicBezTo>
                    <a:pt x="1790" y="2448"/>
                    <a:pt x="1585" y="2505"/>
                    <a:pt x="1382" y="2505"/>
                  </a:cubicBezTo>
                  <a:cubicBezTo>
                    <a:pt x="1281" y="2505"/>
                    <a:pt x="1181" y="2490"/>
                    <a:pt x="1085" y="2460"/>
                  </a:cubicBezTo>
                  <a:cubicBezTo>
                    <a:pt x="1012" y="2443"/>
                    <a:pt x="940" y="2424"/>
                    <a:pt x="886" y="2388"/>
                  </a:cubicBezTo>
                  <a:cubicBezTo>
                    <a:pt x="876" y="2383"/>
                    <a:pt x="865" y="2381"/>
                    <a:pt x="855" y="2381"/>
                  </a:cubicBezTo>
                  <a:cubicBezTo>
                    <a:pt x="829" y="2381"/>
                    <a:pt x="804" y="2393"/>
                    <a:pt x="778" y="2407"/>
                  </a:cubicBezTo>
                  <a:cubicBezTo>
                    <a:pt x="723" y="2479"/>
                    <a:pt x="615" y="2496"/>
                    <a:pt x="542" y="2515"/>
                  </a:cubicBezTo>
                  <a:cubicBezTo>
                    <a:pt x="453" y="2515"/>
                    <a:pt x="380" y="2496"/>
                    <a:pt x="326" y="2479"/>
                  </a:cubicBezTo>
                  <a:cubicBezTo>
                    <a:pt x="417" y="2352"/>
                    <a:pt x="489" y="2171"/>
                    <a:pt x="417" y="2009"/>
                  </a:cubicBezTo>
                  <a:lnTo>
                    <a:pt x="417" y="1990"/>
                  </a:lnTo>
                  <a:cubicBezTo>
                    <a:pt x="217" y="1701"/>
                    <a:pt x="164" y="1358"/>
                    <a:pt x="253" y="1033"/>
                  </a:cubicBezTo>
                  <a:cubicBezTo>
                    <a:pt x="272" y="942"/>
                    <a:pt x="308" y="870"/>
                    <a:pt x="344" y="797"/>
                  </a:cubicBezTo>
                  <a:cubicBezTo>
                    <a:pt x="362" y="761"/>
                    <a:pt x="344" y="725"/>
                    <a:pt x="308" y="708"/>
                  </a:cubicBezTo>
                  <a:cubicBezTo>
                    <a:pt x="289" y="695"/>
                    <a:pt x="271" y="689"/>
                    <a:pt x="257" y="689"/>
                  </a:cubicBezTo>
                  <a:cubicBezTo>
                    <a:pt x="230" y="689"/>
                    <a:pt x="211" y="709"/>
                    <a:pt x="200" y="744"/>
                  </a:cubicBezTo>
                  <a:cubicBezTo>
                    <a:pt x="145" y="816"/>
                    <a:pt x="127" y="906"/>
                    <a:pt x="91" y="978"/>
                  </a:cubicBezTo>
                  <a:cubicBezTo>
                    <a:pt x="0" y="1358"/>
                    <a:pt x="73" y="1756"/>
                    <a:pt x="272" y="2062"/>
                  </a:cubicBezTo>
                  <a:cubicBezTo>
                    <a:pt x="326" y="2190"/>
                    <a:pt x="236" y="2352"/>
                    <a:pt x="145" y="2443"/>
                  </a:cubicBezTo>
                  <a:cubicBezTo>
                    <a:pt x="109" y="2479"/>
                    <a:pt x="109" y="2532"/>
                    <a:pt x="145" y="2551"/>
                  </a:cubicBezTo>
                  <a:cubicBezTo>
                    <a:pt x="200" y="2623"/>
                    <a:pt x="362" y="2660"/>
                    <a:pt x="525" y="2660"/>
                  </a:cubicBezTo>
                  <a:lnTo>
                    <a:pt x="542" y="2660"/>
                  </a:lnTo>
                  <a:cubicBezTo>
                    <a:pt x="670" y="2660"/>
                    <a:pt x="778" y="2623"/>
                    <a:pt x="868" y="2551"/>
                  </a:cubicBezTo>
                  <a:cubicBezTo>
                    <a:pt x="923" y="2587"/>
                    <a:pt x="976" y="2605"/>
                    <a:pt x="1031" y="2623"/>
                  </a:cubicBezTo>
                  <a:cubicBezTo>
                    <a:pt x="1140" y="2652"/>
                    <a:pt x="1251" y="2666"/>
                    <a:pt x="1362" y="2666"/>
                  </a:cubicBezTo>
                  <a:cubicBezTo>
                    <a:pt x="1599" y="2666"/>
                    <a:pt x="1833" y="2602"/>
                    <a:pt x="2043" y="2479"/>
                  </a:cubicBezTo>
                  <a:cubicBezTo>
                    <a:pt x="2350" y="2315"/>
                    <a:pt x="2566" y="2026"/>
                    <a:pt x="2675" y="1684"/>
                  </a:cubicBezTo>
                  <a:cubicBezTo>
                    <a:pt x="2856" y="961"/>
                    <a:pt x="2441" y="238"/>
                    <a:pt x="1735" y="38"/>
                  </a:cubicBezTo>
                  <a:cubicBezTo>
                    <a:pt x="1625" y="13"/>
                    <a:pt x="1514" y="1"/>
                    <a:pt x="14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48" name="Google Shape;348;p23"/>
            <p:cNvSpPr/>
            <p:nvPr/>
          </p:nvSpPr>
          <p:spPr>
            <a:xfrm>
              <a:off x="1249488" y="2466646"/>
              <a:ext cx="237187" cy="201562"/>
            </a:xfrm>
            <a:custGeom>
              <a:avLst/>
              <a:gdLst/>
              <a:ahLst/>
              <a:cxnLst/>
              <a:rect l="l" t="t" r="r" b="b"/>
              <a:pathLst>
                <a:path w="1538" h="1307" extrusionOk="0">
                  <a:moveTo>
                    <a:pt x="1091" y="157"/>
                  </a:moveTo>
                  <a:cubicBezTo>
                    <a:pt x="1148" y="157"/>
                    <a:pt x="1203" y="177"/>
                    <a:pt x="1248" y="222"/>
                  </a:cubicBezTo>
                  <a:cubicBezTo>
                    <a:pt x="1357" y="349"/>
                    <a:pt x="1357" y="547"/>
                    <a:pt x="1248" y="656"/>
                  </a:cubicBezTo>
                  <a:lnTo>
                    <a:pt x="778" y="1126"/>
                  </a:lnTo>
                  <a:lnTo>
                    <a:pt x="362" y="711"/>
                  </a:lnTo>
                  <a:lnTo>
                    <a:pt x="290" y="656"/>
                  </a:lnTo>
                  <a:cubicBezTo>
                    <a:pt x="181" y="547"/>
                    <a:pt x="181" y="349"/>
                    <a:pt x="290" y="222"/>
                  </a:cubicBezTo>
                  <a:cubicBezTo>
                    <a:pt x="335" y="177"/>
                    <a:pt x="390" y="157"/>
                    <a:pt x="447" y="157"/>
                  </a:cubicBezTo>
                  <a:cubicBezTo>
                    <a:pt x="525" y="157"/>
                    <a:pt x="607" y="195"/>
                    <a:pt x="670" y="258"/>
                  </a:cubicBezTo>
                  <a:cubicBezTo>
                    <a:pt x="687" y="258"/>
                    <a:pt x="687" y="258"/>
                    <a:pt x="687" y="277"/>
                  </a:cubicBezTo>
                  <a:cubicBezTo>
                    <a:pt x="706" y="277"/>
                    <a:pt x="742" y="313"/>
                    <a:pt x="778" y="313"/>
                  </a:cubicBezTo>
                  <a:cubicBezTo>
                    <a:pt x="815" y="313"/>
                    <a:pt x="832" y="277"/>
                    <a:pt x="851" y="277"/>
                  </a:cubicBezTo>
                  <a:cubicBezTo>
                    <a:pt x="851" y="258"/>
                    <a:pt x="851" y="258"/>
                    <a:pt x="868" y="258"/>
                  </a:cubicBezTo>
                  <a:cubicBezTo>
                    <a:pt x="931" y="195"/>
                    <a:pt x="1013" y="157"/>
                    <a:pt x="1091" y="157"/>
                  </a:cubicBezTo>
                  <a:close/>
                  <a:moveTo>
                    <a:pt x="442" y="1"/>
                  </a:moveTo>
                  <a:cubicBezTo>
                    <a:pt x="342" y="1"/>
                    <a:pt x="250" y="37"/>
                    <a:pt x="181" y="114"/>
                  </a:cubicBezTo>
                  <a:cubicBezTo>
                    <a:pt x="1" y="294"/>
                    <a:pt x="1" y="584"/>
                    <a:pt x="181" y="764"/>
                  </a:cubicBezTo>
                  <a:lnTo>
                    <a:pt x="670" y="1270"/>
                  </a:lnTo>
                  <a:cubicBezTo>
                    <a:pt x="706" y="1289"/>
                    <a:pt x="742" y="1306"/>
                    <a:pt x="778" y="1306"/>
                  </a:cubicBezTo>
                  <a:cubicBezTo>
                    <a:pt x="815" y="1306"/>
                    <a:pt x="832" y="1289"/>
                    <a:pt x="868" y="1270"/>
                  </a:cubicBezTo>
                  <a:lnTo>
                    <a:pt x="1357" y="764"/>
                  </a:lnTo>
                  <a:cubicBezTo>
                    <a:pt x="1538" y="584"/>
                    <a:pt x="1538" y="294"/>
                    <a:pt x="1357" y="114"/>
                  </a:cubicBezTo>
                  <a:cubicBezTo>
                    <a:pt x="1289" y="37"/>
                    <a:pt x="1196" y="1"/>
                    <a:pt x="1098" y="1"/>
                  </a:cubicBezTo>
                  <a:cubicBezTo>
                    <a:pt x="989" y="1"/>
                    <a:pt x="874" y="46"/>
                    <a:pt x="778" y="133"/>
                  </a:cubicBezTo>
                  <a:cubicBezTo>
                    <a:pt x="673" y="46"/>
                    <a:pt x="553" y="1"/>
                    <a:pt x="44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349" name="Google Shape;349;p23"/>
          <p:cNvSpPr/>
          <p:nvPr/>
        </p:nvSpPr>
        <p:spPr>
          <a:xfrm>
            <a:off x="12658462" y="2837733"/>
            <a:ext cx="663774" cy="715370"/>
          </a:xfrm>
          <a:custGeom>
            <a:avLst/>
            <a:gdLst/>
            <a:ahLst/>
            <a:cxnLst/>
            <a:rect l="l" t="t" r="r" b="b"/>
            <a:pathLst>
              <a:path w="2187" h="2357" extrusionOk="0">
                <a:moveTo>
                  <a:pt x="1085" y="99"/>
                </a:moveTo>
                <a:cubicBezTo>
                  <a:pt x="1121" y="99"/>
                  <a:pt x="1139" y="116"/>
                  <a:pt x="1157" y="135"/>
                </a:cubicBezTo>
                <a:lnTo>
                  <a:pt x="2025" y="1255"/>
                </a:lnTo>
                <a:cubicBezTo>
                  <a:pt x="2061" y="1291"/>
                  <a:pt x="2061" y="1364"/>
                  <a:pt x="2006" y="1400"/>
                </a:cubicBezTo>
                <a:cubicBezTo>
                  <a:pt x="1989" y="1417"/>
                  <a:pt x="1970" y="1417"/>
                  <a:pt x="1934" y="1417"/>
                </a:cubicBezTo>
                <a:cubicBezTo>
                  <a:pt x="1916" y="1417"/>
                  <a:pt x="1880" y="1400"/>
                  <a:pt x="1861" y="1381"/>
                </a:cubicBezTo>
                <a:lnTo>
                  <a:pt x="1500" y="930"/>
                </a:lnTo>
                <a:cubicBezTo>
                  <a:pt x="1490" y="909"/>
                  <a:pt x="1473" y="900"/>
                  <a:pt x="1457" y="900"/>
                </a:cubicBezTo>
                <a:cubicBezTo>
                  <a:pt x="1446" y="900"/>
                  <a:pt x="1435" y="904"/>
                  <a:pt x="1428" y="911"/>
                </a:cubicBezTo>
                <a:cubicBezTo>
                  <a:pt x="1410" y="930"/>
                  <a:pt x="1410" y="966"/>
                  <a:pt x="1428" y="984"/>
                </a:cubicBezTo>
                <a:lnTo>
                  <a:pt x="1717" y="1364"/>
                </a:lnTo>
                <a:lnTo>
                  <a:pt x="868" y="1544"/>
                </a:lnTo>
                <a:lnTo>
                  <a:pt x="596" y="1200"/>
                </a:lnTo>
                <a:lnTo>
                  <a:pt x="977" y="424"/>
                </a:lnTo>
                <a:lnTo>
                  <a:pt x="1283" y="803"/>
                </a:lnTo>
                <a:cubicBezTo>
                  <a:pt x="1293" y="812"/>
                  <a:pt x="1302" y="817"/>
                  <a:pt x="1313" y="817"/>
                </a:cubicBezTo>
                <a:cubicBezTo>
                  <a:pt x="1324" y="817"/>
                  <a:pt x="1337" y="812"/>
                  <a:pt x="1355" y="803"/>
                </a:cubicBezTo>
                <a:cubicBezTo>
                  <a:pt x="1374" y="785"/>
                  <a:pt x="1374" y="767"/>
                  <a:pt x="1355" y="731"/>
                </a:cubicBezTo>
                <a:lnTo>
                  <a:pt x="994" y="279"/>
                </a:lnTo>
                <a:cubicBezTo>
                  <a:pt x="977" y="243"/>
                  <a:pt x="977" y="225"/>
                  <a:pt x="977" y="188"/>
                </a:cubicBezTo>
                <a:cubicBezTo>
                  <a:pt x="977" y="171"/>
                  <a:pt x="994" y="135"/>
                  <a:pt x="1013" y="116"/>
                </a:cubicBezTo>
                <a:cubicBezTo>
                  <a:pt x="1030" y="116"/>
                  <a:pt x="1066" y="99"/>
                  <a:pt x="1085" y="99"/>
                </a:cubicBezTo>
                <a:close/>
                <a:moveTo>
                  <a:pt x="434" y="1164"/>
                </a:moveTo>
                <a:lnTo>
                  <a:pt x="813" y="1634"/>
                </a:lnTo>
                <a:lnTo>
                  <a:pt x="868" y="1706"/>
                </a:lnTo>
                <a:lnTo>
                  <a:pt x="868" y="1743"/>
                </a:lnTo>
                <a:lnTo>
                  <a:pt x="741" y="1834"/>
                </a:lnTo>
                <a:lnTo>
                  <a:pt x="651" y="1906"/>
                </a:lnTo>
                <a:cubicBezTo>
                  <a:pt x="645" y="1912"/>
                  <a:pt x="641" y="1914"/>
                  <a:pt x="637" y="1914"/>
                </a:cubicBezTo>
                <a:cubicBezTo>
                  <a:pt x="631" y="1914"/>
                  <a:pt x="627" y="1906"/>
                  <a:pt x="615" y="1906"/>
                </a:cubicBezTo>
                <a:lnTo>
                  <a:pt x="543" y="1797"/>
                </a:lnTo>
                <a:lnTo>
                  <a:pt x="199" y="1364"/>
                </a:lnTo>
                <a:lnTo>
                  <a:pt x="181" y="1345"/>
                </a:lnTo>
                <a:cubicBezTo>
                  <a:pt x="181" y="1345"/>
                  <a:pt x="181" y="1328"/>
                  <a:pt x="199" y="1328"/>
                </a:cubicBezTo>
                <a:lnTo>
                  <a:pt x="416" y="1164"/>
                </a:lnTo>
                <a:close/>
                <a:moveTo>
                  <a:pt x="218" y="1562"/>
                </a:moveTo>
                <a:lnTo>
                  <a:pt x="434" y="1815"/>
                </a:lnTo>
                <a:lnTo>
                  <a:pt x="307" y="1923"/>
                </a:lnTo>
                <a:lnTo>
                  <a:pt x="90" y="1670"/>
                </a:lnTo>
                <a:lnTo>
                  <a:pt x="218" y="1562"/>
                </a:lnTo>
                <a:close/>
                <a:moveTo>
                  <a:pt x="886" y="1851"/>
                </a:moveTo>
                <a:lnTo>
                  <a:pt x="1121" y="2159"/>
                </a:lnTo>
                <a:lnTo>
                  <a:pt x="994" y="2249"/>
                </a:lnTo>
                <a:lnTo>
                  <a:pt x="760" y="1959"/>
                </a:lnTo>
                <a:lnTo>
                  <a:pt x="796" y="1923"/>
                </a:lnTo>
                <a:lnTo>
                  <a:pt x="886" y="1851"/>
                </a:lnTo>
                <a:close/>
                <a:moveTo>
                  <a:pt x="1059" y="1"/>
                </a:moveTo>
                <a:cubicBezTo>
                  <a:pt x="1020" y="1"/>
                  <a:pt x="980" y="17"/>
                  <a:pt x="940" y="44"/>
                </a:cubicBezTo>
                <a:cubicBezTo>
                  <a:pt x="904" y="80"/>
                  <a:pt x="886" y="135"/>
                  <a:pt x="868" y="188"/>
                </a:cubicBezTo>
                <a:cubicBezTo>
                  <a:pt x="868" y="225"/>
                  <a:pt x="886" y="279"/>
                  <a:pt x="904" y="316"/>
                </a:cubicBezTo>
                <a:lnTo>
                  <a:pt x="524" y="1111"/>
                </a:lnTo>
                <a:lnTo>
                  <a:pt x="524" y="1092"/>
                </a:lnTo>
                <a:cubicBezTo>
                  <a:pt x="507" y="1075"/>
                  <a:pt x="471" y="1056"/>
                  <a:pt x="434" y="1056"/>
                </a:cubicBezTo>
                <a:cubicBezTo>
                  <a:pt x="398" y="1056"/>
                  <a:pt x="380" y="1056"/>
                  <a:pt x="343" y="1075"/>
                </a:cubicBezTo>
                <a:lnTo>
                  <a:pt x="127" y="1255"/>
                </a:lnTo>
                <a:cubicBezTo>
                  <a:pt x="109" y="1273"/>
                  <a:pt x="90" y="1291"/>
                  <a:pt x="90" y="1328"/>
                </a:cubicBezTo>
                <a:cubicBezTo>
                  <a:pt x="73" y="1364"/>
                  <a:pt x="90" y="1400"/>
                  <a:pt x="109" y="1417"/>
                </a:cubicBezTo>
                <a:lnTo>
                  <a:pt x="163" y="1490"/>
                </a:lnTo>
                <a:lnTo>
                  <a:pt x="37" y="1581"/>
                </a:lnTo>
                <a:cubicBezTo>
                  <a:pt x="18" y="1598"/>
                  <a:pt x="1" y="1617"/>
                  <a:pt x="1" y="1653"/>
                </a:cubicBezTo>
                <a:cubicBezTo>
                  <a:pt x="1" y="1670"/>
                  <a:pt x="1" y="1706"/>
                  <a:pt x="18" y="1725"/>
                </a:cubicBezTo>
                <a:lnTo>
                  <a:pt x="218" y="1996"/>
                </a:lnTo>
                <a:cubicBezTo>
                  <a:pt x="235" y="2014"/>
                  <a:pt x="271" y="2032"/>
                  <a:pt x="307" y="2032"/>
                </a:cubicBezTo>
                <a:cubicBezTo>
                  <a:pt x="326" y="2032"/>
                  <a:pt x="343" y="2014"/>
                  <a:pt x="362" y="2014"/>
                </a:cubicBezTo>
                <a:lnTo>
                  <a:pt x="488" y="1906"/>
                </a:lnTo>
                <a:lnTo>
                  <a:pt x="543" y="1959"/>
                </a:lnTo>
                <a:cubicBezTo>
                  <a:pt x="560" y="1996"/>
                  <a:pt x="596" y="2014"/>
                  <a:pt x="633" y="2014"/>
                </a:cubicBezTo>
                <a:lnTo>
                  <a:pt x="669" y="2014"/>
                </a:lnTo>
                <a:lnTo>
                  <a:pt x="922" y="2321"/>
                </a:lnTo>
                <a:cubicBezTo>
                  <a:pt x="922" y="2340"/>
                  <a:pt x="958" y="2357"/>
                  <a:pt x="977" y="2357"/>
                </a:cubicBezTo>
                <a:lnTo>
                  <a:pt x="994" y="2357"/>
                </a:lnTo>
                <a:cubicBezTo>
                  <a:pt x="1013" y="2357"/>
                  <a:pt x="1030" y="2357"/>
                  <a:pt x="1049" y="2340"/>
                </a:cubicBezTo>
                <a:lnTo>
                  <a:pt x="1175" y="2231"/>
                </a:lnTo>
                <a:cubicBezTo>
                  <a:pt x="1230" y="2195"/>
                  <a:pt x="1230" y="2140"/>
                  <a:pt x="1193" y="2104"/>
                </a:cubicBezTo>
                <a:lnTo>
                  <a:pt x="958" y="1779"/>
                </a:lnTo>
                <a:cubicBezTo>
                  <a:pt x="977" y="1743"/>
                  <a:pt x="977" y="1689"/>
                  <a:pt x="940" y="1653"/>
                </a:cubicBezTo>
                <a:lnTo>
                  <a:pt x="940" y="1634"/>
                </a:lnTo>
                <a:lnTo>
                  <a:pt x="1789" y="1453"/>
                </a:lnTo>
                <a:cubicBezTo>
                  <a:pt x="1825" y="1490"/>
                  <a:pt x="1880" y="1526"/>
                  <a:pt x="1916" y="1526"/>
                </a:cubicBezTo>
                <a:lnTo>
                  <a:pt x="1953" y="1526"/>
                </a:lnTo>
                <a:cubicBezTo>
                  <a:pt x="1989" y="1526"/>
                  <a:pt x="2042" y="1508"/>
                  <a:pt x="2078" y="1490"/>
                </a:cubicBezTo>
                <a:cubicBezTo>
                  <a:pt x="2169" y="1417"/>
                  <a:pt x="2187" y="1273"/>
                  <a:pt x="2114" y="1183"/>
                </a:cubicBezTo>
                <a:lnTo>
                  <a:pt x="1230" y="80"/>
                </a:lnTo>
                <a:cubicBezTo>
                  <a:pt x="1211" y="44"/>
                  <a:pt x="1157" y="8"/>
                  <a:pt x="1102" y="8"/>
                </a:cubicBezTo>
                <a:cubicBezTo>
                  <a:pt x="1088" y="3"/>
                  <a:pt x="1074" y="1"/>
                  <a:pt x="1059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0" name="Google Shape;350;p23"/>
          <p:cNvSpPr txBox="1"/>
          <p:nvPr/>
        </p:nvSpPr>
        <p:spPr>
          <a:xfrm>
            <a:off x="387350" y="3267075"/>
            <a:ext cx="3830386" cy="4873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talqinlar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3200" dirty="0">
              <a:solidFill>
                <a:schemeClr val="dk2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351" name="Google Shape;351;p23"/>
          <p:cNvSpPr txBox="1"/>
          <p:nvPr/>
        </p:nvSpPr>
        <p:spPr>
          <a:xfrm>
            <a:off x="14008722" y="2054334"/>
            <a:ext cx="3486227" cy="4235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talqinlarning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mohiyati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o‘zgarmas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-da,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ma’nosi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kontekstda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3200" dirty="0">
              <a:solidFill>
                <a:schemeClr val="dk2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352" name="Google Shape;352;p23"/>
          <p:cNvSpPr txBox="1"/>
          <p:nvPr/>
        </p:nvSpPr>
        <p:spPr>
          <a:xfrm>
            <a:off x="14280073" y="6438522"/>
            <a:ext cx="3097102" cy="308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buClr>
                <a:schemeClr val="dk2"/>
              </a:buClr>
              <a:buSzPts val="1100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sz="3200" b="1" dirty="0">
              <a:solidFill>
                <a:schemeClr val="dk2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pic>
        <p:nvPicPr>
          <p:cNvPr id="36" name="Graphic 2">
            <a:extLst>
              <a:ext uri="{FF2B5EF4-FFF2-40B4-BE49-F238E27FC236}">
                <a16:creationId xmlns:a16="http://schemas.microsoft.com/office/drawing/2014/main" xmlns="" id="{B7ADF99A-2BE2-4411-8787-03F858369B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3E7EDA94-EF56-4A24-97AE-56E674C89B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5AFC0724-A97D-46C8-9D88-8935290ED06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1" name="Google Shape;9631;p37"/>
          <p:cNvSpPr txBox="1">
            <a:spLocks noGrp="1"/>
          </p:cNvSpPr>
          <p:nvPr>
            <p:ph type="title"/>
          </p:nvPr>
        </p:nvSpPr>
        <p:spPr>
          <a:xfrm>
            <a:off x="6596112" y="1681392"/>
            <a:ext cx="8633663" cy="667761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arixiy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xaritalar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jadvallari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632" name="Google Shape;9632;p37"/>
          <p:cNvGrpSpPr/>
          <p:nvPr/>
        </p:nvGrpSpPr>
        <p:grpSpPr>
          <a:xfrm>
            <a:off x="826808" y="2148417"/>
            <a:ext cx="7338289" cy="7486627"/>
            <a:chOff x="420114" y="919226"/>
            <a:chExt cx="3728700" cy="3804073"/>
          </a:xfrm>
        </p:grpSpPr>
        <p:cxnSp>
          <p:nvCxnSpPr>
            <p:cNvPr id="9633" name="Google Shape;9633;p37"/>
            <p:cNvCxnSpPr/>
            <p:nvPr/>
          </p:nvCxnSpPr>
          <p:spPr>
            <a:xfrm>
              <a:off x="2285918" y="1069960"/>
              <a:ext cx="0" cy="3407398"/>
            </a:xfrm>
            <a:prstGeom prst="straightConnector1">
              <a:avLst/>
            </a:prstGeom>
            <a:noFill/>
            <a:ln w="7620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9634" name="Google Shape;9634;p37"/>
            <p:cNvSpPr/>
            <p:nvPr/>
          </p:nvSpPr>
          <p:spPr>
            <a:xfrm rot="410688">
              <a:off x="606756" y="1107297"/>
              <a:ext cx="3355415" cy="3332158"/>
            </a:xfrm>
            <a:prstGeom prst="arc">
              <a:avLst>
                <a:gd name="adj1" fmla="val 16203055"/>
                <a:gd name="adj2" fmla="val 5397003"/>
              </a:avLst>
            </a:prstGeom>
            <a:noFill/>
            <a:ln w="762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9635" name="Google Shape;9635;p37"/>
            <p:cNvGrpSpPr/>
            <p:nvPr/>
          </p:nvGrpSpPr>
          <p:grpSpPr>
            <a:xfrm>
              <a:off x="784157" y="1433169"/>
              <a:ext cx="3000903" cy="2615409"/>
              <a:chOff x="6000100" y="3076250"/>
              <a:chExt cx="587871" cy="512373"/>
            </a:xfrm>
          </p:grpSpPr>
          <p:sp>
            <p:nvSpPr>
              <p:cNvPr id="9636" name="Google Shape;9636;p37"/>
              <p:cNvSpPr/>
              <p:nvPr/>
            </p:nvSpPr>
            <p:spPr>
              <a:xfrm>
                <a:off x="6000100" y="3076250"/>
                <a:ext cx="587871" cy="512373"/>
              </a:xfrm>
              <a:custGeom>
                <a:avLst/>
                <a:gdLst/>
                <a:ahLst/>
                <a:cxnLst/>
                <a:rect l="l" t="t" r="r" b="b"/>
                <a:pathLst>
                  <a:path w="101884" h="88838" extrusionOk="0">
                    <a:moveTo>
                      <a:pt x="50272" y="0"/>
                    </a:moveTo>
                    <a:cubicBezTo>
                      <a:pt x="31897" y="0"/>
                      <a:pt x="14791" y="11087"/>
                      <a:pt x="8322" y="29000"/>
                    </a:cubicBezTo>
                    <a:cubicBezTo>
                      <a:pt x="1" y="51995"/>
                      <a:pt x="12332" y="77546"/>
                      <a:pt x="35878" y="86063"/>
                    </a:cubicBezTo>
                    <a:cubicBezTo>
                      <a:pt x="41078" y="87945"/>
                      <a:pt x="46391" y="88838"/>
                      <a:pt x="51602" y="88838"/>
                    </a:cubicBezTo>
                    <a:cubicBezTo>
                      <a:pt x="69970" y="88838"/>
                      <a:pt x="87079" y="77751"/>
                      <a:pt x="93562" y="59838"/>
                    </a:cubicBezTo>
                    <a:cubicBezTo>
                      <a:pt x="101883" y="36843"/>
                      <a:pt x="89534" y="11292"/>
                      <a:pt x="66006" y="2775"/>
                    </a:cubicBezTo>
                    <a:cubicBezTo>
                      <a:pt x="60802" y="893"/>
                      <a:pt x="55486" y="0"/>
                      <a:pt x="5027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grpSp>
            <p:nvGrpSpPr>
              <p:cNvPr id="9637" name="Google Shape;9637;p37"/>
              <p:cNvGrpSpPr/>
              <p:nvPr/>
            </p:nvGrpSpPr>
            <p:grpSpPr>
              <a:xfrm>
                <a:off x="6031360" y="3076713"/>
                <a:ext cx="539107" cy="480965"/>
                <a:chOff x="6031360" y="3076713"/>
                <a:chExt cx="539107" cy="480965"/>
              </a:xfrm>
            </p:grpSpPr>
            <p:sp>
              <p:nvSpPr>
                <p:cNvPr id="9638" name="Google Shape;9638;p37"/>
                <p:cNvSpPr/>
                <p:nvPr/>
              </p:nvSpPr>
              <p:spPr>
                <a:xfrm>
                  <a:off x="6160232" y="3107767"/>
                  <a:ext cx="410235" cy="4499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098" h="78008" extrusionOk="0">
                      <a:moveTo>
                        <a:pt x="36108" y="3531"/>
                      </a:moveTo>
                      <a:lnTo>
                        <a:pt x="36835" y="4631"/>
                      </a:lnTo>
                      <a:cubicBezTo>
                        <a:pt x="36551" y="4826"/>
                        <a:pt x="36268" y="5039"/>
                        <a:pt x="35948" y="5217"/>
                      </a:cubicBezTo>
                      <a:cubicBezTo>
                        <a:pt x="35043" y="5749"/>
                        <a:pt x="34635" y="6459"/>
                        <a:pt x="35132" y="7488"/>
                      </a:cubicBezTo>
                      <a:cubicBezTo>
                        <a:pt x="35486" y="8208"/>
                        <a:pt x="35984" y="8561"/>
                        <a:pt x="36635" y="8561"/>
                      </a:cubicBezTo>
                      <a:cubicBezTo>
                        <a:pt x="36866" y="8561"/>
                        <a:pt x="37116" y="8517"/>
                        <a:pt x="37385" y="8428"/>
                      </a:cubicBezTo>
                      <a:cubicBezTo>
                        <a:pt x="37776" y="8304"/>
                        <a:pt x="38184" y="8198"/>
                        <a:pt x="38752" y="8056"/>
                      </a:cubicBezTo>
                      <a:lnTo>
                        <a:pt x="38752" y="8056"/>
                      </a:lnTo>
                      <a:cubicBezTo>
                        <a:pt x="38412" y="9075"/>
                        <a:pt x="37909" y="9331"/>
                        <a:pt x="37373" y="9331"/>
                      </a:cubicBezTo>
                      <a:cubicBezTo>
                        <a:pt x="36833" y="9331"/>
                        <a:pt x="36258" y="9072"/>
                        <a:pt x="35779" y="9072"/>
                      </a:cubicBezTo>
                      <a:cubicBezTo>
                        <a:pt x="35690" y="9072"/>
                        <a:pt x="35604" y="9081"/>
                        <a:pt x="35522" y="9102"/>
                      </a:cubicBezTo>
                      <a:lnTo>
                        <a:pt x="33162" y="11977"/>
                      </a:lnTo>
                      <a:lnTo>
                        <a:pt x="28585" y="11037"/>
                      </a:lnTo>
                      <a:lnTo>
                        <a:pt x="31832" y="10238"/>
                      </a:lnTo>
                      <a:cubicBezTo>
                        <a:pt x="32825" y="8162"/>
                        <a:pt x="33127" y="7062"/>
                        <a:pt x="32914" y="6228"/>
                      </a:cubicBezTo>
                      <a:lnTo>
                        <a:pt x="36108" y="3531"/>
                      </a:lnTo>
                      <a:close/>
                      <a:moveTo>
                        <a:pt x="38947" y="36232"/>
                      </a:moveTo>
                      <a:lnTo>
                        <a:pt x="38947" y="36232"/>
                      </a:lnTo>
                      <a:cubicBezTo>
                        <a:pt x="40402" y="36374"/>
                        <a:pt x="40561" y="37705"/>
                        <a:pt x="41253" y="38486"/>
                      </a:cubicBezTo>
                      <a:cubicBezTo>
                        <a:pt x="40278" y="40029"/>
                        <a:pt x="42194" y="41076"/>
                        <a:pt x="41963" y="42673"/>
                      </a:cubicBezTo>
                      <a:cubicBezTo>
                        <a:pt x="41786" y="43862"/>
                        <a:pt x="42833" y="45264"/>
                        <a:pt x="43241" y="46648"/>
                      </a:cubicBezTo>
                      <a:cubicBezTo>
                        <a:pt x="43560" y="47641"/>
                        <a:pt x="43507" y="48741"/>
                        <a:pt x="43046" y="49699"/>
                      </a:cubicBezTo>
                      <a:lnTo>
                        <a:pt x="40473" y="45760"/>
                      </a:lnTo>
                      <a:cubicBezTo>
                        <a:pt x="41449" y="42726"/>
                        <a:pt x="39160" y="39728"/>
                        <a:pt x="38947" y="36232"/>
                      </a:cubicBezTo>
                      <a:close/>
                      <a:moveTo>
                        <a:pt x="36430" y="1"/>
                      </a:moveTo>
                      <a:cubicBezTo>
                        <a:pt x="35873" y="1"/>
                        <a:pt x="35316" y="87"/>
                        <a:pt x="34759" y="284"/>
                      </a:cubicBezTo>
                      <a:cubicBezTo>
                        <a:pt x="33659" y="657"/>
                        <a:pt x="32346" y="870"/>
                        <a:pt x="31885" y="2005"/>
                      </a:cubicBezTo>
                      <a:cubicBezTo>
                        <a:pt x="31264" y="3567"/>
                        <a:pt x="29809" y="3549"/>
                        <a:pt x="28656" y="3992"/>
                      </a:cubicBezTo>
                      <a:cubicBezTo>
                        <a:pt x="26331" y="4826"/>
                        <a:pt x="26012" y="5465"/>
                        <a:pt x="27006" y="7683"/>
                      </a:cubicBezTo>
                      <a:lnTo>
                        <a:pt x="29791" y="7736"/>
                      </a:lnTo>
                      <a:lnTo>
                        <a:pt x="29046" y="10327"/>
                      </a:lnTo>
                      <a:lnTo>
                        <a:pt x="28425" y="7736"/>
                      </a:lnTo>
                      <a:lnTo>
                        <a:pt x="26633" y="11143"/>
                      </a:lnTo>
                      <a:cubicBezTo>
                        <a:pt x="25746" y="11374"/>
                        <a:pt x="24734" y="11391"/>
                        <a:pt x="24113" y="11870"/>
                      </a:cubicBezTo>
                      <a:cubicBezTo>
                        <a:pt x="22960" y="12775"/>
                        <a:pt x="21328" y="12509"/>
                        <a:pt x="20352" y="13680"/>
                      </a:cubicBezTo>
                      <a:lnTo>
                        <a:pt x="19695" y="12900"/>
                      </a:lnTo>
                      <a:lnTo>
                        <a:pt x="18808" y="14106"/>
                      </a:lnTo>
                      <a:cubicBezTo>
                        <a:pt x="18523" y="13971"/>
                        <a:pt x="18518" y="13452"/>
                        <a:pt x="18160" y="13452"/>
                      </a:cubicBezTo>
                      <a:cubicBezTo>
                        <a:pt x="18049" y="13452"/>
                        <a:pt x="17905" y="13501"/>
                        <a:pt x="17708" y="13627"/>
                      </a:cubicBezTo>
                      <a:lnTo>
                        <a:pt x="18560" y="17193"/>
                      </a:lnTo>
                      <a:cubicBezTo>
                        <a:pt x="17972" y="17718"/>
                        <a:pt x="17385" y="18062"/>
                        <a:pt x="16823" y="18062"/>
                      </a:cubicBezTo>
                      <a:cubicBezTo>
                        <a:pt x="16435" y="18062"/>
                        <a:pt x="16059" y="17897"/>
                        <a:pt x="15703" y="17513"/>
                      </a:cubicBezTo>
                      <a:cubicBezTo>
                        <a:pt x="14869" y="16626"/>
                        <a:pt x="13929" y="16750"/>
                        <a:pt x="13112" y="16643"/>
                      </a:cubicBezTo>
                      <a:lnTo>
                        <a:pt x="11196" y="21381"/>
                      </a:lnTo>
                      <a:cubicBezTo>
                        <a:pt x="11922" y="22616"/>
                        <a:pt x="12753" y="22986"/>
                        <a:pt x="13632" y="22986"/>
                      </a:cubicBezTo>
                      <a:cubicBezTo>
                        <a:pt x="14835" y="22986"/>
                        <a:pt x="16130" y="22292"/>
                        <a:pt x="17371" y="22179"/>
                      </a:cubicBezTo>
                      <a:lnTo>
                        <a:pt x="17868" y="20618"/>
                      </a:lnTo>
                      <a:cubicBezTo>
                        <a:pt x="19961" y="20600"/>
                        <a:pt x="19961" y="20600"/>
                        <a:pt x="21594" y="18879"/>
                      </a:cubicBezTo>
                      <a:lnTo>
                        <a:pt x="22587" y="19784"/>
                      </a:lnTo>
                      <a:lnTo>
                        <a:pt x="24646" y="19181"/>
                      </a:lnTo>
                      <a:lnTo>
                        <a:pt x="28762" y="24788"/>
                      </a:lnTo>
                      <a:lnTo>
                        <a:pt x="24930" y="23971"/>
                      </a:lnTo>
                      <a:lnTo>
                        <a:pt x="24930" y="23971"/>
                      </a:lnTo>
                      <a:lnTo>
                        <a:pt x="26544" y="25746"/>
                      </a:lnTo>
                      <a:cubicBezTo>
                        <a:pt x="28177" y="25604"/>
                        <a:pt x="29507" y="24930"/>
                        <a:pt x="30182" y="23209"/>
                      </a:cubicBezTo>
                      <a:cubicBezTo>
                        <a:pt x="29738" y="22747"/>
                        <a:pt x="29365" y="22321"/>
                        <a:pt x="28957" y="21949"/>
                      </a:cubicBezTo>
                      <a:cubicBezTo>
                        <a:pt x="28017" y="21150"/>
                        <a:pt x="27165" y="20352"/>
                        <a:pt x="27502" y="18400"/>
                      </a:cubicBezTo>
                      <a:lnTo>
                        <a:pt x="27502" y="18400"/>
                      </a:lnTo>
                      <a:cubicBezTo>
                        <a:pt x="28336" y="19678"/>
                        <a:pt x="28709" y="20902"/>
                        <a:pt x="29472" y="21239"/>
                      </a:cubicBezTo>
                      <a:cubicBezTo>
                        <a:pt x="30678" y="21771"/>
                        <a:pt x="30785" y="22641"/>
                        <a:pt x="30927" y="23617"/>
                      </a:cubicBezTo>
                      <a:cubicBezTo>
                        <a:pt x="31016" y="24255"/>
                        <a:pt x="30874" y="24965"/>
                        <a:pt x="31087" y="25551"/>
                      </a:cubicBezTo>
                      <a:cubicBezTo>
                        <a:pt x="31282" y="26083"/>
                        <a:pt x="31832" y="26473"/>
                        <a:pt x="32187" y="26952"/>
                      </a:cubicBezTo>
                      <a:cubicBezTo>
                        <a:pt x="32275" y="27077"/>
                        <a:pt x="32329" y="27236"/>
                        <a:pt x="32329" y="27396"/>
                      </a:cubicBezTo>
                      <a:lnTo>
                        <a:pt x="34369" y="26225"/>
                      </a:lnTo>
                      <a:cubicBezTo>
                        <a:pt x="33860" y="25322"/>
                        <a:pt x="33670" y="24632"/>
                        <a:pt x="34867" y="24632"/>
                      </a:cubicBezTo>
                      <a:cubicBezTo>
                        <a:pt x="34964" y="24632"/>
                        <a:pt x="35070" y="24636"/>
                        <a:pt x="35185" y="24646"/>
                      </a:cubicBezTo>
                      <a:cubicBezTo>
                        <a:pt x="35416" y="25462"/>
                        <a:pt x="35718" y="26189"/>
                        <a:pt x="35753" y="26917"/>
                      </a:cubicBezTo>
                      <a:cubicBezTo>
                        <a:pt x="35859" y="28390"/>
                        <a:pt x="37013" y="29011"/>
                        <a:pt x="38024" y="29224"/>
                      </a:cubicBezTo>
                      <a:cubicBezTo>
                        <a:pt x="38126" y="29247"/>
                        <a:pt x="38227" y="29254"/>
                        <a:pt x="38330" y="29254"/>
                      </a:cubicBezTo>
                      <a:cubicBezTo>
                        <a:pt x="38476" y="29254"/>
                        <a:pt x="38623" y="29240"/>
                        <a:pt x="38773" y="29240"/>
                      </a:cubicBezTo>
                      <a:cubicBezTo>
                        <a:pt x="39073" y="29240"/>
                        <a:pt x="39384" y="29296"/>
                        <a:pt x="39710" y="29632"/>
                      </a:cubicBezTo>
                      <a:cubicBezTo>
                        <a:pt x="39812" y="29734"/>
                        <a:pt x="39986" y="29769"/>
                        <a:pt x="40202" y="29769"/>
                      </a:cubicBezTo>
                      <a:cubicBezTo>
                        <a:pt x="40620" y="29769"/>
                        <a:pt x="41193" y="29637"/>
                        <a:pt x="41697" y="29614"/>
                      </a:cubicBezTo>
                      <a:lnTo>
                        <a:pt x="41697" y="29614"/>
                      </a:lnTo>
                      <a:cubicBezTo>
                        <a:pt x="41182" y="31175"/>
                        <a:pt x="41608" y="32825"/>
                        <a:pt x="39657" y="33517"/>
                      </a:cubicBezTo>
                      <a:cubicBezTo>
                        <a:pt x="37368" y="32683"/>
                        <a:pt x="34369" y="33198"/>
                        <a:pt x="32488" y="30608"/>
                      </a:cubicBezTo>
                      <a:cubicBezTo>
                        <a:pt x="32240" y="30253"/>
                        <a:pt x="31388" y="30306"/>
                        <a:pt x="30820" y="30217"/>
                      </a:cubicBezTo>
                      <a:cubicBezTo>
                        <a:pt x="30607" y="30217"/>
                        <a:pt x="30395" y="30270"/>
                        <a:pt x="30182" y="30324"/>
                      </a:cubicBezTo>
                      <a:lnTo>
                        <a:pt x="29507" y="32151"/>
                      </a:lnTo>
                      <a:cubicBezTo>
                        <a:pt x="27875" y="31246"/>
                        <a:pt x="26686" y="29969"/>
                        <a:pt x="25373" y="29259"/>
                      </a:cubicBezTo>
                      <a:cubicBezTo>
                        <a:pt x="23918" y="28496"/>
                        <a:pt x="23794" y="27431"/>
                        <a:pt x="23794" y="26456"/>
                      </a:cubicBezTo>
                      <a:cubicBezTo>
                        <a:pt x="23808" y="24745"/>
                        <a:pt x="23906" y="24354"/>
                        <a:pt x="23055" y="24354"/>
                      </a:cubicBezTo>
                      <a:cubicBezTo>
                        <a:pt x="22802" y="24354"/>
                        <a:pt x="22466" y="24388"/>
                        <a:pt x="22020" y="24433"/>
                      </a:cubicBezTo>
                      <a:cubicBezTo>
                        <a:pt x="21712" y="24458"/>
                        <a:pt x="21377" y="24558"/>
                        <a:pt x="21074" y="24558"/>
                      </a:cubicBezTo>
                      <a:cubicBezTo>
                        <a:pt x="20958" y="24558"/>
                        <a:pt x="20846" y="24543"/>
                        <a:pt x="20742" y="24504"/>
                      </a:cubicBezTo>
                      <a:cubicBezTo>
                        <a:pt x="20157" y="24291"/>
                        <a:pt x="19678" y="23670"/>
                        <a:pt x="19092" y="23546"/>
                      </a:cubicBezTo>
                      <a:cubicBezTo>
                        <a:pt x="19019" y="23530"/>
                        <a:pt x="18944" y="23524"/>
                        <a:pt x="18868" y="23524"/>
                      </a:cubicBezTo>
                      <a:cubicBezTo>
                        <a:pt x="18388" y="23524"/>
                        <a:pt x="17849" y="23788"/>
                        <a:pt x="17363" y="23788"/>
                      </a:cubicBezTo>
                      <a:cubicBezTo>
                        <a:pt x="17305" y="23788"/>
                        <a:pt x="17249" y="23784"/>
                        <a:pt x="17193" y="23776"/>
                      </a:cubicBezTo>
                      <a:cubicBezTo>
                        <a:pt x="17025" y="23751"/>
                        <a:pt x="16855" y="23741"/>
                        <a:pt x="16686" y="23741"/>
                      </a:cubicBezTo>
                      <a:cubicBezTo>
                        <a:pt x="15885" y="23741"/>
                        <a:pt x="15077" y="23971"/>
                        <a:pt x="14280" y="23971"/>
                      </a:cubicBezTo>
                      <a:cubicBezTo>
                        <a:pt x="13809" y="23971"/>
                        <a:pt x="13342" y="23890"/>
                        <a:pt x="12882" y="23634"/>
                      </a:cubicBezTo>
                      <a:cubicBezTo>
                        <a:pt x="12688" y="23891"/>
                        <a:pt x="12389" y="23939"/>
                        <a:pt x="12067" y="23939"/>
                      </a:cubicBezTo>
                      <a:cubicBezTo>
                        <a:pt x="11878" y="23939"/>
                        <a:pt x="11682" y="23923"/>
                        <a:pt x="11494" y="23923"/>
                      </a:cubicBezTo>
                      <a:cubicBezTo>
                        <a:pt x="11005" y="23923"/>
                        <a:pt x="10573" y="24032"/>
                        <a:pt x="10486" y="24823"/>
                      </a:cubicBezTo>
                      <a:cubicBezTo>
                        <a:pt x="8943" y="25125"/>
                        <a:pt x="8925" y="26935"/>
                        <a:pt x="7594" y="27644"/>
                      </a:cubicBezTo>
                      <a:cubicBezTo>
                        <a:pt x="6636" y="28159"/>
                        <a:pt x="5270" y="28461"/>
                        <a:pt x="4720" y="29365"/>
                      </a:cubicBezTo>
                      <a:cubicBezTo>
                        <a:pt x="3992" y="30554"/>
                        <a:pt x="2733" y="30874"/>
                        <a:pt x="1899" y="31779"/>
                      </a:cubicBezTo>
                      <a:cubicBezTo>
                        <a:pt x="1420" y="32311"/>
                        <a:pt x="1100" y="33021"/>
                        <a:pt x="692" y="33695"/>
                      </a:cubicBezTo>
                      <a:lnTo>
                        <a:pt x="2058" y="34529"/>
                      </a:lnTo>
                      <a:lnTo>
                        <a:pt x="0" y="40331"/>
                      </a:lnTo>
                      <a:cubicBezTo>
                        <a:pt x="568" y="41839"/>
                        <a:pt x="1828" y="42460"/>
                        <a:pt x="1579" y="43844"/>
                      </a:cubicBezTo>
                      <a:cubicBezTo>
                        <a:pt x="1526" y="44093"/>
                        <a:pt x="4542" y="47659"/>
                        <a:pt x="4720" y="47677"/>
                      </a:cubicBezTo>
                      <a:cubicBezTo>
                        <a:pt x="6407" y="47823"/>
                        <a:pt x="7973" y="48589"/>
                        <a:pt x="9698" y="48589"/>
                      </a:cubicBezTo>
                      <a:cubicBezTo>
                        <a:pt x="10059" y="48589"/>
                        <a:pt x="10428" y="48555"/>
                        <a:pt x="10806" y="48475"/>
                      </a:cubicBezTo>
                      <a:cubicBezTo>
                        <a:pt x="10987" y="48438"/>
                        <a:pt x="11194" y="48420"/>
                        <a:pt x="11413" y="48420"/>
                      </a:cubicBezTo>
                      <a:cubicBezTo>
                        <a:pt x="12352" y="48420"/>
                        <a:pt x="13516" y="48748"/>
                        <a:pt x="13875" y="49309"/>
                      </a:cubicBezTo>
                      <a:cubicBezTo>
                        <a:pt x="14692" y="50587"/>
                        <a:pt x="15916" y="50622"/>
                        <a:pt x="17140" y="51048"/>
                      </a:cubicBezTo>
                      <a:lnTo>
                        <a:pt x="16076" y="56140"/>
                      </a:lnTo>
                      <a:cubicBezTo>
                        <a:pt x="17477" y="57542"/>
                        <a:pt x="16874" y="59405"/>
                        <a:pt x="17513" y="60896"/>
                      </a:cubicBezTo>
                      <a:cubicBezTo>
                        <a:pt x="17939" y="61907"/>
                        <a:pt x="17566" y="62439"/>
                        <a:pt x="17105" y="63291"/>
                      </a:cubicBezTo>
                      <a:cubicBezTo>
                        <a:pt x="16484" y="64409"/>
                        <a:pt x="14922" y="65544"/>
                        <a:pt x="15526" y="66751"/>
                      </a:cubicBezTo>
                      <a:cubicBezTo>
                        <a:pt x="16359" y="68454"/>
                        <a:pt x="16218" y="70264"/>
                        <a:pt x="16218" y="71879"/>
                      </a:cubicBezTo>
                      <a:cubicBezTo>
                        <a:pt x="16218" y="73795"/>
                        <a:pt x="17726" y="75427"/>
                        <a:pt x="16697" y="77361"/>
                      </a:cubicBezTo>
                      <a:cubicBezTo>
                        <a:pt x="17566" y="77539"/>
                        <a:pt x="18134" y="77610"/>
                        <a:pt x="18684" y="77787"/>
                      </a:cubicBezTo>
                      <a:cubicBezTo>
                        <a:pt x="19160" y="77941"/>
                        <a:pt x="19615" y="78007"/>
                        <a:pt x="20054" y="78007"/>
                      </a:cubicBezTo>
                      <a:cubicBezTo>
                        <a:pt x="21942" y="78007"/>
                        <a:pt x="23543" y="76798"/>
                        <a:pt x="25284" y="76208"/>
                      </a:cubicBezTo>
                      <a:cubicBezTo>
                        <a:pt x="25497" y="74416"/>
                        <a:pt x="27183" y="74310"/>
                        <a:pt x="28336" y="73671"/>
                      </a:cubicBezTo>
                      <a:cubicBezTo>
                        <a:pt x="29472" y="73032"/>
                        <a:pt x="29064" y="71826"/>
                        <a:pt x="29436" y="71240"/>
                      </a:cubicBezTo>
                      <a:cubicBezTo>
                        <a:pt x="30359" y="70814"/>
                        <a:pt x="31051" y="70495"/>
                        <a:pt x="31761" y="70175"/>
                      </a:cubicBezTo>
                      <a:cubicBezTo>
                        <a:pt x="32701" y="69750"/>
                        <a:pt x="34032" y="69998"/>
                        <a:pt x="34351" y="68472"/>
                      </a:cubicBezTo>
                      <a:cubicBezTo>
                        <a:pt x="34564" y="67407"/>
                        <a:pt x="35593" y="66680"/>
                        <a:pt x="35682" y="65456"/>
                      </a:cubicBezTo>
                      <a:cubicBezTo>
                        <a:pt x="35789" y="64196"/>
                        <a:pt x="36179" y="62972"/>
                        <a:pt x="36427" y="61783"/>
                      </a:cubicBezTo>
                      <a:cubicBezTo>
                        <a:pt x="38255" y="60576"/>
                        <a:pt x="39869" y="58979"/>
                        <a:pt x="41786" y="58376"/>
                      </a:cubicBezTo>
                      <a:cubicBezTo>
                        <a:pt x="44997" y="57365"/>
                        <a:pt x="46843" y="55306"/>
                        <a:pt x="48156" y="52432"/>
                      </a:cubicBezTo>
                      <a:cubicBezTo>
                        <a:pt x="47847" y="52304"/>
                        <a:pt x="47534" y="52259"/>
                        <a:pt x="47221" y="52259"/>
                      </a:cubicBezTo>
                      <a:cubicBezTo>
                        <a:pt x="46487" y="52259"/>
                        <a:pt x="45750" y="52505"/>
                        <a:pt x="45050" y="52505"/>
                      </a:cubicBezTo>
                      <a:cubicBezTo>
                        <a:pt x="44519" y="52505"/>
                        <a:pt x="44011" y="52363"/>
                        <a:pt x="43542" y="51864"/>
                      </a:cubicBezTo>
                      <a:cubicBezTo>
                        <a:pt x="44838" y="50108"/>
                        <a:pt x="44909" y="50037"/>
                        <a:pt x="46293" y="49859"/>
                      </a:cubicBezTo>
                      <a:cubicBezTo>
                        <a:pt x="49646" y="49451"/>
                        <a:pt x="52822" y="48599"/>
                        <a:pt x="55395" y="46222"/>
                      </a:cubicBezTo>
                      <a:cubicBezTo>
                        <a:pt x="55484" y="45760"/>
                        <a:pt x="55697" y="45281"/>
                        <a:pt x="55643" y="44838"/>
                      </a:cubicBezTo>
                      <a:cubicBezTo>
                        <a:pt x="55519" y="44022"/>
                        <a:pt x="55359" y="43205"/>
                        <a:pt x="55164" y="42389"/>
                      </a:cubicBezTo>
                      <a:lnTo>
                        <a:pt x="54224" y="42886"/>
                      </a:lnTo>
                      <a:lnTo>
                        <a:pt x="53887" y="41254"/>
                      </a:lnTo>
                      <a:lnTo>
                        <a:pt x="53017" y="42655"/>
                      </a:lnTo>
                      <a:cubicBezTo>
                        <a:pt x="51775" y="40810"/>
                        <a:pt x="49327" y="39763"/>
                        <a:pt x="49735" y="36906"/>
                      </a:cubicBezTo>
                      <a:lnTo>
                        <a:pt x="49735" y="36906"/>
                      </a:lnTo>
                      <a:cubicBezTo>
                        <a:pt x="51738" y="37643"/>
                        <a:pt x="51709" y="40841"/>
                        <a:pt x="54224" y="40841"/>
                      </a:cubicBezTo>
                      <a:cubicBezTo>
                        <a:pt x="54315" y="40841"/>
                        <a:pt x="54410" y="40836"/>
                        <a:pt x="54508" y="40828"/>
                      </a:cubicBezTo>
                      <a:cubicBezTo>
                        <a:pt x="55927" y="42620"/>
                        <a:pt x="57968" y="43134"/>
                        <a:pt x="59831" y="43365"/>
                      </a:cubicBezTo>
                      <a:lnTo>
                        <a:pt x="61091" y="47286"/>
                      </a:lnTo>
                      <a:lnTo>
                        <a:pt x="62244" y="46683"/>
                      </a:lnTo>
                      <a:lnTo>
                        <a:pt x="61215" y="57010"/>
                      </a:lnTo>
                      <a:cubicBezTo>
                        <a:pt x="61641" y="57382"/>
                        <a:pt x="62102" y="57613"/>
                        <a:pt x="62208" y="57950"/>
                      </a:cubicBezTo>
                      <a:cubicBezTo>
                        <a:pt x="62350" y="58411"/>
                        <a:pt x="62226" y="58944"/>
                        <a:pt x="62226" y="59547"/>
                      </a:cubicBezTo>
                      <a:cubicBezTo>
                        <a:pt x="64054" y="58323"/>
                        <a:pt x="61783" y="56531"/>
                        <a:pt x="63397" y="55164"/>
                      </a:cubicBezTo>
                      <a:cubicBezTo>
                        <a:pt x="64338" y="54348"/>
                        <a:pt x="63894" y="52503"/>
                        <a:pt x="65420" y="51421"/>
                      </a:cubicBezTo>
                      <a:cubicBezTo>
                        <a:pt x="66236" y="50835"/>
                        <a:pt x="66627" y="49575"/>
                        <a:pt x="67407" y="48670"/>
                      </a:cubicBezTo>
                      <a:cubicBezTo>
                        <a:pt x="71098" y="31370"/>
                        <a:pt x="63805" y="13556"/>
                        <a:pt x="49451" y="3265"/>
                      </a:cubicBezTo>
                      <a:lnTo>
                        <a:pt x="47836" y="4223"/>
                      </a:lnTo>
                      <a:lnTo>
                        <a:pt x="47286" y="3425"/>
                      </a:lnTo>
                      <a:lnTo>
                        <a:pt x="45068" y="5465"/>
                      </a:lnTo>
                      <a:lnTo>
                        <a:pt x="44802" y="2963"/>
                      </a:lnTo>
                      <a:cubicBezTo>
                        <a:pt x="44483" y="4383"/>
                        <a:pt x="44412" y="5554"/>
                        <a:pt x="43383" y="6193"/>
                      </a:cubicBezTo>
                      <a:lnTo>
                        <a:pt x="41094" y="4844"/>
                      </a:lnTo>
                      <a:lnTo>
                        <a:pt x="41253" y="4702"/>
                      </a:lnTo>
                      <a:lnTo>
                        <a:pt x="43436" y="4525"/>
                      </a:lnTo>
                      <a:cubicBezTo>
                        <a:pt x="43312" y="3975"/>
                        <a:pt x="43329" y="3673"/>
                        <a:pt x="43205" y="3567"/>
                      </a:cubicBezTo>
                      <a:cubicBezTo>
                        <a:pt x="41857" y="2502"/>
                        <a:pt x="40153" y="1934"/>
                        <a:pt x="38929" y="657"/>
                      </a:cubicBezTo>
                      <a:cubicBezTo>
                        <a:pt x="38787" y="497"/>
                        <a:pt x="38592" y="390"/>
                        <a:pt x="38379" y="319"/>
                      </a:cubicBezTo>
                      <a:cubicBezTo>
                        <a:pt x="37729" y="119"/>
                        <a:pt x="37080" y="1"/>
                        <a:pt x="36430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9639" name="Google Shape;9639;p37"/>
                <p:cNvSpPr/>
                <p:nvPr/>
              </p:nvSpPr>
              <p:spPr>
                <a:xfrm>
                  <a:off x="6031360" y="3319580"/>
                  <a:ext cx="62149" cy="151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71" h="26208" extrusionOk="0">
                      <a:moveTo>
                        <a:pt x="266" y="1"/>
                      </a:moveTo>
                      <a:lnTo>
                        <a:pt x="266" y="1"/>
                      </a:lnTo>
                      <a:cubicBezTo>
                        <a:pt x="0" y="9316"/>
                        <a:pt x="2679" y="18489"/>
                        <a:pt x="7914" y="26208"/>
                      </a:cubicBezTo>
                      <a:lnTo>
                        <a:pt x="9014" y="25995"/>
                      </a:lnTo>
                      <a:cubicBezTo>
                        <a:pt x="9954" y="24078"/>
                        <a:pt x="9617" y="22073"/>
                        <a:pt x="9475" y="20068"/>
                      </a:cubicBezTo>
                      <a:cubicBezTo>
                        <a:pt x="9422" y="19412"/>
                        <a:pt x="9120" y="18347"/>
                        <a:pt x="9386" y="18188"/>
                      </a:cubicBezTo>
                      <a:cubicBezTo>
                        <a:pt x="10753" y="17336"/>
                        <a:pt x="10274" y="15881"/>
                        <a:pt x="10770" y="14834"/>
                      </a:cubicBezTo>
                      <a:cubicBezTo>
                        <a:pt x="9777" y="13415"/>
                        <a:pt x="8890" y="12137"/>
                        <a:pt x="7328" y="11161"/>
                      </a:cubicBezTo>
                      <a:cubicBezTo>
                        <a:pt x="5270" y="9901"/>
                        <a:pt x="3194" y="8216"/>
                        <a:pt x="3247" y="5235"/>
                      </a:cubicBezTo>
                      <a:cubicBezTo>
                        <a:pt x="3265" y="4649"/>
                        <a:pt x="2999" y="3709"/>
                        <a:pt x="2591" y="3514"/>
                      </a:cubicBezTo>
                      <a:cubicBezTo>
                        <a:pt x="1295" y="2893"/>
                        <a:pt x="479" y="1562"/>
                        <a:pt x="408" y="604"/>
                      </a:cubicBezTo>
                      <a:cubicBezTo>
                        <a:pt x="373" y="391"/>
                        <a:pt x="337" y="196"/>
                        <a:pt x="266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9640" name="Google Shape;9640;p37"/>
                <p:cNvSpPr/>
                <p:nvPr/>
              </p:nvSpPr>
              <p:spPr>
                <a:xfrm>
                  <a:off x="6189159" y="3076713"/>
                  <a:ext cx="117131" cy="358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300" h="6219" extrusionOk="0">
                      <a:moveTo>
                        <a:pt x="17629" y="0"/>
                      </a:moveTo>
                      <a:cubicBezTo>
                        <a:pt x="12187" y="0"/>
                        <a:pt x="6775" y="976"/>
                        <a:pt x="1651" y="2882"/>
                      </a:cubicBezTo>
                      <a:cubicBezTo>
                        <a:pt x="1207" y="3344"/>
                        <a:pt x="764" y="3823"/>
                        <a:pt x="302" y="4266"/>
                      </a:cubicBezTo>
                      <a:cubicBezTo>
                        <a:pt x="1" y="4568"/>
                        <a:pt x="231" y="5402"/>
                        <a:pt x="214" y="6218"/>
                      </a:cubicBezTo>
                      <a:cubicBezTo>
                        <a:pt x="1402" y="5473"/>
                        <a:pt x="2201" y="4834"/>
                        <a:pt x="3141" y="4408"/>
                      </a:cubicBezTo>
                      <a:cubicBezTo>
                        <a:pt x="5525" y="3347"/>
                        <a:pt x="8003" y="2632"/>
                        <a:pt x="10607" y="2632"/>
                      </a:cubicBezTo>
                      <a:cubicBezTo>
                        <a:pt x="11182" y="2632"/>
                        <a:pt x="11763" y="2666"/>
                        <a:pt x="12350" y="2740"/>
                      </a:cubicBezTo>
                      <a:cubicBezTo>
                        <a:pt x="12586" y="2362"/>
                        <a:pt x="12876" y="2257"/>
                        <a:pt x="13186" y="2257"/>
                      </a:cubicBezTo>
                      <a:cubicBezTo>
                        <a:pt x="13571" y="2257"/>
                        <a:pt x="13986" y="2419"/>
                        <a:pt x="14364" y="2419"/>
                      </a:cubicBezTo>
                      <a:cubicBezTo>
                        <a:pt x="14550" y="2419"/>
                        <a:pt x="14727" y="2379"/>
                        <a:pt x="14887" y="2261"/>
                      </a:cubicBezTo>
                      <a:cubicBezTo>
                        <a:pt x="16502" y="1072"/>
                        <a:pt x="18472" y="718"/>
                        <a:pt x="20299" y="79"/>
                      </a:cubicBezTo>
                      <a:cubicBezTo>
                        <a:pt x="19409" y="26"/>
                        <a:pt x="18519" y="0"/>
                        <a:pt x="17629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9641" name="Google Shape;9641;p37"/>
                <p:cNvSpPr/>
                <p:nvPr/>
              </p:nvSpPr>
              <p:spPr>
                <a:xfrm>
                  <a:off x="6350006" y="3503923"/>
                  <a:ext cx="45156" cy="425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26" h="7383" extrusionOk="0">
                      <a:moveTo>
                        <a:pt x="7648" y="1"/>
                      </a:moveTo>
                      <a:lnTo>
                        <a:pt x="7648" y="1"/>
                      </a:lnTo>
                      <a:cubicBezTo>
                        <a:pt x="6488" y="417"/>
                        <a:pt x="5728" y="1543"/>
                        <a:pt x="4541" y="1543"/>
                      </a:cubicBezTo>
                      <a:cubicBezTo>
                        <a:pt x="4311" y="1543"/>
                        <a:pt x="4065" y="1501"/>
                        <a:pt x="3797" y="1403"/>
                      </a:cubicBezTo>
                      <a:cubicBezTo>
                        <a:pt x="3766" y="1397"/>
                        <a:pt x="3735" y="1395"/>
                        <a:pt x="3704" y="1395"/>
                      </a:cubicBezTo>
                      <a:cubicBezTo>
                        <a:pt x="3523" y="1395"/>
                        <a:pt x="3348" y="1482"/>
                        <a:pt x="3212" y="1633"/>
                      </a:cubicBezTo>
                      <a:cubicBezTo>
                        <a:pt x="2520" y="3567"/>
                        <a:pt x="142" y="4490"/>
                        <a:pt x="0" y="7045"/>
                      </a:cubicBezTo>
                      <a:lnTo>
                        <a:pt x="1633" y="7382"/>
                      </a:lnTo>
                      <a:cubicBezTo>
                        <a:pt x="2662" y="6353"/>
                        <a:pt x="3655" y="5306"/>
                        <a:pt x="4844" y="4419"/>
                      </a:cubicBezTo>
                      <a:cubicBezTo>
                        <a:pt x="6211" y="3390"/>
                        <a:pt x="7825" y="2219"/>
                        <a:pt x="7648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9642" name="Google Shape;9642;p37"/>
                <p:cNvSpPr/>
                <p:nvPr/>
              </p:nvSpPr>
              <p:spPr>
                <a:xfrm>
                  <a:off x="6262180" y="3141947"/>
                  <a:ext cx="28469" cy="386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34" h="6708" extrusionOk="0">
                      <a:moveTo>
                        <a:pt x="2094" y="0"/>
                      </a:moveTo>
                      <a:lnTo>
                        <a:pt x="2094" y="0"/>
                      </a:lnTo>
                      <a:cubicBezTo>
                        <a:pt x="0" y="1420"/>
                        <a:pt x="3052" y="2467"/>
                        <a:pt x="1988" y="4454"/>
                      </a:cubicBezTo>
                      <a:lnTo>
                        <a:pt x="817" y="4756"/>
                      </a:lnTo>
                      <a:cubicBezTo>
                        <a:pt x="1243" y="6707"/>
                        <a:pt x="2822" y="6228"/>
                        <a:pt x="3851" y="6619"/>
                      </a:cubicBezTo>
                      <a:lnTo>
                        <a:pt x="4933" y="5430"/>
                      </a:lnTo>
                      <a:cubicBezTo>
                        <a:pt x="4685" y="3993"/>
                        <a:pt x="2768" y="2875"/>
                        <a:pt x="4206" y="1207"/>
                      </a:cubicBezTo>
                      <a:cubicBezTo>
                        <a:pt x="3883" y="979"/>
                        <a:pt x="3846" y="221"/>
                        <a:pt x="3400" y="221"/>
                      </a:cubicBezTo>
                      <a:cubicBezTo>
                        <a:pt x="3257" y="221"/>
                        <a:pt x="3072" y="299"/>
                        <a:pt x="2822" y="497"/>
                      </a:cubicBezTo>
                      <a:cubicBezTo>
                        <a:pt x="2815" y="502"/>
                        <a:pt x="2807" y="505"/>
                        <a:pt x="2796" y="505"/>
                      </a:cubicBezTo>
                      <a:cubicBezTo>
                        <a:pt x="2667" y="505"/>
                        <a:pt x="2259" y="115"/>
                        <a:pt x="2094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9643" name="Google Shape;9643;p37"/>
                <p:cNvSpPr/>
                <p:nvPr/>
              </p:nvSpPr>
              <p:spPr>
                <a:xfrm>
                  <a:off x="6251907" y="3101042"/>
                  <a:ext cx="26011" cy="136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08" h="2373" extrusionOk="0">
                      <a:moveTo>
                        <a:pt x="1606" y="0"/>
                      </a:moveTo>
                      <a:cubicBezTo>
                        <a:pt x="1091" y="0"/>
                        <a:pt x="558" y="171"/>
                        <a:pt x="0" y="723"/>
                      </a:cubicBezTo>
                      <a:cubicBezTo>
                        <a:pt x="430" y="1555"/>
                        <a:pt x="972" y="2195"/>
                        <a:pt x="1679" y="2195"/>
                      </a:cubicBezTo>
                      <a:cubicBezTo>
                        <a:pt x="1906" y="2195"/>
                        <a:pt x="2151" y="2129"/>
                        <a:pt x="2414" y="1982"/>
                      </a:cubicBezTo>
                      <a:cubicBezTo>
                        <a:pt x="2981" y="1663"/>
                        <a:pt x="4507" y="2373"/>
                        <a:pt x="4064" y="456"/>
                      </a:cubicBezTo>
                      <a:lnTo>
                        <a:pt x="4064" y="456"/>
                      </a:lnTo>
                      <a:cubicBezTo>
                        <a:pt x="4046" y="457"/>
                        <a:pt x="4028" y="457"/>
                        <a:pt x="4010" y="457"/>
                      </a:cubicBezTo>
                      <a:cubicBezTo>
                        <a:pt x="3239" y="457"/>
                        <a:pt x="2447" y="0"/>
                        <a:pt x="160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9644" name="Google Shape;9644;p37"/>
                <p:cNvSpPr/>
                <p:nvPr/>
              </p:nvSpPr>
              <p:spPr>
                <a:xfrm>
                  <a:off x="6250613" y="3155645"/>
                  <a:ext cx="21609" cy="170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45" h="2949" extrusionOk="0">
                      <a:moveTo>
                        <a:pt x="1345" y="1"/>
                      </a:moveTo>
                      <a:cubicBezTo>
                        <a:pt x="985" y="1"/>
                        <a:pt x="770" y="142"/>
                        <a:pt x="568" y="429"/>
                      </a:cubicBezTo>
                      <a:cubicBezTo>
                        <a:pt x="213" y="943"/>
                        <a:pt x="249" y="1706"/>
                        <a:pt x="0" y="2948"/>
                      </a:cubicBezTo>
                      <a:lnTo>
                        <a:pt x="3744" y="695"/>
                      </a:lnTo>
                      <a:cubicBezTo>
                        <a:pt x="2515" y="235"/>
                        <a:pt x="1810" y="1"/>
                        <a:pt x="1345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</p:grpSp>
        </p:grpSp>
        <p:sp>
          <p:nvSpPr>
            <p:cNvPr id="9645" name="Google Shape;9645;p37"/>
            <p:cNvSpPr/>
            <p:nvPr/>
          </p:nvSpPr>
          <p:spPr>
            <a:xfrm rot="411740">
              <a:off x="2268181" y="1424942"/>
              <a:ext cx="349000" cy="6344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46" name="Google Shape;9646;p37"/>
            <p:cNvSpPr/>
            <p:nvPr/>
          </p:nvSpPr>
          <p:spPr>
            <a:xfrm rot="411740">
              <a:off x="1961357" y="3981320"/>
              <a:ext cx="349000" cy="6344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47" name="Google Shape;9647;p37"/>
            <p:cNvSpPr/>
            <p:nvPr/>
          </p:nvSpPr>
          <p:spPr>
            <a:xfrm>
              <a:off x="1617675" y="4451800"/>
              <a:ext cx="1333800" cy="27150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648" name="Google Shape;9648;p37"/>
          <p:cNvGrpSpPr/>
          <p:nvPr/>
        </p:nvGrpSpPr>
        <p:grpSpPr>
          <a:xfrm>
            <a:off x="6340603" y="2919626"/>
            <a:ext cx="9797984" cy="3073226"/>
            <a:chOff x="3221760" y="1311089"/>
            <a:chExt cx="4978510" cy="1561554"/>
          </a:xfrm>
        </p:grpSpPr>
        <p:sp>
          <p:nvSpPr>
            <p:cNvPr id="9650" name="Google Shape;9650;p37"/>
            <p:cNvSpPr txBox="1"/>
            <p:nvPr/>
          </p:nvSpPr>
          <p:spPr>
            <a:xfrm>
              <a:off x="5933400" y="1311089"/>
              <a:ext cx="2266870" cy="1561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darslarida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ru-RU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xaritalar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</a:t>
              </a:r>
              <a:r>
                <a:rPr lang="ru-RU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jadvallari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o‘quvchilarga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voqealarni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yaxshiroq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tushunishga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ularni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</a:t>
              </a:r>
              <a:r>
                <a:rPr lang="ru-RU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ru-RU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makon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kontekstida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joylashtirishga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yordam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beradi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sz="2600" dirty="0">
                <a:solidFill>
                  <a:srgbClr val="00000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grpSp>
          <p:nvGrpSpPr>
            <p:cNvPr id="9652" name="Google Shape;9652;p37"/>
            <p:cNvGrpSpPr/>
            <p:nvPr/>
          </p:nvGrpSpPr>
          <p:grpSpPr>
            <a:xfrm>
              <a:off x="3221760" y="1386025"/>
              <a:ext cx="2633258" cy="348900"/>
              <a:chOff x="3221760" y="1386025"/>
              <a:chExt cx="2633258" cy="348900"/>
            </a:xfrm>
          </p:grpSpPr>
          <p:cxnSp>
            <p:nvCxnSpPr>
              <p:cNvPr id="9653" name="Google Shape;9653;p37"/>
              <p:cNvCxnSpPr/>
              <p:nvPr/>
            </p:nvCxnSpPr>
            <p:spPr>
              <a:xfrm>
                <a:off x="3442150" y="1560475"/>
                <a:ext cx="19035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sp>
            <p:nvSpPr>
              <p:cNvPr id="9654" name="Google Shape;9654;p37"/>
              <p:cNvSpPr/>
              <p:nvPr/>
            </p:nvSpPr>
            <p:spPr>
              <a:xfrm>
                <a:off x="3252957" y="1386025"/>
                <a:ext cx="348900" cy="3489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9655" name="Google Shape;9655;p37"/>
              <p:cNvSpPr txBox="1"/>
              <p:nvPr/>
            </p:nvSpPr>
            <p:spPr>
              <a:xfrm>
                <a:off x="3221760" y="1403563"/>
                <a:ext cx="411300" cy="313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3936">
                    <a:solidFill>
                      <a:schemeClr val="lt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A</a:t>
                </a:r>
                <a:endParaRPr sz="3936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9656" name="Google Shape;9656;p37"/>
              <p:cNvGrpSpPr/>
              <p:nvPr/>
            </p:nvGrpSpPr>
            <p:grpSpPr>
              <a:xfrm>
                <a:off x="5500240" y="1390832"/>
                <a:ext cx="354778" cy="339271"/>
                <a:chOff x="5045500" y="842250"/>
                <a:chExt cx="503875" cy="481850"/>
              </a:xfrm>
            </p:grpSpPr>
            <p:sp>
              <p:nvSpPr>
                <p:cNvPr id="9657" name="Google Shape;9657;p37"/>
                <p:cNvSpPr/>
                <p:nvPr/>
              </p:nvSpPr>
              <p:spPr>
                <a:xfrm>
                  <a:off x="5045500" y="842250"/>
                  <a:ext cx="503875" cy="481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55" h="19274" extrusionOk="0">
                      <a:moveTo>
                        <a:pt x="12103" y="1130"/>
                      </a:moveTo>
                      <a:cubicBezTo>
                        <a:pt x="13694" y="1130"/>
                        <a:pt x="15284" y="1735"/>
                        <a:pt x="16496" y="2945"/>
                      </a:cubicBezTo>
                      <a:cubicBezTo>
                        <a:pt x="18917" y="5366"/>
                        <a:pt x="18917" y="9305"/>
                        <a:pt x="16496" y="11729"/>
                      </a:cubicBezTo>
                      <a:cubicBezTo>
                        <a:pt x="15286" y="12940"/>
                        <a:pt x="13695" y="13545"/>
                        <a:pt x="12104" y="13545"/>
                      </a:cubicBezTo>
                      <a:cubicBezTo>
                        <a:pt x="10514" y="13545"/>
                        <a:pt x="8923" y="12940"/>
                        <a:pt x="7712" y="11729"/>
                      </a:cubicBezTo>
                      <a:cubicBezTo>
                        <a:pt x="5288" y="9305"/>
                        <a:pt x="5288" y="5369"/>
                        <a:pt x="7712" y="2945"/>
                      </a:cubicBezTo>
                      <a:cubicBezTo>
                        <a:pt x="8923" y="1735"/>
                        <a:pt x="10513" y="1130"/>
                        <a:pt x="12103" y="1130"/>
                      </a:cubicBezTo>
                      <a:close/>
                      <a:moveTo>
                        <a:pt x="4918" y="13726"/>
                      </a:moveTo>
                      <a:lnTo>
                        <a:pt x="5716" y="14524"/>
                      </a:lnTo>
                      <a:lnTo>
                        <a:pt x="4918" y="15322"/>
                      </a:lnTo>
                      <a:lnTo>
                        <a:pt x="4120" y="14524"/>
                      </a:lnTo>
                      <a:lnTo>
                        <a:pt x="4918" y="13726"/>
                      </a:lnTo>
                      <a:close/>
                      <a:moveTo>
                        <a:pt x="12106" y="1"/>
                      </a:moveTo>
                      <a:cubicBezTo>
                        <a:pt x="10226" y="1"/>
                        <a:pt x="8345" y="717"/>
                        <a:pt x="6914" y="2147"/>
                      </a:cubicBezTo>
                      <a:cubicBezTo>
                        <a:pt x="4725" y="4333"/>
                        <a:pt x="4240" y="7516"/>
                        <a:pt x="5315" y="10133"/>
                      </a:cubicBezTo>
                      <a:lnTo>
                        <a:pt x="4518" y="10931"/>
                      </a:lnTo>
                      <a:cubicBezTo>
                        <a:pt x="4009" y="11434"/>
                        <a:pt x="3876" y="12208"/>
                        <a:pt x="4192" y="12852"/>
                      </a:cubicBezTo>
                      <a:lnTo>
                        <a:pt x="663" y="16382"/>
                      </a:lnTo>
                      <a:cubicBezTo>
                        <a:pt x="1" y="17044"/>
                        <a:pt x="1" y="18116"/>
                        <a:pt x="663" y="18778"/>
                      </a:cubicBezTo>
                      <a:cubicBezTo>
                        <a:pt x="994" y="19108"/>
                        <a:pt x="1428" y="19273"/>
                        <a:pt x="1862" y="19273"/>
                      </a:cubicBezTo>
                      <a:cubicBezTo>
                        <a:pt x="2295" y="19273"/>
                        <a:pt x="2729" y="19108"/>
                        <a:pt x="3060" y="18778"/>
                      </a:cubicBezTo>
                      <a:lnTo>
                        <a:pt x="6586" y="15249"/>
                      </a:lnTo>
                      <a:cubicBezTo>
                        <a:pt x="6820" y="15363"/>
                        <a:pt x="7071" y="15418"/>
                        <a:pt x="7320" y="15418"/>
                      </a:cubicBezTo>
                      <a:cubicBezTo>
                        <a:pt x="7757" y="15418"/>
                        <a:pt x="8188" y="15247"/>
                        <a:pt x="8510" y="14921"/>
                      </a:cubicBezTo>
                      <a:lnTo>
                        <a:pt x="9308" y="14126"/>
                      </a:lnTo>
                      <a:cubicBezTo>
                        <a:pt x="10192" y="14489"/>
                        <a:pt x="11145" y="14675"/>
                        <a:pt x="12104" y="14675"/>
                      </a:cubicBezTo>
                      <a:cubicBezTo>
                        <a:pt x="13962" y="14675"/>
                        <a:pt x="15843" y="13979"/>
                        <a:pt x="17294" y="12527"/>
                      </a:cubicBezTo>
                      <a:cubicBezTo>
                        <a:pt x="20155" y="9666"/>
                        <a:pt x="20155" y="5008"/>
                        <a:pt x="17294" y="2147"/>
                      </a:cubicBezTo>
                      <a:cubicBezTo>
                        <a:pt x="15864" y="716"/>
                        <a:pt x="13985" y="1"/>
                        <a:pt x="12106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>
                    <a:solidFill>
                      <a:srgbClr val="435D74"/>
                    </a:solidFill>
                  </a:endParaRPr>
                </a:p>
              </p:txBody>
            </p:sp>
            <p:sp>
              <p:nvSpPr>
                <p:cNvPr id="9658" name="Google Shape;9658;p37"/>
                <p:cNvSpPr/>
                <p:nvPr/>
              </p:nvSpPr>
              <p:spPr>
                <a:xfrm>
                  <a:off x="5221050" y="898625"/>
                  <a:ext cx="254100" cy="254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64" h="10164" extrusionOk="0">
                      <a:moveTo>
                        <a:pt x="5081" y="1"/>
                      </a:moveTo>
                      <a:cubicBezTo>
                        <a:pt x="2274" y="1"/>
                        <a:pt x="1" y="2274"/>
                        <a:pt x="1" y="5081"/>
                      </a:cubicBezTo>
                      <a:cubicBezTo>
                        <a:pt x="1" y="7887"/>
                        <a:pt x="2274" y="10164"/>
                        <a:pt x="5081" y="10164"/>
                      </a:cubicBezTo>
                      <a:cubicBezTo>
                        <a:pt x="7887" y="10164"/>
                        <a:pt x="10164" y="7887"/>
                        <a:pt x="10164" y="5081"/>
                      </a:cubicBezTo>
                      <a:cubicBezTo>
                        <a:pt x="10164" y="2274"/>
                        <a:pt x="7887" y="1"/>
                        <a:pt x="5081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>
                    <a:solidFill>
                      <a:srgbClr val="435D74"/>
                    </a:solidFill>
                  </a:endParaRPr>
                </a:p>
              </p:txBody>
            </p:sp>
          </p:grpSp>
        </p:grpSp>
      </p:grpSp>
      <p:grpSp>
        <p:nvGrpSpPr>
          <p:cNvPr id="9663" name="Google Shape;9663;p37"/>
          <p:cNvGrpSpPr/>
          <p:nvPr/>
        </p:nvGrpSpPr>
        <p:grpSpPr>
          <a:xfrm>
            <a:off x="7387805" y="5454455"/>
            <a:ext cx="4124041" cy="688676"/>
            <a:chOff x="3753860" y="2599075"/>
            <a:chExt cx="2095490" cy="349927"/>
          </a:xfrm>
        </p:grpSpPr>
        <p:cxnSp>
          <p:nvCxnSpPr>
            <p:cNvPr id="9664" name="Google Shape;9664;p37"/>
            <p:cNvCxnSpPr/>
            <p:nvPr/>
          </p:nvCxnSpPr>
          <p:spPr>
            <a:xfrm>
              <a:off x="4034710" y="2773525"/>
              <a:ext cx="1311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9665" name="Google Shape;9665;p37"/>
            <p:cNvSpPr/>
            <p:nvPr/>
          </p:nvSpPr>
          <p:spPr>
            <a:xfrm>
              <a:off x="3785050" y="2599075"/>
              <a:ext cx="348900" cy="3489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66" name="Google Shape;9666;p37"/>
            <p:cNvSpPr txBox="1"/>
            <p:nvPr/>
          </p:nvSpPr>
          <p:spPr>
            <a:xfrm>
              <a:off x="3753860" y="2616613"/>
              <a:ext cx="411300" cy="31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936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B</a:t>
              </a:r>
              <a:endParaRPr sz="3936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9667" name="Google Shape;9667;p37"/>
            <p:cNvGrpSpPr/>
            <p:nvPr/>
          </p:nvGrpSpPr>
          <p:grpSpPr>
            <a:xfrm>
              <a:off x="5505908" y="2609714"/>
              <a:ext cx="343442" cy="339288"/>
              <a:chOff x="3858100" y="1435075"/>
              <a:chExt cx="487775" cy="481875"/>
            </a:xfrm>
          </p:grpSpPr>
          <p:sp>
            <p:nvSpPr>
              <p:cNvPr id="9668" name="Google Shape;9668;p37"/>
              <p:cNvSpPr/>
              <p:nvPr/>
            </p:nvSpPr>
            <p:spPr>
              <a:xfrm>
                <a:off x="3858100" y="1868750"/>
                <a:ext cx="55575" cy="48200"/>
              </a:xfrm>
              <a:custGeom>
                <a:avLst/>
                <a:gdLst/>
                <a:ahLst/>
                <a:cxnLst/>
                <a:rect l="l" t="t" r="r" b="b"/>
                <a:pathLst>
                  <a:path w="2223" h="1928" extrusionOk="0">
                    <a:moveTo>
                      <a:pt x="1600" y="0"/>
                    </a:moveTo>
                    <a:cubicBezTo>
                      <a:pt x="1460" y="0"/>
                      <a:pt x="1319" y="53"/>
                      <a:pt x="1211" y="158"/>
                    </a:cubicBezTo>
                    <a:lnTo>
                      <a:pt x="413" y="959"/>
                    </a:lnTo>
                    <a:cubicBezTo>
                      <a:pt x="0" y="1369"/>
                      <a:pt x="388" y="1927"/>
                      <a:pt x="825" y="1927"/>
                    </a:cubicBezTo>
                    <a:cubicBezTo>
                      <a:pt x="956" y="1927"/>
                      <a:pt x="1091" y="1877"/>
                      <a:pt x="1211" y="1757"/>
                    </a:cubicBezTo>
                    <a:lnTo>
                      <a:pt x="2009" y="959"/>
                    </a:lnTo>
                    <a:cubicBezTo>
                      <a:pt x="2222" y="736"/>
                      <a:pt x="2219" y="384"/>
                      <a:pt x="2000" y="167"/>
                    </a:cubicBezTo>
                    <a:cubicBezTo>
                      <a:pt x="1890" y="56"/>
                      <a:pt x="1745" y="0"/>
                      <a:pt x="16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9669" name="Google Shape;9669;p37"/>
              <p:cNvSpPr/>
              <p:nvPr/>
            </p:nvSpPr>
            <p:spPr>
              <a:xfrm>
                <a:off x="3917950" y="1808500"/>
                <a:ext cx="60350" cy="48525"/>
              </a:xfrm>
              <a:custGeom>
                <a:avLst/>
                <a:gdLst/>
                <a:ahLst/>
                <a:cxnLst/>
                <a:rect l="l" t="t" r="r" b="b"/>
                <a:pathLst>
                  <a:path w="2414" h="1941" extrusionOk="0">
                    <a:moveTo>
                      <a:pt x="1601" y="1"/>
                    </a:moveTo>
                    <a:cubicBezTo>
                      <a:pt x="1470" y="1"/>
                      <a:pt x="1333" y="52"/>
                      <a:pt x="1211" y="174"/>
                    </a:cubicBezTo>
                    <a:lnTo>
                      <a:pt x="413" y="972"/>
                    </a:lnTo>
                    <a:cubicBezTo>
                      <a:pt x="1" y="1384"/>
                      <a:pt x="388" y="1941"/>
                      <a:pt x="824" y="1941"/>
                    </a:cubicBezTo>
                    <a:cubicBezTo>
                      <a:pt x="955" y="1941"/>
                      <a:pt x="1091" y="1890"/>
                      <a:pt x="1211" y="1770"/>
                    </a:cubicBezTo>
                    <a:lnTo>
                      <a:pt x="2009" y="972"/>
                    </a:lnTo>
                    <a:cubicBezTo>
                      <a:pt x="2414" y="569"/>
                      <a:pt x="2037" y="1"/>
                      <a:pt x="16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9670" name="Google Shape;9670;p37"/>
              <p:cNvSpPr/>
              <p:nvPr/>
            </p:nvSpPr>
            <p:spPr>
              <a:xfrm>
                <a:off x="3876450" y="1435075"/>
                <a:ext cx="450375" cy="251250"/>
              </a:xfrm>
              <a:custGeom>
                <a:avLst/>
                <a:gdLst/>
                <a:ahLst/>
                <a:cxnLst/>
                <a:rect l="l" t="t" r="r" b="b"/>
                <a:pathLst>
                  <a:path w="18015" h="10050" extrusionOk="0">
                    <a:moveTo>
                      <a:pt x="18014" y="1"/>
                    </a:moveTo>
                    <a:lnTo>
                      <a:pt x="561" y="4762"/>
                    </a:lnTo>
                    <a:cubicBezTo>
                      <a:pt x="121" y="4882"/>
                      <a:pt x="1" y="5448"/>
                      <a:pt x="350" y="5740"/>
                    </a:cubicBezTo>
                    <a:lnTo>
                      <a:pt x="5584" y="10049"/>
                    </a:lnTo>
                    <a:lnTo>
                      <a:pt x="1801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9671" name="Google Shape;9671;p37"/>
              <p:cNvSpPr/>
              <p:nvPr/>
            </p:nvSpPr>
            <p:spPr>
              <a:xfrm>
                <a:off x="4094925" y="1456025"/>
                <a:ext cx="250950" cy="445250"/>
              </a:xfrm>
              <a:custGeom>
                <a:avLst/>
                <a:gdLst/>
                <a:ahLst/>
                <a:cxnLst/>
                <a:rect l="l" t="t" r="r" b="b"/>
                <a:pathLst>
                  <a:path w="10038" h="17810" extrusionOk="0">
                    <a:moveTo>
                      <a:pt x="10037" y="0"/>
                    </a:moveTo>
                    <a:cubicBezTo>
                      <a:pt x="9890" y="120"/>
                      <a:pt x="118" y="12226"/>
                      <a:pt x="1" y="12370"/>
                    </a:cubicBezTo>
                    <a:lnTo>
                      <a:pt x="4313" y="17604"/>
                    </a:lnTo>
                    <a:cubicBezTo>
                      <a:pt x="4428" y="17744"/>
                      <a:pt x="4587" y="17809"/>
                      <a:pt x="4745" y="17809"/>
                    </a:cubicBezTo>
                    <a:cubicBezTo>
                      <a:pt x="4985" y="17809"/>
                      <a:pt x="5222" y="17659"/>
                      <a:pt x="5294" y="17390"/>
                    </a:cubicBezTo>
                    <a:lnTo>
                      <a:pt x="10037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9672" name="Google Shape;9672;p37"/>
              <p:cNvSpPr/>
              <p:nvPr/>
            </p:nvSpPr>
            <p:spPr>
              <a:xfrm>
                <a:off x="3993575" y="1542825"/>
                <a:ext cx="245025" cy="242525"/>
              </a:xfrm>
              <a:custGeom>
                <a:avLst/>
                <a:gdLst/>
                <a:ahLst/>
                <a:cxnLst/>
                <a:rect l="l" t="t" r="r" b="b"/>
                <a:pathLst>
                  <a:path w="9801" h="9701" extrusionOk="0">
                    <a:moveTo>
                      <a:pt x="9800" y="0"/>
                    </a:moveTo>
                    <a:lnTo>
                      <a:pt x="646" y="7399"/>
                    </a:lnTo>
                    <a:lnTo>
                      <a:pt x="125" y="8955"/>
                    </a:lnTo>
                    <a:cubicBezTo>
                      <a:pt x="1" y="9338"/>
                      <a:pt x="298" y="9700"/>
                      <a:pt x="659" y="9700"/>
                    </a:cubicBezTo>
                    <a:cubicBezTo>
                      <a:pt x="719" y="9700"/>
                      <a:pt x="780" y="9690"/>
                      <a:pt x="842" y="9669"/>
                    </a:cubicBezTo>
                    <a:lnTo>
                      <a:pt x="2398" y="9151"/>
                    </a:lnTo>
                    <a:lnTo>
                      <a:pt x="980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</p:grpSp>
      </p:grpSp>
      <p:grpSp>
        <p:nvGrpSpPr>
          <p:cNvPr id="9673" name="Google Shape;9673;p37"/>
          <p:cNvGrpSpPr/>
          <p:nvPr/>
        </p:nvGrpSpPr>
        <p:grpSpPr>
          <a:xfrm>
            <a:off x="6340603" y="6612967"/>
            <a:ext cx="9777557" cy="2542710"/>
            <a:chOff x="3221760" y="3187734"/>
            <a:chExt cx="4968131" cy="1291991"/>
          </a:xfrm>
        </p:grpSpPr>
        <p:sp>
          <p:nvSpPr>
            <p:cNvPr id="9675" name="Google Shape;9675;p37"/>
            <p:cNvSpPr txBox="1"/>
            <p:nvPr/>
          </p:nvSpPr>
          <p:spPr>
            <a:xfrm>
              <a:off x="6009422" y="3187734"/>
              <a:ext cx="2180469" cy="12919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vositalar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murakkab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hodisalarni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vizual</a:t>
              </a:r>
              <a:r>
                <a:rPr lang="ru-RU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ko‘rinishda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ko‘rsatib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o‘quvchilarni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dars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jarayoniga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yanada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jalb</a:t>
              </a:r>
              <a:r>
                <a:rPr lang="ru-RU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qiladi</a:t>
              </a:r>
              <a:r>
                <a:rPr lang="ru-RU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o‘zlashtirishni</a:t>
              </a:r>
              <a:r>
                <a: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osonlashtiradi</a:t>
              </a:r>
              <a:endParaRPr sz="2600" dirty="0">
                <a:solidFill>
                  <a:srgbClr val="00000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grpSp>
          <p:nvGrpSpPr>
            <p:cNvPr id="9677" name="Google Shape;9677;p37"/>
            <p:cNvGrpSpPr/>
            <p:nvPr/>
          </p:nvGrpSpPr>
          <p:grpSpPr>
            <a:xfrm>
              <a:off x="3221760" y="3812075"/>
              <a:ext cx="2622706" cy="348900"/>
              <a:chOff x="3221760" y="3812075"/>
              <a:chExt cx="2622706" cy="348900"/>
            </a:xfrm>
          </p:grpSpPr>
          <p:cxnSp>
            <p:nvCxnSpPr>
              <p:cNvPr id="9678" name="Google Shape;9678;p37"/>
              <p:cNvCxnSpPr/>
              <p:nvPr/>
            </p:nvCxnSpPr>
            <p:spPr>
              <a:xfrm>
                <a:off x="3482535" y="3986575"/>
                <a:ext cx="18633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sp>
            <p:nvSpPr>
              <p:cNvPr id="9679" name="Google Shape;9679;p37"/>
              <p:cNvSpPr/>
              <p:nvPr/>
            </p:nvSpPr>
            <p:spPr>
              <a:xfrm>
                <a:off x="3252957" y="3812075"/>
                <a:ext cx="348900" cy="34890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9680" name="Google Shape;9680;p37"/>
              <p:cNvSpPr txBox="1"/>
              <p:nvPr/>
            </p:nvSpPr>
            <p:spPr>
              <a:xfrm>
                <a:off x="3221760" y="3829663"/>
                <a:ext cx="411300" cy="313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3936">
                    <a:solidFill>
                      <a:schemeClr val="lt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C</a:t>
                </a:r>
                <a:endParaRPr sz="3936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9681" name="Google Shape;9681;p37"/>
              <p:cNvSpPr/>
              <p:nvPr/>
            </p:nvSpPr>
            <p:spPr>
              <a:xfrm>
                <a:off x="5510792" y="3828614"/>
                <a:ext cx="333673" cy="315824"/>
              </a:xfrm>
              <a:custGeom>
                <a:avLst/>
                <a:gdLst/>
                <a:ahLst/>
                <a:cxnLst/>
                <a:rect l="l" t="t" r="r" b="b"/>
                <a:pathLst>
                  <a:path w="18956" h="17942" extrusionOk="0">
                    <a:moveTo>
                      <a:pt x="6270" y="9375"/>
                    </a:moveTo>
                    <a:lnTo>
                      <a:pt x="6267" y="16812"/>
                    </a:lnTo>
                    <a:lnTo>
                      <a:pt x="1130" y="16812"/>
                    </a:lnTo>
                    <a:lnTo>
                      <a:pt x="1130" y="13545"/>
                    </a:lnTo>
                    <a:lnTo>
                      <a:pt x="6270" y="9375"/>
                    </a:lnTo>
                    <a:close/>
                    <a:moveTo>
                      <a:pt x="7399" y="9116"/>
                    </a:moveTo>
                    <a:lnTo>
                      <a:pt x="12103" y="11534"/>
                    </a:lnTo>
                    <a:lnTo>
                      <a:pt x="12100" y="16812"/>
                    </a:lnTo>
                    <a:lnTo>
                      <a:pt x="7399" y="16812"/>
                    </a:lnTo>
                    <a:lnTo>
                      <a:pt x="7399" y="9116"/>
                    </a:lnTo>
                    <a:close/>
                    <a:moveTo>
                      <a:pt x="564" y="1"/>
                    </a:moveTo>
                    <a:cubicBezTo>
                      <a:pt x="251" y="1"/>
                      <a:pt x="1" y="254"/>
                      <a:pt x="1" y="564"/>
                    </a:cubicBezTo>
                    <a:lnTo>
                      <a:pt x="1" y="13274"/>
                    </a:lnTo>
                    <a:lnTo>
                      <a:pt x="1" y="17376"/>
                    </a:lnTo>
                    <a:cubicBezTo>
                      <a:pt x="1" y="17689"/>
                      <a:pt x="251" y="17942"/>
                      <a:pt x="564" y="17942"/>
                    </a:cubicBezTo>
                    <a:lnTo>
                      <a:pt x="18324" y="17942"/>
                    </a:lnTo>
                    <a:cubicBezTo>
                      <a:pt x="18637" y="17942"/>
                      <a:pt x="18890" y="17689"/>
                      <a:pt x="18890" y="17376"/>
                    </a:cubicBezTo>
                    <a:cubicBezTo>
                      <a:pt x="18890" y="17062"/>
                      <a:pt x="18637" y="16812"/>
                      <a:pt x="18324" y="16812"/>
                    </a:cubicBezTo>
                    <a:lnTo>
                      <a:pt x="13232" y="16812"/>
                    </a:lnTo>
                    <a:lnTo>
                      <a:pt x="13232" y="11425"/>
                    </a:lnTo>
                    <a:lnTo>
                      <a:pt x="16210" y="8444"/>
                    </a:lnTo>
                    <a:lnTo>
                      <a:pt x="17400" y="9634"/>
                    </a:lnTo>
                    <a:cubicBezTo>
                      <a:pt x="17514" y="9748"/>
                      <a:pt x="17656" y="9799"/>
                      <a:pt x="17796" y="9799"/>
                    </a:cubicBezTo>
                    <a:cubicBezTo>
                      <a:pt x="18059" y="9799"/>
                      <a:pt x="18314" y="9616"/>
                      <a:pt x="18357" y="9317"/>
                    </a:cubicBezTo>
                    <a:lnTo>
                      <a:pt x="18905" y="5592"/>
                    </a:lnTo>
                    <a:cubicBezTo>
                      <a:pt x="18955" y="5247"/>
                      <a:pt x="18683" y="4948"/>
                      <a:pt x="18347" y="4948"/>
                    </a:cubicBezTo>
                    <a:cubicBezTo>
                      <a:pt x="18320" y="4948"/>
                      <a:pt x="18292" y="4950"/>
                      <a:pt x="18264" y="4954"/>
                    </a:cubicBezTo>
                    <a:lnTo>
                      <a:pt x="14539" y="5502"/>
                    </a:lnTo>
                    <a:cubicBezTo>
                      <a:pt x="14078" y="5568"/>
                      <a:pt x="13895" y="6132"/>
                      <a:pt x="14223" y="6460"/>
                    </a:cubicBezTo>
                    <a:lnTo>
                      <a:pt x="15412" y="7649"/>
                    </a:lnTo>
                    <a:lnTo>
                      <a:pt x="12558" y="10501"/>
                    </a:lnTo>
                    <a:lnTo>
                      <a:pt x="7092" y="7688"/>
                    </a:lnTo>
                    <a:lnTo>
                      <a:pt x="7059" y="7673"/>
                    </a:lnTo>
                    <a:lnTo>
                      <a:pt x="7044" y="7667"/>
                    </a:lnTo>
                    <a:cubicBezTo>
                      <a:pt x="7032" y="7661"/>
                      <a:pt x="7020" y="7658"/>
                      <a:pt x="7008" y="7655"/>
                    </a:cubicBezTo>
                    <a:cubicBezTo>
                      <a:pt x="7002" y="7652"/>
                      <a:pt x="6996" y="7649"/>
                      <a:pt x="6990" y="7649"/>
                    </a:cubicBezTo>
                    <a:lnTo>
                      <a:pt x="6957" y="7640"/>
                    </a:lnTo>
                    <a:lnTo>
                      <a:pt x="6942" y="7637"/>
                    </a:lnTo>
                    <a:cubicBezTo>
                      <a:pt x="6926" y="7634"/>
                      <a:pt x="6908" y="7631"/>
                      <a:pt x="6893" y="7628"/>
                    </a:cubicBezTo>
                    <a:lnTo>
                      <a:pt x="6770" y="7628"/>
                    </a:lnTo>
                    <a:cubicBezTo>
                      <a:pt x="6758" y="7631"/>
                      <a:pt x="6743" y="7634"/>
                      <a:pt x="6728" y="7637"/>
                    </a:cubicBezTo>
                    <a:lnTo>
                      <a:pt x="6710" y="7640"/>
                    </a:lnTo>
                    <a:lnTo>
                      <a:pt x="6680" y="7649"/>
                    </a:lnTo>
                    <a:lnTo>
                      <a:pt x="6658" y="7652"/>
                    </a:lnTo>
                    <a:cubicBezTo>
                      <a:pt x="6646" y="7658"/>
                      <a:pt x="6631" y="7664"/>
                      <a:pt x="6616" y="7670"/>
                    </a:cubicBezTo>
                    <a:cubicBezTo>
                      <a:pt x="6610" y="7670"/>
                      <a:pt x="6607" y="7673"/>
                      <a:pt x="6601" y="7676"/>
                    </a:cubicBezTo>
                    <a:cubicBezTo>
                      <a:pt x="6595" y="7679"/>
                      <a:pt x="6583" y="7685"/>
                      <a:pt x="6574" y="7688"/>
                    </a:cubicBezTo>
                    <a:lnTo>
                      <a:pt x="6556" y="7700"/>
                    </a:lnTo>
                    <a:cubicBezTo>
                      <a:pt x="6547" y="7703"/>
                      <a:pt x="6538" y="7709"/>
                      <a:pt x="6529" y="7715"/>
                    </a:cubicBezTo>
                    <a:lnTo>
                      <a:pt x="6514" y="7724"/>
                    </a:lnTo>
                    <a:cubicBezTo>
                      <a:pt x="6502" y="7733"/>
                      <a:pt x="6490" y="7743"/>
                      <a:pt x="6475" y="7752"/>
                    </a:cubicBezTo>
                    <a:lnTo>
                      <a:pt x="6475" y="7755"/>
                    </a:lnTo>
                    <a:lnTo>
                      <a:pt x="1130" y="12091"/>
                    </a:lnTo>
                    <a:lnTo>
                      <a:pt x="1130" y="564"/>
                    </a:lnTo>
                    <a:cubicBezTo>
                      <a:pt x="1130" y="254"/>
                      <a:pt x="877" y="1"/>
                      <a:pt x="56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</p:grpSp>
      </p:grpSp>
      <p:pic>
        <p:nvPicPr>
          <p:cNvPr id="53" name="Graphic 2">
            <a:extLst>
              <a:ext uri="{FF2B5EF4-FFF2-40B4-BE49-F238E27FC236}">
                <a16:creationId xmlns:a16="http://schemas.microsoft.com/office/drawing/2014/main" xmlns="" id="{876AD537-C6EF-4E30-8C80-79D81773D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444E4F01-0908-49F5-A40C-8F2B182E8A2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6299C882-B3ED-4B6C-9C51-C2BD3D7B053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7" name="Google Shape;9157;p32"/>
          <p:cNvSpPr/>
          <p:nvPr/>
        </p:nvSpPr>
        <p:spPr>
          <a:xfrm>
            <a:off x="7101187" y="4230518"/>
            <a:ext cx="3778076" cy="3778076"/>
          </a:xfrm>
          <a:prstGeom prst="pie">
            <a:avLst>
              <a:gd name="adj1" fmla="val 0"/>
              <a:gd name="adj2" fmla="val 5377331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158" name="Google Shape;9158;p32"/>
          <p:cNvSpPr/>
          <p:nvPr/>
        </p:nvSpPr>
        <p:spPr>
          <a:xfrm flipH="1">
            <a:off x="6667821" y="3797152"/>
            <a:ext cx="4644808" cy="4644808"/>
          </a:xfrm>
          <a:prstGeom prst="pie">
            <a:avLst>
              <a:gd name="adj1" fmla="val 0"/>
              <a:gd name="adj2" fmla="val 5422669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159" name="Google Shape;9159;p32"/>
          <p:cNvSpPr/>
          <p:nvPr/>
        </p:nvSpPr>
        <p:spPr>
          <a:xfrm rot="10800000">
            <a:off x="6290939" y="3420270"/>
            <a:ext cx="5398770" cy="5398770"/>
          </a:xfrm>
          <a:prstGeom prst="pie">
            <a:avLst>
              <a:gd name="adj1" fmla="val 0"/>
              <a:gd name="adj2" fmla="val 540476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160" name="Google Shape;9160;p32"/>
          <p:cNvSpPr/>
          <p:nvPr/>
        </p:nvSpPr>
        <p:spPr>
          <a:xfrm rot="10800000" flipH="1">
            <a:off x="6667821" y="3797152"/>
            <a:ext cx="4644808" cy="4644808"/>
          </a:xfrm>
          <a:prstGeom prst="pie">
            <a:avLst>
              <a:gd name="adj1" fmla="val 0"/>
              <a:gd name="adj2" fmla="val 5377331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161" name="Google Shape;9161;p32"/>
          <p:cNvSpPr txBox="1">
            <a:spLocks noGrp="1"/>
          </p:cNvSpPr>
          <p:nvPr>
            <p:ph type="title"/>
          </p:nvPr>
        </p:nvSpPr>
        <p:spPr>
          <a:xfrm>
            <a:off x="2629280" y="1409373"/>
            <a:ext cx="12767557" cy="1789025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xaritalar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endParaRPr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62" name="Google Shape;9162;p32"/>
          <p:cNvSpPr/>
          <p:nvPr/>
        </p:nvSpPr>
        <p:spPr>
          <a:xfrm flipH="1">
            <a:off x="9896989" y="3689475"/>
            <a:ext cx="6480413" cy="1425012"/>
          </a:xfrm>
          <a:custGeom>
            <a:avLst/>
            <a:gdLst/>
            <a:ahLst/>
            <a:cxnLst/>
            <a:rect l="l" t="t" r="r" b="b"/>
            <a:pathLst>
              <a:path w="131712" h="26438" extrusionOk="0">
                <a:moveTo>
                  <a:pt x="131712" y="26438"/>
                </a:moveTo>
                <a:lnTo>
                  <a:pt x="0" y="26438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oval" w="med" len="med"/>
          </a:ln>
        </p:spPr>
      </p:sp>
      <p:sp>
        <p:nvSpPr>
          <p:cNvPr id="9163" name="Google Shape;9163;p32"/>
          <p:cNvSpPr/>
          <p:nvPr/>
        </p:nvSpPr>
        <p:spPr>
          <a:xfrm>
            <a:off x="1608277" y="3689475"/>
            <a:ext cx="6480413" cy="1425012"/>
          </a:xfrm>
          <a:custGeom>
            <a:avLst/>
            <a:gdLst/>
            <a:ahLst/>
            <a:cxnLst/>
            <a:rect l="l" t="t" r="r" b="b"/>
            <a:pathLst>
              <a:path w="131712" h="26438" extrusionOk="0">
                <a:moveTo>
                  <a:pt x="131712" y="26438"/>
                </a:moveTo>
                <a:lnTo>
                  <a:pt x="0" y="26438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oval" w="med" len="med"/>
          </a:ln>
        </p:spPr>
      </p:sp>
      <p:sp>
        <p:nvSpPr>
          <p:cNvPr id="9164" name="Google Shape;9164;p32"/>
          <p:cNvSpPr/>
          <p:nvPr/>
        </p:nvSpPr>
        <p:spPr>
          <a:xfrm flipH="1">
            <a:off x="8998177" y="6900236"/>
            <a:ext cx="7379246" cy="1425012"/>
          </a:xfrm>
          <a:custGeom>
            <a:avLst/>
            <a:gdLst/>
            <a:ahLst/>
            <a:cxnLst/>
            <a:rect l="l" t="t" r="r" b="b"/>
            <a:pathLst>
              <a:path w="131712" h="26438" extrusionOk="0">
                <a:moveTo>
                  <a:pt x="131712" y="26438"/>
                </a:moveTo>
                <a:lnTo>
                  <a:pt x="0" y="26438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chemeClr val="accent6"/>
            </a:solidFill>
            <a:prstDash val="solid"/>
            <a:round/>
            <a:headEnd type="none" w="med" len="med"/>
            <a:tailEnd type="oval" w="med" len="med"/>
          </a:ln>
        </p:spPr>
      </p:sp>
      <p:sp>
        <p:nvSpPr>
          <p:cNvPr id="9165" name="Google Shape;9165;p32"/>
          <p:cNvSpPr/>
          <p:nvPr/>
        </p:nvSpPr>
        <p:spPr>
          <a:xfrm>
            <a:off x="7735541" y="4857123"/>
            <a:ext cx="2525212" cy="2524622"/>
          </a:xfrm>
          <a:prstGeom prst="ellipse">
            <a:avLst/>
          </a:prstGeom>
          <a:solidFill>
            <a:schemeClr val="l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9166" name="Google Shape;9166;p32"/>
          <p:cNvGrpSpPr/>
          <p:nvPr/>
        </p:nvGrpSpPr>
        <p:grpSpPr>
          <a:xfrm>
            <a:off x="1752996" y="3428821"/>
            <a:ext cx="3894979" cy="1417394"/>
            <a:chOff x="814525" y="1677500"/>
            <a:chExt cx="1979100" cy="720200"/>
          </a:xfrm>
        </p:grpSpPr>
        <p:sp>
          <p:nvSpPr>
            <p:cNvPr id="9167" name="Google Shape;9167;p32"/>
            <p:cNvSpPr txBox="1"/>
            <p:nvPr/>
          </p:nvSpPr>
          <p:spPr>
            <a:xfrm>
              <a:off x="814525" y="1968100"/>
              <a:ext cx="19791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Vizual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taqdimotlar</a:t>
              </a:r>
              <a:endParaRPr sz="3600" dirty="0">
                <a:solidFill>
                  <a:srgbClr val="00000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9168" name="Google Shape;9168;p32"/>
            <p:cNvSpPr txBox="1"/>
            <p:nvPr/>
          </p:nvSpPr>
          <p:spPr>
            <a:xfrm>
              <a:off x="814525" y="1677500"/>
              <a:ext cx="1557000" cy="31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9169" name="Google Shape;9169;p32"/>
          <p:cNvGrpSpPr/>
          <p:nvPr/>
        </p:nvGrpSpPr>
        <p:grpSpPr>
          <a:xfrm>
            <a:off x="1752996" y="6639607"/>
            <a:ext cx="3894979" cy="1417394"/>
            <a:chOff x="924625" y="3325707"/>
            <a:chExt cx="1979100" cy="720200"/>
          </a:xfrm>
        </p:grpSpPr>
        <p:sp>
          <p:nvSpPr>
            <p:cNvPr id="9170" name="Google Shape;9170;p32"/>
            <p:cNvSpPr txBox="1"/>
            <p:nvPr/>
          </p:nvSpPr>
          <p:spPr>
            <a:xfrm>
              <a:off x="924625" y="3616307"/>
              <a:ext cx="19791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Guruh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faoliyatlari</a:t>
              </a:r>
              <a:endParaRPr sz="3600" dirty="0">
                <a:solidFill>
                  <a:srgbClr val="00000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9171" name="Google Shape;9171;p32"/>
            <p:cNvSpPr txBox="1"/>
            <p:nvPr/>
          </p:nvSpPr>
          <p:spPr>
            <a:xfrm>
              <a:off x="924625" y="3325707"/>
              <a:ext cx="1557000" cy="31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>
                <a:solidFill>
                  <a:schemeClr val="accent5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9172" name="Google Shape;9172;p32"/>
          <p:cNvGrpSpPr/>
          <p:nvPr/>
        </p:nvGrpSpPr>
        <p:grpSpPr>
          <a:xfrm>
            <a:off x="12332476" y="3428821"/>
            <a:ext cx="3894979" cy="1417394"/>
            <a:chOff x="6342525" y="1689863"/>
            <a:chExt cx="1979100" cy="720200"/>
          </a:xfrm>
        </p:grpSpPr>
        <p:sp>
          <p:nvSpPr>
            <p:cNvPr id="9173" name="Google Shape;9173;p32"/>
            <p:cNvSpPr txBox="1"/>
            <p:nvPr/>
          </p:nvSpPr>
          <p:spPr>
            <a:xfrm>
              <a:off x="6342525" y="1980463"/>
              <a:ext cx="19791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Interaktiv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dasturlar</a:t>
              </a:r>
              <a:endParaRPr sz="3600" dirty="0">
                <a:solidFill>
                  <a:srgbClr val="00000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9174" name="Google Shape;9174;p32"/>
            <p:cNvSpPr txBox="1"/>
            <p:nvPr/>
          </p:nvSpPr>
          <p:spPr>
            <a:xfrm>
              <a:off x="6764625" y="1689863"/>
              <a:ext cx="1557000" cy="31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endParaRPr sz="3543" dirty="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9175" name="Google Shape;9175;p32"/>
          <p:cNvGrpSpPr/>
          <p:nvPr/>
        </p:nvGrpSpPr>
        <p:grpSpPr>
          <a:xfrm>
            <a:off x="12332476" y="6639593"/>
            <a:ext cx="3894979" cy="1417394"/>
            <a:chOff x="6784200" y="3047125"/>
            <a:chExt cx="1979100" cy="720200"/>
          </a:xfrm>
        </p:grpSpPr>
        <p:sp>
          <p:nvSpPr>
            <p:cNvPr id="9176" name="Google Shape;9176;p32"/>
            <p:cNvSpPr txBox="1"/>
            <p:nvPr/>
          </p:nvSpPr>
          <p:spPr>
            <a:xfrm>
              <a:off x="6784200" y="3337725"/>
              <a:ext cx="19791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/>
                <a:t>Uy</a:t>
              </a:r>
              <a:r>
                <a:rPr lang="en-US" sz="3200" b="1" dirty="0"/>
                <a:t> </a:t>
              </a:r>
              <a:r>
                <a:rPr lang="en-US" sz="3200" b="1" dirty="0" err="1"/>
                <a:t>vazifalarida</a:t>
              </a:r>
              <a:r>
                <a:rPr lang="en-US" sz="3200" b="1" dirty="0"/>
                <a:t> </a:t>
              </a:r>
              <a:r>
                <a:rPr lang="en-US" sz="3200" b="1" dirty="0" err="1"/>
                <a:t>foydalanish</a:t>
              </a:r>
              <a:endParaRPr sz="36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177" name="Google Shape;9177;p32"/>
            <p:cNvSpPr txBox="1"/>
            <p:nvPr/>
          </p:nvSpPr>
          <p:spPr>
            <a:xfrm>
              <a:off x="7206300" y="3047125"/>
              <a:ext cx="1557000" cy="31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endParaRPr sz="3543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9178" name="Google Shape;9178;p32"/>
          <p:cNvSpPr/>
          <p:nvPr/>
        </p:nvSpPr>
        <p:spPr>
          <a:xfrm>
            <a:off x="1608295" y="6900236"/>
            <a:ext cx="6847204" cy="1425012"/>
          </a:xfrm>
          <a:custGeom>
            <a:avLst/>
            <a:gdLst/>
            <a:ahLst/>
            <a:cxnLst/>
            <a:rect l="l" t="t" r="r" b="b"/>
            <a:pathLst>
              <a:path w="131712" h="26438" extrusionOk="0">
                <a:moveTo>
                  <a:pt x="131712" y="26438"/>
                </a:moveTo>
                <a:lnTo>
                  <a:pt x="0" y="26438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oval" w="med" len="med"/>
          </a:ln>
        </p:spPr>
      </p:sp>
      <p:grpSp>
        <p:nvGrpSpPr>
          <p:cNvPr id="9179" name="Google Shape;9179;p32"/>
          <p:cNvGrpSpPr/>
          <p:nvPr/>
        </p:nvGrpSpPr>
        <p:grpSpPr>
          <a:xfrm>
            <a:off x="8053432" y="5339294"/>
            <a:ext cx="1884085" cy="1560359"/>
            <a:chOff x="2794375" y="974350"/>
            <a:chExt cx="1924675" cy="1593975"/>
          </a:xfrm>
        </p:grpSpPr>
        <p:sp>
          <p:nvSpPr>
            <p:cNvPr id="9180" name="Google Shape;9180;p32"/>
            <p:cNvSpPr/>
            <p:nvPr/>
          </p:nvSpPr>
          <p:spPr>
            <a:xfrm>
              <a:off x="2794375" y="974350"/>
              <a:ext cx="1924675" cy="1593975"/>
            </a:xfrm>
            <a:custGeom>
              <a:avLst/>
              <a:gdLst/>
              <a:ahLst/>
              <a:cxnLst/>
              <a:rect l="l" t="t" r="r" b="b"/>
              <a:pathLst>
                <a:path w="76987" h="63759" extrusionOk="0">
                  <a:moveTo>
                    <a:pt x="57151" y="1"/>
                  </a:moveTo>
                  <a:cubicBezTo>
                    <a:pt x="54710" y="13"/>
                    <a:pt x="53758" y="1906"/>
                    <a:pt x="53127" y="3156"/>
                  </a:cubicBezTo>
                  <a:cubicBezTo>
                    <a:pt x="52293" y="4823"/>
                    <a:pt x="51484" y="6513"/>
                    <a:pt x="50686" y="8145"/>
                  </a:cubicBezTo>
                  <a:cubicBezTo>
                    <a:pt x="50293" y="8978"/>
                    <a:pt x="49888" y="9800"/>
                    <a:pt x="49495" y="10633"/>
                  </a:cubicBezTo>
                  <a:cubicBezTo>
                    <a:pt x="49317" y="10990"/>
                    <a:pt x="49138" y="11431"/>
                    <a:pt x="48924" y="11955"/>
                  </a:cubicBezTo>
                  <a:cubicBezTo>
                    <a:pt x="48578" y="12836"/>
                    <a:pt x="48150" y="13919"/>
                    <a:pt x="47650" y="14764"/>
                  </a:cubicBezTo>
                  <a:cubicBezTo>
                    <a:pt x="47042" y="15800"/>
                    <a:pt x="46685" y="15884"/>
                    <a:pt x="46685" y="15884"/>
                  </a:cubicBezTo>
                  <a:cubicBezTo>
                    <a:pt x="46665" y="15886"/>
                    <a:pt x="46644" y="15887"/>
                    <a:pt x="46624" y="15887"/>
                  </a:cubicBezTo>
                  <a:cubicBezTo>
                    <a:pt x="46525" y="15887"/>
                    <a:pt x="46427" y="15864"/>
                    <a:pt x="46328" y="15824"/>
                  </a:cubicBezTo>
                  <a:cubicBezTo>
                    <a:pt x="46126" y="15610"/>
                    <a:pt x="46161" y="14372"/>
                    <a:pt x="46173" y="13848"/>
                  </a:cubicBezTo>
                  <a:cubicBezTo>
                    <a:pt x="46197" y="12776"/>
                    <a:pt x="46233" y="11669"/>
                    <a:pt x="45733" y="10776"/>
                  </a:cubicBezTo>
                  <a:cubicBezTo>
                    <a:pt x="44792" y="9073"/>
                    <a:pt x="42363" y="8526"/>
                    <a:pt x="40577" y="8133"/>
                  </a:cubicBezTo>
                  <a:cubicBezTo>
                    <a:pt x="40280" y="8061"/>
                    <a:pt x="39994" y="8002"/>
                    <a:pt x="39780" y="7942"/>
                  </a:cubicBezTo>
                  <a:cubicBezTo>
                    <a:pt x="39294" y="7817"/>
                    <a:pt x="38903" y="7715"/>
                    <a:pt x="38519" y="7715"/>
                  </a:cubicBezTo>
                  <a:cubicBezTo>
                    <a:pt x="38357" y="7715"/>
                    <a:pt x="38196" y="7733"/>
                    <a:pt x="38029" y="7776"/>
                  </a:cubicBezTo>
                  <a:cubicBezTo>
                    <a:pt x="37291" y="7966"/>
                    <a:pt x="36934" y="8478"/>
                    <a:pt x="36625" y="8930"/>
                  </a:cubicBezTo>
                  <a:cubicBezTo>
                    <a:pt x="36553" y="9026"/>
                    <a:pt x="36470" y="9145"/>
                    <a:pt x="36374" y="9276"/>
                  </a:cubicBezTo>
                  <a:lnTo>
                    <a:pt x="33029" y="13872"/>
                  </a:lnTo>
                  <a:cubicBezTo>
                    <a:pt x="32600" y="14455"/>
                    <a:pt x="32195" y="15086"/>
                    <a:pt x="31767" y="15753"/>
                  </a:cubicBezTo>
                  <a:cubicBezTo>
                    <a:pt x="30659" y="17479"/>
                    <a:pt x="29528" y="19253"/>
                    <a:pt x="28123" y="19991"/>
                  </a:cubicBezTo>
                  <a:cubicBezTo>
                    <a:pt x="27969" y="20063"/>
                    <a:pt x="27826" y="20134"/>
                    <a:pt x="27695" y="20206"/>
                  </a:cubicBezTo>
                  <a:cubicBezTo>
                    <a:pt x="25766" y="21206"/>
                    <a:pt x="25266" y="21694"/>
                    <a:pt x="24909" y="24194"/>
                  </a:cubicBezTo>
                  <a:lnTo>
                    <a:pt x="24873" y="24397"/>
                  </a:lnTo>
                  <a:cubicBezTo>
                    <a:pt x="24671" y="25742"/>
                    <a:pt x="24373" y="27790"/>
                    <a:pt x="25623" y="29040"/>
                  </a:cubicBezTo>
                  <a:cubicBezTo>
                    <a:pt x="26018" y="29445"/>
                    <a:pt x="26706" y="29894"/>
                    <a:pt x="27820" y="29894"/>
                  </a:cubicBezTo>
                  <a:cubicBezTo>
                    <a:pt x="28015" y="29894"/>
                    <a:pt x="28223" y="29880"/>
                    <a:pt x="28445" y="29850"/>
                  </a:cubicBezTo>
                  <a:cubicBezTo>
                    <a:pt x="28802" y="29802"/>
                    <a:pt x="29147" y="29683"/>
                    <a:pt x="29469" y="29504"/>
                  </a:cubicBezTo>
                  <a:cubicBezTo>
                    <a:pt x="29576" y="29766"/>
                    <a:pt x="29743" y="30004"/>
                    <a:pt x="29945" y="30207"/>
                  </a:cubicBezTo>
                  <a:cubicBezTo>
                    <a:pt x="30570" y="30832"/>
                    <a:pt x="31423" y="31186"/>
                    <a:pt x="32306" y="31186"/>
                  </a:cubicBezTo>
                  <a:cubicBezTo>
                    <a:pt x="32349" y="31186"/>
                    <a:pt x="32391" y="31185"/>
                    <a:pt x="32434" y="31183"/>
                  </a:cubicBezTo>
                  <a:cubicBezTo>
                    <a:pt x="33553" y="31124"/>
                    <a:pt x="34612" y="30612"/>
                    <a:pt x="35339" y="29754"/>
                  </a:cubicBezTo>
                  <a:cubicBezTo>
                    <a:pt x="36279" y="28695"/>
                    <a:pt x="37089" y="26802"/>
                    <a:pt x="36827" y="25218"/>
                  </a:cubicBezTo>
                  <a:cubicBezTo>
                    <a:pt x="36744" y="24647"/>
                    <a:pt x="36541" y="24099"/>
                    <a:pt x="36255" y="23599"/>
                  </a:cubicBezTo>
                  <a:lnTo>
                    <a:pt x="36208" y="23516"/>
                  </a:lnTo>
                  <a:cubicBezTo>
                    <a:pt x="36208" y="23480"/>
                    <a:pt x="36220" y="23456"/>
                    <a:pt x="36232" y="23432"/>
                  </a:cubicBezTo>
                  <a:cubicBezTo>
                    <a:pt x="36672" y="22206"/>
                    <a:pt x="37887" y="20706"/>
                    <a:pt x="38387" y="20587"/>
                  </a:cubicBezTo>
                  <a:cubicBezTo>
                    <a:pt x="38720" y="20789"/>
                    <a:pt x="39125" y="21861"/>
                    <a:pt x="39339" y="22456"/>
                  </a:cubicBezTo>
                  <a:cubicBezTo>
                    <a:pt x="39553" y="23075"/>
                    <a:pt x="39815" y="23670"/>
                    <a:pt x="40137" y="24242"/>
                  </a:cubicBezTo>
                  <a:cubicBezTo>
                    <a:pt x="40161" y="24266"/>
                    <a:pt x="40196" y="24337"/>
                    <a:pt x="40220" y="24385"/>
                  </a:cubicBezTo>
                  <a:cubicBezTo>
                    <a:pt x="40399" y="24766"/>
                    <a:pt x="40649" y="25111"/>
                    <a:pt x="40958" y="25397"/>
                  </a:cubicBezTo>
                  <a:cubicBezTo>
                    <a:pt x="40673" y="25528"/>
                    <a:pt x="40387" y="25682"/>
                    <a:pt x="40125" y="25873"/>
                  </a:cubicBezTo>
                  <a:cubicBezTo>
                    <a:pt x="38827" y="26790"/>
                    <a:pt x="37815" y="28064"/>
                    <a:pt x="37339" y="29362"/>
                  </a:cubicBezTo>
                  <a:cubicBezTo>
                    <a:pt x="37184" y="29802"/>
                    <a:pt x="37077" y="30254"/>
                    <a:pt x="37006" y="30719"/>
                  </a:cubicBezTo>
                  <a:cubicBezTo>
                    <a:pt x="36970" y="31064"/>
                    <a:pt x="36886" y="31409"/>
                    <a:pt x="36744" y="31731"/>
                  </a:cubicBezTo>
                  <a:cubicBezTo>
                    <a:pt x="36458" y="32290"/>
                    <a:pt x="36005" y="32743"/>
                    <a:pt x="35446" y="33041"/>
                  </a:cubicBezTo>
                  <a:cubicBezTo>
                    <a:pt x="35184" y="33172"/>
                    <a:pt x="34922" y="33279"/>
                    <a:pt x="34648" y="33362"/>
                  </a:cubicBezTo>
                  <a:cubicBezTo>
                    <a:pt x="33874" y="33612"/>
                    <a:pt x="33434" y="34445"/>
                    <a:pt x="33684" y="35231"/>
                  </a:cubicBezTo>
                  <a:cubicBezTo>
                    <a:pt x="33877" y="35868"/>
                    <a:pt x="34468" y="36278"/>
                    <a:pt x="35097" y="36278"/>
                  </a:cubicBezTo>
                  <a:cubicBezTo>
                    <a:pt x="35244" y="36278"/>
                    <a:pt x="35394" y="36255"/>
                    <a:pt x="35541" y="36208"/>
                  </a:cubicBezTo>
                  <a:cubicBezTo>
                    <a:pt x="35993" y="36065"/>
                    <a:pt x="36434" y="35886"/>
                    <a:pt x="36851" y="35660"/>
                  </a:cubicBezTo>
                  <a:cubicBezTo>
                    <a:pt x="38553" y="34791"/>
                    <a:pt x="39720" y="33124"/>
                    <a:pt x="39946" y="31219"/>
                  </a:cubicBezTo>
                  <a:cubicBezTo>
                    <a:pt x="39982" y="30945"/>
                    <a:pt x="40042" y="30671"/>
                    <a:pt x="40137" y="30397"/>
                  </a:cubicBezTo>
                  <a:cubicBezTo>
                    <a:pt x="40399" y="29671"/>
                    <a:pt x="41066" y="28861"/>
                    <a:pt x="41851" y="28290"/>
                  </a:cubicBezTo>
                  <a:cubicBezTo>
                    <a:pt x="42066" y="28171"/>
                    <a:pt x="42292" y="28064"/>
                    <a:pt x="42518" y="27968"/>
                  </a:cubicBezTo>
                  <a:cubicBezTo>
                    <a:pt x="43340" y="27623"/>
                    <a:pt x="44876" y="26980"/>
                    <a:pt x="44923" y="25171"/>
                  </a:cubicBezTo>
                  <a:cubicBezTo>
                    <a:pt x="44935" y="24551"/>
                    <a:pt x="44173" y="22718"/>
                    <a:pt x="43530" y="22230"/>
                  </a:cubicBezTo>
                  <a:cubicBezTo>
                    <a:pt x="43259" y="22034"/>
                    <a:pt x="42937" y="21933"/>
                    <a:pt x="42610" y="21933"/>
                  </a:cubicBezTo>
                  <a:cubicBezTo>
                    <a:pt x="42520" y="21933"/>
                    <a:pt x="42429" y="21940"/>
                    <a:pt x="42340" y="21956"/>
                  </a:cubicBezTo>
                  <a:cubicBezTo>
                    <a:pt x="42268" y="21777"/>
                    <a:pt x="42197" y="21599"/>
                    <a:pt x="42137" y="21420"/>
                  </a:cubicBezTo>
                  <a:cubicBezTo>
                    <a:pt x="41637" y="20098"/>
                    <a:pt x="41030" y="18455"/>
                    <a:pt x="39482" y="17824"/>
                  </a:cubicBezTo>
                  <a:cubicBezTo>
                    <a:pt x="39123" y="17681"/>
                    <a:pt x="38745" y="17609"/>
                    <a:pt x="38370" y="17609"/>
                  </a:cubicBezTo>
                  <a:cubicBezTo>
                    <a:pt x="37938" y="17609"/>
                    <a:pt x="37508" y="17704"/>
                    <a:pt x="37113" y="17896"/>
                  </a:cubicBezTo>
                  <a:cubicBezTo>
                    <a:pt x="35101" y="18789"/>
                    <a:pt x="33731" y="21539"/>
                    <a:pt x="33410" y="22432"/>
                  </a:cubicBezTo>
                  <a:cubicBezTo>
                    <a:pt x="32969" y="23670"/>
                    <a:pt x="33291" y="24432"/>
                    <a:pt x="33636" y="25051"/>
                  </a:cubicBezTo>
                  <a:cubicBezTo>
                    <a:pt x="33755" y="25242"/>
                    <a:pt x="33838" y="25468"/>
                    <a:pt x="33874" y="25694"/>
                  </a:cubicBezTo>
                  <a:cubicBezTo>
                    <a:pt x="33958" y="26218"/>
                    <a:pt x="33577" y="27242"/>
                    <a:pt x="33088" y="27802"/>
                  </a:cubicBezTo>
                  <a:cubicBezTo>
                    <a:pt x="32898" y="28028"/>
                    <a:pt x="32624" y="28183"/>
                    <a:pt x="32326" y="28207"/>
                  </a:cubicBezTo>
                  <a:cubicBezTo>
                    <a:pt x="32310" y="28210"/>
                    <a:pt x="32294" y="28211"/>
                    <a:pt x="32278" y="28211"/>
                  </a:cubicBezTo>
                  <a:cubicBezTo>
                    <a:pt x="32235" y="28211"/>
                    <a:pt x="32191" y="28200"/>
                    <a:pt x="32148" y="28183"/>
                  </a:cubicBezTo>
                  <a:cubicBezTo>
                    <a:pt x="31981" y="27468"/>
                    <a:pt x="31505" y="26861"/>
                    <a:pt x="30838" y="26540"/>
                  </a:cubicBezTo>
                  <a:cubicBezTo>
                    <a:pt x="30471" y="26367"/>
                    <a:pt x="30123" y="26302"/>
                    <a:pt x="29805" y="26302"/>
                  </a:cubicBezTo>
                  <a:cubicBezTo>
                    <a:pt x="29114" y="26302"/>
                    <a:pt x="28561" y="26610"/>
                    <a:pt x="28243" y="26790"/>
                  </a:cubicBezTo>
                  <a:cubicBezTo>
                    <a:pt x="28171" y="26825"/>
                    <a:pt x="28064" y="26885"/>
                    <a:pt x="28004" y="26909"/>
                  </a:cubicBezTo>
                  <a:cubicBezTo>
                    <a:pt x="27937" y="26917"/>
                    <a:pt x="27876" y="26926"/>
                    <a:pt x="27812" y="26926"/>
                  </a:cubicBezTo>
                  <a:cubicBezTo>
                    <a:pt x="27785" y="26926"/>
                    <a:pt x="27758" y="26924"/>
                    <a:pt x="27731" y="26921"/>
                  </a:cubicBezTo>
                  <a:cubicBezTo>
                    <a:pt x="27576" y="26492"/>
                    <a:pt x="27766" y="25266"/>
                    <a:pt x="27826" y="24837"/>
                  </a:cubicBezTo>
                  <a:lnTo>
                    <a:pt x="27850" y="24623"/>
                  </a:lnTo>
                  <a:cubicBezTo>
                    <a:pt x="27897" y="24361"/>
                    <a:pt x="28004" y="23563"/>
                    <a:pt x="28100" y="23420"/>
                  </a:cubicBezTo>
                  <a:cubicBezTo>
                    <a:pt x="28195" y="23313"/>
                    <a:pt x="28659" y="23075"/>
                    <a:pt x="29064" y="22861"/>
                  </a:cubicBezTo>
                  <a:lnTo>
                    <a:pt x="29516" y="22635"/>
                  </a:lnTo>
                  <a:cubicBezTo>
                    <a:pt x="31624" y="21527"/>
                    <a:pt x="33029" y="19325"/>
                    <a:pt x="34279" y="17372"/>
                  </a:cubicBezTo>
                  <a:cubicBezTo>
                    <a:pt x="34672" y="16741"/>
                    <a:pt x="35053" y="16146"/>
                    <a:pt x="35434" y="15634"/>
                  </a:cubicBezTo>
                  <a:lnTo>
                    <a:pt x="38791" y="11050"/>
                  </a:lnTo>
                  <a:cubicBezTo>
                    <a:pt x="38851" y="10966"/>
                    <a:pt x="38899" y="10895"/>
                    <a:pt x="38946" y="10824"/>
                  </a:cubicBezTo>
                  <a:lnTo>
                    <a:pt x="39018" y="10835"/>
                  </a:lnTo>
                  <a:cubicBezTo>
                    <a:pt x="39292" y="10907"/>
                    <a:pt x="39601" y="10990"/>
                    <a:pt x="39934" y="11050"/>
                  </a:cubicBezTo>
                  <a:cubicBezTo>
                    <a:pt x="40649" y="11216"/>
                    <a:pt x="42840" y="11705"/>
                    <a:pt x="43125" y="12228"/>
                  </a:cubicBezTo>
                  <a:cubicBezTo>
                    <a:pt x="43232" y="12455"/>
                    <a:pt x="43209" y="13288"/>
                    <a:pt x="43197" y="13776"/>
                  </a:cubicBezTo>
                  <a:cubicBezTo>
                    <a:pt x="43161" y="15122"/>
                    <a:pt x="43113" y="16777"/>
                    <a:pt x="44173" y="17896"/>
                  </a:cubicBezTo>
                  <a:cubicBezTo>
                    <a:pt x="44768" y="18527"/>
                    <a:pt x="45602" y="18860"/>
                    <a:pt x="46626" y="18884"/>
                  </a:cubicBezTo>
                  <a:lnTo>
                    <a:pt x="46697" y="18884"/>
                  </a:lnTo>
                  <a:cubicBezTo>
                    <a:pt x="49388" y="18884"/>
                    <a:pt x="50781" y="15396"/>
                    <a:pt x="51710" y="13074"/>
                  </a:cubicBezTo>
                  <a:cubicBezTo>
                    <a:pt x="51888" y="12633"/>
                    <a:pt x="52055" y="12205"/>
                    <a:pt x="52186" y="11955"/>
                  </a:cubicBezTo>
                  <a:cubicBezTo>
                    <a:pt x="52579" y="11121"/>
                    <a:pt x="52984" y="10288"/>
                    <a:pt x="53389" y="9454"/>
                  </a:cubicBezTo>
                  <a:cubicBezTo>
                    <a:pt x="54174" y="7835"/>
                    <a:pt x="54984" y="6144"/>
                    <a:pt x="55805" y="4513"/>
                  </a:cubicBezTo>
                  <a:cubicBezTo>
                    <a:pt x="56437" y="3251"/>
                    <a:pt x="56663" y="3001"/>
                    <a:pt x="57163" y="3001"/>
                  </a:cubicBezTo>
                  <a:cubicBezTo>
                    <a:pt x="57615" y="3013"/>
                    <a:pt x="58008" y="3323"/>
                    <a:pt x="58103" y="3763"/>
                  </a:cubicBezTo>
                  <a:cubicBezTo>
                    <a:pt x="58234" y="4216"/>
                    <a:pt x="58151" y="4859"/>
                    <a:pt x="58080" y="5549"/>
                  </a:cubicBezTo>
                  <a:cubicBezTo>
                    <a:pt x="57961" y="6502"/>
                    <a:pt x="57841" y="7573"/>
                    <a:pt x="58187" y="8633"/>
                  </a:cubicBezTo>
                  <a:cubicBezTo>
                    <a:pt x="58568" y="9752"/>
                    <a:pt x="59461" y="10776"/>
                    <a:pt x="60258" y="11669"/>
                  </a:cubicBezTo>
                  <a:cubicBezTo>
                    <a:pt x="60556" y="12014"/>
                    <a:pt x="60854" y="12348"/>
                    <a:pt x="61056" y="12609"/>
                  </a:cubicBezTo>
                  <a:cubicBezTo>
                    <a:pt x="61247" y="12883"/>
                    <a:pt x="61437" y="13110"/>
                    <a:pt x="61640" y="13360"/>
                  </a:cubicBezTo>
                  <a:cubicBezTo>
                    <a:pt x="62449" y="14407"/>
                    <a:pt x="63223" y="15407"/>
                    <a:pt x="63497" y="16527"/>
                  </a:cubicBezTo>
                  <a:cubicBezTo>
                    <a:pt x="63521" y="16646"/>
                    <a:pt x="63533" y="16777"/>
                    <a:pt x="63545" y="16896"/>
                  </a:cubicBezTo>
                  <a:cubicBezTo>
                    <a:pt x="63556" y="17670"/>
                    <a:pt x="63914" y="18408"/>
                    <a:pt x="64509" y="18920"/>
                  </a:cubicBezTo>
                  <a:cubicBezTo>
                    <a:pt x="64759" y="19146"/>
                    <a:pt x="65069" y="19313"/>
                    <a:pt x="65402" y="19396"/>
                  </a:cubicBezTo>
                  <a:cubicBezTo>
                    <a:pt x="65271" y="19932"/>
                    <a:pt x="65176" y="20813"/>
                    <a:pt x="65842" y="21658"/>
                  </a:cubicBezTo>
                  <a:cubicBezTo>
                    <a:pt x="66759" y="22825"/>
                    <a:pt x="68640" y="22992"/>
                    <a:pt x="70153" y="23111"/>
                  </a:cubicBezTo>
                  <a:cubicBezTo>
                    <a:pt x="70462" y="23146"/>
                    <a:pt x="70772" y="23170"/>
                    <a:pt x="70962" y="23194"/>
                  </a:cubicBezTo>
                  <a:cubicBezTo>
                    <a:pt x="70926" y="23313"/>
                    <a:pt x="70855" y="23420"/>
                    <a:pt x="70772" y="23504"/>
                  </a:cubicBezTo>
                  <a:cubicBezTo>
                    <a:pt x="70617" y="23623"/>
                    <a:pt x="70450" y="23730"/>
                    <a:pt x="70283" y="23825"/>
                  </a:cubicBezTo>
                  <a:cubicBezTo>
                    <a:pt x="70093" y="23944"/>
                    <a:pt x="69879" y="24075"/>
                    <a:pt x="69688" y="24218"/>
                  </a:cubicBezTo>
                  <a:cubicBezTo>
                    <a:pt x="68759" y="24909"/>
                    <a:pt x="67867" y="25659"/>
                    <a:pt x="67009" y="26385"/>
                  </a:cubicBezTo>
                  <a:cubicBezTo>
                    <a:pt x="66581" y="26730"/>
                    <a:pt x="66152" y="27099"/>
                    <a:pt x="65723" y="27445"/>
                  </a:cubicBezTo>
                  <a:cubicBezTo>
                    <a:pt x="65080" y="27968"/>
                    <a:pt x="64985" y="28921"/>
                    <a:pt x="65521" y="29552"/>
                  </a:cubicBezTo>
                  <a:cubicBezTo>
                    <a:pt x="65878" y="29981"/>
                    <a:pt x="66283" y="30409"/>
                    <a:pt x="66724" y="30862"/>
                  </a:cubicBezTo>
                  <a:cubicBezTo>
                    <a:pt x="67486" y="31636"/>
                    <a:pt x="68331" y="32517"/>
                    <a:pt x="68640" y="33219"/>
                  </a:cubicBezTo>
                  <a:cubicBezTo>
                    <a:pt x="68724" y="33433"/>
                    <a:pt x="68378" y="34195"/>
                    <a:pt x="68176" y="34648"/>
                  </a:cubicBezTo>
                  <a:cubicBezTo>
                    <a:pt x="67962" y="35100"/>
                    <a:pt x="67771" y="35553"/>
                    <a:pt x="67628" y="36029"/>
                  </a:cubicBezTo>
                  <a:cubicBezTo>
                    <a:pt x="67105" y="37720"/>
                    <a:pt x="67235" y="39339"/>
                    <a:pt x="67986" y="40720"/>
                  </a:cubicBezTo>
                  <a:cubicBezTo>
                    <a:pt x="68783" y="42149"/>
                    <a:pt x="70236" y="43220"/>
                    <a:pt x="72081" y="43732"/>
                  </a:cubicBezTo>
                  <a:cubicBezTo>
                    <a:pt x="72224" y="43768"/>
                    <a:pt x="72379" y="43804"/>
                    <a:pt x="72522" y="43828"/>
                  </a:cubicBezTo>
                  <a:cubicBezTo>
                    <a:pt x="72046" y="43875"/>
                    <a:pt x="71534" y="43899"/>
                    <a:pt x="71034" y="43923"/>
                  </a:cubicBezTo>
                  <a:cubicBezTo>
                    <a:pt x="70510" y="43947"/>
                    <a:pt x="69962" y="43970"/>
                    <a:pt x="69450" y="44018"/>
                  </a:cubicBezTo>
                  <a:cubicBezTo>
                    <a:pt x="68938" y="44078"/>
                    <a:pt x="68402" y="44161"/>
                    <a:pt x="67890" y="44244"/>
                  </a:cubicBezTo>
                  <a:cubicBezTo>
                    <a:pt x="67041" y="44370"/>
                    <a:pt x="66182" y="44515"/>
                    <a:pt x="65428" y="44515"/>
                  </a:cubicBezTo>
                  <a:cubicBezTo>
                    <a:pt x="65326" y="44515"/>
                    <a:pt x="65226" y="44512"/>
                    <a:pt x="65128" y="44506"/>
                  </a:cubicBezTo>
                  <a:cubicBezTo>
                    <a:pt x="64461" y="44459"/>
                    <a:pt x="63556" y="44090"/>
                    <a:pt x="62675" y="43720"/>
                  </a:cubicBezTo>
                  <a:cubicBezTo>
                    <a:pt x="61496" y="43234"/>
                    <a:pt x="60195" y="42701"/>
                    <a:pt x="58889" y="42701"/>
                  </a:cubicBezTo>
                  <a:cubicBezTo>
                    <a:pt x="58467" y="42701"/>
                    <a:pt x="58045" y="42756"/>
                    <a:pt x="57627" y="42887"/>
                  </a:cubicBezTo>
                  <a:cubicBezTo>
                    <a:pt x="57008" y="43089"/>
                    <a:pt x="56401" y="43363"/>
                    <a:pt x="55841" y="43685"/>
                  </a:cubicBezTo>
                  <a:cubicBezTo>
                    <a:pt x="55402" y="43926"/>
                    <a:pt x="55157" y="44060"/>
                    <a:pt x="54902" y="44060"/>
                  </a:cubicBezTo>
                  <a:cubicBezTo>
                    <a:pt x="54654" y="44060"/>
                    <a:pt x="54395" y="43931"/>
                    <a:pt x="53936" y="43649"/>
                  </a:cubicBezTo>
                  <a:cubicBezTo>
                    <a:pt x="53426" y="43344"/>
                    <a:pt x="52713" y="42979"/>
                    <a:pt x="51930" y="42979"/>
                  </a:cubicBezTo>
                  <a:cubicBezTo>
                    <a:pt x="51672" y="42979"/>
                    <a:pt x="51407" y="43019"/>
                    <a:pt x="51138" y="43113"/>
                  </a:cubicBezTo>
                  <a:cubicBezTo>
                    <a:pt x="49948" y="43530"/>
                    <a:pt x="49531" y="44673"/>
                    <a:pt x="49126" y="45780"/>
                  </a:cubicBezTo>
                  <a:cubicBezTo>
                    <a:pt x="49078" y="45899"/>
                    <a:pt x="49031" y="46030"/>
                    <a:pt x="48983" y="46161"/>
                  </a:cubicBezTo>
                  <a:cubicBezTo>
                    <a:pt x="48888" y="46411"/>
                    <a:pt x="48769" y="46697"/>
                    <a:pt x="48626" y="46995"/>
                  </a:cubicBezTo>
                  <a:cubicBezTo>
                    <a:pt x="48019" y="48376"/>
                    <a:pt x="47185" y="50281"/>
                    <a:pt x="48007" y="52067"/>
                  </a:cubicBezTo>
                  <a:cubicBezTo>
                    <a:pt x="48126" y="52341"/>
                    <a:pt x="48269" y="52602"/>
                    <a:pt x="48436" y="52853"/>
                  </a:cubicBezTo>
                  <a:cubicBezTo>
                    <a:pt x="48007" y="53150"/>
                    <a:pt x="47209" y="53305"/>
                    <a:pt x="46435" y="53460"/>
                  </a:cubicBezTo>
                  <a:cubicBezTo>
                    <a:pt x="45852" y="53555"/>
                    <a:pt x="45292" y="53698"/>
                    <a:pt x="44733" y="53876"/>
                  </a:cubicBezTo>
                  <a:cubicBezTo>
                    <a:pt x="44316" y="54019"/>
                    <a:pt x="43042" y="54460"/>
                    <a:pt x="42697" y="55674"/>
                  </a:cubicBezTo>
                  <a:cubicBezTo>
                    <a:pt x="42363" y="56901"/>
                    <a:pt x="43149" y="57829"/>
                    <a:pt x="43709" y="58520"/>
                  </a:cubicBezTo>
                  <a:cubicBezTo>
                    <a:pt x="43923" y="58758"/>
                    <a:pt x="44114" y="59020"/>
                    <a:pt x="44268" y="59294"/>
                  </a:cubicBezTo>
                  <a:cubicBezTo>
                    <a:pt x="44411" y="59615"/>
                    <a:pt x="44173" y="60472"/>
                    <a:pt x="43899" y="60758"/>
                  </a:cubicBezTo>
                  <a:cubicBezTo>
                    <a:pt x="43399" y="60413"/>
                    <a:pt x="42840" y="59460"/>
                    <a:pt x="42375" y="58698"/>
                  </a:cubicBezTo>
                  <a:cubicBezTo>
                    <a:pt x="42113" y="58258"/>
                    <a:pt x="41863" y="57841"/>
                    <a:pt x="41601" y="57472"/>
                  </a:cubicBezTo>
                  <a:cubicBezTo>
                    <a:pt x="41470" y="57282"/>
                    <a:pt x="41304" y="57091"/>
                    <a:pt x="41161" y="56901"/>
                  </a:cubicBezTo>
                  <a:cubicBezTo>
                    <a:pt x="40970" y="56686"/>
                    <a:pt x="40804" y="56472"/>
                    <a:pt x="40649" y="56222"/>
                  </a:cubicBezTo>
                  <a:cubicBezTo>
                    <a:pt x="40637" y="56055"/>
                    <a:pt x="40649" y="55889"/>
                    <a:pt x="40661" y="55710"/>
                  </a:cubicBezTo>
                  <a:cubicBezTo>
                    <a:pt x="40708" y="55281"/>
                    <a:pt x="40685" y="54853"/>
                    <a:pt x="40613" y="54436"/>
                  </a:cubicBezTo>
                  <a:cubicBezTo>
                    <a:pt x="40244" y="52495"/>
                    <a:pt x="35672" y="47685"/>
                    <a:pt x="32862" y="47245"/>
                  </a:cubicBezTo>
                  <a:cubicBezTo>
                    <a:pt x="32699" y="47219"/>
                    <a:pt x="32540" y="47206"/>
                    <a:pt x="32384" y="47206"/>
                  </a:cubicBezTo>
                  <a:cubicBezTo>
                    <a:pt x="31456" y="47206"/>
                    <a:pt x="30667" y="47654"/>
                    <a:pt x="30219" y="48459"/>
                  </a:cubicBezTo>
                  <a:cubicBezTo>
                    <a:pt x="29802" y="49233"/>
                    <a:pt x="29921" y="50197"/>
                    <a:pt x="30779" y="52614"/>
                  </a:cubicBezTo>
                  <a:lnTo>
                    <a:pt x="30683" y="52519"/>
                  </a:lnTo>
                  <a:cubicBezTo>
                    <a:pt x="30338" y="52210"/>
                    <a:pt x="30100" y="51686"/>
                    <a:pt x="29838" y="51138"/>
                  </a:cubicBezTo>
                  <a:cubicBezTo>
                    <a:pt x="29516" y="50424"/>
                    <a:pt x="29135" y="49602"/>
                    <a:pt x="28385" y="49066"/>
                  </a:cubicBezTo>
                  <a:cubicBezTo>
                    <a:pt x="27910" y="48727"/>
                    <a:pt x="27367" y="48557"/>
                    <a:pt x="26766" y="48557"/>
                  </a:cubicBezTo>
                  <a:cubicBezTo>
                    <a:pt x="26210" y="48557"/>
                    <a:pt x="25604" y="48703"/>
                    <a:pt x="24956" y="48995"/>
                  </a:cubicBezTo>
                  <a:cubicBezTo>
                    <a:pt x="24802" y="49066"/>
                    <a:pt x="24659" y="49138"/>
                    <a:pt x="24516" y="49197"/>
                  </a:cubicBezTo>
                  <a:cubicBezTo>
                    <a:pt x="23941" y="49465"/>
                    <a:pt x="23678" y="49587"/>
                    <a:pt x="23373" y="49587"/>
                  </a:cubicBezTo>
                  <a:cubicBezTo>
                    <a:pt x="23217" y="49587"/>
                    <a:pt x="23051" y="49555"/>
                    <a:pt x="22825" y="49495"/>
                  </a:cubicBezTo>
                  <a:cubicBezTo>
                    <a:pt x="22100" y="49294"/>
                    <a:pt x="21450" y="49141"/>
                    <a:pt x="20846" y="49141"/>
                  </a:cubicBezTo>
                  <a:cubicBezTo>
                    <a:pt x="19805" y="49141"/>
                    <a:pt x="18903" y="49596"/>
                    <a:pt x="17991" y="51043"/>
                  </a:cubicBezTo>
                  <a:cubicBezTo>
                    <a:pt x="17705" y="51495"/>
                    <a:pt x="17694" y="51495"/>
                    <a:pt x="17182" y="51686"/>
                  </a:cubicBezTo>
                  <a:cubicBezTo>
                    <a:pt x="16801" y="51829"/>
                    <a:pt x="16420" y="51995"/>
                    <a:pt x="16062" y="52174"/>
                  </a:cubicBezTo>
                  <a:cubicBezTo>
                    <a:pt x="14967" y="52722"/>
                    <a:pt x="14217" y="53531"/>
                    <a:pt x="13550" y="54246"/>
                  </a:cubicBezTo>
                  <a:lnTo>
                    <a:pt x="13395" y="54400"/>
                  </a:lnTo>
                  <a:cubicBezTo>
                    <a:pt x="13122" y="54698"/>
                    <a:pt x="12848" y="55031"/>
                    <a:pt x="12562" y="55389"/>
                  </a:cubicBezTo>
                  <a:cubicBezTo>
                    <a:pt x="11848" y="56258"/>
                    <a:pt x="10871" y="57448"/>
                    <a:pt x="10121" y="57448"/>
                  </a:cubicBezTo>
                  <a:lnTo>
                    <a:pt x="10109" y="57448"/>
                  </a:lnTo>
                  <a:cubicBezTo>
                    <a:pt x="9728" y="57436"/>
                    <a:pt x="9347" y="57389"/>
                    <a:pt x="8966" y="57317"/>
                  </a:cubicBezTo>
                  <a:cubicBezTo>
                    <a:pt x="8429" y="57221"/>
                    <a:pt x="7877" y="57164"/>
                    <a:pt x="7321" y="57164"/>
                  </a:cubicBezTo>
                  <a:cubicBezTo>
                    <a:pt x="7187" y="57164"/>
                    <a:pt x="7053" y="57168"/>
                    <a:pt x="6918" y="57174"/>
                  </a:cubicBezTo>
                  <a:cubicBezTo>
                    <a:pt x="6835" y="57180"/>
                    <a:pt x="6755" y="57183"/>
                    <a:pt x="6674" y="57183"/>
                  </a:cubicBezTo>
                  <a:cubicBezTo>
                    <a:pt x="6594" y="57183"/>
                    <a:pt x="6514" y="57180"/>
                    <a:pt x="6430" y="57174"/>
                  </a:cubicBezTo>
                  <a:cubicBezTo>
                    <a:pt x="6383" y="57103"/>
                    <a:pt x="6299" y="57008"/>
                    <a:pt x="6228" y="56913"/>
                  </a:cubicBezTo>
                  <a:cubicBezTo>
                    <a:pt x="6014" y="56615"/>
                    <a:pt x="5775" y="56329"/>
                    <a:pt x="5537" y="56067"/>
                  </a:cubicBezTo>
                  <a:cubicBezTo>
                    <a:pt x="5144" y="55662"/>
                    <a:pt x="4704" y="55293"/>
                    <a:pt x="4240" y="54972"/>
                  </a:cubicBezTo>
                  <a:cubicBezTo>
                    <a:pt x="4037" y="54841"/>
                    <a:pt x="3835" y="54674"/>
                    <a:pt x="3644" y="54507"/>
                  </a:cubicBezTo>
                  <a:cubicBezTo>
                    <a:pt x="3668" y="54400"/>
                    <a:pt x="3692" y="54305"/>
                    <a:pt x="3728" y="54210"/>
                  </a:cubicBezTo>
                  <a:cubicBezTo>
                    <a:pt x="4216" y="52936"/>
                    <a:pt x="4966" y="51614"/>
                    <a:pt x="5692" y="50340"/>
                  </a:cubicBezTo>
                  <a:cubicBezTo>
                    <a:pt x="5966" y="49852"/>
                    <a:pt x="6252" y="49352"/>
                    <a:pt x="6514" y="48852"/>
                  </a:cubicBezTo>
                  <a:cubicBezTo>
                    <a:pt x="6930" y="48066"/>
                    <a:pt x="7228" y="47864"/>
                    <a:pt x="7371" y="47804"/>
                  </a:cubicBezTo>
                  <a:cubicBezTo>
                    <a:pt x="7425" y="47783"/>
                    <a:pt x="7493" y="47773"/>
                    <a:pt x="7572" y="47773"/>
                  </a:cubicBezTo>
                  <a:cubicBezTo>
                    <a:pt x="7809" y="47773"/>
                    <a:pt x="8152" y="47864"/>
                    <a:pt x="8561" y="48042"/>
                  </a:cubicBezTo>
                  <a:cubicBezTo>
                    <a:pt x="9621" y="48519"/>
                    <a:pt x="10693" y="49043"/>
                    <a:pt x="11740" y="49531"/>
                  </a:cubicBezTo>
                  <a:cubicBezTo>
                    <a:pt x="12276" y="49793"/>
                    <a:pt x="12812" y="50055"/>
                    <a:pt x="13360" y="50305"/>
                  </a:cubicBezTo>
                  <a:cubicBezTo>
                    <a:pt x="13568" y="50404"/>
                    <a:pt x="13787" y="50450"/>
                    <a:pt x="14002" y="50450"/>
                  </a:cubicBezTo>
                  <a:cubicBezTo>
                    <a:pt x="14563" y="50450"/>
                    <a:pt x="15099" y="50132"/>
                    <a:pt x="15348" y="49590"/>
                  </a:cubicBezTo>
                  <a:cubicBezTo>
                    <a:pt x="15503" y="49245"/>
                    <a:pt x="15705" y="48864"/>
                    <a:pt x="15931" y="48471"/>
                  </a:cubicBezTo>
                  <a:cubicBezTo>
                    <a:pt x="16420" y="47566"/>
                    <a:pt x="16967" y="46530"/>
                    <a:pt x="17205" y="45471"/>
                  </a:cubicBezTo>
                  <a:cubicBezTo>
                    <a:pt x="17289" y="45054"/>
                    <a:pt x="17313" y="44625"/>
                    <a:pt x="17277" y="44197"/>
                  </a:cubicBezTo>
                  <a:cubicBezTo>
                    <a:pt x="17253" y="44018"/>
                    <a:pt x="17253" y="43828"/>
                    <a:pt x="17277" y="43649"/>
                  </a:cubicBezTo>
                  <a:cubicBezTo>
                    <a:pt x="17444" y="43101"/>
                    <a:pt x="18027" y="42661"/>
                    <a:pt x="18682" y="42149"/>
                  </a:cubicBezTo>
                  <a:lnTo>
                    <a:pt x="18896" y="41970"/>
                  </a:lnTo>
                  <a:cubicBezTo>
                    <a:pt x="20361" y="40803"/>
                    <a:pt x="21908" y="39744"/>
                    <a:pt x="23528" y="38791"/>
                  </a:cubicBezTo>
                  <a:cubicBezTo>
                    <a:pt x="24242" y="38386"/>
                    <a:pt x="24492" y="37482"/>
                    <a:pt x="24087" y="36767"/>
                  </a:cubicBezTo>
                  <a:cubicBezTo>
                    <a:pt x="23815" y="36279"/>
                    <a:pt x="23312" y="36006"/>
                    <a:pt x="22794" y="36006"/>
                  </a:cubicBezTo>
                  <a:cubicBezTo>
                    <a:pt x="22541" y="36006"/>
                    <a:pt x="22285" y="36071"/>
                    <a:pt x="22051" y="36208"/>
                  </a:cubicBezTo>
                  <a:cubicBezTo>
                    <a:pt x="20313" y="37220"/>
                    <a:pt x="18646" y="38375"/>
                    <a:pt x="17063" y="39625"/>
                  </a:cubicBezTo>
                  <a:lnTo>
                    <a:pt x="16860" y="39779"/>
                  </a:lnTo>
                  <a:cubicBezTo>
                    <a:pt x="15967" y="40470"/>
                    <a:pt x="14860" y="41327"/>
                    <a:pt x="14419" y="42804"/>
                  </a:cubicBezTo>
                  <a:cubicBezTo>
                    <a:pt x="14288" y="43316"/>
                    <a:pt x="14241" y="43839"/>
                    <a:pt x="14288" y="44375"/>
                  </a:cubicBezTo>
                  <a:cubicBezTo>
                    <a:pt x="14312" y="44530"/>
                    <a:pt x="14312" y="44685"/>
                    <a:pt x="14288" y="44828"/>
                  </a:cubicBezTo>
                  <a:cubicBezTo>
                    <a:pt x="14157" y="45471"/>
                    <a:pt x="13741" y="46245"/>
                    <a:pt x="13336" y="46995"/>
                  </a:cubicBezTo>
                  <a:lnTo>
                    <a:pt x="13038" y="46840"/>
                  </a:lnTo>
                  <a:cubicBezTo>
                    <a:pt x="11967" y="46328"/>
                    <a:pt x="10871" y="45804"/>
                    <a:pt x="9764" y="45304"/>
                  </a:cubicBezTo>
                  <a:cubicBezTo>
                    <a:pt x="8965" y="44949"/>
                    <a:pt x="8229" y="44771"/>
                    <a:pt x="7553" y="44771"/>
                  </a:cubicBezTo>
                  <a:cubicBezTo>
                    <a:pt x="6053" y="44771"/>
                    <a:pt x="4846" y="45647"/>
                    <a:pt x="3894" y="47411"/>
                  </a:cubicBezTo>
                  <a:cubicBezTo>
                    <a:pt x="3632" y="47876"/>
                    <a:pt x="3370" y="48352"/>
                    <a:pt x="3085" y="48840"/>
                  </a:cubicBezTo>
                  <a:cubicBezTo>
                    <a:pt x="2311" y="50221"/>
                    <a:pt x="1501" y="51638"/>
                    <a:pt x="941" y="53126"/>
                  </a:cubicBezTo>
                  <a:cubicBezTo>
                    <a:pt x="1" y="55579"/>
                    <a:pt x="1620" y="56746"/>
                    <a:pt x="2501" y="57377"/>
                  </a:cubicBezTo>
                  <a:cubicBezTo>
                    <a:pt x="2799" y="57579"/>
                    <a:pt x="3085" y="57805"/>
                    <a:pt x="3347" y="58067"/>
                  </a:cubicBezTo>
                  <a:cubicBezTo>
                    <a:pt x="3525" y="58270"/>
                    <a:pt x="3692" y="58472"/>
                    <a:pt x="3847" y="58687"/>
                  </a:cubicBezTo>
                  <a:cubicBezTo>
                    <a:pt x="4461" y="59510"/>
                    <a:pt x="5076" y="60141"/>
                    <a:pt x="6680" y="60141"/>
                  </a:cubicBezTo>
                  <a:cubicBezTo>
                    <a:pt x="6816" y="60141"/>
                    <a:pt x="6959" y="60136"/>
                    <a:pt x="7109" y="60127"/>
                  </a:cubicBezTo>
                  <a:cubicBezTo>
                    <a:pt x="7166" y="60126"/>
                    <a:pt x="7223" y="60125"/>
                    <a:pt x="7281" y="60125"/>
                  </a:cubicBezTo>
                  <a:cubicBezTo>
                    <a:pt x="7690" y="60125"/>
                    <a:pt x="8105" y="60163"/>
                    <a:pt x="8502" y="60246"/>
                  </a:cubicBezTo>
                  <a:cubicBezTo>
                    <a:pt x="9014" y="60330"/>
                    <a:pt x="9526" y="60389"/>
                    <a:pt x="10038" y="60401"/>
                  </a:cubicBezTo>
                  <a:cubicBezTo>
                    <a:pt x="10072" y="60402"/>
                    <a:pt x="10107" y="60402"/>
                    <a:pt x="10141" y="60402"/>
                  </a:cubicBezTo>
                  <a:cubicBezTo>
                    <a:pt x="12288" y="60402"/>
                    <a:pt x="13770" y="58582"/>
                    <a:pt x="14872" y="57246"/>
                  </a:cubicBezTo>
                  <a:cubicBezTo>
                    <a:pt x="15122" y="56936"/>
                    <a:pt x="15360" y="56639"/>
                    <a:pt x="15574" y="56412"/>
                  </a:cubicBezTo>
                  <a:lnTo>
                    <a:pt x="15729" y="56246"/>
                  </a:lnTo>
                  <a:cubicBezTo>
                    <a:pt x="16301" y="55639"/>
                    <a:pt x="16789" y="55115"/>
                    <a:pt x="17396" y="54805"/>
                  </a:cubicBezTo>
                  <a:cubicBezTo>
                    <a:pt x="17670" y="54674"/>
                    <a:pt x="17956" y="54555"/>
                    <a:pt x="18241" y="54448"/>
                  </a:cubicBezTo>
                  <a:cubicBezTo>
                    <a:pt x="19110" y="54115"/>
                    <a:pt x="19741" y="53805"/>
                    <a:pt x="20503" y="52602"/>
                  </a:cubicBezTo>
                  <a:cubicBezTo>
                    <a:pt x="20611" y="52412"/>
                    <a:pt x="20742" y="52245"/>
                    <a:pt x="20896" y="52079"/>
                  </a:cubicBezTo>
                  <a:cubicBezTo>
                    <a:pt x="21277" y="52138"/>
                    <a:pt x="21658" y="52221"/>
                    <a:pt x="22027" y="52329"/>
                  </a:cubicBezTo>
                  <a:cubicBezTo>
                    <a:pt x="22545" y="52471"/>
                    <a:pt x="22994" y="52531"/>
                    <a:pt x="23399" y="52531"/>
                  </a:cubicBezTo>
                  <a:cubicBezTo>
                    <a:pt x="24345" y="52531"/>
                    <a:pt x="25044" y="52206"/>
                    <a:pt x="25778" y="51864"/>
                  </a:cubicBezTo>
                  <a:lnTo>
                    <a:pt x="26171" y="51686"/>
                  </a:lnTo>
                  <a:cubicBezTo>
                    <a:pt x="26338" y="51602"/>
                    <a:pt x="26516" y="51543"/>
                    <a:pt x="26695" y="51507"/>
                  </a:cubicBezTo>
                  <a:cubicBezTo>
                    <a:pt x="26861" y="51781"/>
                    <a:pt x="27004" y="52067"/>
                    <a:pt x="27123" y="52352"/>
                  </a:cubicBezTo>
                  <a:cubicBezTo>
                    <a:pt x="27457" y="53079"/>
                    <a:pt x="27873" y="53972"/>
                    <a:pt x="28671" y="54698"/>
                  </a:cubicBezTo>
                  <a:cubicBezTo>
                    <a:pt x="28743" y="54758"/>
                    <a:pt x="28957" y="54972"/>
                    <a:pt x="29183" y="55198"/>
                  </a:cubicBezTo>
                  <a:cubicBezTo>
                    <a:pt x="29743" y="55758"/>
                    <a:pt x="30600" y="56603"/>
                    <a:pt x="31386" y="57305"/>
                  </a:cubicBezTo>
                  <a:cubicBezTo>
                    <a:pt x="32385" y="58206"/>
                    <a:pt x="33154" y="58826"/>
                    <a:pt x="33966" y="58826"/>
                  </a:cubicBezTo>
                  <a:cubicBezTo>
                    <a:pt x="34131" y="58826"/>
                    <a:pt x="34298" y="58800"/>
                    <a:pt x="34469" y="58746"/>
                  </a:cubicBezTo>
                  <a:cubicBezTo>
                    <a:pt x="34874" y="58615"/>
                    <a:pt x="35196" y="58329"/>
                    <a:pt x="35374" y="57960"/>
                  </a:cubicBezTo>
                  <a:cubicBezTo>
                    <a:pt x="35720" y="57246"/>
                    <a:pt x="35565" y="56841"/>
                    <a:pt x="34553" y="54210"/>
                  </a:cubicBezTo>
                  <a:cubicBezTo>
                    <a:pt x="34208" y="53281"/>
                    <a:pt x="33577" y="51650"/>
                    <a:pt x="33231" y="50519"/>
                  </a:cubicBezTo>
                  <a:lnTo>
                    <a:pt x="33231" y="50519"/>
                  </a:lnTo>
                  <a:cubicBezTo>
                    <a:pt x="33981" y="50995"/>
                    <a:pt x="34684" y="51543"/>
                    <a:pt x="35315" y="52162"/>
                  </a:cubicBezTo>
                  <a:cubicBezTo>
                    <a:pt x="36720" y="53484"/>
                    <a:pt x="37541" y="54662"/>
                    <a:pt x="37696" y="55008"/>
                  </a:cubicBezTo>
                  <a:cubicBezTo>
                    <a:pt x="37696" y="55174"/>
                    <a:pt x="37696" y="55329"/>
                    <a:pt x="37684" y="55496"/>
                  </a:cubicBezTo>
                  <a:cubicBezTo>
                    <a:pt x="37648" y="55960"/>
                    <a:pt x="37613" y="56543"/>
                    <a:pt x="37827" y="57151"/>
                  </a:cubicBezTo>
                  <a:cubicBezTo>
                    <a:pt x="38041" y="57794"/>
                    <a:pt x="38482" y="58317"/>
                    <a:pt x="38875" y="58794"/>
                  </a:cubicBezTo>
                  <a:cubicBezTo>
                    <a:pt x="38994" y="58937"/>
                    <a:pt x="39113" y="59079"/>
                    <a:pt x="39184" y="59175"/>
                  </a:cubicBezTo>
                  <a:cubicBezTo>
                    <a:pt x="39375" y="59449"/>
                    <a:pt x="39589" y="59818"/>
                    <a:pt x="39827" y="60199"/>
                  </a:cubicBezTo>
                  <a:cubicBezTo>
                    <a:pt x="40470" y="61294"/>
                    <a:pt x="41208" y="62520"/>
                    <a:pt x="42280" y="63235"/>
                  </a:cubicBezTo>
                  <a:cubicBezTo>
                    <a:pt x="42768" y="63568"/>
                    <a:pt x="43352" y="63747"/>
                    <a:pt x="43935" y="63759"/>
                  </a:cubicBezTo>
                  <a:cubicBezTo>
                    <a:pt x="44614" y="63759"/>
                    <a:pt x="45268" y="63509"/>
                    <a:pt x="45769" y="63056"/>
                  </a:cubicBezTo>
                  <a:cubicBezTo>
                    <a:pt x="47114" y="61925"/>
                    <a:pt x="47685" y="59580"/>
                    <a:pt x="47007" y="58044"/>
                  </a:cubicBezTo>
                  <a:cubicBezTo>
                    <a:pt x="46745" y="57520"/>
                    <a:pt x="46411" y="57043"/>
                    <a:pt x="46030" y="56603"/>
                  </a:cubicBezTo>
                  <a:lnTo>
                    <a:pt x="46007" y="56579"/>
                  </a:lnTo>
                  <a:cubicBezTo>
                    <a:pt x="46304" y="56496"/>
                    <a:pt x="46650" y="56424"/>
                    <a:pt x="47007" y="56365"/>
                  </a:cubicBezTo>
                  <a:cubicBezTo>
                    <a:pt x="48138" y="56139"/>
                    <a:pt x="49424" y="55900"/>
                    <a:pt x="50424" y="55055"/>
                  </a:cubicBezTo>
                  <a:cubicBezTo>
                    <a:pt x="52353" y="53448"/>
                    <a:pt x="51412" y="51948"/>
                    <a:pt x="51007" y="51305"/>
                  </a:cubicBezTo>
                  <a:cubicBezTo>
                    <a:pt x="50912" y="51150"/>
                    <a:pt x="50817" y="50983"/>
                    <a:pt x="50733" y="50817"/>
                  </a:cubicBezTo>
                  <a:cubicBezTo>
                    <a:pt x="50471" y="50233"/>
                    <a:pt x="50972" y="49090"/>
                    <a:pt x="51376" y="48161"/>
                  </a:cubicBezTo>
                  <a:cubicBezTo>
                    <a:pt x="51531" y="47840"/>
                    <a:pt x="51662" y="47507"/>
                    <a:pt x="51781" y="47185"/>
                  </a:cubicBezTo>
                  <a:cubicBezTo>
                    <a:pt x="51841" y="47054"/>
                    <a:pt x="51888" y="46911"/>
                    <a:pt x="51936" y="46780"/>
                  </a:cubicBezTo>
                  <a:cubicBezTo>
                    <a:pt x="52019" y="46566"/>
                    <a:pt x="52115" y="46280"/>
                    <a:pt x="52210" y="46078"/>
                  </a:cubicBezTo>
                  <a:cubicBezTo>
                    <a:pt x="52257" y="46102"/>
                    <a:pt x="52329" y="46137"/>
                    <a:pt x="52400" y="46185"/>
                  </a:cubicBezTo>
                  <a:cubicBezTo>
                    <a:pt x="53421" y="46805"/>
                    <a:pt x="54258" y="47024"/>
                    <a:pt x="54968" y="47024"/>
                  </a:cubicBezTo>
                  <a:cubicBezTo>
                    <a:pt x="55922" y="47024"/>
                    <a:pt x="56647" y="46628"/>
                    <a:pt x="57282" y="46280"/>
                  </a:cubicBezTo>
                  <a:cubicBezTo>
                    <a:pt x="57675" y="46054"/>
                    <a:pt x="58103" y="45852"/>
                    <a:pt x="58532" y="45709"/>
                  </a:cubicBezTo>
                  <a:cubicBezTo>
                    <a:pt x="58644" y="45674"/>
                    <a:pt x="58770" y="45658"/>
                    <a:pt x="58908" y="45658"/>
                  </a:cubicBezTo>
                  <a:cubicBezTo>
                    <a:pt x="59620" y="45658"/>
                    <a:pt x="60636" y="46078"/>
                    <a:pt x="61544" y="46447"/>
                  </a:cubicBezTo>
                  <a:cubicBezTo>
                    <a:pt x="62640" y="46899"/>
                    <a:pt x="63795" y="47388"/>
                    <a:pt x="64961" y="47459"/>
                  </a:cubicBezTo>
                  <a:cubicBezTo>
                    <a:pt x="65132" y="47470"/>
                    <a:pt x="65302" y="47474"/>
                    <a:pt x="65473" y="47474"/>
                  </a:cubicBezTo>
                  <a:cubicBezTo>
                    <a:pt x="66454" y="47474"/>
                    <a:pt x="67425" y="47314"/>
                    <a:pt x="68378" y="47161"/>
                  </a:cubicBezTo>
                  <a:cubicBezTo>
                    <a:pt x="68879" y="47078"/>
                    <a:pt x="69343" y="47007"/>
                    <a:pt x="69783" y="46959"/>
                  </a:cubicBezTo>
                  <a:cubicBezTo>
                    <a:pt x="70200" y="46911"/>
                    <a:pt x="70676" y="46887"/>
                    <a:pt x="71188" y="46864"/>
                  </a:cubicBezTo>
                  <a:cubicBezTo>
                    <a:pt x="72319" y="46816"/>
                    <a:pt x="73617" y="46768"/>
                    <a:pt x="74736" y="46387"/>
                  </a:cubicBezTo>
                  <a:cubicBezTo>
                    <a:pt x="75772" y="46042"/>
                    <a:pt x="76510" y="45352"/>
                    <a:pt x="76772" y="44482"/>
                  </a:cubicBezTo>
                  <a:cubicBezTo>
                    <a:pt x="76987" y="43744"/>
                    <a:pt x="76820" y="42935"/>
                    <a:pt x="76272" y="42232"/>
                  </a:cubicBezTo>
                  <a:cubicBezTo>
                    <a:pt x="75534" y="41268"/>
                    <a:pt x="74332" y="41077"/>
                    <a:pt x="73451" y="40946"/>
                  </a:cubicBezTo>
                  <a:cubicBezTo>
                    <a:pt x="73224" y="40911"/>
                    <a:pt x="72998" y="40875"/>
                    <a:pt x="72867" y="40839"/>
                  </a:cubicBezTo>
                  <a:cubicBezTo>
                    <a:pt x="71784" y="40541"/>
                    <a:pt x="70998" y="39994"/>
                    <a:pt x="70593" y="39268"/>
                  </a:cubicBezTo>
                  <a:cubicBezTo>
                    <a:pt x="70236" y="38601"/>
                    <a:pt x="70188" y="37803"/>
                    <a:pt x="70474" y="36886"/>
                  </a:cubicBezTo>
                  <a:cubicBezTo>
                    <a:pt x="70593" y="36541"/>
                    <a:pt x="70724" y="36208"/>
                    <a:pt x="70891" y="35874"/>
                  </a:cubicBezTo>
                  <a:cubicBezTo>
                    <a:pt x="71379" y="34803"/>
                    <a:pt x="71986" y="33457"/>
                    <a:pt x="71379" y="32029"/>
                  </a:cubicBezTo>
                  <a:cubicBezTo>
                    <a:pt x="70855" y="30814"/>
                    <a:pt x="69795" y="29731"/>
                    <a:pt x="68855" y="28766"/>
                  </a:cubicBezTo>
                  <a:lnTo>
                    <a:pt x="68819" y="28730"/>
                  </a:lnTo>
                  <a:lnTo>
                    <a:pt x="68914" y="28659"/>
                  </a:lnTo>
                  <a:cubicBezTo>
                    <a:pt x="69748" y="27968"/>
                    <a:pt x="70605" y="27242"/>
                    <a:pt x="71474" y="26599"/>
                  </a:cubicBezTo>
                  <a:cubicBezTo>
                    <a:pt x="71557" y="26528"/>
                    <a:pt x="71712" y="26444"/>
                    <a:pt x="71855" y="26349"/>
                  </a:cubicBezTo>
                  <a:cubicBezTo>
                    <a:pt x="72212" y="26147"/>
                    <a:pt x="72546" y="25909"/>
                    <a:pt x="72843" y="25635"/>
                  </a:cubicBezTo>
                  <a:cubicBezTo>
                    <a:pt x="73796" y="24694"/>
                    <a:pt x="74201" y="23301"/>
                    <a:pt x="73843" y="22170"/>
                  </a:cubicBezTo>
                  <a:cubicBezTo>
                    <a:pt x="73534" y="21158"/>
                    <a:pt x="72689" y="20456"/>
                    <a:pt x="71534" y="20253"/>
                  </a:cubicBezTo>
                  <a:cubicBezTo>
                    <a:pt x="71212" y="20206"/>
                    <a:pt x="70831" y="20170"/>
                    <a:pt x="70391" y="20134"/>
                  </a:cubicBezTo>
                  <a:cubicBezTo>
                    <a:pt x="69902" y="20087"/>
                    <a:pt x="68879" y="20003"/>
                    <a:pt x="68355" y="19837"/>
                  </a:cubicBezTo>
                  <a:cubicBezTo>
                    <a:pt x="68486" y="19301"/>
                    <a:pt x="68736" y="18241"/>
                    <a:pt x="67867" y="17241"/>
                  </a:cubicBezTo>
                  <a:cubicBezTo>
                    <a:pt x="67521" y="16848"/>
                    <a:pt x="67033" y="16586"/>
                    <a:pt x="66509" y="16527"/>
                  </a:cubicBezTo>
                  <a:cubicBezTo>
                    <a:pt x="66485" y="16288"/>
                    <a:pt x="66450" y="16050"/>
                    <a:pt x="66402" y="15824"/>
                  </a:cubicBezTo>
                  <a:cubicBezTo>
                    <a:pt x="65973" y="14062"/>
                    <a:pt x="64926" y="12705"/>
                    <a:pt x="63985" y="11514"/>
                  </a:cubicBezTo>
                  <a:cubicBezTo>
                    <a:pt x="63806" y="11276"/>
                    <a:pt x="63616" y="11038"/>
                    <a:pt x="63449" y="10800"/>
                  </a:cubicBezTo>
                  <a:cubicBezTo>
                    <a:pt x="63164" y="10443"/>
                    <a:pt x="62854" y="10073"/>
                    <a:pt x="62497" y="9681"/>
                  </a:cubicBezTo>
                  <a:cubicBezTo>
                    <a:pt x="61925" y="9026"/>
                    <a:pt x="61199" y="8216"/>
                    <a:pt x="61020" y="7668"/>
                  </a:cubicBezTo>
                  <a:cubicBezTo>
                    <a:pt x="60866" y="7240"/>
                    <a:pt x="60961" y="6585"/>
                    <a:pt x="61032" y="5882"/>
                  </a:cubicBezTo>
                  <a:cubicBezTo>
                    <a:pt x="61139" y="4978"/>
                    <a:pt x="61270" y="3954"/>
                    <a:pt x="60973" y="2942"/>
                  </a:cubicBezTo>
                  <a:cubicBezTo>
                    <a:pt x="60520" y="1215"/>
                    <a:pt x="58961" y="1"/>
                    <a:pt x="5716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81" name="Google Shape;9181;p32"/>
            <p:cNvSpPr/>
            <p:nvPr/>
          </p:nvSpPr>
          <p:spPr>
            <a:xfrm>
              <a:off x="3477200" y="1821350"/>
              <a:ext cx="78900" cy="74600"/>
            </a:xfrm>
            <a:custGeom>
              <a:avLst/>
              <a:gdLst/>
              <a:ahLst/>
              <a:cxnLst/>
              <a:rect l="l" t="t" r="r" b="b"/>
              <a:pathLst>
                <a:path w="3156" h="2984" extrusionOk="0">
                  <a:moveTo>
                    <a:pt x="1618" y="0"/>
                  </a:moveTo>
                  <a:cubicBezTo>
                    <a:pt x="1575" y="0"/>
                    <a:pt x="1532" y="2"/>
                    <a:pt x="1489" y="6"/>
                  </a:cubicBezTo>
                  <a:lnTo>
                    <a:pt x="1465" y="6"/>
                  </a:lnTo>
                  <a:cubicBezTo>
                    <a:pt x="644" y="42"/>
                    <a:pt x="1" y="732"/>
                    <a:pt x="37" y="1554"/>
                  </a:cubicBezTo>
                  <a:cubicBezTo>
                    <a:pt x="71" y="2353"/>
                    <a:pt x="727" y="2984"/>
                    <a:pt x="1519" y="2984"/>
                  </a:cubicBezTo>
                  <a:cubicBezTo>
                    <a:pt x="1541" y="2984"/>
                    <a:pt x="1563" y="2983"/>
                    <a:pt x="1584" y="2982"/>
                  </a:cubicBezTo>
                  <a:lnTo>
                    <a:pt x="1727" y="2982"/>
                  </a:lnTo>
                  <a:cubicBezTo>
                    <a:pt x="2549" y="2911"/>
                    <a:pt x="3156" y="2197"/>
                    <a:pt x="3096" y="1375"/>
                  </a:cubicBezTo>
                  <a:cubicBezTo>
                    <a:pt x="3029" y="597"/>
                    <a:pt x="2384" y="0"/>
                    <a:pt x="161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82" name="Google Shape;9182;p32"/>
            <p:cNvSpPr/>
            <p:nvPr/>
          </p:nvSpPr>
          <p:spPr>
            <a:xfrm>
              <a:off x="3042625" y="1482600"/>
              <a:ext cx="319125" cy="446650"/>
            </a:xfrm>
            <a:custGeom>
              <a:avLst/>
              <a:gdLst/>
              <a:ahLst/>
              <a:cxnLst/>
              <a:rect l="l" t="t" r="r" b="b"/>
              <a:pathLst>
                <a:path w="12765" h="17866" extrusionOk="0">
                  <a:moveTo>
                    <a:pt x="7406" y="2981"/>
                  </a:moveTo>
                  <a:cubicBezTo>
                    <a:pt x="7961" y="2981"/>
                    <a:pt x="8549" y="3086"/>
                    <a:pt x="8788" y="3293"/>
                  </a:cubicBezTo>
                  <a:cubicBezTo>
                    <a:pt x="8871" y="3519"/>
                    <a:pt x="8645" y="4317"/>
                    <a:pt x="8537" y="4745"/>
                  </a:cubicBezTo>
                  <a:cubicBezTo>
                    <a:pt x="8359" y="5364"/>
                    <a:pt x="8192" y="6007"/>
                    <a:pt x="8204" y="6650"/>
                  </a:cubicBezTo>
                  <a:cubicBezTo>
                    <a:pt x="8228" y="7865"/>
                    <a:pt x="8597" y="9032"/>
                    <a:pt x="8966" y="10163"/>
                  </a:cubicBezTo>
                  <a:cubicBezTo>
                    <a:pt x="9180" y="10770"/>
                    <a:pt x="9359" y="11401"/>
                    <a:pt x="9490" y="12044"/>
                  </a:cubicBezTo>
                  <a:cubicBezTo>
                    <a:pt x="9657" y="12984"/>
                    <a:pt x="9585" y="13651"/>
                    <a:pt x="9252" y="14032"/>
                  </a:cubicBezTo>
                  <a:cubicBezTo>
                    <a:pt x="8633" y="14763"/>
                    <a:pt x="6938" y="14882"/>
                    <a:pt x="5350" y="14882"/>
                  </a:cubicBezTo>
                  <a:cubicBezTo>
                    <a:pt x="4920" y="14882"/>
                    <a:pt x="4499" y="14873"/>
                    <a:pt x="4108" y="14866"/>
                  </a:cubicBezTo>
                  <a:lnTo>
                    <a:pt x="3561" y="14854"/>
                  </a:lnTo>
                  <a:cubicBezTo>
                    <a:pt x="3751" y="14330"/>
                    <a:pt x="3965" y="13818"/>
                    <a:pt x="4227" y="13318"/>
                  </a:cubicBezTo>
                  <a:cubicBezTo>
                    <a:pt x="4323" y="13115"/>
                    <a:pt x="4406" y="12949"/>
                    <a:pt x="4454" y="12818"/>
                  </a:cubicBezTo>
                  <a:cubicBezTo>
                    <a:pt x="4656" y="12341"/>
                    <a:pt x="4882" y="11865"/>
                    <a:pt x="5108" y="11365"/>
                  </a:cubicBezTo>
                  <a:cubicBezTo>
                    <a:pt x="5597" y="10317"/>
                    <a:pt x="6097" y="9234"/>
                    <a:pt x="6442" y="8103"/>
                  </a:cubicBezTo>
                  <a:cubicBezTo>
                    <a:pt x="6799" y="6900"/>
                    <a:pt x="6585" y="5757"/>
                    <a:pt x="6430" y="4841"/>
                  </a:cubicBezTo>
                  <a:cubicBezTo>
                    <a:pt x="6311" y="4198"/>
                    <a:pt x="6204" y="3638"/>
                    <a:pt x="6299" y="3209"/>
                  </a:cubicBezTo>
                  <a:cubicBezTo>
                    <a:pt x="6490" y="3057"/>
                    <a:pt x="6936" y="2981"/>
                    <a:pt x="7406" y="2981"/>
                  </a:cubicBezTo>
                  <a:close/>
                  <a:moveTo>
                    <a:pt x="7460" y="0"/>
                  </a:moveTo>
                  <a:cubicBezTo>
                    <a:pt x="6893" y="0"/>
                    <a:pt x="6345" y="70"/>
                    <a:pt x="5870" y="197"/>
                  </a:cubicBezTo>
                  <a:cubicBezTo>
                    <a:pt x="4608" y="530"/>
                    <a:pt x="3751" y="1281"/>
                    <a:pt x="3454" y="2316"/>
                  </a:cubicBezTo>
                  <a:cubicBezTo>
                    <a:pt x="3132" y="3424"/>
                    <a:pt x="3323" y="4460"/>
                    <a:pt x="3489" y="5376"/>
                  </a:cubicBezTo>
                  <a:cubicBezTo>
                    <a:pt x="3620" y="6103"/>
                    <a:pt x="3739" y="6722"/>
                    <a:pt x="3584" y="7234"/>
                  </a:cubicBezTo>
                  <a:cubicBezTo>
                    <a:pt x="3299" y="8174"/>
                    <a:pt x="2870" y="9115"/>
                    <a:pt x="2406" y="10103"/>
                  </a:cubicBezTo>
                  <a:cubicBezTo>
                    <a:pt x="2168" y="10615"/>
                    <a:pt x="1930" y="11127"/>
                    <a:pt x="1715" y="11651"/>
                  </a:cubicBezTo>
                  <a:cubicBezTo>
                    <a:pt x="1679" y="11710"/>
                    <a:pt x="1608" y="11865"/>
                    <a:pt x="1537" y="12008"/>
                  </a:cubicBezTo>
                  <a:cubicBezTo>
                    <a:pt x="727" y="13687"/>
                    <a:pt x="1" y="15437"/>
                    <a:pt x="822" y="16771"/>
                  </a:cubicBezTo>
                  <a:cubicBezTo>
                    <a:pt x="1072" y="17163"/>
                    <a:pt x="1679" y="17830"/>
                    <a:pt x="2918" y="17830"/>
                  </a:cubicBezTo>
                  <a:cubicBezTo>
                    <a:pt x="3275" y="17830"/>
                    <a:pt x="3644" y="17842"/>
                    <a:pt x="4049" y="17842"/>
                  </a:cubicBezTo>
                  <a:cubicBezTo>
                    <a:pt x="4477" y="17854"/>
                    <a:pt x="4930" y="17866"/>
                    <a:pt x="5382" y="17866"/>
                  </a:cubicBezTo>
                  <a:cubicBezTo>
                    <a:pt x="7645" y="17866"/>
                    <a:pt x="10109" y="17628"/>
                    <a:pt x="11526" y="15973"/>
                  </a:cubicBezTo>
                  <a:cubicBezTo>
                    <a:pt x="12455" y="14877"/>
                    <a:pt x="12764" y="13377"/>
                    <a:pt x="12431" y="11508"/>
                  </a:cubicBezTo>
                  <a:cubicBezTo>
                    <a:pt x="12276" y="10746"/>
                    <a:pt x="12062" y="9984"/>
                    <a:pt x="11800" y="9246"/>
                  </a:cubicBezTo>
                  <a:cubicBezTo>
                    <a:pt x="11490" y="8281"/>
                    <a:pt x="11204" y="7365"/>
                    <a:pt x="11181" y="6591"/>
                  </a:cubicBezTo>
                  <a:cubicBezTo>
                    <a:pt x="11181" y="6376"/>
                    <a:pt x="11312" y="5912"/>
                    <a:pt x="11407" y="5531"/>
                  </a:cubicBezTo>
                  <a:cubicBezTo>
                    <a:pt x="11740" y="4317"/>
                    <a:pt x="12252" y="2471"/>
                    <a:pt x="10847" y="1126"/>
                  </a:cubicBezTo>
                  <a:cubicBezTo>
                    <a:pt x="10022" y="333"/>
                    <a:pt x="8698" y="0"/>
                    <a:pt x="746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183" name="Google Shape;9183;p32"/>
          <p:cNvGrpSpPr/>
          <p:nvPr/>
        </p:nvGrpSpPr>
        <p:grpSpPr>
          <a:xfrm>
            <a:off x="15355092" y="2709067"/>
            <a:ext cx="674216" cy="667704"/>
            <a:chOff x="5049725" y="1435050"/>
            <a:chExt cx="486550" cy="481850"/>
          </a:xfrm>
        </p:grpSpPr>
        <p:sp>
          <p:nvSpPr>
            <p:cNvPr id="9184" name="Google Shape;9184;p32"/>
            <p:cNvSpPr/>
            <p:nvPr/>
          </p:nvSpPr>
          <p:spPr>
            <a:xfrm>
              <a:off x="5136300" y="1519775"/>
              <a:ext cx="310550" cy="310550"/>
            </a:xfrm>
            <a:custGeom>
              <a:avLst/>
              <a:gdLst/>
              <a:ahLst/>
              <a:cxnLst/>
              <a:rect l="l" t="t" r="r" b="b"/>
              <a:pathLst>
                <a:path w="12422" h="12422" extrusionOk="0">
                  <a:moveTo>
                    <a:pt x="6209" y="1"/>
                  </a:moveTo>
                  <a:cubicBezTo>
                    <a:pt x="2786" y="1"/>
                    <a:pt x="0" y="2786"/>
                    <a:pt x="0" y="6213"/>
                  </a:cubicBezTo>
                  <a:cubicBezTo>
                    <a:pt x="0" y="9637"/>
                    <a:pt x="2786" y="12422"/>
                    <a:pt x="6209" y="12422"/>
                  </a:cubicBezTo>
                  <a:cubicBezTo>
                    <a:pt x="9636" y="12422"/>
                    <a:pt x="12422" y="9637"/>
                    <a:pt x="12422" y="6213"/>
                  </a:cubicBezTo>
                  <a:cubicBezTo>
                    <a:pt x="12422" y="5219"/>
                    <a:pt x="12160" y="4258"/>
                    <a:pt x="11711" y="3388"/>
                  </a:cubicBezTo>
                  <a:lnTo>
                    <a:pt x="11428" y="3388"/>
                  </a:lnTo>
                  <a:lnTo>
                    <a:pt x="10780" y="4036"/>
                  </a:lnTo>
                  <a:cubicBezTo>
                    <a:pt x="11112" y="4713"/>
                    <a:pt x="11286" y="5457"/>
                    <a:pt x="11292" y="6213"/>
                  </a:cubicBezTo>
                  <a:cubicBezTo>
                    <a:pt x="11292" y="9013"/>
                    <a:pt x="9010" y="11293"/>
                    <a:pt x="6209" y="11293"/>
                  </a:cubicBezTo>
                  <a:cubicBezTo>
                    <a:pt x="3409" y="11293"/>
                    <a:pt x="1129" y="9013"/>
                    <a:pt x="1129" y="6213"/>
                  </a:cubicBezTo>
                  <a:cubicBezTo>
                    <a:pt x="1129" y="3409"/>
                    <a:pt x="3409" y="1130"/>
                    <a:pt x="6209" y="1130"/>
                  </a:cubicBezTo>
                  <a:cubicBezTo>
                    <a:pt x="6965" y="1133"/>
                    <a:pt x="7709" y="1307"/>
                    <a:pt x="8387" y="1639"/>
                  </a:cubicBezTo>
                  <a:lnTo>
                    <a:pt x="9034" y="994"/>
                  </a:lnTo>
                  <a:lnTo>
                    <a:pt x="9034" y="708"/>
                  </a:lnTo>
                  <a:cubicBezTo>
                    <a:pt x="8164" y="260"/>
                    <a:pt x="7203" y="1"/>
                    <a:pt x="620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9185" name="Google Shape;9185;p32"/>
            <p:cNvSpPr/>
            <p:nvPr/>
          </p:nvSpPr>
          <p:spPr>
            <a:xfrm>
              <a:off x="5184925" y="1576250"/>
              <a:ext cx="205475" cy="197625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4" y="0"/>
                  </a:moveTo>
                  <a:cubicBezTo>
                    <a:pt x="2665" y="0"/>
                    <a:pt x="1226" y="964"/>
                    <a:pt x="612" y="2439"/>
                  </a:cubicBezTo>
                  <a:cubicBezTo>
                    <a:pt x="0" y="3918"/>
                    <a:pt x="341" y="5616"/>
                    <a:pt x="1470" y="6748"/>
                  </a:cubicBezTo>
                  <a:cubicBezTo>
                    <a:pt x="2225" y="7503"/>
                    <a:pt x="3236" y="7904"/>
                    <a:pt x="4264" y="7904"/>
                  </a:cubicBezTo>
                  <a:cubicBezTo>
                    <a:pt x="4774" y="7904"/>
                    <a:pt x="5287" y="7806"/>
                    <a:pt x="5776" y="7603"/>
                  </a:cubicBezTo>
                  <a:cubicBezTo>
                    <a:pt x="7255" y="6992"/>
                    <a:pt x="8218" y="5550"/>
                    <a:pt x="8218" y="3954"/>
                  </a:cubicBezTo>
                  <a:cubicBezTo>
                    <a:pt x="8212" y="3502"/>
                    <a:pt x="8131" y="3059"/>
                    <a:pt x="7974" y="2638"/>
                  </a:cubicBezTo>
                  <a:lnTo>
                    <a:pt x="7050" y="3565"/>
                  </a:lnTo>
                  <a:cubicBezTo>
                    <a:pt x="7071" y="3692"/>
                    <a:pt x="7083" y="3821"/>
                    <a:pt x="7089" y="3954"/>
                  </a:cubicBezTo>
                  <a:cubicBezTo>
                    <a:pt x="7089" y="5095"/>
                    <a:pt x="6399" y="6125"/>
                    <a:pt x="5345" y="6562"/>
                  </a:cubicBezTo>
                  <a:cubicBezTo>
                    <a:pt x="4996" y="6706"/>
                    <a:pt x="4629" y="6776"/>
                    <a:pt x="4265" y="6776"/>
                  </a:cubicBezTo>
                  <a:cubicBezTo>
                    <a:pt x="3530" y="6776"/>
                    <a:pt x="2808" y="6489"/>
                    <a:pt x="2268" y="5947"/>
                  </a:cubicBezTo>
                  <a:cubicBezTo>
                    <a:pt x="1461" y="5140"/>
                    <a:pt x="1220" y="3927"/>
                    <a:pt x="1657" y="2873"/>
                  </a:cubicBezTo>
                  <a:cubicBezTo>
                    <a:pt x="2093" y="1816"/>
                    <a:pt x="3123" y="1129"/>
                    <a:pt x="4264" y="1129"/>
                  </a:cubicBezTo>
                  <a:cubicBezTo>
                    <a:pt x="4394" y="1132"/>
                    <a:pt x="4523" y="1144"/>
                    <a:pt x="4653" y="1168"/>
                  </a:cubicBezTo>
                  <a:lnTo>
                    <a:pt x="5580" y="241"/>
                  </a:lnTo>
                  <a:cubicBezTo>
                    <a:pt x="5159" y="84"/>
                    <a:pt x="4713" y="3"/>
                    <a:pt x="42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9186" name="Google Shape;9186;p32"/>
            <p:cNvSpPr/>
            <p:nvPr/>
          </p:nvSpPr>
          <p:spPr>
            <a:xfrm>
              <a:off x="5049725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672" y="1"/>
                  </a:moveTo>
                  <a:cubicBezTo>
                    <a:pt x="4379" y="1"/>
                    <a:pt x="0" y="4307"/>
                    <a:pt x="0" y="9601"/>
                  </a:cubicBezTo>
                  <a:cubicBezTo>
                    <a:pt x="0" y="14892"/>
                    <a:pt x="4379" y="19273"/>
                    <a:pt x="9672" y="19273"/>
                  </a:cubicBezTo>
                  <a:cubicBezTo>
                    <a:pt x="14966" y="19273"/>
                    <a:pt x="19272" y="14892"/>
                    <a:pt x="19272" y="9601"/>
                  </a:cubicBezTo>
                  <a:cubicBezTo>
                    <a:pt x="19269" y="8204"/>
                    <a:pt x="18962" y="6821"/>
                    <a:pt x="18369" y="5557"/>
                  </a:cubicBezTo>
                  <a:lnTo>
                    <a:pt x="17646" y="6279"/>
                  </a:lnTo>
                  <a:cubicBezTo>
                    <a:pt x="17327" y="6599"/>
                    <a:pt x="16896" y="6776"/>
                    <a:pt x="16448" y="6776"/>
                  </a:cubicBezTo>
                  <a:lnTo>
                    <a:pt x="16430" y="6776"/>
                  </a:lnTo>
                  <a:cubicBezTo>
                    <a:pt x="16809" y="7671"/>
                    <a:pt x="17008" y="8628"/>
                    <a:pt x="17014" y="9601"/>
                  </a:cubicBezTo>
                  <a:cubicBezTo>
                    <a:pt x="17014" y="13648"/>
                    <a:pt x="13720" y="16939"/>
                    <a:pt x="9672" y="16939"/>
                  </a:cubicBezTo>
                  <a:cubicBezTo>
                    <a:pt x="5625" y="16939"/>
                    <a:pt x="2334" y="13648"/>
                    <a:pt x="2334" y="9601"/>
                  </a:cubicBezTo>
                  <a:cubicBezTo>
                    <a:pt x="2334" y="5554"/>
                    <a:pt x="5625" y="2259"/>
                    <a:pt x="9672" y="2259"/>
                  </a:cubicBezTo>
                  <a:cubicBezTo>
                    <a:pt x="10642" y="2265"/>
                    <a:pt x="11603" y="2464"/>
                    <a:pt x="12497" y="2844"/>
                  </a:cubicBezTo>
                  <a:lnTo>
                    <a:pt x="12497" y="2825"/>
                  </a:lnTo>
                  <a:cubicBezTo>
                    <a:pt x="12494" y="2374"/>
                    <a:pt x="12672" y="1943"/>
                    <a:pt x="12991" y="1627"/>
                  </a:cubicBezTo>
                  <a:lnTo>
                    <a:pt x="13713" y="904"/>
                  </a:lnTo>
                  <a:cubicBezTo>
                    <a:pt x="12449" y="311"/>
                    <a:pt x="11070" y="4"/>
                    <a:pt x="967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9187" name="Google Shape;9187;p32"/>
            <p:cNvSpPr/>
            <p:nvPr/>
          </p:nvSpPr>
          <p:spPr>
            <a:xfrm>
              <a:off x="5245825" y="1435050"/>
              <a:ext cx="290450" cy="282350"/>
            </a:xfrm>
            <a:custGeom>
              <a:avLst/>
              <a:gdLst/>
              <a:ahLst/>
              <a:cxnLst/>
              <a:rect l="l" t="t" r="r" b="b"/>
              <a:pathLst>
                <a:path w="11618" h="11294" extrusionOk="0">
                  <a:moveTo>
                    <a:pt x="8601" y="1"/>
                  </a:moveTo>
                  <a:cubicBezTo>
                    <a:pt x="8461" y="1"/>
                    <a:pt x="8319" y="52"/>
                    <a:pt x="8203" y="168"/>
                  </a:cubicBezTo>
                  <a:lnTo>
                    <a:pt x="5945" y="2426"/>
                  </a:lnTo>
                  <a:cubicBezTo>
                    <a:pt x="5839" y="2531"/>
                    <a:pt x="5779" y="2676"/>
                    <a:pt x="5782" y="2826"/>
                  </a:cubicBezTo>
                  <a:lnTo>
                    <a:pt x="5782" y="4850"/>
                  </a:lnTo>
                  <a:lnTo>
                    <a:pt x="2554" y="8075"/>
                  </a:lnTo>
                  <a:cubicBezTo>
                    <a:pt x="2328" y="7967"/>
                    <a:pt x="2081" y="7906"/>
                    <a:pt x="1828" y="7906"/>
                  </a:cubicBezTo>
                  <a:cubicBezTo>
                    <a:pt x="1142" y="7906"/>
                    <a:pt x="525" y="8319"/>
                    <a:pt x="263" y="8951"/>
                  </a:cubicBezTo>
                  <a:cubicBezTo>
                    <a:pt x="1" y="9584"/>
                    <a:pt x="145" y="10312"/>
                    <a:pt x="630" y="10797"/>
                  </a:cubicBezTo>
                  <a:cubicBezTo>
                    <a:pt x="954" y="11122"/>
                    <a:pt x="1388" y="11294"/>
                    <a:pt x="1828" y="11294"/>
                  </a:cubicBezTo>
                  <a:cubicBezTo>
                    <a:pt x="2046" y="11294"/>
                    <a:pt x="2266" y="11251"/>
                    <a:pt x="2476" y="11165"/>
                  </a:cubicBezTo>
                  <a:cubicBezTo>
                    <a:pt x="3108" y="10903"/>
                    <a:pt x="3524" y="10285"/>
                    <a:pt x="3524" y="9602"/>
                  </a:cubicBezTo>
                  <a:cubicBezTo>
                    <a:pt x="3521" y="9349"/>
                    <a:pt x="3463" y="9102"/>
                    <a:pt x="3352" y="8876"/>
                  </a:cubicBezTo>
                  <a:lnTo>
                    <a:pt x="6580" y="5648"/>
                  </a:lnTo>
                  <a:lnTo>
                    <a:pt x="8604" y="5648"/>
                  </a:lnTo>
                  <a:cubicBezTo>
                    <a:pt x="8754" y="5648"/>
                    <a:pt x="8896" y="5588"/>
                    <a:pt x="9004" y="5482"/>
                  </a:cubicBezTo>
                  <a:lnTo>
                    <a:pt x="11263" y="3224"/>
                  </a:lnTo>
                  <a:cubicBezTo>
                    <a:pt x="11618" y="2869"/>
                    <a:pt x="11365" y="2260"/>
                    <a:pt x="10862" y="2260"/>
                  </a:cubicBezTo>
                  <a:lnTo>
                    <a:pt x="9170" y="2260"/>
                  </a:lnTo>
                  <a:lnTo>
                    <a:pt x="9170" y="568"/>
                  </a:lnTo>
                  <a:cubicBezTo>
                    <a:pt x="9170" y="226"/>
                    <a:pt x="8892" y="1"/>
                    <a:pt x="86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sp>
        <p:nvSpPr>
          <p:cNvPr id="9188" name="Google Shape;9188;p32"/>
          <p:cNvSpPr/>
          <p:nvPr/>
        </p:nvSpPr>
        <p:spPr>
          <a:xfrm>
            <a:off x="1930848" y="2755173"/>
            <a:ext cx="656687" cy="621559"/>
          </a:xfrm>
          <a:custGeom>
            <a:avLst/>
            <a:gdLst/>
            <a:ahLst/>
            <a:cxnLst/>
            <a:rect l="l" t="t" r="r" b="b"/>
            <a:pathLst>
              <a:path w="18956" h="17942" extrusionOk="0">
                <a:moveTo>
                  <a:pt x="6270" y="9375"/>
                </a:moveTo>
                <a:lnTo>
                  <a:pt x="6267" y="16812"/>
                </a:lnTo>
                <a:lnTo>
                  <a:pt x="1130" y="16812"/>
                </a:lnTo>
                <a:lnTo>
                  <a:pt x="1130" y="13545"/>
                </a:lnTo>
                <a:lnTo>
                  <a:pt x="6270" y="9375"/>
                </a:lnTo>
                <a:close/>
                <a:moveTo>
                  <a:pt x="7399" y="9116"/>
                </a:moveTo>
                <a:lnTo>
                  <a:pt x="12103" y="11534"/>
                </a:lnTo>
                <a:lnTo>
                  <a:pt x="12100" y="16812"/>
                </a:lnTo>
                <a:lnTo>
                  <a:pt x="7399" y="16812"/>
                </a:lnTo>
                <a:lnTo>
                  <a:pt x="7399" y="9116"/>
                </a:lnTo>
                <a:close/>
                <a:moveTo>
                  <a:pt x="564" y="1"/>
                </a:moveTo>
                <a:cubicBezTo>
                  <a:pt x="251" y="1"/>
                  <a:pt x="1" y="254"/>
                  <a:pt x="1" y="564"/>
                </a:cubicBezTo>
                <a:lnTo>
                  <a:pt x="1" y="13274"/>
                </a:lnTo>
                <a:lnTo>
                  <a:pt x="1" y="17376"/>
                </a:lnTo>
                <a:cubicBezTo>
                  <a:pt x="1" y="17689"/>
                  <a:pt x="251" y="17942"/>
                  <a:pt x="564" y="17942"/>
                </a:cubicBezTo>
                <a:lnTo>
                  <a:pt x="18324" y="17942"/>
                </a:lnTo>
                <a:cubicBezTo>
                  <a:pt x="18637" y="17942"/>
                  <a:pt x="18890" y="17689"/>
                  <a:pt x="18890" y="17376"/>
                </a:cubicBezTo>
                <a:cubicBezTo>
                  <a:pt x="18890" y="17062"/>
                  <a:pt x="18637" y="16812"/>
                  <a:pt x="18324" y="16812"/>
                </a:cubicBezTo>
                <a:lnTo>
                  <a:pt x="13232" y="16812"/>
                </a:lnTo>
                <a:lnTo>
                  <a:pt x="13232" y="11425"/>
                </a:lnTo>
                <a:lnTo>
                  <a:pt x="16210" y="8444"/>
                </a:lnTo>
                <a:lnTo>
                  <a:pt x="17400" y="9634"/>
                </a:lnTo>
                <a:cubicBezTo>
                  <a:pt x="17514" y="9748"/>
                  <a:pt x="17656" y="9799"/>
                  <a:pt x="17796" y="9799"/>
                </a:cubicBezTo>
                <a:cubicBezTo>
                  <a:pt x="18059" y="9799"/>
                  <a:pt x="18314" y="9616"/>
                  <a:pt x="18357" y="9317"/>
                </a:cubicBezTo>
                <a:lnTo>
                  <a:pt x="18905" y="5592"/>
                </a:lnTo>
                <a:cubicBezTo>
                  <a:pt x="18955" y="5247"/>
                  <a:pt x="18683" y="4948"/>
                  <a:pt x="18347" y="4948"/>
                </a:cubicBezTo>
                <a:cubicBezTo>
                  <a:pt x="18320" y="4948"/>
                  <a:pt x="18292" y="4950"/>
                  <a:pt x="18264" y="4954"/>
                </a:cubicBezTo>
                <a:lnTo>
                  <a:pt x="14539" y="5502"/>
                </a:lnTo>
                <a:cubicBezTo>
                  <a:pt x="14078" y="5568"/>
                  <a:pt x="13895" y="6132"/>
                  <a:pt x="14223" y="6460"/>
                </a:cubicBezTo>
                <a:lnTo>
                  <a:pt x="15412" y="7649"/>
                </a:lnTo>
                <a:lnTo>
                  <a:pt x="12558" y="10501"/>
                </a:lnTo>
                <a:lnTo>
                  <a:pt x="7092" y="7688"/>
                </a:lnTo>
                <a:lnTo>
                  <a:pt x="7059" y="7673"/>
                </a:lnTo>
                <a:lnTo>
                  <a:pt x="7044" y="7667"/>
                </a:lnTo>
                <a:cubicBezTo>
                  <a:pt x="7032" y="7661"/>
                  <a:pt x="7020" y="7658"/>
                  <a:pt x="7008" y="7655"/>
                </a:cubicBezTo>
                <a:cubicBezTo>
                  <a:pt x="7002" y="7652"/>
                  <a:pt x="6996" y="7649"/>
                  <a:pt x="6990" y="7649"/>
                </a:cubicBezTo>
                <a:lnTo>
                  <a:pt x="6957" y="7640"/>
                </a:lnTo>
                <a:lnTo>
                  <a:pt x="6942" y="7637"/>
                </a:lnTo>
                <a:cubicBezTo>
                  <a:pt x="6926" y="7634"/>
                  <a:pt x="6908" y="7631"/>
                  <a:pt x="6893" y="7628"/>
                </a:cubicBezTo>
                <a:lnTo>
                  <a:pt x="6770" y="7628"/>
                </a:lnTo>
                <a:cubicBezTo>
                  <a:pt x="6758" y="7631"/>
                  <a:pt x="6743" y="7634"/>
                  <a:pt x="6728" y="7637"/>
                </a:cubicBezTo>
                <a:lnTo>
                  <a:pt x="6710" y="7640"/>
                </a:lnTo>
                <a:lnTo>
                  <a:pt x="6680" y="7649"/>
                </a:lnTo>
                <a:lnTo>
                  <a:pt x="6658" y="7652"/>
                </a:lnTo>
                <a:cubicBezTo>
                  <a:pt x="6646" y="7658"/>
                  <a:pt x="6631" y="7664"/>
                  <a:pt x="6616" y="7670"/>
                </a:cubicBezTo>
                <a:cubicBezTo>
                  <a:pt x="6610" y="7670"/>
                  <a:pt x="6607" y="7673"/>
                  <a:pt x="6601" y="7676"/>
                </a:cubicBezTo>
                <a:cubicBezTo>
                  <a:pt x="6595" y="7679"/>
                  <a:pt x="6583" y="7685"/>
                  <a:pt x="6574" y="7688"/>
                </a:cubicBezTo>
                <a:lnTo>
                  <a:pt x="6556" y="7700"/>
                </a:lnTo>
                <a:cubicBezTo>
                  <a:pt x="6547" y="7703"/>
                  <a:pt x="6538" y="7709"/>
                  <a:pt x="6529" y="7715"/>
                </a:cubicBezTo>
                <a:lnTo>
                  <a:pt x="6514" y="7724"/>
                </a:lnTo>
                <a:cubicBezTo>
                  <a:pt x="6502" y="7733"/>
                  <a:pt x="6490" y="7743"/>
                  <a:pt x="6475" y="7752"/>
                </a:cubicBezTo>
                <a:lnTo>
                  <a:pt x="6475" y="7755"/>
                </a:lnTo>
                <a:lnTo>
                  <a:pt x="1130" y="12091"/>
                </a:lnTo>
                <a:lnTo>
                  <a:pt x="1130" y="564"/>
                </a:lnTo>
                <a:cubicBezTo>
                  <a:pt x="1130" y="254"/>
                  <a:pt x="877" y="1"/>
                  <a:pt x="56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>
              <a:solidFill>
                <a:srgbClr val="435D74"/>
              </a:solidFill>
            </a:endParaRPr>
          </a:p>
        </p:txBody>
      </p:sp>
      <p:grpSp>
        <p:nvGrpSpPr>
          <p:cNvPr id="9189" name="Google Shape;9189;p32"/>
          <p:cNvGrpSpPr/>
          <p:nvPr/>
        </p:nvGrpSpPr>
        <p:grpSpPr>
          <a:xfrm>
            <a:off x="15430656" y="5916606"/>
            <a:ext cx="613835" cy="667669"/>
            <a:chOff x="2104275" y="3806450"/>
            <a:chExt cx="442975" cy="481825"/>
          </a:xfrm>
        </p:grpSpPr>
        <p:sp>
          <p:nvSpPr>
            <p:cNvPr id="9190" name="Google Shape;9190;p32"/>
            <p:cNvSpPr/>
            <p:nvPr/>
          </p:nvSpPr>
          <p:spPr>
            <a:xfrm>
              <a:off x="2104275" y="3806450"/>
              <a:ext cx="442975" cy="481825"/>
            </a:xfrm>
            <a:custGeom>
              <a:avLst/>
              <a:gdLst/>
              <a:ahLst/>
              <a:cxnLst/>
              <a:rect l="l" t="t" r="r" b="b"/>
              <a:pathLst>
                <a:path w="17719" h="19273" extrusionOk="0">
                  <a:moveTo>
                    <a:pt x="8889" y="1130"/>
                  </a:moveTo>
                  <a:cubicBezTo>
                    <a:pt x="9660" y="1130"/>
                    <a:pt x="10482" y="2382"/>
                    <a:pt x="11039" y="4343"/>
                  </a:cubicBezTo>
                  <a:cubicBezTo>
                    <a:pt x="10308" y="4586"/>
                    <a:pt x="9594" y="4870"/>
                    <a:pt x="8895" y="5192"/>
                  </a:cubicBezTo>
                  <a:cubicBezTo>
                    <a:pt x="8194" y="4864"/>
                    <a:pt x="7474" y="4577"/>
                    <a:pt x="6742" y="4331"/>
                  </a:cubicBezTo>
                  <a:cubicBezTo>
                    <a:pt x="7302" y="2379"/>
                    <a:pt x="8121" y="1130"/>
                    <a:pt x="8889" y="1130"/>
                  </a:cubicBezTo>
                  <a:close/>
                  <a:moveTo>
                    <a:pt x="6471" y="5445"/>
                  </a:moveTo>
                  <a:cubicBezTo>
                    <a:pt x="6830" y="5565"/>
                    <a:pt x="7200" y="5704"/>
                    <a:pt x="7570" y="5854"/>
                  </a:cubicBezTo>
                  <a:cubicBezTo>
                    <a:pt x="6571" y="6393"/>
                    <a:pt x="6878" y="6243"/>
                    <a:pt x="6273" y="6616"/>
                  </a:cubicBezTo>
                  <a:cubicBezTo>
                    <a:pt x="6330" y="6210"/>
                    <a:pt x="6396" y="5815"/>
                    <a:pt x="6471" y="5445"/>
                  </a:cubicBezTo>
                  <a:close/>
                  <a:moveTo>
                    <a:pt x="11307" y="5445"/>
                  </a:moveTo>
                  <a:cubicBezTo>
                    <a:pt x="11386" y="5815"/>
                    <a:pt x="11449" y="6210"/>
                    <a:pt x="11506" y="6616"/>
                  </a:cubicBezTo>
                  <a:cubicBezTo>
                    <a:pt x="10895" y="6240"/>
                    <a:pt x="11220" y="6399"/>
                    <a:pt x="10208" y="5854"/>
                  </a:cubicBezTo>
                  <a:cubicBezTo>
                    <a:pt x="10582" y="5704"/>
                    <a:pt x="10949" y="5565"/>
                    <a:pt x="11307" y="5445"/>
                  </a:cubicBezTo>
                  <a:close/>
                  <a:moveTo>
                    <a:pt x="13999" y="4845"/>
                  </a:moveTo>
                  <a:cubicBezTo>
                    <a:pt x="14142" y="5686"/>
                    <a:pt x="14870" y="6249"/>
                    <a:pt x="15661" y="6249"/>
                  </a:cubicBezTo>
                  <a:cubicBezTo>
                    <a:pt x="15873" y="6249"/>
                    <a:pt x="16089" y="6209"/>
                    <a:pt x="16300" y="6122"/>
                  </a:cubicBezTo>
                  <a:lnTo>
                    <a:pt x="16300" y="6122"/>
                  </a:lnTo>
                  <a:cubicBezTo>
                    <a:pt x="16201" y="6676"/>
                    <a:pt x="15821" y="7384"/>
                    <a:pt x="15183" y="8158"/>
                  </a:cubicBezTo>
                  <a:cubicBezTo>
                    <a:pt x="14993" y="8390"/>
                    <a:pt x="14761" y="8625"/>
                    <a:pt x="14535" y="8856"/>
                  </a:cubicBezTo>
                  <a:cubicBezTo>
                    <a:pt x="13963" y="8345"/>
                    <a:pt x="13361" y="7866"/>
                    <a:pt x="12735" y="7423"/>
                  </a:cubicBezTo>
                  <a:cubicBezTo>
                    <a:pt x="12662" y="6652"/>
                    <a:pt x="12551" y="5884"/>
                    <a:pt x="12394" y="5125"/>
                  </a:cubicBezTo>
                  <a:cubicBezTo>
                    <a:pt x="12921" y="4990"/>
                    <a:pt x="13457" y="4897"/>
                    <a:pt x="13999" y="4845"/>
                  </a:cubicBezTo>
                  <a:close/>
                  <a:moveTo>
                    <a:pt x="3779" y="4845"/>
                  </a:moveTo>
                  <a:cubicBezTo>
                    <a:pt x="4321" y="4897"/>
                    <a:pt x="4857" y="4990"/>
                    <a:pt x="5384" y="5129"/>
                  </a:cubicBezTo>
                  <a:cubicBezTo>
                    <a:pt x="5231" y="5887"/>
                    <a:pt x="5116" y="6652"/>
                    <a:pt x="5047" y="7423"/>
                  </a:cubicBezTo>
                  <a:cubicBezTo>
                    <a:pt x="4421" y="7869"/>
                    <a:pt x="3818" y="8348"/>
                    <a:pt x="3246" y="8859"/>
                  </a:cubicBezTo>
                  <a:cubicBezTo>
                    <a:pt x="3020" y="8625"/>
                    <a:pt x="2789" y="8393"/>
                    <a:pt x="2599" y="8161"/>
                  </a:cubicBezTo>
                  <a:cubicBezTo>
                    <a:pt x="1963" y="7387"/>
                    <a:pt x="1584" y="6685"/>
                    <a:pt x="1485" y="6125"/>
                  </a:cubicBezTo>
                  <a:lnTo>
                    <a:pt x="1485" y="6125"/>
                  </a:lnTo>
                  <a:cubicBezTo>
                    <a:pt x="1683" y="6207"/>
                    <a:pt x="1897" y="6249"/>
                    <a:pt x="2114" y="6249"/>
                  </a:cubicBezTo>
                  <a:cubicBezTo>
                    <a:pt x="2936" y="6246"/>
                    <a:pt x="3638" y="5655"/>
                    <a:pt x="3779" y="4845"/>
                  </a:cubicBezTo>
                  <a:close/>
                  <a:moveTo>
                    <a:pt x="4951" y="8893"/>
                  </a:moveTo>
                  <a:lnTo>
                    <a:pt x="4951" y="8893"/>
                  </a:lnTo>
                  <a:cubicBezTo>
                    <a:pt x="4945" y="9143"/>
                    <a:pt x="4939" y="9389"/>
                    <a:pt x="4939" y="9636"/>
                  </a:cubicBezTo>
                  <a:cubicBezTo>
                    <a:pt x="4939" y="9882"/>
                    <a:pt x="4945" y="10128"/>
                    <a:pt x="4951" y="10377"/>
                  </a:cubicBezTo>
                  <a:lnTo>
                    <a:pt x="4951" y="10377"/>
                  </a:lnTo>
                  <a:cubicBezTo>
                    <a:pt x="4637" y="10133"/>
                    <a:pt x="4348" y="9886"/>
                    <a:pt x="4065" y="9636"/>
                  </a:cubicBezTo>
                  <a:cubicBezTo>
                    <a:pt x="4348" y="9386"/>
                    <a:pt x="4637" y="9139"/>
                    <a:pt x="4951" y="8893"/>
                  </a:cubicBezTo>
                  <a:close/>
                  <a:moveTo>
                    <a:pt x="12828" y="8896"/>
                  </a:moveTo>
                  <a:lnTo>
                    <a:pt x="12828" y="8896"/>
                  </a:lnTo>
                  <a:cubicBezTo>
                    <a:pt x="13144" y="9139"/>
                    <a:pt x="13430" y="9386"/>
                    <a:pt x="13713" y="9636"/>
                  </a:cubicBezTo>
                  <a:cubicBezTo>
                    <a:pt x="13433" y="9886"/>
                    <a:pt x="13144" y="10133"/>
                    <a:pt x="12828" y="10380"/>
                  </a:cubicBezTo>
                  <a:cubicBezTo>
                    <a:pt x="12837" y="10130"/>
                    <a:pt x="12843" y="9883"/>
                    <a:pt x="12843" y="9636"/>
                  </a:cubicBezTo>
                  <a:cubicBezTo>
                    <a:pt x="12843" y="9389"/>
                    <a:pt x="12837" y="9143"/>
                    <a:pt x="12828" y="8896"/>
                  </a:cubicBezTo>
                  <a:close/>
                  <a:moveTo>
                    <a:pt x="8889" y="6447"/>
                  </a:moveTo>
                  <a:cubicBezTo>
                    <a:pt x="9850" y="6908"/>
                    <a:pt x="10774" y="7441"/>
                    <a:pt x="11657" y="8040"/>
                  </a:cubicBezTo>
                  <a:cubicBezTo>
                    <a:pt x="11693" y="8555"/>
                    <a:pt x="11714" y="9088"/>
                    <a:pt x="11714" y="9636"/>
                  </a:cubicBezTo>
                  <a:cubicBezTo>
                    <a:pt x="11714" y="10187"/>
                    <a:pt x="11693" y="10717"/>
                    <a:pt x="11657" y="11232"/>
                  </a:cubicBezTo>
                  <a:cubicBezTo>
                    <a:pt x="10774" y="11832"/>
                    <a:pt x="9853" y="12365"/>
                    <a:pt x="8895" y="12828"/>
                  </a:cubicBezTo>
                  <a:cubicBezTo>
                    <a:pt x="7932" y="12368"/>
                    <a:pt x="7007" y="11832"/>
                    <a:pt x="6125" y="11232"/>
                  </a:cubicBezTo>
                  <a:cubicBezTo>
                    <a:pt x="6086" y="10717"/>
                    <a:pt x="6068" y="10187"/>
                    <a:pt x="6068" y="9636"/>
                  </a:cubicBezTo>
                  <a:cubicBezTo>
                    <a:pt x="6068" y="9088"/>
                    <a:pt x="6089" y="8555"/>
                    <a:pt x="6125" y="8040"/>
                  </a:cubicBezTo>
                  <a:cubicBezTo>
                    <a:pt x="7004" y="7441"/>
                    <a:pt x="7929" y="6908"/>
                    <a:pt x="8889" y="6447"/>
                  </a:cubicBezTo>
                  <a:close/>
                  <a:moveTo>
                    <a:pt x="6273" y="12657"/>
                  </a:moveTo>
                  <a:lnTo>
                    <a:pt x="6273" y="12657"/>
                  </a:lnTo>
                  <a:cubicBezTo>
                    <a:pt x="6878" y="13033"/>
                    <a:pt x="6571" y="12879"/>
                    <a:pt x="7570" y="13418"/>
                  </a:cubicBezTo>
                  <a:cubicBezTo>
                    <a:pt x="7194" y="13569"/>
                    <a:pt x="6827" y="13708"/>
                    <a:pt x="6471" y="13828"/>
                  </a:cubicBezTo>
                  <a:cubicBezTo>
                    <a:pt x="6393" y="13455"/>
                    <a:pt x="6330" y="13063"/>
                    <a:pt x="6273" y="12657"/>
                  </a:cubicBezTo>
                  <a:close/>
                  <a:moveTo>
                    <a:pt x="11506" y="12657"/>
                  </a:moveTo>
                  <a:cubicBezTo>
                    <a:pt x="11449" y="13063"/>
                    <a:pt x="11386" y="13458"/>
                    <a:pt x="11307" y="13828"/>
                  </a:cubicBezTo>
                  <a:cubicBezTo>
                    <a:pt x="10949" y="13711"/>
                    <a:pt x="10582" y="13569"/>
                    <a:pt x="10208" y="13418"/>
                  </a:cubicBezTo>
                  <a:cubicBezTo>
                    <a:pt x="11181" y="12898"/>
                    <a:pt x="10937" y="13009"/>
                    <a:pt x="11506" y="12657"/>
                  </a:cubicBezTo>
                  <a:close/>
                  <a:moveTo>
                    <a:pt x="14535" y="10416"/>
                  </a:moveTo>
                  <a:cubicBezTo>
                    <a:pt x="14761" y="10648"/>
                    <a:pt x="14993" y="10883"/>
                    <a:pt x="15183" y="11115"/>
                  </a:cubicBezTo>
                  <a:cubicBezTo>
                    <a:pt x="15818" y="11886"/>
                    <a:pt x="16198" y="12590"/>
                    <a:pt x="16294" y="13147"/>
                  </a:cubicBezTo>
                  <a:cubicBezTo>
                    <a:pt x="16095" y="13066"/>
                    <a:pt x="15881" y="13024"/>
                    <a:pt x="15665" y="13024"/>
                  </a:cubicBezTo>
                  <a:cubicBezTo>
                    <a:pt x="14843" y="13024"/>
                    <a:pt x="14141" y="13617"/>
                    <a:pt x="13999" y="14424"/>
                  </a:cubicBezTo>
                  <a:cubicBezTo>
                    <a:pt x="13457" y="14376"/>
                    <a:pt x="12921" y="14280"/>
                    <a:pt x="12394" y="14144"/>
                  </a:cubicBezTo>
                  <a:cubicBezTo>
                    <a:pt x="12551" y="13385"/>
                    <a:pt x="12662" y="12620"/>
                    <a:pt x="12735" y="11850"/>
                  </a:cubicBezTo>
                  <a:cubicBezTo>
                    <a:pt x="13361" y="11407"/>
                    <a:pt x="13963" y="10928"/>
                    <a:pt x="14535" y="10416"/>
                  </a:cubicBezTo>
                  <a:close/>
                  <a:moveTo>
                    <a:pt x="3243" y="10416"/>
                  </a:moveTo>
                  <a:cubicBezTo>
                    <a:pt x="3815" y="10928"/>
                    <a:pt x="4418" y="11407"/>
                    <a:pt x="5044" y="11850"/>
                  </a:cubicBezTo>
                  <a:cubicBezTo>
                    <a:pt x="5116" y="12620"/>
                    <a:pt x="5228" y="13385"/>
                    <a:pt x="5384" y="14144"/>
                  </a:cubicBezTo>
                  <a:cubicBezTo>
                    <a:pt x="4554" y="14353"/>
                    <a:pt x="3815" y="14456"/>
                    <a:pt x="3207" y="14456"/>
                  </a:cubicBezTo>
                  <a:cubicBezTo>
                    <a:pt x="2366" y="14456"/>
                    <a:pt x="1778" y="14258"/>
                    <a:pt x="1554" y="13870"/>
                  </a:cubicBezTo>
                  <a:cubicBezTo>
                    <a:pt x="1238" y="13322"/>
                    <a:pt x="1626" y="12292"/>
                    <a:pt x="2596" y="11115"/>
                  </a:cubicBezTo>
                  <a:cubicBezTo>
                    <a:pt x="2786" y="10883"/>
                    <a:pt x="3020" y="10648"/>
                    <a:pt x="3243" y="10416"/>
                  </a:cubicBezTo>
                  <a:close/>
                  <a:moveTo>
                    <a:pt x="8889" y="14081"/>
                  </a:moveTo>
                  <a:cubicBezTo>
                    <a:pt x="9588" y="14403"/>
                    <a:pt x="10308" y="14689"/>
                    <a:pt x="11039" y="14933"/>
                  </a:cubicBezTo>
                  <a:cubicBezTo>
                    <a:pt x="10482" y="16890"/>
                    <a:pt x="9660" y="18143"/>
                    <a:pt x="8889" y="18143"/>
                  </a:cubicBezTo>
                  <a:cubicBezTo>
                    <a:pt x="8118" y="18143"/>
                    <a:pt x="7296" y="16887"/>
                    <a:pt x="6739" y="14924"/>
                  </a:cubicBezTo>
                  <a:cubicBezTo>
                    <a:pt x="7471" y="14683"/>
                    <a:pt x="8188" y="14400"/>
                    <a:pt x="8889" y="14081"/>
                  </a:cubicBezTo>
                  <a:close/>
                  <a:moveTo>
                    <a:pt x="8889" y="0"/>
                  </a:moveTo>
                  <a:cubicBezTo>
                    <a:pt x="7396" y="0"/>
                    <a:pt x="6312" y="1708"/>
                    <a:pt x="5658" y="4014"/>
                  </a:cubicBezTo>
                  <a:cubicBezTo>
                    <a:pt x="4902" y="3825"/>
                    <a:pt x="4201" y="3719"/>
                    <a:pt x="3568" y="3698"/>
                  </a:cubicBezTo>
                  <a:cubicBezTo>
                    <a:pt x="3260" y="3171"/>
                    <a:pt x="2700" y="2861"/>
                    <a:pt x="2111" y="2861"/>
                  </a:cubicBezTo>
                  <a:cubicBezTo>
                    <a:pt x="1963" y="2861"/>
                    <a:pt x="1813" y="2881"/>
                    <a:pt x="1665" y="2921"/>
                  </a:cubicBezTo>
                  <a:cubicBezTo>
                    <a:pt x="928" y="3123"/>
                    <a:pt x="419" y="3792"/>
                    <a:pt x="422" y="4556"/>
                  </a:cubicBezTo>
                  <a:cubicBezTo>
                    <a:pt x="422" y="4716"/>
                    <a:pt x="449" y="4876"/>
                    <a:pt x="497" y="5026"/>
                  </a:cubicBezTo>
                  <a:cubicBezTo>
                    <a:pt x="63" y="6017"/>
                    <a:pt x="485" y="7372"/>
                    <a:pt x="1726" y="8878"/>
                  </a:cubicBezTo>
                  <a:cubicBezTo>
                    <a:pt x="1933" y="9130"/>
                    <a:pt x="2183" y="9383"/>
                    <a:pt x="2430" y="9636"/>
                  </a:cubicBezTo>
                  <a:cubicBezTo>
                    <a:pt x="2183" y="9892"/>
                    <a:pt x="1933" y="10145"/>
                    <a:pt x="1726" y="10398"/>
                  </a:cubicBezTo>
                  <a:cubicBezTo>
                    <a:pt x="407" y="12000"/>
                    <a:pt x="0" y="13434"/>
                    <a:pt x="578" y="14436"/>
                  </a:cubicBezTo>
                  <a:cubicBezTo>
                    <a:pt x="1045" y="15246"/>
                    <a:pt x="2003" y="15593"/>
                    <a:pt x="3225" y="15593"/>
                  </a:cubicBezTo>
                  <a:cubicBezTo>
                    <a:pt x="3954" y="15593"/>
                    <a:pt x="4782" y="15460"/>
                    <a:pt x="5652" y="15240"/>
                  </a:cubicBezTo>
                  <a:cubicBezTo>
                    <a:pt x="6306" y="17556"/>
                    <a:pt x="7396" y="19272"/>
                    <a:pt x="8889" y="19272"/>
                  </a:cubicBezTo>
                  <a:cubicBezTo>
                    <a:pt x="10383" y="19272"/>
                    <a:pt x="11473" y="17559"/>
                    <a:pt x="12126" y="15246"/>
                  </a:cubicBezTo>
                  <a:cubicBezTo>
                    <a:pt x="12810" y="15424"/>
                    <a:pt x="13509" y="15532"/>
                    <a:pt x="14210" y="15572"/>
                  </a:cubicBezTo>
                  <a:cubicBezTo>
                    <a:pt x="14519" y="16101"/>
                    <a:pt x="15083" y="16413"/>
                    <a:pt x="15674" y="16413"/>
                  </a:cubicBezTo>
                  <a:cubicBezTo>
                    <a:pt x="15820" y="16413"/>
                    <a:pt x="15968" y="16394"/>
                    <a:pt x="16113" y="16354"/>
                  </a:cubicBezTo>
                  <a:cubicBezTo>
                    <a:pt x="16851" y="16153"/>
                    <a:pt x="17363" y="15484"/>
                    <a:pt x="17360" y="14719"/>
                  </a:cubicBezTo>
                  <a:cubicBezTo>
                    <a:pt x="17357" y="14560"/>
                    <a:pt x="17333" y="14400"/>
                    <a:pt x="17285" y="14247"/>
                  </a:cubicBezTo>
                  <a:cubicBezTo>
                    <a:pt x="17718" y="13256"/>
                    <a:pt x="17297" y="11904"/>
                    <a:pt x="16056" y="10398"/>
                  </a:cubicBezTo>
                  <a:cubicBezTo>
                    <a:pt x="15848" y="10142"/>
                    <a:pt x="15595" y="9889"/>
                    <a:pt x="15351" y="9636"/>
                  </a:cubicBezTo>
                  <a:cubicBezTo>
                    <a:pt x="15595" y="9383"/>
                    <a:pt x="15848" y="9130"/>
                    <a:pt x="16056" y="8878"/>
                  </a:cubicBezTo>
                  <a:cubicBezTo>
                    <a:pt x="17261" y="7414"/>
                    <a:pt x="17694" y="6095"/>
                    <a:pt x="17279" y="5044"/>
                  </a:cubicBezTo>
                  <a:cubicBezTo>
                    <a:pt x="17330" y="4885"/>
                    <a:pt x="17357" y="4722"/>
                    <a:pt x="17360" y="4556"/>
                  </a:cubicBezTo>
                  <a:cubicBezTo>
                    <a:pt x="17363" y="3792"/>
                    <a:pt x="16851" y="3120"/>
                    <a:pt x="16113" y="2918"/>
                  </a:cubicBezTo>
                  <a:cubicBezTo>
                    <a:pt x="15967" y="2879"/>
                    <a:pt x="15819" y="2860"/>
                    <a:pt x="15673" y="2860"/>
                  </a:cubicBezTo>
                  <a:cubicBezTo>
                    <a:pt x="15080" y="2860"/>
                    <a:pt x="14517" y="3173"/>
                    <a:pt x="14210" y="3704"/>
                  </a:cubicBezTo>
                  <a:cubicBezTo>
                    <a:pt x="13506" y="3743"/>
                    <a:pt x="12810" y="3852"/>
                    <a:pt x="12126" y="4029"/>
                  </a:cubicBezTo>
                  <a:cubicBezTo>
                    <a:pt x="11473" y="1714"/>
                    <a:pt x="10383" y="0"/>
                    <a:pt x="888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9191" name="Google Shape;9191;p32"/>
            <p:cNvSpPr/>
            <p:nvPr/>
          </p:nvSpPr>
          <p:spPr>
            <a:xfrm>
              <a:off x="2284200" y="4005050"/>
              <a:ext cx="84700" cy="84700"/>
            </a:xfrm>
            <a:custGeom>
              <a:avLst/>
              <a:gdLst/>
              <a:ahLst/>
              <a:cxnLst/>
              <a:rect l="l" t="t" r="r" b="b"/>
              <a:pathLst>
                <a:path w="3388" h="3388" extrusionOk="0">
                  <a:moveTo>
                    <a:pt x="1692" y="0"/>
                  </a:moveTo>
                  <a:cubicBezTo>
                    <a:pt x="756" y="0"/>
                    <a:pt x="0" y="756"/>
                    <a:pt x="0" y="1692"/>
                  </a:cubicBezTo>
                  <a:cubicBezTo>
                    <a:pt x="0" y="2629"/>
                    <a:pt x="756" y="3388"/>
                    <a:pt x="1692" y="3388"/>
                  </a:cubicBezTo>
                  <a:cubicBezTo>
                    <a:pt x="2629" y="3388"/>
                    <a:pt x="3388" y="2629"/>
                    <a:pt x="3388" y="1692"/>
                  </a:cubicBezTo>
                  <a:cubicBezTo>
                    <a:pt x="3388" y="756"/>
                    <a:pt x="2629" y="0"/>
                    <a:pt x="16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9192" name="Google Shape;9192;p32"/>
          <p:cNvGrpSpPr/>
          <p:nvPr/>
        </p:nvGrpSpPr>
        <p:grpSpPr>
          <a:xfrm>
            <a:off x="1968404" y="5917057"/>
            <a:ext cx="581616" cy="666767"/>
            <a:chOff x="3895050" y="3806775"/>
            <a:chExt cx="419725" cy="481175"/>
          </a:xfrm>
        </p:grpSpPr>
        <p:sp>
          <p:nvSpPr>
            <p:cNvPr id="9193" name="Google Shape;9193;p32"/>
            <p:cNvSpPr/>
            <p:nvPr/>
          </p:nvSpPr>
          <p:spPr>
            <a:xfrm>
              <a:off x="3895050" y="3942650"/>
              <a:ext cx="419725" cy="345300"/>
            </a:xfrm>
            <a:custGeom>
              <a:avLst/>
              <a:gdLst/>
              <a:ahLst/>
              <a:cxnLst/>
              <a:rect l="l" t="t" r="r" b="b"/>
              <a:pathLst>
                <a:path w="16789" h="13812" extrusionOk="0">
                  <a:moveTo>
                    <a:pt x="4448" y="1"/>
                  </a:moveTo>
                  <a:cubicBezTo>
                    <a:pt x="4233" y="1"/>
                    <a:pt x="4016" y="18"/>
                    <a:pt x="3801" y="54"/>
                  </a:cubicBezTo>
                  <a:cubicBezTo>
                    <a:pt x="1545" y="418"/>
                    <a:pt x="1" y="2604"/>
                    <a:pt x="356" y="4929"/>
                  </a:cubicBezTo>
                  <a:cubicBezTo>
                    <a:pt x="994" y="9100"/>
                    <a:pt x="2205" y="11942"/>
                    <a:pt x="3858" y="13147"/>
                  </a:cubicBezTo>
                  <a:cubicBezTo>
                    <a:pt x="4470" y="13592"/>
                    <a:pt x="5129" y="13811"/>
                    <a:pt x="5863" y="13811"/>
                  </a:cubicBezTo>
                  <a:cubicBezTo>
                    <a:pt x="6071" y="13811"/>
                    <a:pt x="6286" y="13793"/>
                    <a:pt x="6508" y="13758"/>
                  </a:cubicBezTo>
                  <a:cubicBezTo>
                    <a:pt x="7125" y="13659"/>
                    <a:pt x="7610" y="13406"/>
                    <a:pt x="7999" y="12987"/>
                  </a:cubicBezTo>
                  <a:lnTo>
                    <a:pt x="8396" y="12557"/>
                  </a:lnTo>
                  <a:lnTo>
                    <a:pt x="8791" y="12987"/>
                  </a:lnTo>
                  <a:cubicBezTo>
                    <a:pt x="9179" y="13406"/>
                    <a:pt x="9667" y="13659"/>
                    <a:pt x="10281" y="13758"/>
                  </a:cubicBezTo>
                  <a:cubicBezTo>
                    <a:pt x="10503" y="13793"/>
                    <a:pt x="10718" y="13811"/>
                    <a:pt x="10927" y="13811"/>
                  </a:cubicBezTo>
                  <a:cubicBezTo>
                    <a:pt x="11660" y="13811"/>
                    <a:pt x="12319" y="13592"/>
                    <a:pt x="12931" y="13147"/>
                  </a:cubicBezTo>
                  <a:cubicBezTo>
                    <a:pt x="14587" y="11942"/>
                    <a:pt x="15795" y="9100"/>
                    <a:pt x="16433" y="4929"/>
                  </a:cubicBezTo>
                  <a:cubicBezTo>
                    <a:pt x="16788" y="2604"/>
                    <a:pt x="15244" y="418"/>
                    <a:pt x="12988" y="54"/>
                  </a:cubicBezTo>
                  <a:cubicBezTo>
                    <a:pt x="12773" y="18"/>
                    <a:pt x="12556" y="1"/>
                    <a:pt x="12341" y="1"/>
                  </a:cubicBezTo>
                  <a:cubicBezTo>
                    <a:pt x="11461" y="1"/>
                    <a:pt x="10599" y="293"/>
                    <a:pt x="9893" y="840"/>
                  </a:cubicBezTo>
                  <a:cubicBezTo>
                    <a:pt x="9601" y="1063"/>
                    <a:pt x="9263" y="1216"/>
                    <a:pt x="8905" y="1292"/>
                  </a:cubicBezTo>
                  <a:cubicBezTo>
                    <a:pt x="8736" y="1326"/>
                    <a:pt x="8567" y="1343"/>
                    <a:pt x="8397" y="1343"/>
                  </a:cubicBezTo>
                  <a:cubicBezTo>
                    <a:pt x="8296" y="1343"/>
                    <a:pt x="8196" y="1337"/>
                    <a:pt x="8095" y="1325"/>
                  </a:cubicBezTo>
                  <a:cubicBezTo>
                    <a:pt x="7658" y="1273"/>
                    <a:pt x="7246" y="1105"/>
                    <a:pt x="6896" y="840"/>
                  </a:cubicBezTo>
                  <a:cubicBezTo>
                    <a:pt x="6190" y="293"/>
                    <a:pt x="5328" y="1"/>
                    <a:pt x="444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9194" name="Google Shape;9194;p32"/>
            <p:cNvSpPr/>
            <p:nvPr/>
          </p:nvSpPr>
          <p:spPr>
            <a:xfrm>
              <a:off x="4016325" y="3806775"/>
              <a:ext cx="199225" cy="142475"/>
            </a:xfrm>
            <a:custGeom>
              <a:avLst/>
              <a:gdLst/>
              <a:ahLst/>
              <a:cxnLst/>
              <a:rect l="l" t="t" r="r" b="b"/>
              <a:pathLst>
                <a:path w="7969" h="5699" extrusionOk="0">
                  <a:moveTo>
                    <a:pt x="1350" y="0"/>
                  </a:moveTo>
                  <a:cubicBezTo>
                    <a:pt x="1132" y="0"/>
                    <a:pt x="925" y="129"/>
                    <a:pt x="832" y="343"/>
                  </a:cubicBezTo>
                  <a:cubicBezTo>
                    <a:pt x="799" y="424"/>
                    <a:pt x="1" y="2330"/>
                    <a:pt x="678" y="4101"/>
                  </a:cubicBezTo>
                  <a:cubicBezTo>
                    <a:pt x="736" y="4242"/>
                    <a:pt x="796" y="4381"/>
                    <a:pt x="868" y="4516"/>
                  </a:cubicBezTo>
                  <a:cubicBezTo>
                    <a:pt x="1534" y="4691"/>
                    <a:pt x="2157" y="4995"/>
                    <a:pt x="2702" y="5414"/>
                  </a:cubicBezTo>
                  <a:cubicBezTo>
                    <a:pt x="2950" y="5603"/>
                    <a:pt x="3247" y="5698"/>
                    <a:pt x="3544" y="5698"/>
                  </a:cubicBezTo>
                  <a:cubicBezTo>
                    <a:pt x="3840" y="5698"/>
                    <a:pt x="4137" y="5603"/>
                    <a:pt x="4385" y="5414"/>
                  </a:cubicBezTo>
                  <a:cubicBezTo>
                    <a:pt x="4442" y="5368"/>
                    <a:pt x="4503" y="5326"/>
                    <a:pt x="4563" y="5284"/>
                  </a:cubicBezTo>
                  <a:cubicBezTo>
                    <a:pt x="4870" y="4592"/>
                    <a:pt x="5355" y="3968"/>
                    <a:pt x="6020" y="3417"/>
                  </a:cubicBezTo>
                  <a:cubicBezTo>
                    <a:pt x="6478" y="3035"/>
                    <a:pt x="6987" y="2722"/>
                    <a:pt x="7532" y="2484"/>
                  </a:cubicBezTo>
                  <a:cubicBezTo>
                    <a:pt x="7824" y="2372"/>
                    <a:pt x="7969" y="2044"/>
                    <a:pt x="7854" y="1752"/>
                  </a:cubicBezTo>
                  <a:cubicBezTo>
                    <a:pt x="7768" y="1529"/>
                    <a:pt x="7554" y="1392"/>
                    <a:pt x="7327" y="1392"/>
                  </a:cubicBezTo>
                  <a:cubicBezTo>
                    <a:pt x="7260" y="1392"/>
                    <a:pt x="7192" y="1404"/>
                    <a:pt x="7125" y="1430"/>
                  </a:cubicBezTo>
                  <a:lnTo>
                    <a:pt x="7125" y="1433"/>
                  </a:lnTo>
                  <a:cubicBezTo>
                    <a:pt x="7089" y="1445"/>
                    <a:pt x="6243" y="1776"/>
                    <a:pt x="5334" y="2520"/>
                  </a:cubicBezTo>
                  <a:cubicBezTo>
                    <a:pt x="4997" y="2794"/>
                    <a:pt x="4689" y="3098"/>
                    <a:pt x="4412" y="3429"/>
                  </a:cubicBezTo>
                  <a:cubicBezTo>
                    <a:pt x="4367" y="3194"/>
                    <a:pt x="4301" y="2965"/>
                    <a:pt x="4217" y="2743"/>
                  </a:cubicBezTo>
                  <a:cubicBezTo>
                    <a:pt x="3536" y="972"/>
                    <a:pt x="1669" y="90"/>
                    <a:pt x="1588" y="54"/>
                  </a:cubicBezTo>
                  <a:cubicBezTo>
                    <a:pt x="1511" y="17"/>
                    <a:pt x="1430" y="0"/>
                    <a:pt x="135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pic>
        <p:nvPicPr>
          <p:cNvPr id="40" name="Graphic 2">
            <a:extLst>
              <a:ext uri="{FF2B5EF4-FFF2-40B4-BE49-F238E27FC236}">
                <a16:creationId xmlns:a16="http://schemas.microsoft.com/office/drawing/2014/main" xmlns="" id="{1FC981FD-98EE-4917-B700-D2118D904D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4F0E2459-C5A6-4AD6-A96A-E767D4CB82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F9CF0D88-EC34-4A84-B2EC-F37DF27731B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p29"/>
          <p:cNvSpPr txBox="1">
            <a:spLocks noGrp="1"/>
          </p:cNvSpPr>
          <p:nvPr>
            <p:ph type="title"/>
          </p:nvPr>
        </p:nvSpPr>
        <p:spPr>
          <a:xfrm>
            <a:off x="984840" y="1807894"/>
            <a:ext cx="15770620" cy="94112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t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chizig‘ini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1" name="Google Shape;711;p29"/>
          <p:cNvSpPr/>
          <p:nvPr/>
        </p:nvSpPr>
        <p:spPr>
          <a:xfrm>
            <a:off x="26201086" y="-2150906"/>
            <a:ext cx="1242809" cy="558877"/>
          </a:xfrm>
          <a:custGeom>
            <a:avLst/>
            <a:gdLst/>
            <a:ahLst/>
            <a:cxnLst/>
            <a:rect l="l" t="t" r="r" b="b"/>
            <a:pathLst>
              <a:path w="7374" h="3316" extrusionOk="0">
                <a:moveTo>
                  <a:pt x="3558" y="1"/>
                </a:moveTo>
                <a:cubicBezTo>
                  <a:pt x="2915" y="1"/>
                  <a:pt x="2291" y="536"/>
                  <a:pt x="2205" y="1198"/>
                </a:cubicBezTo>
                <a:cubicBezTo>
                  <a:pt x="1935" y="1122"/>
                  <a:pt x="1640" y="1060"/>
                  <a:pt x="1349" y="1060"/>
                </a:cubicBezTo>
                <a:cubicBezTo>
                  <a:pt x="1153" y="1060"/>
                  <a:pt x="959" y="1088"/>
                  <a:pt x="776" y="1161"/>
                </a:cubicBezTo>
                <a:cubicBezTo>
                  <a:pt x="325" y="1342"/>
                  <a:pt x="0" y="1920"/>
                  <a:pt x="234" y="2337"/>
                </a:cubicBezTo>
                <a:cubicBezTo>
                  <a:pt x="371" y="2627"/>
                  <a:pt x="702" y="2772"/>
                  <a:pt x="1013" y="2772"/>
                </a:cubicBezTo>
                <a:cubicBezTo>
                  <a:pt x="1031" y="2772"/>
                  <a:pt x="1048" y="2771"/>
                  <a:pt x="1066" y="2770"/>
                </a:cubicBezTo>
                <a:cubicBezTo>
                  <a:pt x="1391" y="2770"/>
                  <a:pt x="1699" y="2662"/>
                  <a:pt x="2005" y="2535"/>
                </a:cubicBezTo>
                <a:cubicBezTo>
                  <a:pt x="2058" y="2966"/>
                  <a:pt x="2455" y="3315"/>
                  <a:pt x="2899" y="3315"/>
                </a:cubicBezTo>
                <a:cubicBezTo>
                  <a:pt x="2920" y="3315"/>
                  <a:pt x="2942" y="3314"/>
                  <a:pt x="2964" y="3313"/>
                </a:cubicBezTo>
                <a:cubicBezTo>
                  <a:pt x="3434" y="3277"/>
                  <a:pt x="3849" y="2932"/>
                  <a:pt x="4048" y="2499"/>
                </a:cubicBezTo>
                <a:cubicBezTo>
                  <a:pt x="4461" y="2957"/>
                  <a:pt x="5084" y="3205"/>
                  <a:pt x="5697" y="3205"/>
                </a:cubicBezTo>
                <a:cubicBezTo>
                  <a:pt x="6050" y="3205"/>
                  <a:pt x="6400" y="3123"/>
                  <a:pt x="6704" y="2951"/>
                </a:cubicBezTo>
                <a:cubicBezTo>
                  <a:pt x="7065" y="2752"/>
                  <a:pt x="7373" y="2373"/>
                  <a:pt x="7265" y="2011"/>
                </a:cubicBezTo>
                <a:cubicBezTo>
                  <a:pt x="7210" y="1831"/>
                  <a:pt x="7065" y="1686"/>
                  <a:pt x="6921" y="1578"/>
                </a:cubicBezTo>
                <a:cubicBezTo>
                  <a:pt x="6670" y="1407"/>
                  <a:pt x="6382" y="1328"/>
                  <a:pt x="6094" y="1328"/>
                </a:cubicBezTo>
                <a:cubicBezTo>
                  <a:pt x="5740" y="1328"/>
                  <a:pt x="5385" y="1448"/>
                  <a:pt x="5096" y="1667"/>
                </a:cubicBezTo>
                <a:cubicBezTo>
                  <a:pt x="5150" y="1161"/>
                  <a:pt x="4771" y="602"/>
                  <a:pt x="4318" y="277"/>
                </a:cubicBezTo>
                <a:cubicBezTo>
                  <a:pt x="4229" y="204"/>
                  <a:pt x="4138" y="149"/>
                  <a:pt x="4048" y="113"/>
                </a:cubicBezTo>
                <a:cubicBezTo>
                  <a:pt x="3889" y="36"/>
                  <a:pt x="3723" y="1"/>
                  <a:pt x="3558" y="1"/>
                </a:cubicBezTo>
                <a:close/>
              </a:path>
            </a:pathLst>
          </a:cu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2" name="Google Shape;712;p29"/>
          <p:cNvSpPr/>
          <p:nvPr/>
        </p:nvSpPr>
        <p:spPr>
          <a:xfrm>
            <a:off x="23663973" y="-2684779"/>
            <a:ext cx="1251910" cy="625112"/>
          </a:xfrm>
          <a:custGeom>
            <a:avLst/>
            <a:gdLst/>
            <a:ahLst/>
            <a:cxnLst/>
            <a:rect l="l" t="t" r="r" b="b"/>
            <a:pathLst>
              <a:path w="7428" h="3709" extrusionOk="0">
                <a:moveTo>
                  <a:pt x="3668" y="1"/>
                </a:moveTo>
                <a:cubicBezTo>
                  <a:pt x="3483" y="1"/>
                  <a:pt x="3302" y="35"/>
                  <a:pt x="3145" y="108"/>
                </a:cubicBezTo>
                <a:cubicBezTo>
                  <a:pt x="2820" y="253"/>
                  <a:pt x="2278" y="705"/>
                  <a:pt x="2350" y="1103"/>
                </a:cubicBezTo>
                <a:cubicBezTo>
                  <a:pt x="2148" y="1035"/>
                  <a:pt x="1926" y="968"/>
                  <a:pt x="1699" y="968"/>
                </a:cubicBezTo>
                <a:cubicBezTo>
                  <a:pt x="1621" y="968"/>
                  <a:pt x="1543" y="976"/>
                  <a:pt x="1464" y="994"/>
                </a:cubicBezTo>
                <a:cubicBezTo>
                  <a:pt x="1175" y="1067"/>
                  <a:pt x="904" y="1373"/>
                  <a:pt x="994" y="1662"/>
                </a:cubicBezTo>
                <a:cubicBezTo>
                  <a:pt x="920" y="1628"/>
                  <a:pt x="842" y="1613"/>
                  <a:pt x="764" y="1613"/>
                </a:cubicBezTo>
                <a:cubicBezTo>
                  <a:pt x="424" y="1613"/>
                  <a:pt x="84" y="1906"/>
                  <a:pt x="54" y="2259"/>
                </a:cubicBezTo>
                <a:cubicBezTo>
                  <a:pt x="1" y="2674"/>
                  <a:pt x="307" y="3091"/>
                  <a:pt x="705" y="3252"/>
                </a:cubicBezTo>
                <a:cubicBezTo>
                  <a:pt x="858" y="3306"/>
                  <a:pt x="1015" y="3329"/>
                  <a:pt x="1173" y="3329"/>
                </a:cubicBezTo>
                <a:cubicBezTo>
                  <a:pt x="1445" y="3329"/>
                  <a:pt x="1718" y="3258"/>
                  <a:pt x="1970" y="3144"/>
                </a:cubicBezTo>
                <a:cubicBezTo>
                  <a:pt x="2188" y="3497"/>
                  <a:pt x="2592" y="3709"/>
                  <a:pt x="3011" y="3709"/>
                </a:cubicBezTo>
                <a:cubicBezTo>
                  <a:pt x="3044" y="3709"/>
                  <a:pt x="3076" y="3708"/>
                  <a:pt x="3109" y="3705"/>
                </a:cubicBezTo>
                <a:cubicBezTo>
                  <a:pt x="3560" y="3686"/>
                  <a:pt x="3994" y="3416"/>
                  <a:pt x="4211" y="3018"/>
                </a:cubicBezTo>
                <a:cubicBezTo>
                  <a:pt x="4663" y="3252"/>
                  <a:pt x="5169" y="3433"/>
                  <a:pt x="5675" y="3433"/>
                </a:cubicBezTo>
                <a:cubicBezTo>
                  <a:pt x="5706" y="3435"/>
                  <a:pt x="5736" y="3436"/>
                  <a:pt x="5766" y="3436"/>
                </a:cubicBezTo>
                <a:cubicBezTo>
                  <a:pt x="6078" y="3436"/>
                  <a:pt x="6389" y="3350"/>
                  <a:pt x="6669" y="3235"/>
                </a:cubicBezTo>
                <a:cubicBezTo>
                  <a:pt x="6922" y="3127"/>
                  <a:pt x="7175" y="2946"/>
                  <a:pt x="7302" y="2693"/>
                </a:cubicBezTo>
                <a:cubicBezTo>
                  <a:pt x="7391" y="2512"/>
                  <a:pt x="7428" y="2295"/>
                  <a:pt x="7374" y="2096"/>
                </a:cubicBezTo>
                <a:cubicBezTo>
                  <a:pt x="7319" y="1898"/>
                  <a:pt x="7175" y="1734"/>
                  <a:pt x="6976" y="1681"/>
                </a:cubicBezTo>
                <a:cubicBezTo>
                  <a:pt x="6927" y="1664"/>
                  <a:pt x="6874" y="1656"/>
                  <a:pt x="6822" y="1656"/>
                </a:cubicBezTo>
                <a:cubicBezTo>
                  <a:pt x="6645" y="1656"/>
                  <a:pt x="6467" y="1748"/>
                  <a:pt x="6398" y="1915"/>
                </a:cubicBezTo>
                <a:cubicBezTo>
                  <a:pt x="6416" y="1573"/>
                  <a:pt x="6217" y="1247"/>
                  <a:pt x="5909" y="1103"/>
                </a:cubicBezTo>
                <a:cubicBezTo>
                  <a:pt x="5802" y="1049"/>
                  <a:pt x="5680" y="1023"/>
                  <a:pt x="5556" y="1023"/>
                </a:cubicBezTo>
                <a:cubicBezTo>
                  <a:pt x="5346" y="1023"/>
                  <a:pt x="5129" y="1099"/>
                  <a:pt x="4970" y="1247"/>
                </a:cubicBezTo>
                <a:cubicBezTo>
                  <a:pt x="5112" y="478"/>
                  <a:pt x="4357" y="1"/>
                  <a:pt x="3668" y="1"/>
                </a:cubicBezTo>
                <a:close/>
              </a:path>
            </a:pathLst>
          </a:cu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3" name="Google Shape;713;p29"/>
          <p:cNvSpPr/>
          <p:nvPr/>
        </p:nvSpPr>
        <p:spPr>
          <a:xfrm>
            <a:off x="11654346" y="6540409"/>
            <a:ext cx="578933" cy="575731"/>
          </a:xfrm>
          <a:custGeom>
            <a:avLst/>
            <a:gdLst/>
            <a:ahLst/>
            <a:cxnLst/>
            <a:rect l="l" t="t" r="r" b="b"/>
            <a:pathLst>
              <a:path w="3435" h="3416" extrusionOk="0">
                <a:moveTo>
                  <a:pt x="1718" y="0"/>
                </a:moveTo>
                <a:cubicBezTo>
                  <a:pt x="778" y="0"/>
                  <a:pt x="0" y="759"/>
                  <a:pt x="0" y="1716"/>
                </a:cubicBezTo>
                <a:cubicBezTo>
                  <a:pt x="0" y="2656"/>
                  <a:pt x="778" y="3415"/>
                  <a:pt x="1718" y="3415"/>
                </a:cubicBezTo>
                <a:cubicBezTo>
                  <a:pt x="2658" y="3415"/>
                  <a:pt x="3434" y="2656"/>
                  <a:pt x="3434" y="1716"/>
                </a:cubicBezTo>
                <a:cubicBezTo>
                  <a:pt x="3434" y="759"/>
                  <a:pt x="2658" y="0"/>
                  <a:pt x="1718" y="0"/>
                </a:cubicBezTo>
                <a:close/>
              </a:path>
            </a:pathLst>
          </a:cu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4" name="Google Shape;714;p29"/>
          <p:cNvSpPr/>
          <p:nvPr/>
        </p:nvSpPr>
        <p:spPr>
          <a:xfrm>
            <a:off x="4514933" y="8508023"/>
            <a:ext cx="578764" cy="578764"/>
          </a:xfrm>
          <a:custGeom>
            <a:avLst/>
            <a:gdLst/>
            <a:ahLst/>
            <a:cxnLst/>
            <a:rect l="l" t="t" r="r" b="b"/>
            <a:pathLst>
              <a:path w="3434" h="3434" extrusionOk="0">
                <a:moveTo>
                  <a:pt x="1718" y="0"/>
                </a:moveTo>
                <a:cubicBezTo>
                  <a:pt x="778" y="0"/>
                  <a:pt x="0" y="777"/>
                  <a:pt x="0" y="1716"/>
                </a:cubicBezTo>
                <a:cubicBezTo>
                  <a:pt x="0" y="2656"/>
                  <a:pt x="778" y="3434"/>
                  <a:pt x="1718" y="3434"/>
                </a:cubicBezTo>
                <a:cubicBezTo>
                  <a:pt x="2658" y="3434"/>
                  <a:pt x="3434" y="2656"/>
                  <a:pt x="3434" y="1716"/>
                </a:cubicBezTo>
                <a:cubicBezTo>
                  <a:pt x="3434" y="777"/>
                  <a:pt x="2658" y="0"/>
                  <a:pt x="171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5" name="Google Shape;715;p29"/>
          <p:cNvSpPr/>
          <p:nvPr/>
        </p:nvSpPr>
        <p:spPr>
          <a:xfrm>
            <a:off x="8568979" y="3844707"/>
            <a:ext cx="575731" cy="576068"/>
          </a:xfrm>
          <a:custGeom>
            <a:avLst/>
            <a:gdLst/>
            <a:ahLst/>
            <a:cxnLst/>
            <a:rect l="l" t="t" r="r" b="b"/>
            <a:pathLst>
              <a:path w="3416" h="3418" extrusionOk="0">
                <a:moveTo>
                  <a:pt x="1717" y="1"/>
                </a:moveTo>
                <a:cubicBezTo>
                  <a:pt x="760" y="1"/>
                  <a:pt x="1" y="760"/>
                  <a:pt x="1" y="1699"/>
                </a:cubicBezTo>
                <a:cubicBezTo>
                  <a:pt x="1" y="2658"/>
                  <a:pt x="760" y="3417"/>
                  <a:pt x="1717" y="3417"/>
                </a:cubicBezTo>
                <a:cubicBezTo>
                  <a:pt x="2656" y="3417"/>
                  <a:pt x="3415" y="2658"/>
                  <a:pt x="3415" y="1699"/>
                </a:cubicBezTo>
                <a:cubicBezTo>
                  <a:pt x="3415" y="760"/>
                  <a:pt x="2656" y="1"/>
                  <a:pt x="1717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6" name="Google Shape;716;p29"/>
          <p:cNvSpPr/>
          <p:nvPr/>
        </p:nvSpPr>
        <p:spPr>
          <a:xfrm>
            <a:off x="6631787" y="5876449"/>
            <a:ext cx="578933" cy="575731"/>
          </a:xfrm>
          <a:custGeom>
            <a:avLst/>
            <a:gdLst/>
            <a:ahLst/>
            <a:cxnLst/>
            <a:rect l="l" t="t" r="r" b="b"/>
            <a:pathLst>
              <a:path w="3435" h="3416" extrusionOk="0">
                <a:moveTo>
                  <a:pt x="1717" y="0"/>
                </a:moveTo>
                <a:cubicBezTo>
                  <a:pt x="760" y="0"/>
                  <a:pt x="1" y="759"/>
                  <a:pt x="1" y="1699"/>
                </a:cubicBezTo>
                <a:cubicBezTo>
                  <a:pt x="1" y="2656"/>
                  <a:pt x="760" y="3415"/>
                  <a:pt x="1717" y="3415"/>
                </a:cubicBezTo>
                <a:cubicBezTo>
                  <a:pt x="2657" y="3415"/>
                  <a:pt x="3435" y="2656"/>
                  <a:pt x="3435" y="1699"/>
                </a:cubicBezTo>
                <a:cubicBezTo>
                  <a:pt x="3435" y="759"/>
                  <a:pt x="2657" y="0"/>
                  <a:pt x="171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7" name="Google Shape;717;p29"/>
          <p:cNvSpPr/>
          <p:nvPr/>
        </p:nvSpPr>
        <p:spPr>
          <a:xfrm>
            <a:off x="10493868" y="4036673"/>
            <a:ext cx="6237" cy="6404"/>
          </a:xfrm>
          <a:custGeom>
            <a:avLst/>
            <a:gdLst/>
            <a:ahLst/>
            <a:cxnLst/>
            <a:rect l="l" t="t" r="r" b="b"/>
            <a:pathLst>
              <a:path w="37" h="38" extrusionOk="0">
                <a:moveTo>
                  <a:pt x="18" y="1"/>
                </a:moveTo>
                <a:cubicBezTo>
                  <a:pt x="1" y="1"/>
                  <a:pt x="1" y="37"/>
                  <a:pt x="18" y="37"/>
                </a:cubicBezTo>
                <a:cubicBezTo>
                  <a:pt x="37" y="37"/>
                  <a:pt x="37" y="1"/>
                  <a:pt x="18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8" name="Google Shape;718;p29"/>
          <p:cNvSpPr txBox="1"/>
          <p:nvPr/>
        </p:nvSpPr>
        <p:spPr>
          <a:xfrm>
            <a:off x="899795" y="8786665"/>
            <a:ext cx="3300429" cy="107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sz="3200" b="1" dirty="0">
              <a:solidFill>
                <a:schemeClr val="dk2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719" name="Google Shape;719;p29"/>
          <p:cNvSpPr txBox="1"/>
          <p:nvPr/>
        </p:nvSpPr>
        <p:spPr>
          <a:xfrm>
            <a:off x="12548863" y="6874601"/>
            <a:ext cx="3361881" cy="1079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endParaRPr sz="3200" b="1" dirty="0">
              <a:solidFill>
                <a:schemeClr val="dk2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720" name="Google Shape;720;p29"/>
          <p:cNvSpPr txBox="1"/>
          <p:nvPr/>
        </p:nvSpPr>
        <p:spPr>
          <a:xfrm>
            <a:off x="3023421" y="6199755"/>
            <a:ext cx="3300429" cy="1079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endParaRPr sz="3200" b="1" dirty="0">
              <a:solidFill>
                <a:schemeClr val="dk2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721" name="Google Shape;721;p29"/>
          <p:cNvSpPr txBox="1"/>
          <p:nvPr/>
        </p:nvSpPr>
        <p:spPr>
          <a:xfrm>
            <a:off x="4952224" y="4173199"/>
            <a:ext cx="3300429" cy="1079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sz="4400" b="1" dirty="0">
              <a:solidFill>
                <a:schemeClr val="dk2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722" name="Google Shape;722;p29"/>
          <p:cNvSpPr txBox="1"/>
          <p:nvPr/>
        </p:nvSpPr>
        <p:spPr>
          <a:xfrm>
            <a:off x="1662294" y="7980595"/>
            <a:ext cx="2537611" cy="744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/>
            <a:r>
              <a:rPr lang="en" sz="3936" b="1" dirty="0">
                <a:latin typeface="Roboto"/>
                <a:ea typeface="Roboto"/>
                <a:cs typeface="Roboto"/>
                <a:sym typeface="Roboto"/>
              </a:rPr>
              <a:t>1st</a:t>
            </a:r>
            <a:endParaRPr sz="2362" dirty="0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3" name="Google Shape;723;p29"/>
          <p:cNvSpPr txBox="1"/>
          <p:nvPr/>
        </p:nvSpPr>
        <p:spPr>
          <a:xfrm>
            <a:off x="12548861" y="6068531"/>
            <a:ext cx="2537611" cy="744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3936" b="1">
                <a:latin typeface="Roboto"/>
                <a:ea typeface="Roboto"/>
                <a:cs typeface="Roboto"/>
                <a:sym typeface="Roboto"/>
              </a:rPr>
              <a:t>3rd</a:t>
            </a:r>
            <a:endParaRPr sz="2362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4" name="Google Shape;724;p29"/>
          <p:cNvSpPr txBox="1"/>
          <p:nvPr/>
        </p:nvSpPr>
        <p:spPr>
          <a:xfrm>
            <a:off x="3786257" y="5393685"/>
            <a:ext cx="2537611" cy="744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/>
            <a:r>
              <a:rPr lang="en" sz="3936" b="1">
                <a:latin typeface="Roboto"/>
                <a:ea typeface="Roboto"/>
                <a:cs typeface="Roboto"/>
                <a:sym typeface="Roboto"/>
              </a:rPr>
              <a:t>2nd</a:t>
            </a:r>
            <a:endParaRPr sz="2362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5" name="Google Shape;725;p29"/>
          <p:cNvSpPr txBox="1"/>
          <p:nvPr/>
        </p:nvSpPr>
        <p:spPr>
          <a:xfrm>
            <a:off x="5715019" y="3367154"/>
            <a:ext cx="2537611" cy="744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/>
            <a:r>
              <a:rPr lang="en" sz="3936" b="1">
                <a:latin typeface="Roboto"/>
                <a:ea typeface="Roboto"/>
                <a:cs typeface="Roboto"/>
                <a:sym typeface="Roboto"/>
              </a:rPr>
              <a:t>4th</a:t>
            </a:r>
            <a:endParaRPr sz="2362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726" name="Google Shape;726;p29"/>
          <p:cNvGrpSpPr/>
          <p:nvPr/>
        </p:nvGrpSpPr>
        <p:grpSpPr>
          <a:xfrm>
            <a:off x="1353606" y="2407572"/>
            <a:ext cx="15484269" cy="7123054"/>
            <a:chOff x="687788" y="1050907"/>
            <a:chExt cx="7867801" cy="3619336"/>
          </a:xfrm>
        </p:grpSpPr>
        <p:grpSp>
          <p:nvGrpSpPr>
            <p:cNvPr id="727" name="Google Shape;727;p29"/>
            <p:cNvGrpSpPr/>
            <p:nvPr/>
          </p:nvGrpSpPr>
          <p:grpSpPr>
            <a:xfrm>
              <a:off x="7020280" y="3925025"/>
              <a:ext cx="1535309" cy="745218"/>
              <a:chOff x="9667093" y="1001550"/>
              <a:chExt cx="1535309" cy="745218"/>
            </a:xfrm>
          </p:grpSpPr>
          <p:sp>
            <p:nvSpPr>
              <p:cNvPr id="728" name="Google Shape;728;p29"/>
              <p:cNvSpPr/>
              <p:nvPr/>
            </p:nvSpPr>
            <p:spPr>
              <a:xfrm>
                <a:off x="9877590" y="1001550"/>
                <a:ext cx="1286018" cy="745218"/>
              </a:xfrm>
              <a:custGeom>
                <a:avLst/>
                <a:gdLst/>
                <a:ahLst/>
                <a:cxnLst/>
                <a:rect l="l" t="t" r="r" b="b"/>
                <a:pathLst>
                  <a:path w="15017" h="8702" extrusionOk="0">
                    <a:moveTo>
                      <a:pt x="8434" y="1"/>
                    </a:moveTo>
                    <a:cubicBezTo>
                      <a:pt x="7929" y="1"/>
                      <a:pt x="7411" y="214"/>
                      <a:pt x="7029" y="571"/>
                    </a:cubicBezTo>
                    <a:cubicBezTo>
                      <a:pt x="6542" y="1024"/>
                      <a:pt x="6273" y="1808"/>
                      <a:pt x="6224" y="2513"/>
                    </a:cubicBezTo>
                    <a:lnTo>
                      <a:pt x="6224" y="2513"/>
                    </a:lnTo>
                    <a:cubicBezTo>
                      <a:pt x="6214" y="1914"/>
                      <a:pt x="5769" y="1334"/>
                      <a:pt x="5186" y="1185"/>
                    </a:cubicBezTo>
                    <a:cubicBezTo>
                      <a:pt x="5079" y="1157"/>
                      <a:pt x="4970" y="1144"/>
                      <a:pt x="4860" y="1144"/>
                    </a:cubicBezTo>
                    <a:cubicBezTo>
                      <a:pt x="4321" y="1144"/>
                      <a:pt x="3779" y="1460"/>
                      <a:pt x="3523" y="1925"/>
                    </a:cubicBezTo>
                    <a:cubicBezTo>
                      <a:pt x="3162" y="2612"/>
                      <a:pt x="3451" y="3534"/>
                      <a:pt x="3849" y="4185"/>
                    </a:cubicBezTo>
                    <a:cubicBezTo>
                      <a:pt x="3318" y="4024"/>
                      <a:pt x="2762" y="3880"/>
                      <a:pt x="2215" y="3880"/>
                    </a:cubicBezTo>
                    <a:cubicBezTo>
                      <a:pt x="1961" y="3880"/>
                      <a:pt x="1710" y="3911"/>
                      <a:pt x="1463" y="3985"/>
                    </a:cubicBezTo>
                    <a:cubicBezTo>
                      <a:pt x="687" y="4202"/>
                      <a:pt x="0" y="4961"/>
                      <a:pt x="145" y="5756"/>
                    </a:cubicBezTo>
                    <a:cubicBezTo>
                      <a:pt x="350" y="6942"/>
                      <a:pt x="1633" y="7351"/>
                      <a:pt x="2880" y="7351"/>
                    </a:cubicBezTo>
                    <a:cubicBezTo>
                      <a:pt x="3610" y="7351"/>
                      <a:pt x="4327" y="7211"/>
                      <a:pt x="4807" y="7004"/>
                    </a:cubicBezTo>
                    <a:cubicBezTo>
                      <a:pt x="4858" y="6979"/>
                      <a:pt x="4918" y="6953"/>
                      <a:pt x="4974" y="6953"/>
                    </a:cubicBezTo>
                    <a:cubicBezTo>
                      <a:pt x="4998" y="6953"/>
                      <a:pt x="5020" y="6957"/>
                      <a:pt x="5041" y="6968"/>
                    </a:cubicBezTo>
                    <a:cubicBezTo>
                      <a:pt x="5096" y="7004"/>
                      <a:pt x="5132" y="7058"/>
                      <a:pt x="5169" y="7130"/>
                    </a:cubicBezTo>
                    <a:cubicBezTo>
                      <a:pt x="5758" y="8189"/>
                      <a:pt x="6836" y="8701"/>
                      <a:pt x="7943" y="8701"/>
                    </a:cubicBezTo>
                    <a:cubicBezTo>
                      <a:pt x="8669" y="8701"/>
                      <a:pt x="9407" y="8481"/>
                      <a:pt x="10029" y="8052"/>
                    </a:cubicBezTo>
                    <a:cubicBezTo>
                      <a:pt x="10499" y="7727"/>
                      <a:pt x="11041" y="7257"/>
                      <a:pt x="11186" y="6696"/>
                    </a:cubicBezTo>
                    <a:cubicBezTo>
                      <a:pt x="11671" y="6962"/>
                      <a:pt x="12230" y="7095"/>
                      <a:pt x="12787" y="7095"/>
                    </a:cubicBezTo>
                    <a:cubicBezTo>
                      <a:pt x="13101" y="7095"/>
                      <a:pt x="13416" y="7053"/>
                      <a:pt x="13716" y="6968"/>
                    </a:cubicBezTo>
                    <a:cubicBezTo>
                      <a:pt x="14222" y="6823"/>
                      <a:pt x="14747" y="6515"/>
                      <a:pt x="14927" y="6028"/>
                    </a:cubicBezTo>
                    <a:cubicBezTo>
                      <a:pt x="15000" y="5793"/>
                      <a:pt x="15017" y="5540"/>
                      <a:pt x="14963" y="5305"/>
                    </a:cubicBezTo>
                    <a:cubicBezTo>
                      <a:pt x="14815" y="4436"/>
                      <a:pt x="13984" y="3746"/>
                      <a:pt x="13116" y="3746"/>
                    </a:cubicBezTo>
                    <a:cubicBezTo>
                      <a:pt x="13027" y="3746"/>
                      <a:pt x="12938" y="3754"/>
                      <a:pt x="12848" y="3769"/>
                    </a:cubicBezTo>
                    <a:cubicBezTo>
                      <a:pt x="12903" y="3354"/>
                      <a:pt x="12957" y="2937"/>
                      <a:pt x="12848" y="2540"/>
                    </a:cubicBezTo>
                    <a:cubicBezTo>
                      <a:pt x="12704" y="1980"/>
                      <a:pt x="12253" y="1528"/>
                      <a:pt x="11692" y="1383"/>
                    </a:cubicBezTo>
                    <a:cubicBezTo>
                      <a:pt x="11570" y="1348"/>
                      <a:pt x="11441" y="1331"/>
                      <a:pt x="11309" y="1331"/>
                    </a:cubicBezTo>
                    <a:cubicBezTo>
                      <a:pt x="10834" y="1331"/>
                      <a:pt x="10323" y="1546"/>
                      <a:pt x="10012" y="1872"/>
                    </a:cubicBezTo>
                    <a:cubicBezTo>
                      <a:pt x="10210" y="1166"/>
                      <a:pt x="9740" y="390"/>
                      <a:pt x="9053" y="118"/>
                    </a:cubicBezTo>
                    <a:cubicBezTo>
                      <a:pt x="8856" y="38"/>
                      <a:pt x="8646" y="1"/>
                      <a:pt x="843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29" name="Google Shape;729;p29"/>
              <p:cNvSpPr/>
              <p:nvPr/>
            </p:nvSpPr>
            <p:spPr>
              <a:xfrm>
                <a:off x="9885212" y="1404732"/>
                <a:ext cx="1275314" cy="342036"/>
              </a:xfrm>
              <a:custGeom>
                <a:avLst/>
                <a:gdLst/>
                <a:ahLst/>
                <a:cxnLst/>
                <a:rect l="l" t="t" r="r" b="b"/>
                <a:pathLst>
                  <a:path w="14892" h="3994" extrusionOk="0">
                    <a:moveTo>
                      <a:pt x="10465" y="0"/>
                    </a:moveTo>
                    <a:cubicBezTo>
                      <a:pt x="9959" y="1067"/>
                      <a:pt x="8911" y="1880"/>
                      <a:pt x="7735" y="1935"/>
                    </a:cubicBezTo>
                    <a:cubicBezTo>
                      <a:pt x="7686" y="1938"/>
                      <a:pt x="7636" y="1939"/>
                      <a:pt x="7587" y="1939"/>
                    </a:cubicBezTo>
                    <a:cubicBezTo>
                      <a:pt x="6463" y="1939"/>
                      <a:pt x="5358" y="1164"/>
                      <a:pt x="5116" y="73"/>
                    </a:cubicBezTo>
                    <a:cubicBezTo>
                      <a:pt x="4555" y="542"/>
                      <a:pt x="3940" y="995"/>
                      <a:pt x="3236" y="1229"/>
                    </a:cubicBezTo>
                    <a:cubicBezTo>
                      <a:pt x="2877" y="1349"/>
                      <a:pt x="2500" y="1417"/>
                      <a:pt x="2125" y="1417"/>
                    </a:cubicBezTo>
                    <a:cubicBezTo>
                      <a:pt x="1764" y="1417"/>
                      <a:pt x="1405" y="1354"/>
                      <a:pt x="1068" y="1212"/>
                    </a:cubicBezTo>
                    <a:cubicBezTo>
                      <a:pt x="706" y="1048"/>
                      <a:pt x="398" y="778"/>
                      <a:pt x="164" y="453"/>
                    </a:cubicBezTo>
                    <a:cubicBezTo>
                      <a:pt x="164" y="434"/>
                      <a:pt x="145" y="398"/>
                      <a:pt x="128" y="362"/>
                    </a:cubicBezTo>
                    <a:cubicBezTo>
                      <a:pt x="37" y="579"/>
                      <a:pt x="1" y="814"/>
                      <a:pt x="56" y="1048"/>
                    </a:cubicBezTo>
                    <a:cubicBezTo>
                      <a:pt x="261" y="2234"/>
                      <a:pt x="1544" y="2643"/>
                      <a:pt x="2791" y="2643"/>
                    </a:cubicBezTo>
                    <a:cubicBezTo>
                      <a:pt x="3521" y="2643"/>
                      <a:pt x="4238" y="2503"/>
                      <a:pt x="4718" y="2296"/>
                    </a:cubicBezTo>
                    <a:cubicBezTo>
                      <a:pt x="4769" y="2271"/>
                      <a:pt x="4829" y="2245"/>
                      <a:pt x="4885" y="2245"/>
                    </a:cubicBezTo>
                    <a:cubicBezTo>
                      <a:pt x="4909" y="2245"/>
                      <a:pt x="4931" y="2249"/>
                      <a:pt x="4952" y="2260"/>
                    </a:cubicBezTo>
                    <a:cubicBezTo>
                      <a:pt x="5007" y="2296"/>
                      <a:pt x="5043" y="2350"/>
                      <a:pt x="5080" y="2422"/>
                    </a:cubicBezTo>
                    <a:cubicBezTo>
                      <a:pt x="5669" y="3481"/>
                      <a:pt x="6747" y="3993"/>
                      <a:pt x="7854" y="3993"/>
                    </a:cubicBezTo>
                    <a:cubicBezTo>
                      <a:pt x="8580" y="3993"/>
                      <a:pt x="9318" y="3773"/>
                      <a:pt x="9940" y="3344"/>
                    </a:cubicBezTo>
                    <a:cubicBezTo>
                      <a:pt x="10410" y="3019"/>
                      <a:pt x="10952" y="2549"/>
                      <a:pt x="11097" y="1988"/>
                    </a:cubicBezTo>
                    <a:cubicBezTo>
                      <a:pt x="11582" y="2254"/>
                      <a:pt x="12141" y="2387"/>
                      <a:pt x="12698" y="2387"/>
                    </a:cubicBezTo>
                    <a:cubicBezTo>
                      <a:pt x="13012" y="2387"/>
                      <a:pt x="13327" y="2345"/>
                      <a:pt x="13627" y="2260"/>
                    </a:cubicBezTo>
                    <a:cubicBezTo>
                      <a:pt x="14133" y="2115"/>
                      <a:pt x="14658" y="1807"/>
                      <a:pt x="14838" y="1320"/>
                    </a:cubicBezTo>
                    <a:cubicBezTo>
                      <a:pt x="14874" y="1212"/>
                      <a:pt x="14892" y="1085"/>
                      <a:pt x="14892" y="976"/>
                    </a:cubicBezTo>
                    <a:lnTo>
                      <a:pt x="14892" y="976"/>
                    </a:lnTo>
                    <a:cubicBezTo>
                      <a:pt x="14512" y="1057"/>
                      <a:pt x="14123" y="1098"/>
                      <a:pt x="13733" y="1098"/>
                    </a:cubicBezTo>
                    <a:cubicBezTo>
                      <a:pt x="12562" y="1098"/>
                      <a:pt x="11387" y="732"/>
                      <a:pt x="1046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0" name="Google Shape;730;p29"/>
              <p:cNvSpPr/>
              <p:nvPr/>
            </p:nvSpPr>
            <p:spPr>
              <a:xfrm>
                <a:off x="9857379" y="1004462"/>
                <a:ext cx="1345023" cy="734085"/>
              </a:xfrm>
              <a:custGeom>
                <a:avLst/>
                <a:gdLst/>
                <a:ahLst/>
                <a:cxnLst/>
                <a:rect l="l" t="t" r="r" b="b"/>
                <a:pathLst>
                  <a:path w="15706" h="8572" extrusionOk="0">
                    <a:moveTo>
                      <a:pt x="8573" y="247"/>
                    </a:moveTo>
                    <a:cubicBezTo>
                      <a:pt x="8661" y="247"/>
                      <a:pt x="8750" y="259"/>
                      <a:pt x="8838" y="284"/>
                    </a:cubicBezTo>
                    <a:cubicBezTo>
                      <a:pt x="9164" y="356"/>
                      <a:pt x="9453" y="573"/>
                      <a:pt x="9633" y="843"/>
                    </a:cubicBezTo>
                    <a:cubicBezTo>
                      <a:pt x="9886" y="1187"/>
                      <a:pt x="9995" y="1621"/>
                      <a:pt x="10048" y="2036"/>
                    </a:cubicBezTo>
                    <a:cubicBezTo>
                      <a:pt x="10048" y="2091"/>
                      <a:pt x="10084" y="2144"/>
                      <a:pt x="10139" y="2163"/>
                    </a:cubicBezTo>
                    <a:cubicBezTo>
                      <a:pt x="10153" y="2167"/>
                      <a:pt x="10167" y="2170"/>
                      <a:pt x="10181" y="2170"/>
                    </a:cubicBezTo>
                    <a:cubicBezTo>
                      <a:pt x="10225" y="2170"/>
                      <a:pt x="10270" y="2149"/>
                      <a:pt x="10284" y="2108"/>
                    </a:cubicBezTo>
                    <a:cubicBezTo>
                      <a:pt x="10503" y="1668"/>
                      <a:pt x="10938" y="1395"/>
                      <a:pt x="11403" y="1395"/>
                    </a:cubicBezTo>
                    <a:cubicBezTo>
                      <a:pt x="11511" y="1395"/>
                      <a:pt x="11621" y="1409"/>
                      <a:pt x="11730" y="1440"/>
                    </a:cubicBezTo>
                    <a:cubicBezTo>
                      <a:pt x="12308" y="1602"/>
                      <a:pt x="12633" y="2144"/>
                      <a:pt x="12687" y="2723"/>
                    </a:cubicBezTo>
                    <a:cubicBezTo>
                      <a:pt x="12723" y="3048"/>
                      <a:pt x="12687" y="3392"/>
                      <a:pt x="12615" y="3717"/>
                    </a:cubicBezTo>
                    <a:cubicBezTo>
                      <a:pt x="12601" y="3788"/>
                      <a:pt x="12666" y="3860"/>
                      <a:pt x="12737" y="3860"/>
                    </a:cubicBezTo>
                    <a:cubicBezTo>
                      <a:pt x="12757" y="3860"/>
                      <a:pt x="12776" y="3855"/>
                      <a:pt x="12795" y="3843"/>
                    </a:cubicBezTo>
                    <a:cubicBezTo>
                      <a:pt x="13001" y="3720"/>
                      <a:pt x="13224" y="3666"/>
                      <a:pt x="13448" y="3666"/>
                    </a:cubicBezTo>
                    <a:cubicBezTo>
                      <a:pt x="14110" y="3666"/>
                      <a:pt x="14789" y="4135"/>
                      <a:pt x="15127" y="4674"/>
                    </a:cubicBezTo>
                    <a:cubicBezTo>
                      <a:pt x="15253" y="4891"/>
                      <a:pt x="15344" y="5127"/>
                      <a:pt x="15308" y="5380"/>
                    </a:cubicBezTo>
                    <a:cubicBezTo>
                      <a:pt x="15272" y="5614"/>
                      <a:pt x="15145" y="5814"/>
                      <a:pt x="14983" y="5994"/>
                    </a:cubicBezTo>
                    <a:cubicBezTo>
                      <a:pt x="14819" y="6175"/>
                      <a:pt x="14621" y="6337"/>
                      <a:pt x="14422" y="6481"/>
                    </a:cubicBezTo>
                    <a:cubicBezTo>
                      <a:pt x="14187" y="6626"/>
                      <a:pt x="13971" y="6753"/>
                      <a:pt x="13699" y="6826"/>
                    </a:cubicBezTo>
                    <a:cubicBezTo>
                      <a:pt x="13584" y="6856"/>
                      <a:pt x="13470" y="6870"/>
                      <a:pt x="13356" y="6870"/>
                    </a:cubicBezTo>
                    <a:cubicBezTo>
                      <a:pt x="12931" y="6870"/>
                      <a:pt x="12515" y="6681"/>
                      <a:pt x="12145" y="6481"/>
                    </a:cubicBezTo>
                    <a:cubicBezTo>
                      <a:pt x="12019" y="6428"/>
                      <a:pt x="11892" y="6337"/>
                      <a:pt x="11766" y="6283"/>
                    </a:cubicBezTo>
                    <a:cubicBezTo>
                      <a:pt x="11733" y="6274"/>
                      <a:pt x="11700" y="6270"/>
                      <a:pt x="11668" y="6270"/>
                    </a:cubicBezTo>
                    <a:cubicBezTo>
                      <a:pt x="11575" y="6270"/>
                      <a:pt x="11485" y="6307"/>
                      <a:pt x="11404" y="6373"/>
                    </a:cubicBezTo>
                    <a:cubicBezTo>
                      <a:pt x="11313" y="6445"/>
                      <a:pt x="11260" y="6554"/>
                      <a:pt x="11188" y="6662"/>
                    </a:cubicBezTo>
                    <a:cubicBezTo>
                      <a:pt x="11115" y="6753"/>
                      <a:pt x="11043" y="6862"/>
                      <a:pt x="10971" y="6951"/>
                    </a:cubicBezTo>
                    <a:cubicBezTo>
                      <a:pt x="10337" y="7710"/>
                      <a:pt x="9417" y="8271"/>
                      <a:pt x="8422" y="8307"/>
                    </a:cubicBezTo>
                    <a:cubicBezTo>
                      <a:pt x="8387" y="8309"/>
                      <a:pt x="8352" y="8309"/>
                      <a:pt x="8317" y="8309"/>
                    </a:cubicBezTo>
                    <a:cubicBezTo>
                      <a:pt x="7846" y="8309"/>
                      <a:pt x="7380" y="8200"/>
                      <a:pt x="6976" y="7982"/>
                    </a:cubicBezTo>
                    <a:cubicBezTo>
                      <a:pt x="6506" y="7710"/>
                      <a:pt x="6145" y="7313"/>
                      <a:pt x="5856" y="6879"/>
                    </a:cubicBezTo>
                    <a:cubicBezTo>
                      <a:pt x="5783" y="6771"/>
                      <a:pt x="5694" y="6662"/>
                      <a:pt x="5621" y="6554"/>
                    </a:cubicBezTo>
                    <a:cubicBezTo>
                      <a:pt x="5603" y="6509"/>
                      <a:pt x="5567" y="6487"/>
                      <a:pt x="5529" y="6487"/>
                    </a:cubicBezTo>
                    <a:cubicBezTo>
                      <a:pt x="5490" y="6487"/>
                      <a:pt x="5449" y="6509"/>
                      <a:pt x="5422" y="6554"/>
                    </a:cubicBezTo>
                    <a:cubicBezTo>
                      <a:pt x="5043" y="7132"/>
                      <a:pt x="4393" y="7476"/>
                      <a:pt x="3723" y="7638"/>
                    </a:cubicBezTo>
                    <a:cubicBezTo>
                      <a:pt x="3409" y="7717"/>
                      <a:pt x="3078" y="7761"/>
                      <a:pt x="2747" y="7761"/>
                    </a:cubicBezTo>
                    <a:cubicBezTo>
                      <a:pt x="2315" y="7761"/>
                      <a:pt x="1881" y="7686"/>
                      <a:pt x="1482" y="7512"/>
                    </a:cubicBezTo>
                    <a:cubicBezTo>
                      <a:pt x="868" y="7223"/>
                      <a:pt x="326" y="6645"/>
                      <a:pt x="272" y="5939"/>
                    </a:cubicBezTo>
                    <a:cubicBezTo>
                      <a:pt x="236" y="5271"/>
                      <a:pt x="634" y="4638"/>
                      <a:pt x="1193" y="4296"/>
                    </a:cubicBezTo>
                    <a:cubicBezTo>
                      <a:pt x="1524" y="4097"/>
                      <a:pt x="1901" y="4004"/>
                      <a:pt x="2267" y="4004"/>
                    </a:cubicBezTo>
                    <a:cubicBezTo>
                      <a:pt x="2301" y="4004"/>
                      <a:pt x="2335" y="4005"/>
                      <a:pt x="2369" y="4006"/>
                    </a:cubicBezTo>
                    <a:cubicBezTo>
                      <a:pt x="2784" y="4006"/>
                      <a:pt x="3236" y="4115"/>
                      <a:pt x="3615" y="4296"/>
                    </a:cubicBezTo>
                    <a:cubicBezTo>
                      <a:pt x="3634" y="4303"/>
                      <a:pt x="3652" y="4307"/>
                      <a:pt x="3670" y="4307"/>
                    </a:cubicBezTo>
                    <a:cubicBezTo>
                      <a:pt x="3738" y="4307"/>
                      <a:pt x="3792" y="4254"/>
                      <a:pt x="3778" y="4168"/>
                    </a:cubicBezTo>
                    <a:cubicBezTo>
                      <a:pt x="3561" y="3247"/>
                      <a:pt x="3326" y="2127"/>
                      <a:pt x="3959" y="1313"/>
                    </a:cubicBezTo>
                    <a:cubicBezTo>
                      <a:pt x="4229" y="970"/>
                      <a:pt x="4609" y="771"/>
                      <a:pt x="5043" y="753"/>
                    </a:cubicBezTo>
                    <a:cubicBezTo>
                      <a:pt x="5073" y="752"/>
                      <a:pt x="5103" y="751"/>
                      <a:pt x="5133" y="751"/>
                    </a:cubicBezTo>
                    <a:cubicBezTo>
                      <a:pt x="5515" y="751"/>
                      <a:pt x="5878" y="865"/>
                      <a:pt x="6164" y="1151"/>
                    </a:cubicBezTo>
                    <a:cubicBezTo>
                      <a:pt x="6489" y="1458"/>
                      <a:pt x="6633" y="1927"/>
                      <a:pt x="6597" y="2380"/>
                    </a:cubicBezTo>
                    <a:cubicBezTo>
                      <a:pt x="6597" y="2452"/>
                      <a:pt x="6668" y="2494"/>
                      <a:pt x="6732" y="2494"/>
                    </a:cubicBezTo>
                    <a:cubicBezTo>
                      <a:pt x="6772" y="2494"/>
                      <a:pt x="6810" y="2477"/>
                      <a:pt x="6825" y="2440"/>
                    </a:cubicBezTo>
                    <a:lnTo>
                      <a:pt x="6825" y="2440"/>
                    </a:lnTo>
                    <a:cubicBezTo>
                      <a:pt x="6860" y="2435"/>
                      <a:pt x="6891" y="2411"/>
                      <a:pt x="6904" y="2361"/>
                    </a:cubicBezTo>
                    <a:cubicBezTo>
                      <a:pt x="6940" y="2180"/>
                      <a:pt x="6959" y="1982"/>
                      <a:pt x="7012" y="1802"/>
                    </a:cubicBezTo>
                    <a:cubicBezTo>
                      <a:pt x="7067" y="1602"/>
                      <a:pt x="7140" y="1421"/>
                      <a:pt x="7212" y="1241"/>
                    </a:cubicBezTo>
                    <a:cubicBezTo>
                      <a:pt x="7374" y="934"/>
                      <a:pt x="7609" y="645"/>
                      <a:pt x="7899" y="446"/>
                    </a:cubicBezTo>
                    <a:cubicBezTo>
                      <a:pt x="8109" y="328"/>
                      <a:pt x="8338" y="247"/>
                      <a:pt x="8573" y="247"/>
                    </a:cubicBezTo>
                    <a:close/>
                    <a:moveTo>
                      <a:pt x="8607" y="1"/>
                    </a:moveTo>
                    <a:cubicBezTo>
                      <a:pt x="8005" y="1"/>
                      <a:pt x="7447" y="433"/>
                      <a:pt x="7157" y="970"/>
                    </a:cubicBezTo>
                    <a:cubicBezTo>
                      <a:pt x="7048" y="1168"/>
                      <a:pt x="6959" y="1385"/>
                      <a:pt x="6887" y="1621"/>
                    </a:cubicBezTo>
                    <a:cubicBezTo>
                      <a:pt x="6867" y="1679"/>
                      <a:pt x="6848" y="1738"/>
                      <a:pt x="6829" y="1798"/>
                    </a:cubicBezTo>
                    <a:lnTo>
                      <a:pt x="6829" y="1798"/>
                    </a:lnTo>
                    <a:cubicBezTo>
                      <a:pt x="6825" y="1775"/>
                      <a:pt x="6820" y="1752"/>
                      <a:pt x="6814" y="1729"/>
                    </a:cubicBezTo>
                    <a:cubicBezTo>
                      <a:pt x="6742" y="1494"/>
                      <a:pt x="6633" y="1277"/>
                      <a:pt x="6489" y="1096"/>
                    </a:cubicBezTo>
                    <a:cubicBezTo>
                      <a:pt x="6200" y="717"/>
                      <a:pt x="5747" y="482"/>
                      <a:pt x="5260" y="464"/>
                    </a:cubicBezTo>
                    <a:cubicBezTo>
                      <a:pt x="5223" y="461"/>
                      <a:pt x="5186" y="460"/>
                      <a:pt x="5149" y="460"/>
                    </a:cubicBezTo>
                    <a:cubicBezTo>
                      <a:pt x="4715" y="460"/>
                      <a:pt x="4275" y="653"/>
                      <a:pt x="3959" y="970"/>
                    </a:cubicBezTo>
                    <a:cubicBezTo>
                      <a:pt x="3634" y="1313"/>
                      <a:pt x="3453" y="1802"/>
                      <a:pt x="3381" y="2253"/>
                    </a:cubicBezTo>
                    <a:cubicBezTo>
                      <a:pt x="3301" y="2840"/>
                      <a:pt x="3389" y="3427"/>
                      <a:pt x="3509" y="4001"/>
                    </a:cubicBezTo>
                    <a:lnTo>
                      <a:pt x="3509" y="4001"/>
                    </a:lnTo>
                    <a:cubicBezTo>
                      <a:pt x="3195" y="3848"/>
                      <a:pt x="2866" y="3750"/>
                      <a:pt x="2513" y="3735"/>
                    </a:cubicBezTo>
                    <a:cubicBezTo>
                      <a:pt x="2444" y="3729"/>
                      <a:pt x="2374" y="3726"/>
                      <a:pt x="2305" y="3726"/>
                    </a:cubicBezTo>
                    <a:cubicBezTo>
                      <a:pt x="1959" y="3726"/>
                      <a:pt x="1616" y="3801"/>
                      <a:pt x="1284" y="3951"/>
                    </a:cubicBezTo>
                    <a:cubicBezTo>
                      <a:pt x="615" y="4259"/>
                      <a:pt x="128" y="4946"/>
                      <a:pt x="55" y="5669"/>
                    </a:cubicBezTo>
                    <a:cubicBezTo>
                      <a:pt x="0" y="6428"/>
                      <a:pt x="470" y="7132"/>
                      <a:pt x="1085" y="7530"/>
                    </a:cubicBezTo>
                    <a:cubicBezTo>
                      <a:pt x="1590" y="7840"/>
                      <a:pt x="2196" y="7965"/>
                      <a:pt x="2798" y="7965"/>
                    </a:cubicBezTo>
                    <a:cubicBezTo>
                      <a:pt x="3037" y="7965"/>
                      <a:pt x="3275" y="7946"/>
                      <a:pt x="3506" y="7910"/>
                    </a:cubicBezTo>
                    <a:cubicBezTo>
                      <a:pt x="4279" y="7775"/>
                      <a:pt x="5021" y="7422"/>
                      <a:pt x="5514" y="6807"/>
                    </a:cubicBezTo>
                    <a:lnTo>
                      <a:pt x="5514" y="6807"/>
                    </a:lnTo>
                    <a:cubicBezTo>
                      <a:pt x="5796" y="7246"/>
                      <a:pt x="6102" y="7672"/>
                      <a:pt x="6525" y="7982"/>
                    </a:cubicBezTo>
                    <a:cubicBezTo>
                      <a:pt x="6940" y="8325"/>
                      <a:pt x="7465" y="8506"/>
                      <a:pt x="8007" y="8560"/>
                    </a:cubicBezTo>
                    <a:cubicBezTo>
                      <a:pt x="8093" y="8568"/>
                      <a:pt x="8179" y="8571"/>
                      <a:pt x="8264" y="8571"/>
                    </a:cubicBezTo>
                    <a:cubicBezTo>
                      <a:pt x="9256" y="8571"/>
                      <a:pt x="10200" y="8103"/>
                      <a:pt x="10898" y="7404"/>
                    </a:cubicBezTo>
                    <a:cubicBezTo>
                      <a:pt x="11079" y="7204"/>
                      <a:pt x="11260" y="7006"/>
                      <a:pt x="11404" y="6789"/>
                    </a:cubicBezTo>
                    <a:cubicBezTo>
                      <a:pt x="11458" y="6717"/>
                      <a:pt x="11530" y="6554"/>
                      <a:pt x="11621" y="6518"/>
                    </a:cubicBezTo>
                    <a:cubicBezTo>
                      <a:pt x="11675" y="6518"/>
                      <a:pt x="11730" y="6554"/>
                      <a:pt x="11766" y="6573"/>
                    </a:cubicBezTo>
                    <a:cubicBezTo>
                      <a:pt x="11838" y="6609"/>
                      <a:pt x="11910" y="6645"/>
                      <a:pt x="11964" y="6681"/>
                    </a:cubicBezTo>
                    <a:cubicBezTo>
                      <a:pt x="12389" y="6929"/>
                      <a:pt x="12849" y="7131"/>
                      <a:pt x="13336" y="7131"/>
                    </a:cubicBezTo>
                    <a:cubicBezTo>
                      <a:pt x="13450" y="7131"/>
                      <a:pt x="13565" y="7120"/>
                      <a:pt x="13681" y="7096"/>
                    </a:cubicBezTo>
                    <a:cubicBezTo>
                      <a:pt x="13952" y="7042"/>
                      <a:pt x="14205" y="6915"/>
                      <a:pt x="14440" y="6771"/>
                    </a:cubicBezTo>
                    <a:cubicBezTo>
                      <a:pt x="14675" y="6626"/>
                      <a:pt x="14892" y="6445"/>
                      <a:pt x="15091" y="6247"/>
                    </a:cubicBezTo>
                    <a:cubicBezTo>
                      <a:pt x="15470" y="5867"/>
                      <a:pt x="15705" y="5344"/>
                      <a:pt x="15489" y="4802"/>
                    </a:cubicBezTo>
                    <a:cubicBezTo>
                      <a:pt x="15308" y="4313"/>
                      <a:pt x="14874" y="3915"/>
                      <a:pt x="14404" y="3681"/>
                    </a:cubicBezTo>
                    <a:cubicBezTo>
                      <a:pt x="14117" y="3518"/>
                      <a:pt x="13778" y="3416"/>
                      <a:pt x="13442" y="3416"/>
                    </a:cubicBezTo>
                    <a:cubicBezTo>
                      <a:pt x="13291" y="3416"/>
                      <a:pt x="13140" y="3437"/>
                      <a:pt x="12995" y="3482"/>
                    </a:cubicBezTo>
                    <a:cubicBezTo>
                      <a:pt x="12959" y="3492"/>
                      <a:pt x="12926" y="3503"/>
                      <a:pt x="12895" y="3517"/>
                    </a:cubicBezTo>
                    <a:lnTo>
                      <a:pt x="12895" y="3517"/>
                    </a:lnTo>
                    <a:cubicBezTo>
                      <a:pt x="12979" y="2955"/>
                      <a:pt x="12964" y="2357"/>
                      <a:pt x="12651" y="1855"/>
                    </a:cubicBezTo>
                    <a:cubicBezTo>
                      <a:pt x="12381" y="1424"/>
                      <a:pt x="11892" y="1164"/>
                      <a:pt x="11390" y="1164"/>
                    </a:cubicBezTo>
                    <a:cubicBezTo>
                      <a:pt x="11219" y="1164"/>
                      <a:pt x="11046" y="1195"/>
                      <a:pt x="10880" y="1259"/>
                    </a:cubicBezTo>
                    <a:cubicBezTo>
                      <a:pt x="10642" y="1347"/>
                      <a:pt x="10421" y="1495"/>
                      <a:pt x="10254" y="1692"/>
                    </a:cubicBezTo>
                    <a:lnTo>
                      <a:pt x="10254" y="1692"/>
                    </a:lnTo>
                    <a:cubicBezTo>
                      <a:pt x="10196" y="1389"/>
                      <a:pt x="10093" y="1088"/>
                      <a:pt x="9923" y="826"/>
                    </a:cubicBezTo>
                    <a:cubicBezTo>
                      <a:pt x="9723" y="500"/>
                      <a:pt x="9434" y="229"/>
                      <a:pt x="9055" y="84"/>
                    </a:cubicBezTo>
                    <a:cubicBezTo>
                      <a:pt x="8905" y="27"/>
                      <a:pt x="8755" y="1"/>
                      <a:pt x="860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1" name="Google Shape;731;p29"/>
              <p:cNvSpPr/>
              <p:nvPr/>
            </p:nvSpPr>
            <p:spPr>
              <a:xfrm>
                <a:off x="9667093" y="1488314"/>
                <a:ext cx="10876" cy="7879"/>
              </a:xfrm>
              <a:custGeom>
                <a:avLst/>
                <a:gdLst/>
                <a:ahLst/>
                <a:cxnLst/>
                <a:rect l="l" t="t" r="r" b="b"/>
                <a:pathLst>
                  <a:path w="127" h="92" extrusionOk="0">
                    <a:moveTo>
                      <a:pt x="54" y="0"/>
                    </a:moveTo>
                    <a:cubicBezTo>
                      <a:pt x="0" y="0"/>
                      <a:pt x="0" y="91"/>
                      <a:pt x="54" y="91"/>
                    </a:cubicBezTo>
                    <a:cubicBezTo>
                      <a:pt x="126" y="91"/>
                      <a:pt x="126" y="0"/>
                      <a:pt x="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2" name="Google Shape;732;p29"/>
              <p:cNvSpPr/>
              <p:nvPr/>
            </p:nvSpPr>
            <p:spPr>
              <a:xfrm>
                <a:off x="9738258" y="1267027"/>
                <a:ext cx="18669" cy="13959"/>
              </a:xfrm>
              <a:custGeom>
                <a:avLst/>
                <a:gdLst/>
                <a:ahLst/>
                <a:cxnLst/>
                <a:rect l="l" t="t" r="r" b="b"/>
                <a:pathLst>
                  <a:path w="218" h="163" extrusionOk="0">
                    <a:moveTo>
                      <a:pt x="109" y="1"/>
                    </a:moveTo>
                    <a:cubicBezTo>
                      <a:pt x="1" y="1"/>
                      <a:pt x="1" y="163"/>
                      <a:pt x="109" y="163"/>
                    </a:cubicBezTo>
                    <a:cubicBezTo>
                      <a:pt x="218" y="163"/>
                      <a:pt x="218" y="1"/>
                      <a:pt x="10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3" name="Google Shape;733;p29"/>
              <p:cNvSpPr/>
              <p:nvPr/>
            </p:nvSpPr>
            <p:spPr>
              <a:xfrm>
                <a:off x="10013754" y="1195862"/>
                <a:ext cx="4624" cy="4624"/>
              </a:xfrm>
              <a:custGeom>
                <a:avLst/>
                <a:gdLst/>
                <a:ahLst/>
                <a:cxnLst/>
                <a:rect l="l" t="t" r="r" b="b"/>
                <a:pathLst>
                  <a:path w="54" h="54" extrusionOk="0">
                    <a:moveTo>
                      <a:pt x="18" y="0"/>
                    </a:moveTo>
                    <a:cubicBezTo>
                      <a:pt x="0" y="0"/>
                      <a:pt x="0" y="54"/>
                      <a:pt x="18" y="54"/>
                    </a:cubicBezTo>
                    <a:cubicBezTo>
                      <a:pt x="54" y="54"/>
                      <a:pt x="54" y="0"/>
                      <a:pt x="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4" name="Google Shape;734;p29"/>
              <p:cNvSpPr/>
              <p:nvPr/>
            </p:nvSpPr>
            <p:spPr>
              <a:xfrm>
                <a:off x="9862090" y="1053447"/>
                <a:ext cx="6252" cy="13959"/>
              </a:xfrm>
              <a:custGeom>
                <a:avLst/>
                <a:gdLst/>
                <a:ahLst/>
                <a:cxnLst/>
                <a:rect l="l" t="t" r="r" b="b"/>
                <a:pathLst>
                  <a:path w="73" h="163" extrusionOk="0">
                    <a:moveTo>
                      <a:pt x="37" y="1"/>
                    </a:moveTo>
                    <a:cubicBezTo>
                      <a:pt x="18" y="1"/>
                      <a:pt x="0" y="18"/>
                      <a:pt x="0" y="37"/>
                    </a:cubicBezTo>
                    <a:lnTo>
                      <a:pt x="0" y="127"/>
                    </a:lnTo>
                    <a:cubicBezTo>
                      <a:pt x="0" y="145"/>
                      <a:pt x="18" y="163"/>
                      <a:pt x="37" y="163"/>
                    </a:cubicBezTo>
                    <a:cubicBezTo>
                      <a:pt x="54" y="163"/>
                      <a:pt x="73" y="145"/>
                      <a:pt x="73" y="127"/>
                    </a:cubicBezTo>
                    <a:cubicBezTo>
                      <a:pt x="73" y="90"/>
                      <a:pt x="54" y="54"/>
                      <a:pt x="54" y="37"/>
                    </a:cubicBezTo>
                    <a:cubicBezTo>
                      <a:pt x="54" y="18"/>
                      <a:pt x="54" y="1"/>
                      <a:pt x="3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5" name="Google Shape;735;p29"/>
              <p:cNvSpPr/>
              <p:nvPr/>
            </p:nvSpPr>
            <p:spPr>
              <a:xfrm>
                <a:off x="9885212" y="1169486"/>
                <a:ext cx="9420" cy="7879"/>
              </a:xfrm>
              <a:custGeom>
                <a:avLst/>
                <a:gdLst/>
                <a:ahLst/>
                <a:cxnLst/>
                <a:rect l="l" t="t" r="r" b="b"/>
                <a:pathLst>
                  <a:path w="110" h="92" extrusionOk="0">
                    <a:moveTo>
                      <a:pt x="56" y="0"/>
                    </a:moveTo>
                    <a:cubicBezTo>
                      <a:pt x="1" y="0"/>
                      <a:pt x="1" y="91"/>
                      <a:pt x="56" y="91"/>
                    </a:cubicBezTo>
                    <a:cubicBezTo>
                      <a:pt x="109" y="91"/>
                      <a:pt x="109" y="0"/>
                      <a:pt x="5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6" name="Google Shape;736;p29"/>
              <p:cNvSpPr/>
              <p:nvPr/>
            </p:nvSpPr>
            <p:spPr>
              <a:xfrm>
                <a:off x="10044669" y="1053447"/>
                <a:ext cx="9420" cy="6252"/>
              </a:xfrm>
              <a:custGeom>
                <a:avLst/>
                <a:gdLst/>
                <a:ahLst/>
                <a:cxnLst/>
                <a:rect l="l" t="t" r="r" b="b"/>
                <a:pathLst>
                  <a:path w="110" h="73" extrusionOk="0">
                    <a:moveTo>
                      <a:pt x="54" y="1"/>
                    </a:moveTo>
                    <a:cubicBezTo>
                      <a:pt x="1" y="1"/>
                      <a:pt x="1" y="73"/>
                      <a:pt x="54" y="73"/>
                    </a:cubicBezTo>
                    <a:cubicBezTo>
                      <a:pt x="109" y="73"/>
                      <a:pt x="109" y="1"/>
                      <a:pt x="5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grpSp>
          <p:nvGrpSpPr>
            <p:cNvPr id="737" name="Google Shape;737;p29"/>
            <p:cNvGrpSpPr/>
            <p:nvPr/>
          </p:nvGrpSpPr>
          <p:grpSpPr>
            <a:xfrm>
              <a:off x="6288584" y="1050907"/>
              <a:ext cx="1313936" cy="972243"/>
              <a:chOff x="14130434" y="727082"/>
              <a:chExt cx="1313936" cy="972243"/>
            </a:xfrm>
          </p:grpSpPr>
          <p:sp>
            <p:nvSpPr>
              <p:cNvPr id="738" name="Google Shape;738;p29"/>
              <p:cNvSpPr/>
              <p:nvPr/>
            </p:nvSpPr>
            <p:spPr>
              <a:xfrm>
                <a:off x="14179932" y="838325"/>
                <a:ext cx="1046233" cy="479827"/>
              </a:xfrm>
              <a:custGeom>
                <a:avLst/>
                <a:gdLst/>
                <a:ahLst/>
                <a:cxnLst/>
                <a:rect l="l" t="t" r="r" b="b"/>
                <a:pathLst>
                  <a:path w="12217" h="5603" extrusionOk="0">
                    <a:moveTo>
                      <a:pt x="12217" y="0"/>
                    </a:moveTo>
                    <a:cubicBezTo>
                      <a:pt x="11945" y="108"/>
                      <a:pt x="11675" y="217"/>
                      <a:pt x="11386" y="325"/>
                    </a:cubicBezTo>
                    <a:cubicBezTo>
                      <a:pt x="9523" y="1084"/>
                      <a:pt x="7608" y="1754"/>
                      <a:pt x="5656" y="2277"/>
                    </a:cubicBezTo>
                    <a:cubicBezTo>
                      <a:pt x="3795" y="2766"/>
                      <a:pt x="1916" y="3108"/>
                      <a:pt x="0" y="3380"/>
                    </a:cubicBezTo>
                    <a:cubicBezTo>
                      <a:pt x="198" y="3525"/>
                      <a:pt x="398" y="3669"/>
                      <a:pt x="596" y="3795"/>
                    </a:cubicBezTo>
                    <a:cubicBezTo>
                      <a:pt x="1789" y="4554"/>
                      <a:pt x="3126" y="5096"/>
                      <a:pt x="4427" y="5602"/>
                    </a:cubicBezTo>
                    <a:cubicBezTo>
                      <a:pt x="5097" y="5024"/>
                      <a:pt x="5765" y="4464"/>
                      <a:pt x="6451" y="3922"/>
                    </a:cubicBezTo>
                    <a:cubicBezTo>
                      <a:pt x="7716" y="2928"/>
                      <a:pt x="9017" y="2007"/>
                      <a:pt x="10374" y="1139"/>
                    </a:cubicBezTo>
                    <a:cubicBezTo>
                      <a:pt x="10969" y="742"/>
                      <a:pt x="11584" y="361"/>
                      <a:pt x="122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9" name="Google Shape;739;p29"/>
              <p:cNvSpPr/>
              <p:nvPr/>
            </p:nvSpPr>
            <p:spPr>
              <a:xfrm>
                <a:off x="14577633" y="796534"/>
                <a:ext cx="769282" cy="815612"/>
              </a:xfrm>
              <a:custGeom>
                <a:avLst/>
                <a:gdLst/>
                <a:ahLst/>
                <a:cxnLst/>
                <a:rect l="l" t="t" r="r" b="b"/>
                <a:pathLst>
                  <a:path w="8983" h="9524" extrusionOk="0">
                    <a:moveTo>
                      <a:pt x="8982" y="1"/>
                    </a:moveTo>
                    <a:lnTo>
                      <a:pt x="8982" y="1"/>
                    </a:lnTo>
                    <a:cubicBezTo>
                      <a:pt x="8549" y="235"/>
                      <a:pt x="8115" y="488"/>
                      <a:pt x="7699" y="741"/>
                    </a:cubicBezTo>
                    <a:cubicBezTo>
                      <a:pt x="6308" y="1536"/>
                      <a:pt x="4971" y="2422"/>
                      <a:pt x="3669" y="3362"/>
                    </a:cubicBezTo>
                    <a:cubicBezTo>
                      <a:pt x="2404" y="4283"/>
                      <a:pt x="1176" y="5259"/>
                      <a:pt x="0" y="6307"/>
                    </a:cubicBezTo>
                    <a:cubicBezTo>
                      <a:pt x="181" y="7374"/>
                      <a:pt x="308" y="8458"/>
                      <a:pt x="470" y="9524"/>
                    </a:cubicBezTo>
                    <a:cubicBezTo>
                      <a:pt x="525" y="9217"/>
                      <a:pt x="597" y="8909"/>
                      <a:pt x="651" y="8603"/>
                    </a:cubicBezTo>
                    <a:lnTo>
                      <a:pt x="814" y="7789"/>
                    </a:lnTo>
                    <a:cubicBezTo>
                      <a:pt x="868" y="7555"/>
                      <a:pt x="923" y="7319"/>
                      <a:pt x="1031" y="7085"/>
                    </a:cubicBezTo>
                    <a:cubicBezTo>
                      <a:pt x="1229" y="6687"/>
                      <a:pt x="1627" y="6416"/>
                      <a:pt x="1952" y="6126"/>
                    </a:cubicBezTo>
                    <a:lnTo>
                      <a:pt x="3091" y="5151"/>
                    </a:lnTo>
                    <a:cubicBezTo>
                      <a:pt x="3850" y="4500"/>
                      <a:pt x="4609" y="3832"/>
                      <a:pt x="5349" y="3181"/>
                    </a:cubicBezTo>
                    <a:cubicBezTo>
                      <a:pt x="6578" y="2133"/>
                      <a:pt x="7771" y="1066"/>
                      <a:pt x="8982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40" name="Google Shape;740;p29"/>
              <p:cNvSpPr/>
              <p:nvPr/>
            </p:nvSpPr>
            <p:spPr>
              <a:xfrm>
                <a:off x="14630214" y="1400107"/>
                <a:ext cx="230707" cy="263164"/>
              </a:xfrm>
              <a:custGeom>
                <a:avLst/>
                <a:gdLst/>
                <a:ahLst/>
                <a:cxnLst/>
                <a:rect l="l" t="t" r="r" b="b"/>
                <a:pathLst>
                  <a:path w="2694" h="3073" extrusionOk="0">
                    <a:moveTo>
                      <a:pt x="778" y="1"/>
                    </a:moveTo>
                    <a:cubicBezTo>
                      <a:pt x="687" y="145"/>
                      <a:pt x="634" y="290"/>
                      <a:pt x="579" y="435"/>
                    </a:cubicBezTo>
                    <a:cubicBezTo>
                      <a:pt x="507" y="651"/>
                      <a:pt x="470" y="886"/>
                      <a:pt x="434" y="1121"/>
                    </a:cubicBezTo>
                    <a:lnTo>
                      <a:pt x="272" y="1825"/>
                    </a:lnTo>
                    <a:lnTo>
                      <a:pt x="1" y="3073"/>
                    </a:lnTo>
                    <a:lnTo>
                      <a:pt x="434" y="2693"/>
                    </a:lnTo>
                    <a:cubicBezTo>
                      <a:pt x="470" y="2639"/>
                      <a:pt x="525" y="2603"/>
                      <a:pt x="562" y="2548"/>
                    </a:cubicBezTo>
                    <a:cubicBezTo>
                      <a:pt x="815" y="2314"/>
                      <a:pt x="1068" y="2061"/>
                      <a:pt x="1321" y="1825"/>
                    </a:cubicBezTo>
                    <a:cubicBezTo>
                      <a:pt x="1574" y="1572"/>
                      <a:pt x="1844" y="1338"/>
                      <a:pt x="2097" y="1085"/>
                    </a:cubicBezTo>
                    <a:lnTo>
                      <a:pt x="2477" y="760"/>
                    </a:lnTo>
                    <a:cubicBezTo>
                      <a:pt x="2549" y="688"/>
                      <a:pt x="2622" y="633"/>
                      <a:pt x="2694" y="560"/>
                    </a:cubicBezTo>
                    <a:cubicBezTo>
                      <a:pt x="2043" y="398"/>
                      <a:pt x="1410" y="235"/>
                      <a:pt x="778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41" name="Google Shape;741;p29"/>
              <p:cNvSpPr/>
              <p:nvPr/>
            </p:nvSpPr>
            <p:spPr>
              <a:xfrm>
                <a:off x="14709172" y="794993"/>
                <a:ext cx="670199" cy="688782"/>
              </a:xfrm>
              <a:custGeom>
                <a:avLst/>
                <a:gdLst/>
                <a:ahLst/>
                <a:cxnLst/>
                <a:rect l="l" t="t" r="r" b="b"/>
                <a:pathLst>
                  <a:path w="7826" h="8043" extrusionOk="0">
                    <a:moveTo>
                      <a:pt x="7825" y="0"/>
                    </a:moveTo>
                    <a:cubicBezTo>
                      <a:pt x="7211" y="525"/>
                      <a:pt x="6596" y="1048"/>
                      <a:pt x="5982" y="1590"/>
                    </a:cubicBezTo>
                    <a:cubicBezTo>
                      <a:pt x="4483" y="2892"/>
                      <a:pt x="3001" y="4211"/>
                      <a:pt x="1519" y="5513"/>
                    </a:cubicBezTo>
                    <a:cubicBezTo>
                      <a:pt x="1139" y="5855"/>
                      <a:pt x="760" y="6181"/>
                      <a:pt x="399" y="6506"/>
                    </a:cubicBezTo>
                    <a:cubicBezTo>
                      <a:pt x="254" y="6633"/>
                      <a:pt x="109" y="6759"/>
                      <a:pt x="1" y="6886"/>
                    </a:cubicBezTo>
                    <a:cubicBezTo>
                      <a:pt x="344" y="6976"/>
                      <a:pt x="669" y="7067"/>
                      <a:pt x="1013" y="7156"/>
                    </a:cubicBezTo>
                    <a:cubicBezTo>
                      <a:pt x="2386" y="7518"/>
                      <a:pt x="3777" y="7826"/>
                      <a:pt x="5187" y="8043"/>
                    </a:cubicBezTo>
                    <a:cubicBezTo>
                      <a:pt x="5223" y="7392"/>
                      <a:pt x="5295" y="6723"/>
                      <a:pt x="5422" y="6072"/>
                    </a:cubicBezTo>
                    <a:cubicBezTo>
                      <a:pt x="5621" y="4843"/>
                      <a:pt x="5965" y="3651"/>
                      <a:pt x="6452" y="2513"/>
                    </a:cubicBezTo>
                    <a:cubicBezTo>
                      <a:pt x="6832" y="1626"/>
                      <a:pt x="7283" y="778"/>
                      <a:pt x="782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42" name="Google Shape;742;p29"/>
              <p:cNvSpPr/>
              <p:nvPr/>
            </p:nvSpPr>
            <p:spPr>
              <a:xfrm>
                <a:off x="14130434" y="727082"/>
                <a:ext cx="1313936" cy="972243"/>
              </a:xfrm>
              <a:custGeom>
                <a:avLst/>
                <a:gdLst/>
                <a:ahLst/>
                <a:cxnLst/>
                <a:rect l="l" t="t" r="r" b="b"/>
                <a:pathLst>
                  <a:path w="15343" h="11353" extrusionOk="0">
                    <a:moveTo>
                      <a:pt x="12795" y="1299"/>
                    </a:moveTo>
                    <a:lnTo>
                      <a:pt x="12795" y="1299"/>
                    </a:lnTo>
                    <a:cubicBezTo>
                      <a:pt x="12162" y="1660"/>
                      <a:pt x="11547" y="2041"/>
                      <a:pt x="10952" y="2438"/>
                    </a:cubicBezTo>
                    <a:cubicBezTo>
                      <a:pt x="9595" y="3306"/>
                      <a:pt x="8294" y="4227"/>
                      <a:pt x="7029" y="5221"/>
                    </a:cubicBezTo>
                    <a:cubicBezTo>
                      <a:pt x="6343" y="5763"/>
                      <a:pt x="5675" y="6323"/>
                      <a:pt x="5005" y="6901"/>
                    </a:cubicBezTo>
                    <a:cubicBezTo>
                      <a:pt x="3704" y="6395"/>
                      <a:pt x="2367" y="5853"/>
                      <a:pt x="1174" y="5094"/>
                    </a:cubicBezTo>
                    <a:cubicBezTo>
                      <a:pt x="976" y="4968"/>
                      <a:pt x="776" y="4824"/>
                      <a:pt x="578" y="4679"/>
                    </a:cubicBezTo>
                    <a:cubicBezTo>
                      <a:pt x="2494" y="4407"/>
                      <a:pt x="4373" y="4065"/>
                      <a:pt x="6234" y="3576"/>
                    </a:cubicBezTo>
                    <a:cubicBezTo>
                      <a:pt x="8186" y="3053"/>
                      <a:pt x="10101" y="2383"/>
                      <a:pt x="11964" y="1624"/>
                    </a:cubicBezTo>
                    <a:cubicBezTo>
                      <a:pt x="12253" y="1516"/>
                      <a:pt x="12523" y="1407"/>
                      <a:pt x="12795" y="1299"/>
                    </a:cubicBezTo>
                    <a:close/>
                    <a:moveTo>
                      <a:pt x="4916" y="7190"/>
                    </a:moveTo>
                    <a:cubicBezTo>
                      <a:pt x="4952" y="7190"/>
                      <a:pt x="4969" y="7209"/>
                      <a:pt x="5005" y="7209"/>
                    </a:cubicBezTo>
                    <a:cubicBezTo>
                      <a:pt x="5005" y="7227"/>
                      <a:pt x="5024" y="7227"/>
                      <a:pt x="5024" y="7227"/>
                    </a:cubicBezTo>
                    <a:cubicBezTo>
                      <a:pt x="5041" y="7318"/>
                      <a:pt x="5060" y="7426"/>
                      <a:pt x="5060" y="7535"/>
                    </a:cubicBezTo>
                    <a:cubicBezTo>
                      <a:pt x="5060" y="7498"/>
                      <a:pt x="5041" y="7480"/>
                      <a:pt x="5041" y="7443"/>
                    </a:cubicBezTo>
                    <a:cubicBezTo>
                      <a:pt x="5005" y="7354"/>
                      <a:pt x="4969" y="7263"/>
                      <a:pt x="4916" y="7190"/>
                    </a:cubicBezTo>
                    <a:close/>
                    <a:moveTo>
                      <a:pt x="14583" y="793"/>
                    </a:moveTo>
                    <a:lnTo>
                      <a:pt x="14583" y="793"/>
                    </a:lnTo>
                    <a:cubicBezTo>
                      <a:pt x="14041" y="1571"/>
                      <a:pt x="13590" y="2419"/>
                      <a:pt x="13210" y="3306"/>
                    </a:cubicBezTo>
                    <a:cubicBezTo>
                      <a:pt x="12723" y="4444"/>
                      <a:pt x="12379" y="5636"/>
                      <a:pt x="12180" y="6865"/>
                    </a:cubicBezTo>
                    <a:cubicBezTo>
                      <a:pt x="12053" y="7516"/>
                      <a:pt x="11981" y="8185"/>
                      <a:pt x="11945" y="8836"/>
                    </a:cubicBezTo>
                    <a:cubicBezTo>
                      <a:pt x="10535" y="8619"/>
                      <a:pt x="9144" y="8311"/>
                      <a:pt x="7771" y="7949"/>
                    </a:cubicBezTo>
                    <a:cubicBezTo>
                      <a:pt x="7427" y="7860"/>
                      <a:pt x="7102" y="7769"/>
                      <a:pt x="6759" y="7679"/>
                    </a:cubicBezTo>
                    <a:cubicBezTo>
                      <a:pt x="6867" y="7552"/>
                      <a:pt x="7012" y="7426"/>
                      <a:pt x="7157" y="7299"/>
                    </a:cubicBezTo>
                    <a:cubicBezTo>
                      <a:pt x="7518" y="6974"/>
                      <a:pt x="7897" y="6648"/>
                      <a:pt x="8277" y="6306"/>
                    </a:cubicBezTo>
                    <a:cubicBezTo>
                      <a:pt x="9759" y="5004"/>
                      <a:pt x="11241" y="3685"/>
                      <a:pt x="12740" y="2383"/>
                    </a:cubicBezTo>
                    <a:cubicBezTo>
                      <a:pt x="13354" y="1841"/>
                      <a:pt x="13969" y="1318"/>
                      <a:pt x="14583" y="793"/>
                    </a:cubicBezTo>
                    <a:close/>
                    <a:moveTo>
                      <a:pt x="14204" y="812"/>
                    </a:moveTo>
                    <a:lnTo>
                      <a:pt x="14204" y="812"/>
                    </a:lnTo>
                    <a:cubicBezTo>
                      <a:pt x="12993" y="1877"/>
                      <a:pt x="11800" y="2944"/>
                      <a:pt x="10571" y="3992"/>
                    </a:cubicBezTo>
                    <a:cubicBezTo>
                      <a:pt x="9831" y="4643"/>
                      <a:pt x="9072" y="5311"/>
                      <a:pt x="8313" y="5962"/>
                    </a:cubicBezTo>
                    <a:lnTo>
                      <a:pt x="7174" y="6937"/>
                    </a:lnTo>
                    <a:cubicBezTo>
                      <a:pt x="6849" y="7227"/>
                      <a:pt x="6451" y="7498"/>
                      <a:pt x="6253" y="7896"/>
                    </a:cubicBezTo>
                    <a:cubicBezTo>
                      <a:pt x="6145" y="8130"/>
                      <a:pt x="6090" y="8366"/>
                      <a:pt x="6036" y="8600"/>
                    </a:cubicBezTo>
                    <a:lnTo>
                      <a:pt x="5873" y="9414"/>
                    </a:lnTo>
                    <a:cubicBezTo>
                      <a:pt x="5819" y="9720"/>
                      <a:pt x="5747" y="10028"/>
                      <a:pt x="5692" y="10335"/>
                    </a:cubicBezTo>
                    <a:cubicBezTo>
                      <a:pt x="5530" y="9269"/>
                      <a:pt x="5403" y="8185"/>
                      <a:pt x="5222" y="7118"/>
                    </a:cubicBezTo>
                    <a:cubicBezTo>
                      <a:pt x="6398" y="6070"/>
                      <a:pt x="7626" y="5094"/>
                      <a:pt x="8891" y="4173"/>
                    </a:cubicBezTo>
                    <a:cubicBezTo>
                      <a:pt x="10193" y="3233"/>
                      <a:pt x="11530" y="2347"/>
                      <a:pt x="12921" y="1552"/>
                    </a:cubicBezTo>
                    <a:cubicBezTo>
                      <a:pt x="13337" y="1299"/>
                      <a:pt x="13771" y="1046"/>
                      <a:pt x="14204" y="812"/>
                    </a:cubicBezTo>
                    <a:close/>
                    <a:moveTo>
                      <a:pt x="6614" y="7860"/>
                    </a:moveTo>
                    <a:cubicBezTo>
                      <a:pt x="7246" y="8094"/>
                      <a:pt x="7879" y="8257"/>
                      <a:pt x="8530" y="8419"/>
                    </a:cubicBezTo>
                    <a:cubicBezTo>
                      <a:pt x="8458" y="8492"/>
                      <a:pt x="8385" y="8547"/>
                      <a:pt x="8313" y="8619"/>
                    </a:cubicBezTo>
                    <a:lnTo>
                      <a:pt x="7933" y="8944"/>
                    </a:lnTo>
                    <a:cubicBezTo>
                      <a:pt x="7680" y="9197"/>
                      <a:pt x="7410" y="9431"/>
                      <a:pt x="7157" y="9684"/>
                    </a:cubicBezTo>
                    <a:cubicBezTo>
                      <a:pt x="6904" y="9920"/>
                      <a:pt x="6651" y="10173"/>
                      <a:pt x="6398" y="10407"/>
                    </a:cubicBezTo>
                    <a:cubicBezTo>
                      <a:pt x="6361" y="10462"/>
                      <a:pt x="6306" y="10498"/>
                      <a:pt x="6270" y="10552"/>
                    </a:cubicBezTo>
                    <a:lnTo>
                      <a:pt x="5837" y="10932"/>
                    </a:lnTo>
                    <a:lnTo>
                      <a:pt x="6108" y="9684"/>
                    </a:lnTo>
                    <a:lnTo>
                      <a:pt x="6270" y="8980"/>
                    </a:lnTo>
                    <a:cubicBezTo>
                      <a:pt x="6306" y="8745"/>
                      <a:pt x="6343" y="8510"/>
                      <a:pt x="6415" y="8294"/>
                    </a:cubicBezTo>
                    <a:cubicBezTo>
                      <a:pt x="6470" y="8149"/>
                      <a:pt x="6523" y="8004"/>
                      <a:pt x="6614" y="7860"/>
                    </a:cubicBezTo>
                    <a:close/>
                    <a:moveTo>
                      <a:pt x="15187" y="0"/>
                    </a:moveTo>
                    <a:cubicBezTo>
                      <a:pt x="15160" y="0"/>
                      <a:pt x="15132" y="10"/>
                      <a:pt x="15108" y="34"/>
                    </a:cubicBezTo>
                    <a:cubicBezTo>
                      <a:pt x="15089" y="53"/>
                      <a:pt x="15072" y="70"/>
                      <a:pt x="15036" y="89"/>
                    </a:cubicBezTo>
                    <a:cubicBezTo>
                      <a:pt x="14927" y="142"/>
                      <a:pt x="14836" y="197"/>
                      <a:pt x="14728" y="251"/>
                    </a:cubicBezTo>
                    <a:cubicBezTo>
                      <a:pt x="13897" y="576"/>
                      <a:pt x="13084" y="920"/>
                      <a:pt x="12253" y="1263"/>
                    </a:cubicBezTo>
                    <a:cubicBezTo>
                      <a:pt x="11313" y="1643"/>
                      <a:pt x="10354" y="1986"/>
                      <a:pt x="9397" y="2330"/>
                    </a:cubicBezTo>
                    <a:cubicBezTo>
                      <a:pt x="7518" y="2980"/>
                      <a:pt x="5584" y="3523"/>
                      <a:pt x="3632" y="3901"/>
                    </a:cubicBezTo>
                    <a:cubicBezTo>
                      <a:pt x="2511" y="4137"/>
                      <a:pt x="1355" y="4318"/>
                      <a:pt x="217" y="4426"/>
                    </a:cubicBezTo>
                    <a:cubicBezTo>
                      <a:pt x="109" y="4444"/>
                      <a:pt x="0" y="4588"/>
                      <a:pt x="109" y="4679"/>
                    </a:cubicBezTo>
                    <a:cubicBezTo>
                      <a:pt x="615" y="5113"/>
                      <a:pt x="1174" y="5456"/>
                      <a:pt x="1752" y="5763"/>
                    </a:cubicBezTo>
                    <a:cubicBezTo>
                      <a:pt x="2386" y="6125"/>
                      <a:pt x="3054" y="6414"/>
                      <a:pt x="3723" y="6703"/>
                    </a:cubicBezTo>
                    <a:cubicBezTo>
                      <a:pt x="4029" y="6829"/>
                      <a:pt x="4355" y="6956"/>
                      <a:pt x="4680" y="7082"/>
                    </a:cubicBezTo>
                    <a:cubicBezTo>
                      <a:pt x="4771" y="7209"/>
                      <a:pt x="4825" y="7371"/>
                      <a:pt x="4879" y="7516"/>
                    </a:cubicBezTo>
                    <a:cubicBezTo>
                      <a:pt x="4952" y="7788"/>
                      <a:pt x="4988" y="8077"/>
                      <a:pt x="5041" y="8347"/>
                    </a:cubicBezTo>
                    <a:cubicBezTo>
                      <a:pt x="5150" y="8980"/>
                      <a:pt x="5277" y="9595"/>
                      <a:pt x="5385" y="10209"/>
                    </a:cubicBezTo>
                    <a:cubicBezTo>
                      <a:pt x="5439" y="10571"/>
                      <a:pt x="5511" y="10913"/>
                      <a:pt x="5566" y="11275"/>
                    </a:cubicBezTo>
                    <a:cubicBezTo>
                      <a:pt x="5577" y="11331"/>
                      <a:pt x="5629" y="11352"/>
                      <a:pt x="5680" y="11352"/>
                    </a:cubicBezTo>
                    <a:cubicBezTo>
                      <a:pt x="5712" y="11352"/>
                      <a:pt x="5744" y="11344"/>
                      <a:pt x="5764" y="11330"/>
                    </a:cubicBezTo>
                    <a:lnTo>
                      <a:pt x="7446" y="9812"/>
                    </a:lnTo>
                    <a:cubicBezTo>
                      <a:pt x="7735" y="9559"/>
                      <a:pt x="8005" y="9306"/>
                      <a:pt x="8294" y="9053"/>
                    </a:cubicBezTo>
                    <a:cubicBezTo>
                      <a:pt x="8494" y="8853"/>
                      <a:pt x="8728" y="8583"/>
                      <a:pt x="9036" y="8547"/>
                    </a:cubicBezTo>
                    <a:cubicBezTo>
                      <a:pt x="9614" y="8691"/>
                      <a:pt x="10210" y="8817"/>
                      <a:pt x="10807" y="8944"/>
                    </a:cubicBezTo>
                    <a:cubicBezTo>
                      <a:pt x="11222" y="9016"/>
                      <a:pt x="11638" y="9089"/>
                      <a:pt x="12036" y="9161"/>
                    </a:cubicBezTo>
                    <a:cubicBezTo>
                      <a:pt x="12049" y="9163"/>
                      <a:pt x="12062" y="9164"/>
                      <a:pt x="12075" y="9164"/>
                    </a:cubicBezTo>
                    <a:cubicBezTo>
                      <a:pt x="12161" y="9164"/>
                      <a:pt x="12219" y="9111"/>
                      <a:pt x="12234" y="9016"/>
                    </a:cubicBezTo>
                    <a:cubicBezTo>
                      <a:pt x="12289" y="7769"/>
                      <a:pt x="12487" y="6540"/>
                      <a:pt x="12812" y="5347"/>
                    </a:cubicBezTo>
                    <a:cubicBezTo>
                      <a:pt x="13138" y="4173"/>
                      <a:pt x="13590" y="3053"/>
                      <a:pt x="14186" y="1986"/>
                    </a:cubicBezTo>
                    <a:cubicBezTo>
                      <a:pt x="14530" y="1371"/>
                      <a:pt x="14891" y="776"/>
                      <a:pt x="15306" y="215"/>
                    </a:cubicBezTo>
                    <a:lnTo>
                      <a:pt x="15306" y="197"/>
                    </a:lnTo>
                    <a:lnTo>
                      <a:pt x="15325" y="197"/>
                    </a:lnTo>
                    <a:lnTo>
                      <a:pt x="15325" y="161"/>
                    </a:lnTo>
                    <a:cubicBezTo>
                      <a:pt x="15342" y="106"/>
                      <a:pt x="15325" y="70"/>
                      <a:pt x="15270" y="34"/>
                    </a:cubicBezTo>
                    <a:cubicBezTo>
                      <a:pt x="15250" y="14"/>
                      <a:pt x="15220" y="0"/>
                      <a:pt x="1518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743" name="Google Shape;743;p29"/>
            <p:cNvSpPr/>
            <p:nvPr/>
          </p:nvSpPr>
          <p:spPr>
            <a:xfrm>
              <a:off x="2749100" y="3256244"/>
              <a:ext cx="891486" cy="927368"/>
            </a:xfrm>
            <a:custGeom>
              <a:avLst/>
              <a:gdLst/>
              <a:ahLst/>
              <a:cxnLst/>
              <a:rect l="l" t="t" r="r" b="b"/>
              <a:pathLst>
                <a:path w="10410" h="10829" extrusionOk="0">
                  <a:moveTo>
                    <a:pt x="7826" y="0"/>
                  </a:moveTo>
                  <a:cubicBezTo>
                    <a:pt x="7741" y="0"/>
                    <a:pt x="7648" y="90"/>
                    <a:pt x="7699" y="180"/>
                  </a:cubicBezTo>
                  <a:cubicBezTo>
                    <a:pt x="8260" y="1300"/>
                    <a:pt x="9289" y="2113"/>
                    <a:pt x="9759" y="3269"/>
                  </a:cubicBezTo>
                  <a:cubicBezTo>
                    <a:pt x="10176" y="4281"/>
                    <a:pt x="10012" y="5457"/>
                    <a:pt x="9398" y="6360"/>
                  </a:cubicBezTo>
                  <a:cubicBezTo>
                    <a:pt x="9253" y="6541"/>
                    <a:pt x="9109" y="6722"/>
                    <a:pt x="8928" y="6866"/>
                  </a:cubicBezTo>
                  <a:lnTo>
                    <a:pt x="8856" y="6938"/>
                  </a:lnTo>
                  <a:cubicBezTo>
                    <a:pt x="8856" y="6938"/>
                    <a:pt x="8822" y="6961"/>
                    <a:pt x="8817" y="6961"/>
                  </a:cubicBezTo>
                  <a:cubicBezTo>
                    <a:pt x="8815" y="6961"/>
                    <a:pt x="8816" y="6960"/>
                    <a:pt x="8819" y="6956"/>
                  </a:cubicBezTo>
                  <a:lnTo>
                    <a:pt x="8819" y="6956"/>
                  </a:lnTo>
                  <a:lnTo>
                    <a:pt x="8783" y="6992"/>
                  </a:lnTo>
                  <a:cubicBezTo>
                    <a:pt x="8711" y="7047"/>
                    <a:pt x="8639" y="7083"/>
                    <a:pt x="8566" y="7136"/>
                  </a:cubicBezTo>
                  <a:cubicBezTo>
                    <a:pt x="8241" y="7353"/>
                    <a:pt x="7862" y="7553"/>
                    <a:pt x="7501" y="7734"/>
                  </a:cubicBezTo>
                  <a:cubicBezTo>
                    <a:pt x="6489" y="8221"/>
                    <a:pt x="5441" y="8637"/>
                    <a:pt x="4393" y="9035"/>
                  </a:cubicBezTo>
                  <a:cubicBezTo>
                    <a:pt x="3128" y="9522"/>
                    <a:pt x="1863" y="9974"/>
                    <a:pt x="579" y="10426"/>
                  </a:cubicBezTo>
                  <a:cubicBezTo>
                    <a:pt x="417" y="10480"/>
                    <a:pt x="253" y="10534"/>
                    <a:pt x="92" y="10606"/>
                  </a:cubicBezTo>
                  <a:cubicBezTo>
                    <a:pt x="37" y="10625"/>
                    <a:pt x="0" y="10679"/>
                    <a:pt x="19" y="10751"/>
                  </a:cubicBezTo>
                  <a:cubicBezTo>
                    <a:pt x="33" y="10796"/>
                    <a:pt x="84" y="10828"/>
                    <a:pt x="133" y="10828"/>
                  </a:cubicBezTo>
                  <a:cubicBezTo>
                    <a:pt x="143" y="10828"/>
                    <a:pt x="154" y="10827"/>
                    <a:pt x="164" y="10823"/>
                  </a:cubicBezTo>
                  <a:cubicBezTo>
                    <a:pt x="506" y="10715"/>
                    <a:pt x="832" y="10606"/>
                    <a:pt x="1157" y="10480"/>
                  </a:cubicBezTo>
                  <a:cubicBezTo>
                    <a:pt x="1482" y="10372"/>
                    <a:pt x="1808" y="10245"/>
                    <a:pt x="2133" y="10136"/>
                  </a:cubicBezTo>
                  <a:cubicBezTo>
                    <a:pt x="2783" y="9902"/>
                    <a:pt x="3434" y="9667"/>
                    <a:pt x="4067" y="9432"/>
                  </a:cubicBezTo>
                  <a:cubicBezTo>
                    <a:pt x="5188" y="9016"/>
                    <a:pt x="6308" y="8582"/>
                    <a:pt x="7374" y="8076"/>
                  </a:cubicBezTo>
                  <a:cubicBezTo>
                    <a:pt x="7771" y="7878"/>
                    <a:pt x="8169" y="7679"/>
                    <a:pt x="8549" y="7462"/>
                  </a:cubicBezTo>
                  <a:cubicBezTo>
                    <a:pt x="8856" y="7264"/>
                    <a:pt x="9145" y="7047"/>
                    <a:pt x="9380" y="6775"/>
                  </a:cubicBezTo>
                  <a:cubicBezTo>
                    <a:pt x="10121" y="5908"/>
                    <a:pt x="10410" y="4698"/>
                    <a:pt x="10139" y="3613"/>
                  </a:cubicBezTo>
                  <a:cubicBezTo>
                    <a:pt x="9814" y="2384"/>
                    <a:pt x="8819" y="1534"/>
                    <a:pt x="8152" y="505"/>
                  </a:cubicBezTo>
                  <a:cubicBezTo>
                    <a:pt x="8060" y="360"/>
                    <a:pt x="7988" y="216"/>
                    <a:pt x="7916" y="52"/>
                  </a:cubicBezTo>
                  <a:cubicBezTo>
                    <a:pt x="7895" y="16"/>
                    <a:pt x="7861" y="0"/>
                    <a:pt x="782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44" name="Google Shape;744;p29"/>
            <p:cNvSpPr/>
            <p:nvPr/>
          </p:nvSpPr>
          <p:spPr>
            <a:xfrm>
              <a:off x="3824707" y="2892370"/>
              <a:ext cx="1953220" cy="545597"/>
            </a:xfrm>
            <a:custGeom>
              <a:avLst/>
              <a:gdLst/>
              <a:ahLst/>
              <a:cxnLst/>
              <a:rect l="l" t="t" r="r" b="b"/>
              <a:pathLst>
                <a:path w="22808" h="6371" extrusionOk="0">
                  <a:moveTo>
                    <a:pt x="199" y="0"/>
                  </a:moveTo>
                  <a:cubicBezTo>
                    <a:pt x="1" y="0"/>
                    <a:pt x="1" y="308"/>
                    <a:pt x="199" y="308"/>
                  </a:cubicBezTo>
                  <a:cubicBezTo>
                    <a:pt x="1736" y="344"/>
                    <a:pt x="3271" y="670"/>
                    <a:pt x="4753" y="1121"/>
                  </a:cubicBezTo>
                  <a:cubicBezTo>
                    <a:pt x="6182" y="1537"/>
                    <a:pt x="7591" y="2097"/>
                    <a:pt x="8982" y="2675"/>
                  </a:cubicBezTo>
                  <a:cubicBezTo>
                    <a:pt x="10374" y="3253"/>
                    <a:pt x="11765" y="3868"/>
                    <a:pt x="13175" y="4429"/>
                  </a:cubicBezTo>
                  <a:cubicBezTo>
                    <a:pt x="14603" y="4988"/>
                    <a:pt x="16049" y="5494"/>
                    <a:pt x="17548" y="5856"/>
                  </a:cubicBezTo>
                  <a:cubicBezTo>
                    <a:pt x="18851" y="6177"/>
                    <a:pt x="20210" y="6371"/>
                    <a:pt x="21564" y="6371"/>
                  </a:cubicBezTo>
                  <a:cubicBezTo>
                    <a:pt x="21731" y="6371"/>
                    <a:pt x="21899" y="6368"/>
                    <a:pt x="22066" y="6362"/>
                  </a:cubicBezTo>
                  <a:cubicBezTo>
                    <a:pt x="22247" y="6362"/>
                    <a:pt x="22446" y="6344"/>
                    <a:pt x="22627" y="6325"/>
                  </a:cubicBezTo>
                  <a:cubicBezTo>
                    <a:pt x="22802" y="6325"/>
                    <a:pt x="22807" y="6072"/>
                    <a:pt x="22643" y="6072"/>
                  </a:cubicBezTo>
                  <a:cubicBezTo>
                    <a:pt x="22638" y="6072"/>
                    <a:pt x="22632" y="6072"/>
                    <a:pt x="22627" y="6072"/>
                  </a:cubicBezTo>
                  <a:cubicBezTo>
                    <a:pt x="22309" y="6095"/>
                    <a:pt x="21991" y="6106"/>
                    <a:pt x="21672" y="6106"/>
                  </a:cubicBezTo>
                  <a:cubicBezTo>
                    <a:pt x="20468" y="6106"/>
                    <a:pt x="19262" y="5951"/>
                    <a:pt x="18090" y="5694"/>
                  </a:cubicBezTo>
                  <a:cubicBezTo>
                    <a:pt x="16591" y="5368"/>
                    <a:pt x="15126" y="4880"/>
                    <a:pt x="13699" y="4337"/>
                  </a:cubicBezTo>
                  <a:cubicBezTo>
                    <a:pt x="12290" y="3778"/>
                    <a:pt x="10898" y="3164"/>
                    <a:pt x="9488" y="2566"/>
                  </a:cubicBezTo>
                  <a:cubicBezTo>
                    <a:pt x="8114" y="1988"/>
                    <a:pt x="6724" y="1410"/>
                    <a:pt x="5278" y="959"/>
                  </a:cubicBezTo>
                  <a:cubicBezTo>
                    <a:pt x="3832" y="506"/>
                    <a:pt x="2314" y="145"/>
                    <a:pt x="796" y="36"/>
                  </a:cubicBezTo>
                  <a:cubicBezTo>
                    <a:pt x="597" y="19"/>
                    <a:pt x="399" y="0"/>
                    <a:pt x="1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45" name="Google Shape;745;p29"/>
            <p:cNvSpPr/>
            <p:nvPr/>
          </p:nvSpPr>
          <p:spPr>
            <a:xfrm>
              <a:off x="4764065" y="1772061"/>
              <a:ext cx="1798559" cy="165537"/>
            </a:xfrm>
            <a:custGeom>
              <a:avLst/>
              <a:gdLst/>
              <a:ahLst/>
              <a:cxnLst/>
              <a:rect l="l" t="t" r="r" b="b"/>
              <a:pathLst>
                <a:path w="21002" h="1933" extrusionOk="0">
                  <a:moveTo>
                    <a:pt x="20860" y="0"/>
                  </a:moveTo>
                  <a:cubicBezTo>
                    <a:pt x="20842" y="0"/>
                    <a:pt x="20823" y="5"/>
                    <a:pt x="20802" y="17"/>
                  </a:cubicBezTo>
                  <a:cubicBezTo>
                    <a:pt x="19699" y="632"/>
                    <a:pt x="18489" y="1046"/>
                    <a:pt x="17241" y="1299"/>
                  </a:cubicBezTo>
                  <a:cubicBezTo>
                    <a:pt x="15976" y="1552"/>
                    <a:pt x="14711" y="1661"/>
                    <a:pt x="13429" y="1661"/>
                  </a:cubicBezTo>
                  <a:cubicBezTo>
                    <a:pt x="13329" y="1662"/>
                    <a:pt x="13228" y="1663"/>
                    <a:pt x="13128" y="1663"/>
                  </a:cubicBezTo>
                  <a:cubicBezTo>
                    <a:pt x="11909" y="1663"/>
                    <a:pt x="10690" y="1560"/>
                    <a:pt x="9470" y="1427"/>
                  </a:cubicBezTo>
                  <a:cubicBezTo>
                    <a:pt x="8007" y="1282"/>
                    <a:pt x="6543" y="1083"/>
                    <a:pt x="5097" y="938"/>
                  </a:cubicBezTo>
                  <a:cubicBezTo>
                    <a:pt x="3913" y="820"/>
                    <a:pt x="2717" y="725"/>
                    <a:pt x="1528" y="725"/>
                  </a:cubicBezTo>
                  <a:cubicBezTo>
                    <a:pt x="1266" y="725"/>
                    <a:pt x="1004" y="730"/>
                    <a:pt x="742" y="740"/>
                  </a:cubicBezTo>
                  <a:cubicBezTo>
                    <a:pt x="562" y="740"/>
                    <a:pt x="381" y="740"/>
                    <a:pt x="200" y="757"/>
                  </a:cubicBezTo>
                  <a:cubicBezTo>
                    <a:pt x="7" y="776"/>
                    <a:pt x="1" y="1047"/>
                    <a:pt x="182" y="1047"/>
                  </a:cubicBezTo>
                  <a:cubicBezTo>
                    <a:pt x="188" y="1047"/>
                    <a:pt x="194" y="1047"/>
                    <a:pt x="200" y="1046"/>
                  </a:cubicBezTo>
                  <a:cubicBezTo>
                    <a:pt x="635" y="1025"/>
                    <a:pt x="1070" y="1015"/>
                    <a:pt x="1505" y="1015"/>
                  </a:cubicBezTo>
                  <a:cubicBezTo>
                    <a:pt x="2534" y="1015"/>
                    <a:pt x="3563" y="1072"/>
                    <a:pt x="4591" y="1174"/>
                  </a:cubicBezTo>
                  <a:cubicBezTo>
                    <a:pt x="6056" y="1299"/>
                    <a:pt x="7519" y="1499"/>
                    <a:pt x="8983" y="1661"/>
                  </a:cubicBezTo>
                  <a:cubicBezTo>
                    <a:pt x="10320" y="1805"/>
                    <a:pt x="11675" y="1914"/>
                    <a:pt x="13031" y="1933"/>
                  </a:cubicBezTo>
                  <a:cubicBezTo>
                    <a:pt x="14332" y="1933"/>
                    <a:pt x="15615" y="1842"/>
                    <a:pt x="16880" y="1625"/>
                  </a:cubicBezTo>
                  <a:cubicBezTo>
                    <a:pt x="18127" y="1391"/>
                    <a:pt x="19356" y="1010"/>
                    <a:pt x="20494" y="415"/>
                  </a:cubicBezTo>
                  <a:cubicBezTo>
                    <a:pt x="20639" y="342"/>
                    <a:pt x="20766" y="270"/>
                    <a:pt x="20910" y="179"/>
                  </a:cubicBezTo>
                  <a:cubicBezTo>
                    <a:pt x="21001" y="134"/>
                    <a:pt x="20952" y="0"/>
                    <a:pt x="2086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746" name="Google Shape;746;p29"/>
            <p:cNvGrpSpPr/>
            <p:nvPr/>
          </p:nvGrpSpPr>
          <p:grpSpPr>
            <a:xfrm>
              <a:off x="687788" y="1108798"/>
              <a:ext cx="1137934" cy="663262"/>
              <a:chOff x="6339538" y="2291623"/>
              <a:chExt cx="1137934" cy="663262"/>
            </a:xfrm>
          </p:grpSpPr>
          <p:sp>
            <p:nvSpPr>
              <p:cNvPr id="747" name="Google Shape;747;p29"/>
              <p:cNvSpPr/>
              <p:nvPr/>
            </p:nvSpPr>
            <p:spPr>
              <a:xfrm>
                <a:off x="6339538" y="2291623"/>
                <a:ext cx="1043236" cy="661122"/>
              </a:xfrm>
              <a:custGeom>
                <a:avLst/>
                <a:gdLst/>
                <a:ahLst/>
                <a:cxnLst/>
                <a:rect l="l" t="t" r="r" b="b"/>
                <a:pathLst>
                  <a:path w="12182" h="7720" extrusionOk="0">
                    <a:moveTo>
                      <a:pt x="7076" y="1"/>
                    </a:moveTo>
                    <a:cubicBezTo>
                      <a:pt x="6265" y="1"/>
                      <a:pt x="5454" y="540"/>
                      <a:pt x="5188" y="1323"/>
                    </a:cubicBezTo>
                    <a:cubicBezTo>
                      <a:pt x="4765" y="842"/>
                      <a:pt x="4143" y="503"/>
                      <a:pt x="3520" y="503"/>
                    </a:cubicBezTo>
                    <a:cubicBezTo>
                      <a:pt x="3370" y="503"/>
                      <a:pt x="3220" y="522"/>
                      <a:pt x="3073" y="564"/>
                    </a:cubicBezTo>
                    <a:cubicBezTo>
                      <a:pt x="2333" y="799"/>
                      <a:pt x="1827" y="1774"/>
                      <a:pt x="2260" y="2425"/>
                    </a:cubicBezTo>
                    <a:cubicBezTo>
                      <a:pt x="2067" y="2331"/>
                      <a:pt x="1853" y="2287"/>
                      <a:pt x="1638" y="2287"/>
                    </a:cubicBezTo>
                    <a:cubicBezTo>
                      <a:pt x="1188" y="2287"/>
                      <a:pt x="734" y="2480"/>
                      <a:pt x="453" y="2823"/>
                    </a:cubicBezTo>
                    <a:cubicBezTo>
                      <a:pt x="20" y="3347"/>
                      <a:pt x="1" y="4160"/>
                      <a:pt x="398" y="4702"/>
                    </a:cubicBezTo>
                    <a:cubicBezTo>
                      <a:pt x="687" y="5083"/>
                      <a:pt x="1175" y="5310"/>
                      <a:pt x="1656" y="5310"/>
                    </a:cubicBezTo>
                    <a:cubicBezTo>
                      <a:pt x="1838" y="5310"/>
                      <a:pt x="2019" y="5278"/>
                      <a:pt x="2188" y="5208"/>
                    </a:cubicBezTo>
                    <a:lnTo>
                      <a:pt x="2188" y="5208"/>
                    </a:lnTo>
                    <a:cubicBezTo>
                      <a:pt x="2133" y="6256"/>
                      <a:pt x="2766" y="7359"/>
                      <a:pt x="3778" y="7648"/>
                    </a:cubicBezTo>
                    <a:cubicBezTo>
                      <a:pt x="3935" y="7697"/>
                      <a:pt x="4097" y="7719"/>
                      <a:pt x="4261" y="7719"/>
                    </a:cubicBezTo>
                    <a:cubicBezTo>
                      <a:pt x="5135" y="7719"/>
                      <a:pt x="6031" y="7067"/>
                      <a:pt x="6092" y="6184"/>
                    </a:cubicBezTo>
                    <a:cubicBezTo>
                      <a:pt x="6453" y="6798"/>
                      <a:pt x="7049" y="7268"/>
                      <a:pt x="7754" y="7413"/>
                    </a:cubicBezTo>
                    <a:cubicBezTo>
                      <a:pt x="7882" y="7440"/>
                      <a:pt x="8012" y="7453"/>
                      <a:pt x="8143" y="7453"/>
                    </a:cubicBezTo>
                    <a:cubicBezTo>
                      <a:pt x="8718" y="7453"/>
                      <a:pt x="9298" y="7200"/>
                      <a:pt x="9651" y="6745"/>
                    </a:cubicBezTo>
                    <a:cubicBezTo>
                      <a:pt x="10104" y="6148"/>
                      <a:pt x="10049" y="5389"/>
                      <a:pt x="9651" y="4793"/>
                    </a:cubicBezTo>
                    <a:lnTo>
                      <a:pt x="9651" y="4793"/>
                    </a:lnTo>
                    <a:cubicBezTo>
                      <a:pt x="10050" y="4843"/>
                      <a:pt x="10440" y="5013"/>
                      <a:pt x="10839" y="5013"/>
                    </a:cubicBezTo>
                    <a:cubicBezTo>
                      <a:pt x="11019" y="5013"/>
                      <a:pt x="11201" y="4978"/>
                      <a:pt x="11386" y="4883"/>
                    </a:cubicBezTo>
                    <a:cubicBezTo>
                      <a:pt x="11675" y="4721"/>
                      <a:pt x="11875" y="4432"/>
                      <a:pt x="12000" y="4124"/>
                    </a:cubicBezTo>
                    <a:cubicBezTo>
                      <a:pt x="12181" y="3618"/>
                      <a:pt x="12145" y="3022"/>
                      <a:pt x="11856" y="2552"/>
                    </a:cubicBezTo>
                    <a:cubicBezTo>
                      <a:pt x="11603" y="2136"/>
                      <a:pt x="11078" y="1978"/>
                      <a:pt x="10529" y="1978"/>
                    </a:cubicBezTo>
                    <a:cubicBezTo>
                      <a:pt x="9980" y="1978"/>
                      <a:pt x="9407" y="2136"/>
                      <a:pt x="9055" y="2353"/>
                    </a:cubicBezTo>
                    <a:cubicBezTo>
                      <a:pt x="9128" y="2299"/>
                      <a:pt x="9145" y="2191"/>
                      <a:pt x="9128" y="2027"/>
                    </a:cubicBezTo>
                    <a:cubicBezTo>
                      <a:pt x="9073" y="1649"/>
                      <a:pt x="8766" y="1070"/>
                      <a:pt x="8675" y="943"/>
                    </a:cubicBezTo>
                    <a:cubicBezTo>
                      <a:pt x="8369" y="528"/>
                      <a:pt x="7971" y="148"/>
                      <a:pt x="7446" y="40"/>
                    </a:cubicBezTo>
                    <a:cubicBezTo>
                      <a:pt x="7324" y="13"/>
                      <a:pt x="7200" y="1"/>
                      <a:pt x="70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48" name="Google Shape;748;p29"/>
              <p:cNvSpPr/>
              <p:nvPr/>
            </p:nvSpPr>
            <p:spPr>
              <a:xfrm>
                <a:off x="6425073" y="2619957"/>
                <a:ext cx="1015318" cy="332787"/>
              </a:xfrm>
              <a:custGeom>
                <a:avLst/>
                <a:gdLst/>
                <a:ahLst/>
                <a:cxnLst/>
                <a:rect l="l" t="t" r="r" b="b"/>
                <a:pathLst>
                  <a:path w="11856" h="3886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9" y="309"/>
                      <a:pt x="109" y="615"/>
                      <a:pt x="289" y="868"/>
                    </a:cubicBezTo>
                    <a:cubicBezTo>
                      <a:pt x="578" y="1249"/>
                      <a:pt x="1066" y="1476"/>
                      <a:pt x="1547" y="1476"/>
                    </a:cubicBezTo>
                    <a:cubicBezTo>
                      <a:pt x="1729" y="1476"/>
                      <a:pt x="1910" y="1444"/>
                      <a:pt x="2079" y="1374"/>
                    </a:cubicBezTo>
                    <a:lnTo>
                      <a:pt x="2079" y="1374"/>
                    </a:lnTo>
                    <a:cubicBezTo>
                      <a:pt x="2024" y="2422"/>
                      <a:pt x="2657" y="3525"/>
                      <a:pt x="3669" y="3814"/>
                    </a:cubicBezTo>
                    <a:cubicBezTo>
                      <a:pt x="3826" y="3863"/>
                      <a:pt x="3988" y="3885"/>
                      <a:pt x="4152" y="3885"/>
                    </a:cubicBezTo>
                    <a:cubicBezTo>
                      <a:pt x="5026" y="3885"/>
                      <a:pt x="5922" y="3233"/>
                      <a:pt x="5983" y="2350"/>
                    </a:cubicBezTo>
                    <a:cubicBezTo>
                      <a:pt x="6344" y="2964"/>
                      <a:pt x="6940" y="3434"/>
                      <a:pt x="7645" y="3579"/>
                    </a:cubicBezTo>
                    <a:cubicBezTo>
                      <a:pt x="7773" y="3606"/>
                      <a:pt x="7903" y="3619"/>
                      <a:pt x="8034" y="3619"/>
                    </a:cubicBezTo>
                    <a:cubicBezTo>
                      <a:pt x="8609" y="3619"/>
                      <a:pt x="9189" y="3366"/>
                      <a:pt x="9542" y="2911"/>
                    </a:cubicBezTo>
                    <a:cubicBezTo>
                      <a:pt x="9995" y="2314"/>
                      <a:pt x="9940" y="1555"/>
                      <a:pt x="9542" y="959"/>
                    </a:cubicBezTo>
                    <a:lnTo>
                      <a:pt x="9542" y="959"/>
                    </a:lnTo>
                    <a:cubicBezTo>
                      <a:pt x="9941" y="1009"/>
                      <a:pt x="10331" y="1179"/>
                      <a:pt x="10730" y="1179"/>
                    </a:cubicBezTo>
                    <a:cubicBezTo>
                      <a:pt x="10910" y="1179"/>
                      <a:pt x="11092" y="1144"/>
                      <a:pt x="11277" y="1049"/>
                    </a:cubicBezTo>
                    <a:cubicBezTo>
                      <a:pt x="11530" y="904"/>
                      <a:pt x="11729" y="651"/>
                      <a:pt x="11855" y="381"/>
                    </a:cubicBezTo>
                    <a:lnTo>
                      <a:pt x="11855" y="381"/>
                    </a:lnTo>
                    <a:cubicBezTo>
                      <a:pt x="11585" y="434"/>
                      <a:pt x="11332" y="489"/>
                      <a:pt x="11060" y="525"/>
                    </a:cubicBezTo>
                    <a:cubicBezTo>
                      <a:pt x="10950" y="533"/>
                      <a:pt x="10839" y="537"/>
                      <a:pt x="10728" y="537"/>
                    </a:cubicBezTo>
                    <a:cubicBezTo>
                      <a:pt x="10056" y="537"/>
                      <a:pt x="9380" y="392"/>
                      <a:pt x="8838" y="19"/>
                    </a:cubicBezTo>
                    <a:lnTo>
                      <a:pt x="8838" y="19"/>
                    </a:lnTo>
                    <a:cubicBezTo>
                      <a:pt x="8891" y="525"/>
                      <a:pt x="8802" y="1068"/>
                      <a:pt x="8585" y="1537"/>
                    </a:cubicBezTo>
                    <a:cubicBezTo>
                      <a:pt x="8440" y="1880"/>
                      <a:pt x="8187" y="2224"/>
                      <a:pt x="7807" y="2314"/>
                    </a:cubicBezTo>
                    <a:cubicBezTo>
                      <a:pt x="7730" y="2337"/>
                      <a:pt x="7650" y="2348"/>
                      <a:pt x="7570" y="2348"/>
                    </a:cubicBezTo>
                    <a:cubicBezTo>
                      <a:pt x="7275" y="2348"/>
                      <a:pt x="6973" y="2202"/>
                      <a:pt x="6759" y="1989"/>
                    </a:cubicBezTo>
                    <a:cubicBezTo>
                      <a:pt x="6470" y="1718"/>
                      <a:pt x="6289" y="1374"/>
                      <a:pt x="6127" y="1031"/>
                    </a:cubicBezTo>
                    <a:cubicBezTo>
                      <a:pt x="6036" y="1465"/>
                      <a:pt x="5928" y="1916"/>
                      <a:pt x="5657" y="2260"/>
                    </a:cubicBezTo>
                    <a:cubicBezTo>
                      <a:pt x="5459" y="2496"/>
                      <a:pt x="5149" y="2664"/>
                      <a:pt x="4852" y="2664"/>
                    </a:cubicBezTo>
                    <a:cubicBezTo>
                      <a:pt x="4716" y="2664"/>
                      <a:pt x="4583" y="2629"/>
                      <a:pt x="4465" y="2549"/>
                    </a:cubicBezTo>
                    <a:cubicBezTo>
                      <a:pt x="4157" y="2350"/>
                      <a:pt x="4067" y="1952"/>
                      <a:pt x="4067" y="1591"/>
                    </a:cubicBezTo>
                    <a:cubicBezTo>
                      <a:pt x="4048" y="1230"/>
                      <a:pt x="4103" y="868"/>
                      <a:pt x="4012" y="525"/>
                    </a:cubicBezTo>
                    <a:cubicBezTo>
                      <a:pt x="3487" y="778"/>
                      <a:pt x="2903" y="905"/>
                      <a:pt x="2316" y="905"/>
                    </a:cubicBezTo>
                    <a:cubicBezTo>
                      <a:pt x="1773" y="905"/>
                      <a:pt x="1227" y="796"/>
                      <a:pt x="723" y="579"/>
                    </a:cubicBezTo>
                    <a:cubicBezTo>
                      <a:pt x="380" y="434"/>
                      <a:pt x="200" y="217"/>
                      <a:pt x="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49" name="Google Shape;749;p29"/>
              <p:cNvSpPr/>
              <p:nvPr/>
            </p:nvSpPr>
            <p:spPr>
              <a:xfrm>
                <a:off x="6406489" y="2306867"/>
                <a:ext cx="1070983" cy="648019"/>
              </a:xfrm>
              <a:custGeom>
                <a:avLst/>
                <a:gdLst/>
                <a:ahLst/>
                <a:cxnLst/>
                <a:rect l="l" t="t" r="r" b="b"/>
                <a:pathLst>
                  <a:path w="12506" h="7567" extrusionOk="0">
                    <a:moveTo>
                      <a:pt x="7409" y="221"/>
                    </a:moveTo>
                    <a:cubicBezTo>
                      <a:pt x="8027" y="221"/>
                      <a:pt x="8598" y="655"/>
                      <a:pt x="8855" y="1218"/>
                    </a:cubicBezTo>
                    <a:cubicBezTo>
                      <a:pt x="9036" y="1579"/>
                      <a:pt x="9072" y="2013"/>
                      <a:pt x="9019" y="2410"/>
                    </a:cubicBezTo>
                    <a:cubicBezTo>
                      <a:pt x="9005" y="2490"/>
                      <a:pt x="9070" y="2570"/>
                      <a:pt x="9142" y="2570"/>
                    </a:cubicBezTo>
                    <a:cubicBezTo>
                      <a:pt x="9167" y="2570"/>
                      <a:pt x="9193" y="2560"/>
                      <a:pt x="9217" y="2536"/>
                    </a:cubicBezTo>
                    <a:cubicBezTo>
                      <a:pt x="9597" y="2139"/>
                      <a:pt x="10067" y="1832"/>
                      <a:pt x="10626" y="1724"/>
                    </a:cubicBezTo>
                    <a:cubicBezTo>
                      <a:pt x="10707" y="1711"/>
                      <a:pt x="10789" y="1704"/>
                      <a:pt x="10872" y="1704"/>
                    </a:cubicBezTo>
                    <a:cubicBezTo>
                      <a:pt x="11252" y="1704"/>
                      <a:pt x="11636" y="1845"/>
                      <a:pt x="11874" y="2157"/>
                    </a:cubicBezTo>
                    <a:cubicBezTo>
                      <a:pt x="12127" y="2500"/>
                      <a:pt x="12217" y="2953"/>
                      <a:pt x="12127" y="3367"/>
                    </a:cubicBezTo>
                    <a:cubicBezTo>
                      <a:pt x="12036" y="3820"/>
                      <a:pt x="11747" y="4163"/>
                      <a:pt x="11332" y="4362"/>
                    </a:cubicBezTo>
                    <a:cubicBezTo>
                      <a:pt x="11078" y="4489"/>
                      <a:pt x="10786" y="4553"/>
                      <a:pt x="10494" y="4553"/>
                    </a:cubicBezTo>
                    <a:cubicBezTo>
                      <a:pt x="10248" y="4553"/>
                      <a:pt x="10001" y="4507"/>
                      <a:pt x="9778" y="4416"/>
                    </a:cubicBezTo>
                    <a:cubicBezTo>
                      <a:pt x="9758" y="4406"/>
                      <a:pt x="9738" y="4402"/>
                      <a:pt x="9720" y="4402"/>
                    </a:cubicBezTo>
                    <a:cubicBezTo>
                      <a:pt x="9635" y="4402"/>
                      <a:pt x="9571" y="4490"/>
                      <a:pt x="9614" y="4579"/>
                    </a:cubicBezTo>
                    <a:cubicBezTo>
                      <a:pt x="9904" y="5211"/>
                      <a:pt x="9687" y="5989"/>
                      <a:pt x="9200" y="6458"/>
                    </a:cubicBezTo>
                    <a:cubicBezTo>
                      <a:pt x="8964" y="6693"/>
                      <a:pt x="8639" y="6837"/>
                      <a:pt x="8296" y="6856"/>
                    </a:cubicBezTo>
                    <a:cubicBezTo>
                      <a:pt x="8268" y="6857"/>
                      <a:pt x="8240" y="6858"/>
                      <a:pt x="8212" y="6858"/>
                    </a:cubicBezTo>
                    <a:cubicBezTo>
                      <a:pt x="7896" y="6858"/>
                      <a:pt x="7584" y="6769"/>
                      <a:pt x="7301" y="6603"/>
                    </a:cubicBezTo>
                    <a:cubicBezTo>
                      <a:pt x="6959" y="6404"/>
                      <a:pt x="6706" y="6097"/>
                      <a:pt x="6597" y="5717"/>
                    </a:cubicBezTo>
                    <a:cubicBezTo>
                      <a:pt x="6581" y="5660"/>
                      <a:pt x="6531" y="5633"/>
                      <a:pt x="6482" y="5633"/>
                    </a:cubicBezTo>
                    <a:cubicBezTo>
                      <a:pt x="6422" y="5633"/>
                      <a:pt x="6362" y="5674"/>
                      <a:pt x="6362" y="5753"/>
                    </a:cubicBezTo>
                    <a:cubicBezTo>
                      <a:pt x="6325" y="6495"/>
                      <a:pt x="5694" y="7126"/>
                      <a:pt x="4971" y="7290"/>
                    </a:cubicBezTo>
                    <a:cubicBezTo>
                      <a:pt x="4856" y="7313"/>
                      <a:pt x="4742" y="7325"/>
                      <a:pt x="4629" y="7325"/>
                    </a:cubicBezTo>
                    <a:cubicBezTo>
                      <a:pt x="4384" y="7325"/>
                      <a:pt x="4145" y="7269"/>
                      <a:pt x="3923" y="7145"/>
                    </a:cubicBezTo>
                    <a:cubicBezTo>
                      <a:pt x="3579" y="6982"/>
                      <a:pt x="3326" y="6693"/>
                      <a:pt x="3145" y="6367"/>
                    </a:cubicBezTo>
                    <a:cubicBezTo>
                      <a:pt x="2947" y="6006"/>
                      <a:pt x="2856" y="5591"/>
                      <a:pt x="2928" y="5175"/>
                    </a:cubicBezTo>
                    <a:cubicBezTo>
                      <a:pt x="2945" y="5094"/>
                      <a:pt x="2888" y="5027"/>
                      <a:pt x="2810" y="5027"/>
                    </a:cubicBezTo>
                    <a:cubicBezTo>
                      <a:pt x="2802" y="5027"/>
                      <a:pt x="2793" y="5028"/>
                      <a:pt x="2783" y="5030"/>
                    </a:cubicBezTo>
                    <a:cubicBezTo>
                      <a:pt x="2536" y="5070"/>
                      <a:pt x="2277" y="5099"/>
                      <a:pt x="2016" y="5099"/>
                    </a:cubicBezTo>
                    <a:cubicBezTo>
                      <a:pt x="1802" y="5099"/>
                      <a:pt x="1586" y="5079"/>
                      <a:pt x="1374" y="5030"/>
                    </a:cubicBezTo>
                    <a:cubicBezTo>
                      <a:pt x="1012" y="4940"/>
                      <a:pt x="670" y="4741"/>
                      <a:pt x="453" y="4434"/>
                    </a:cubicBezTo>
                    <a:cubicBezTo>
                      <a:pt x="253" y="4126"/>
                      <a:pt x="200" y="3765"/>
                      <a:pt x="308" y="3422"/>
                    </a:cubicBezTo>
                    <a:cubicBezTo>
                      <a:pt x="417" y="3061"/>
                      <a:pt x="651" y="2753"/>
                      <a:pt x="976" y="2591"/>
                    </a:cubicBezTo>
                    <a:cubicBezTo>
                      <a:pt x="1230" y="2446"/>
                      <a:pt x="1516" y="2382"/>
                      <a:pt x="1801" y="2382"/>
                    </a:cubicBezTo>
                    <a:cubicBezTo>
                      <a:pt x="1943" y="2382"/>
                      <a:pt x="2086" y="2398"/>
                      <a:pt x="2224" y="2428"/>
                    </a:cubicBezTo>
                    <a:cubicBezTo>
                      <a:pt x="2233" y="2430"/>
                      <a:pt x="2243" y="2431"/>
                      <a:pt x="2253" y="2431"/>
                    </a:cubicBezTo>
                    <a:cubicBezTo>
                      <a:pt x="2318" y="2431"/>
                      <a:pt x="2386" y="2380"/>
                      <a:pt x="2386" y="2302"/>
                    </a:cubicBezTo>
                    <a:cubicBezTo>
                      <a:pt x="2368" y="2175"/>
                      <a:pt x="2368" y="2030"/>
                      <a:pt x="2405" y="1886"/>
                    </a:cubicBezTo>
                    <a:cubicBezTo>
                      <a:pt x="2422" y="1760"/>
                      <a:pt x="2477" y="1633"/>
                      <a:pt x="2549" y="1507"/>
                    </a:cubicBezTo>
                    <a:cubicBezTo>
                      <a:pt x="2675" y="1254"/>
                      <a:pt x="2874" y="1054"/>
                      <a:pt x="3091" y="892"/>
                    </a:cubicBezTo>
                    <a:cubicBezTo>
                      <a:pt x="3347" y="735"/>
                      <a:pt x="3634" y="658"/>
                      <a:pt x="3921" y="658"/>
                    </a:cubicBezTo>
                    <a:cubicBezTo>
                      <a:pt x="4163" y="658"/>
                      <a:pt x="4404" y="712"/>
                      <a:pt x="4627" y="820"/>
                    </a:cubicBezTo>
                    <a:cubicBezTo>
                      <a:pt x="4898" y="946"/>
                      <a:pt x="5151" y="1145"/>
                      <a:pt x="5313" y="1398"/>
                    </a:cubicBezTo>
                    <a:cubicBezTo>
                      <a:pt x="5333" y="1428"/>
                      <a:pt x="5359" y="1442"/>
                      <a:pt x="5385" y="1446"/>
                    </a:cubicBezTo>
                    <a:lnTo>
                      <a:pt x="5385" y="1446"/>
                    </a:lnTo>
                    <a:cubicBezTo>
                      <a:pt x="5397" y="1460"/>
                      <a:pt x="5410" y="1474"/>
                      <a:pt x="5422" y="1488"/>
                    </a:cubicBezTo>
                    <a:cubicBezTo>
                      <a:pt x="5443" y="1499"/>
                      <a:pt x="5470" y="1509"/>
                      <a:pt x="5496" y="1509"/>
                    </a:cubicBezTo>
                    <a:cubicBezTo>
                      <a:pt x="5515" y="1509"/>
                      <a:pt x="5534" y="1503"/>
                      <a:pt x="5549" y="1488"/>
                    </a:cubicBezTo>
                    <a:cubicBezTo>
                      <a:pt x="5964" y="946"/>
                      <a:pt x="6470" y="368"/>
                      <a:pt x="7176" y="242"/>
                    </a:cubicBezTo>
                    <a:cubicBezTo>
                      <a:pt x="7254" y="228"/>
                      <a:pt x="7332" y="221"/>
                      <a:pt x="7409" y="221"/>
                    </a:cubicBezTo>
                    <a:close/>
                    <a:moveTo>
                      <a:pt x="7467" y="0"/>
                    </a:moveTo>
                    <a:cubicBezTo>
                      <a:pt x="7424" y="0"/>
                      <a:pt x="7381" y="2"/>
                      <a:pt x="7337" y="6"/>
                    </a:cubicBezTo>
                    <a:cubicBezTo>
                      <a:pt x="6959" y="25"/>
                      <a:pt x="6597" y="187"/>
                      <a:pt x="6308" y="423"/>
                    </a:cubicBezTo>
                    <a:cubicBezTo>
                      <a:pt x="5979" y="669"/>
                      <a:pt x="5723" y="977"/>
                      <a:pt x="5476" y="1289"/>
                    </a:cubicBezTo>
                    <a:lnTo>
                      <a:pt x="5476" y="1289"/>
                    </a:lnTo>
                    <a:cubicBezTo>
                      <a:pt x="5469" y="1282"/>
                      <a:pt x="5462" y="1275"/>
                      <a:pt x="5455" y="1268"/>
                    </a:cubicBezTo>
                    <a:lnTo>
                      <a:pt x="5455" y="1268"/>
                    </a:lnTo>
                    <a:cubicBezTo>
                      <a:pt x="5311" y="1014"/>
                      <a:pt x="5102" y="794"/>
                      <a:pt x="4844" y="657"/>
                    </a:cubicBezTo>
                    <a:cubicBezTo>
                      <a:pt x="4573" y="495"/>
                      <a:pt x="4265" y="423"/>
                      <a:pt x="3959" y="404"/>
                    </a:cubicBezTo>
                    <a:cubicBezTo>
                      <a:pt x="3326" y="404"/>
                      <a:pt x="2730" y="765"/>
                      <a:pt x="2422" y="1290"/>
                    </a:cubicBezTo>
                    <a:cubicBezTo>
                      <a:pt x="2266" y="1554"/>
                      <a:pt x="2151" y="1860"/>
                      <a:pt x="2134" y="2160"/>
                    </a:cubicBezTo>
                    <a:lnTo>
                      <a:pt x="2134" y="2160"/>
                    </a:lnTo>
                    <a:cubicBezTo>
                      <a:pt x="2024" y="2142"/>
                      <a:pt x="1914" y="2133"/>
                      <a:pt x="1803" y="2133"/>
                    </a:cubicBezTo>
                    <a:cubicBezTo>
                      <a:pt x="1528" y="2133"/>
                      <a:pt x="1254" y="2189"/>
                      <a:pt x="995" y="2302"/>
                    </a:cubicBezTo>
                    <a:cubicBezTo>
                      <a:pt x="615" y="2483"/>
                      <a:pt x="308" y="2808"/>
                      <a:pt x="145" y="3206"/>
                    </a:cubicBezTo>
                    <a:cubicBezTo>
                      <a:pt x="0" y="3584"/>
                      <a:pt x="0" y="4018"/>
                      <a:pt x="181" y="4398"/>
                    </a:cubicBezTo>
                    <a:cubicBezTo>
                      <a:pt x="381" y="4777"/>
                      <a:pt x="742" y="5049"/>
                      <a:pt x="1140" y="5193"/>
                    </a:cubicBezTo>
                    <a:cubicBezTo>
                      <a:pt x="1411" y="5292"/>
                      <a:pt x="1695" y="5329"/>
                      <a:pt x="1984" y="5329"/>
                    </a:cubicBezTo>
                    <a:cubicBezTo>
                      <a:pt x="2212" y="5329"/>
                      <a:pt x="2443" y="5306"/>
                      <a:pt x="2672" y="5274"/>
                    </a:cubicBezTo>
                    <a:lnTo>
                      <a:pt x="2672" y="5274"/>
                    </a:lnTo>
                    <a:cubicBezTo>
                      <a:pt x="2607" y="6056"/>
                      <a:pt x="3013" y="6868"/>
                      <a:pt x="3670" y="7290"/>
                    </a:cubicBezTo>
                    <a:cubicBezTo>
                      <a:pt x="3950" y="7471"/>
                      <a:pt x="4274" y="7567"/>
                      <a:pt x="4607" y="7567"/>
                    </a:cubicBezTo>
                    <a:cubicBezTo>
                      <a:pt x="4704" y="7567"/>
                      <a:pt x="4801" y="7559"/>
                      <a:pt x="4898" y="7543"/>
                    </a:cubicBezTo>
                    <a:cubicBezTo>
                      <a:pt x="5313" y="7488"/>
                      <a:pt x="5711" y="7290"/>
                      <a:pt x="6000" y="7001"/>
                    </a:cubicBezTo>
                    <a:cubicBezTo>
                      <a:pt x="6245" y="6769"/>
                      <a:pt x="6434" y="6473"/>
                      <a:pt x="6530" y="6152"/>
                    </a:cubicBezTo>
                    <a:lnTo>
                      <a:pt x="6530" y="6152"/>
                    </a:lnTo>
                    <a:cubicBezTo>
                      <a:pt x="6867" y="6720"/>
                      <a:pt x="7511" y="7094"/>
                      <a:pt x="8169" y="7109"/>
                    </a:cubicBezTo>
                    <a:cubicBezTo>
                      <a:pt x="8190" y="7110"/>
                      <a:pt x="8212" y="7110"/>
                      <a:pt x="8233" y="7110"/>
                    </a:cubicBezTo>
                    <a:cubicBezTo>
                      <a:pt x="8609" y="7110"/>
                      <a:pt x="8981" y="6968"/>
                      <a:pt x="9272" y="6729"/>
                    </a:cubicBezTo>
                    <a:cubicBezTo>
                      <a:pt x="9578" y="6495"/>
                      <a:pt x="9795" y="6133"/>
                      <a:pt x="9904" y="5772"/>
                    </a:cubicBezTo>
                    <a:cubicBezTo>
                      <a:pt x="10004" y="5428"/>
                      <a:pt x="10014" y="5062"/>
                      <a:pt x="9923" y="4718"/>
                    </a:cubicBezTo>
                    <a:lnTo>
                      <a:pt x="9923" y="4718"/>
                    </a:lnTo>
                    <a:cubicBezTo>
                      <a:pt x="10121" y="4777"/>
                      <a:pt x="10324" y="4807"/>
                      <a:pt x="10526" y="4807"/>
                    </a:cubicBezTo>
                    <a:cubicBezTo>
                      <a:pt x="10775" y="4807"/>
                      <a:pt x="11023" y="4762"/>
                      <a:pt x="11260" y="4669"/>
                    </a:cubicBezTo>
                    <a:cubicBezTo>
                      <a:pt x="11766" y="4488"/>
                      <a:pt x="12181" y="4109"/>
                      <a:pt x="12344" y="3584"/>
                    </a:cubicBezTo>
                    <a:cubicBezTo>
                      <a:pt x="12506" y="3114"/>
                      <a:pt x="12434" y="2572"/>
                      <a:pt x="12181" y="2157"/>
                    </a:cubicBezTo>
                    <a:cubicBezTo>
                      <a:pt x="11910" y="1717"/>
                      <a:pt x="11433" y="1467"/>
                      <a:pt x="10913" y="1467"/>
                    </a:cubicBezTo>
                    <a:cubicBezTo>
                      <a:pt x="10878" y="1467"/>
                      <a:pt x="10843" y="1468"/>
                      <a:pt x="10807" y="1471"/>
                    </a:cubicBezTo>
                    <a:cubicBezTo>
                      <a:pt x="10482" y="1488"/>
                      <a:pt x="10157" y="1596"/>
                      <a:pt x="9867" y="1760"/>
                    </a:cubicBezTo>
                    <a:cubicBezTo>
                      <a:pt x="9659" y="1858"/>
                      <a:pt x="9466" y="1991"/>
                      <a:pt x="9284" y="2139"/>
                    </a:cubicBezTo>
                    <a:lnTo>
                      <a:pt x="9284" y="2139"/>
                    </a:lnTo>
                    <a:cubicBezTo>
                      <a:pt x="9301" y="1433"/>
                      <a:pt x="9029" y="733"/>
                      <a:pt x="8422" y="314"/>
                    </a:cubicBezTo>
                    <a:cubicBezTo>
                      <a:pt x="8150" y="122"/>
                      <a:pt x="7807" y="0"/>
                      <a:pt x="746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750" name="Google Shape;750;p29"/>
            <p:cNvSpPr/>
            <p:nvPr/>
          </p:nvSpPr>
          <p:spPr>
            <a:xfrm rot="2533380" flipH="1">
              <a:off x="4476076" y="2378116"/>
              <a:ext cx="1612808" cy="450509"/>
            </a:xfrm>
            <a:custGeom>
              <a:avLst/>
              <a:gdLst/>
              <a:ahLst/>
              <a:cxnLst/>
              <a:rect l="l" t="t" r="r" b="b"/>
              <a:pathLst>
                <a:path w="22808" h="6371" extrusionOk="0">
                  <a:moveTo>
                    <a:pt x="199" y="0"/>
                  </a:moveTo>
                  <a:cubicBezTo>
                    <a:pt x="1" y="0"/>
                    <a:pt x="1" y="308"/>
                    <a:pt x="199" y="308"/>
                  </a:cubicBezTo>
                  <a:cubicBezTo>
                    <a:pt x="1736" y="344"/>
                    <a:pt x="3271" y="670"/>
                    <a:pt x="4753" y="1121"/>
                  </a:cubicBezTo>
                  <a:cubicBezTo>
                    <a:pt x="6182" y="1537"/>
                    <a:pt x="7591" y="2097"/>
                    <a:pt x="8982" y="2675"/>
                  </a:cubicBezTo>
                  <a:cubicBezTo>
                    <a:pt x="10374" y="3253"/>
                    <a:pt x="11765" y="3868"/>
                    <a:pt x="13175" y="4429"/>
                  </a:cubicBezTo>
                  <a:cubicBezTo>
                    <a:pt x="14603" y="4988"/>
                    <a:pt x="16049" y="5494"/>
                    <a:pt x="17548" y="5856"/>
                  </a:cubicBezTo>
                  <a:cubicBezTo>
                    <a:pt x="18851" y="6177"/>
                    <a:pt x="20210" y="6371"/>
                    <a:pt x="21564" y="6371"/>
                  </a:cubicBezTo>
                  <a:cubicBezTo>
                    <a:pt x="21731" y="6371"/>
                    <a:pt x="21899" y="6368"/>
                    <a:pt x="22066" y="6362"/>
                  </a:cubicBezTo>
                  <a:cubicBezTo>
                    <a:pt x="22247" y="6362"/>
                    <a:pt x="22446" y="6344"/>
                    <a:pt x="22627" y="6325"/>
                  </a:cubicBezTo>
                  <a:cubicBezTo>
                    <a:pt x="22802" y="6325"/>
                    <a:pt x="22807" y="6072"/>
                    <a:pt x="22643" y="6072"/>
                  </a:cubicBezTo>
                  <a:cubicBezTo>
                    <a:pt x="22638" y="6072"/>
                    <a:pt x="22632" y="6072"/>
                    <a:pt x="22627" y="6072"/>
                  </a:cubicBezTo>
                  <a:cubicBezTo>
                    <a:pt x="22309" y="6095"/>
                    <a:pt x="21991" y="6106"/>
                    <a:pt x="21672" y="6106"/>
                  </a:cubicBezTo>
                  <a:cubicBezTo>
                    <a:pt x="20468" y="6106"/>
                    <a:pt x="19262" y="5951"/>
                    <a:pt x="18090" y="5694"/>
                  </a:cubicBezTo>
                  <a:cubicBezTo>
                    <a:pt x="16591" y="5368"/>
                    <a:pt x="15126" y="4880"/>
                    <a:pt x="13699" y="4337"/>
                  </a:cubicBezTo>
                  <a:cubicBezTo>
                    <a:pt x="12290" y="3778"/>
                    <a:pt x="10898" y="3164"/>
                    <a:pt x="9488" y="2566"/>
                  </a:cubicBezTo>
                  <a:cubicBezTo>
                    <a:pt x="8114" y="1988"/>
                    <a:pt x="6724" y="1410"/>
                    <a:pt x="5278" y="959"/>
                  </a:cubicBezTo>
                  <a:cubicBezTo>
                    <a:pt x="3832" y="506"/>
                    <a:pt x="2314" y="145"/>
                    <a:pt x="796" y="36"/>
                  </a:cubicBezTo>
                  <a:cubicBezTo>
                    <a:pt x="597" y="19"/>
                    <a:pt x="399" y="0"/>
                    <a:pt x="1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51" name="Google Shape;751;p29"/>
            <p:cNvSpPr/>
            <p:nvPr/>
          </p:nvSpPr>
          <p:spPr>
            <a:xfrm>
              <a:off x="4271700" y="1698900"/>
              <a:ext cx="457200" cy="457200"/>
            </a:xfrm>
            <a:prstGeom prst="ellipse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52" name="Google Shape;752;p29"/>
            <p:cNvSpPr/>
            <p:nvPr/>
          </p:nvSpPr>
          <p:spPr>
            <a:xfrm>
              <a:off x="5840238" y="3068538"/>
              <a:ext cx="457200" cy="457200"/>
            </a:xfrm>
            <a:prstGeom prst="ellipse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53" name="Google Shape;753;p29"/>
            <p:cNvSpPr/>
            <p:nvPr/>
          </p:nvSpPr>
          <p:spPr>
            <a:xfrm>
              <a:off x="3290375" y="2731163"/>
              <a:ext cx="457200" cy="457200"/>
            </a:xfrm>
            <a:prstGeom prst="ellipse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54" name="Google Shape;754;p29"/>
            <p:cNvSpPr/>
            <p:nvPr/>
          </p:nvSpPr>
          <p:spPr>
            <a:xfrm>
              <a:off x="2212975" y="4069088"/>
              <a:ext cx="457200" cy="457200"/>
            </a:xfrm>
            <a:prstGeom prst="ellipse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47" name="Graphic 2">
            <a:extLst>
              <a:ext uri="{FF2B5EF4-FFF2-40B4-BE49-F238E27FC236}">
                <a16:creationId xmlns:a16="http://schemas.microsoft.com/office/drawing/2014/main" xmlns="" id="{90220155-8E94-499B-9674-98BC45249B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127BF424-594B-44F9-A4AC-C9683E8EF5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372300B5-501F-4CEE-B501-916A769C8B2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raphic 2">
            <a:extLst>
              <a:ext uri="{FF2B5EF4-FFF2-40B4-BE49-F238E27FC236}">
                <a16:creationId xmlns:a16="http://schemas.microsoft.com/office/drawing/2014/main" xmlns="" id="{9B98EC3E-EE00-4AFB-9E7D-A4745628D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78191C61-DAA7-4966-8E04-5257F68EF4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2FC5BB99-1FCE-4D36-9494-529677979A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F6A389AC-26D4-43AA-9DC3-7AC15E432D4A}"/>
              </a:ext>
            </a:extLst>
          </p:cNvPr>
          <p:cNvSpPr/>
          <p:nvPr/>
        </p:nvSpPr>
        <p:spPr>
          <a:xfrm>
            <a:off x="10834549" y="2413992"/>
            <a:ext cx="50550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200" b="1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 film va videodarslardan foydalanishning </a:t>
            </a:r>
            <a:r>
              <a:rPr lang="en-US" sz="3200" b="1" dirty="0" err="1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r>
              <a:rPr lang="uz-Latn-UZ" sz="3200" b="1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keltirilgan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0540108-733A-44D0-AB63-BE9B419FC7DA}"/>
              </a:ext>
            </a:extLst>
          </p:cNvPr>
          <p:cNvSpPr/>
          <p:nvPr/>
        </p:nvSpPr>
        <p:spPr>
          <a:xfrm>
            <a:off x="2465968" y="3952875"/>
            <a:ext cx="3432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Vizual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EAB4382-5F93-4FF2-B118-96552B2DA2D3}"/>
              </a:ext>
            </a:extLst>
          </p:cNvPr>
          <p:cNvSpPr/>
          <p:nvPr/>
        </p:nvSpPr>
        <p:spPr>
          <a:xfrm>
            <a:off x="2444750" y="4969482"/>
            <a:ext cx="35413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Shaxsiylashtirish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137F628-2301-439E-8F53-83167F8D32B6}"/>
              </a:ext>
            </a:extLst>
          </p:cNvPr>
          <p:cNvSpPr/>
          <p:nvPr/>
        </p:nvSpPr>
        <p:spPr>
          <a:xfrm>
            <a:off x="2444750" y="5983888"/>
            <a:ext cx="38956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Qiziqishini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shirish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Облачко с текстом: прямоугольное 8">
            <a:extLst>
              <a:ext uri="{FF2B5EF4-FFF2-40B4-BE49-F238E27FC236}">
                <a16:creationId xmlns:a16="http://schemas.microsoft.com/office/drawing/2014/main" xmlns="" id="{59ECCB1A-384D-437D-8C39-73C22B2943D7}"/>
              </a:ext>
            </a:extLst>
          </p:cNvPr>
          <p:cNvSpPr/>
          <p:nvPr/>
        </p:nvSpPr>
        <p:spPr>
          <a:xfrm>
            <a:off x="10750550" y="1834020"/>
            <a:ext cx="5170845" cy="3677923"/>
          </a:xfrm>
          <a:prstGeom prst="wedgeRectCallout">
            <a:avLst>
              <a:gd name="adj1" fmla="val -76502"/>
              <a:gd name="adj2" fmla="val -1588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процесс 9">
            <a:extLst>
              <a:ext uri="{FF2B5EF4-FFF2-40B4-BE49-F238E27FC236}">
                <a16:creationId xmlns:a16="http://schemas.microsoft.com/office/drawing/2014/main" xmlns="" id="{56F1B73E-2B3B-4791-A8B4-ED2AB781863C}"/>
              </a:ext>
            </a:extLst>
          </p:cNvPr>
          <p:cNvSpPr/>
          <p:nvPr/>
        </p:nvSpPr>
        <p:spPr>
          <a:xfrm>
            <a:off x="2074505" y="3164488"/>
            <a:ext cx="7250136" cy="5638800"/>
          </a:xfrm>
          <a:prstGeom prst="flowChartProcess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TARIX HAQIDA QIZIQARLI FAKTLAR…">
            <a:extLst>
              <a:ext uri="{FF2B5EF4-FFF2-40B4-BE49-F238E27FC236}">
                <a16:creationId xmlns:a16="http://schemas.microsoft.com/office/drawing/2014/main" xmlns="" id="{D8E820F1-9749-4F87-AE0B-8354D3939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49" y="6271038"/>
            <a:ext cx="5139095" cy="3340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B9AADA65-AD46-4910-A242-B16AA683489C}"/>
              </a:ext>
            </a:extLst>
          </p:cNvPr>
          <p:cNvSpPr/>
          <p:nvPr/>
        </p:nvSpPr>
        <p:spPr>
          <a:xfrm>
            <a:off x="2465968" y="6998293"/>
            <a:ext cx="51603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658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raphic 2">
            <a:extLst>
              <a:ext uri="{FF2B5EF4-FFF2-40B4-BE49-F238E27FC236}">
                <a16:creationId xmlns:a16="http://schemas.microsoft.com/office/drawing/2014/main" xmlns="" id="{9B98EC3E-EE00-4AFB-9E7D-A4745628D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78191C61-DAA7-4966-8E04-5257F68EF4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2FC5BB99-1FCE-4D36-9494-529677979A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DE71916-F0D7-4080-9AD8-946CFA3A93E8}"/>
              </a:ext>
            </a:extLst>
          </p:cNvPr>
          <p:cNvSpPr/>
          <p:nvPr/>
        </p:nvSpPr>
        <p:spPr>
          <a:xfrm>
            <a:off x="777279" y="1819275"/>
            <a:ext cx="4984752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z-Cyrl-UZ" sz="28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Oldin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nima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`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lgan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?” </a:t>
            </a:r>
            <a:r>
              <a:rPr lang="ru-RU"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texnikasi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tarix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darslarida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oshiriladi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55312B7-8500-45D8-A6B9-D4C8E12DD96F}"/>
              </a:ext>
            </a:extLst>
          </p:cNvPr>
          <p:cNvSpPr/>
          <p:nvPr/>
        </p:nvSpPr>
        <p:spPr>
          <a:xfrm>
            <a:off x="5873751" y="3537883"/>
            <a:ext cx="4378918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2400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 texnika o'quvchilarga tarixiy voqealar, shaxslar va davrlar o'rtasidagi bog'lanishlarni aniqlashga yordam beradi.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3312825-D1C0-4A2F-B4FE-C870E47D4F31}"/>
              </a:ext>
            </a:extLst>
          </p:cNvPr>
          <p:cNvSpPr/>
          <p:nvPr/>
        </p:nvSpPr>
        <p:spPr>
          <a:xfrm>
            <a:off x="10369550" y="5629275"/>
            <a:ext cx="3657601" cy="1785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2200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O'quvchilarga "Oldin nima bo'lgan?" degan savolni berish orqali voqealar ketma-ketligini aniqlashga undang.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D26DD5BF-D1F6-4FE2-A985-5D2BF63D3377}"/>
              </a:ext>
            </a:extLst>
          </p:cNvPr>
          <p:cNvSpPr/>
          <p:nvPr/>
        </p:nvSpPr>
        <p:spPr>
          <a:xfrm>
            <a:off x="14255750" y="7945815"/>
            <a:ext cx="3429000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2400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Masalan, "Qanday voqealar Birinchi jahon urushidan oldin sodir bo'lgan?"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14558B85-4F00-4A90-9D12-4F6AAA8E4F19}"/>
              </a:ext>
            </a:extLst>
          </p:cNvPr>
          <p:cNvCxnSpPr/>
          <p:nvPr/>
        </p:nvCxnSpPr>
        <p:spPr>
          <a:xfrm>
            <a:off x="777279" y="3419475"/>
            <a:ext cx="49847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9E17EC50-3573-409F-9493-BD69C0FDF7FF}"/>
              </a:ext>
            </a:extLst>
          </p:cNvPr>
          <p:cNvCxnSpPr>
            <a:cxnSpLocks/>
          </p:cNvCxnSpPr>
          <p:nvPr/>
        </p:nvCxnSpPr>
        <p:spPr>
          <a:xfrm>
            <a:off x="5762031" y="5629275"/>
            <a:ext cx="437891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xmlns="" id="{F43D0C41-88D0-4DFE-A85B-1A362A641DA2}"/>
              </a:ext>
            </a:extLst>
          </p:cNvPr>
          <p:cNvCxnSpPr>
            <a:cxnSpLocks/>
          </p:cNvCxnSpPr>
          <p:nvPr/>
        </p:nvCxnSpPr>
        <p:spPr>
          <a:xfrm>
            <a:off x="10140950" y="7534275"/>
            <a:ext cx="40386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D8DAC5E0-43D9-4496-9EC0-E63E649E4D63}"/>
              </a:ext>
            </a:extLst>
          </p:cNvPr>
          <p:cNvCxnSpPr>
            <a:cxnSpLocks/>
          </p:cNvCxnSpPr>
          <p:nvPr/>
        </p:nvCxnSpPr>
        <p:spPr>
          <a:xfrm>
            <a:off x="14184875" y="9667875"/>
            <a:ext cx="349987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8D449D43-DB73-4980-8ED4-196CCA143E93}"/>
              </a:ext>
            </a:extLst>
          </p:cNvPr>
          <p:cNvCxnSpPr/>
          <p:nvPr/>
        </p:nvCxnSpPr>
        <p:spPr>
          <a:xfrm>
            <a:off x="5762031" y="3419475"/>
            <a:ext cx="0" cy="22098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8DC46857-D853-4A3A-A1F2-F8600253179D}"/>
              </a:ext>
            </a:extLst>
          </p:cNvPr>
          <p:cNvCxnSpPr>
            <a:cxnSpLocks/>
          </p:cNvCxnSpPr>
          <p:nvPr/>
        </p:nvCxnSpPr>
        <p:spPr>
          <a:xfrm>
            <a:off x="10140950" y="5629275"/>
            <a:ext cx="0" cy="19050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2327DFBA-FB38-46E5-AA2F-DD36843CE034}"/>
              </a:ext>
            </a:extLst>
          </p:cNvPr>
          <p:cNvCxnSpPr/>
          <p:nvPr/>
        </p:nvCxnSpPr>
        <p:spPr>
          <a:xfrm>
            <a:off x="14108675" y="7519005"/>
            <a:ext cx="0" cy="22098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xmlns="" id="{1B54562D-78AA-4349-9DC5-C300F05E0B47}"/>
              </a:ext>
            </a:extLst>
          </p:cNvPr>
          <p:cNvCxnSpPr>
            <a:cxnSpLocks/>
          </p:cNvCxnSpPr>
          <p:nvPr/>
        </p:nvCxnSpPr>
        <p:spPr>
          <a:xfrm>
            <a:off x="5990631" y="3390285"/>
            <a:ext cx="437891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xmlns="" id="{2B3FF23C-B65F-481C-BCB6-BB90ABCA7D17}"/>
              </a:ext>
            </a:extLst>
          </p:cNvPr>
          <p:cNvCxnSpPr>
            <a:cxnSpLocks/>
          </p:cNvCxnSpPr>
          <p:nvPr/>
        </p:nvCxnSpPr>
        <p:spPr>
          <a:xfrm>
            <a:off x="10369550" y="5295285"/>
            <a:ext cx="40386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xmlns="" id="{9E074230-BEFF-4B4E-B23E-15209266606D}"/>
              </a:ext>
            </a:extLst>
          </p:cNvPr>
          <p:cNvCxnSpPr>
            <a:cxnSpLocks/>
          </p:cNvCxnSpPr>
          <p:nvPr/>
        </p:nvCxnSpPr>
        <p:spPr>
          <a:xfrm>
            <a:off x="5990631" y="1819275"/>
            <a:ext cx="0" cy="157101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xmlns="" id="{2867DC80-B5F3-4A16-8F71-C0D356A16888}"/>
              </a:ext>
            </a:extLst>
          </p:cNvPr>
          <p:cNvCxnSpPr>
            <a:cxnSpLocks/>
          </p:cNvCxnSpPr>
          <p:nvPr/>
        </p:nvCxnSpPr>
        <p:spPr>
          <a:xfrm>
            <a:off x="10369550" y="3390285"/>
            <a:ext cx="0" cy="19050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xmlns="" id="{06B2D421-69B4-436F-9EA5-D9CF6FA9C27D}"/>
              </a:ext>
            </a:extLst>
          </p:cNvPr>
          <p:cNvCxnSpPr/>
          <p:nvPr/>
        </p:nvCxnSpPr>
        <p:spPr>
          <a:xfrm>
            <a:off x="14337275" y="5280015"/>
            <a:ext cx="0" cy="22098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5EF9EB72-FC03-4412-BC83-C450121B10B2}"/>
              </a:ext>
            </a:extLst>
          </p:cNvPr>
          <p:cNvCxnSpPr>
            <a:cxnSpLocks/>
          </p:cNvCxnSpPr>
          <p:nvPr/>
        </p:nvCxnSpPr>
        <p:spPr>
          <a:xfrm>
            <a:off x="14337275" y="7489815"/>
            <a:ext cx="3347475" cy="2919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28-iyul – Birinchi jahon urushi boshlangan kun. Sabablar va ilk  to'qnashuvlar — Daryo Yangiliklari">
            <a:extLst>
              <a:ext uri="{FF2B5EF4-FFF2-40B4-BE49-F238E27FC236}">
                <a16:creationId xmlns:a16="http://schemas.microsoft.com/office/drawing/2014/main" xmlns="" id="{9F1EDF7B-DADA-4351-9E59-56D0C7866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91" y="6984945"/>
            <a:ext cx="3686103" cy="245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irinchi Jahon urushi - Vikipediya">
            <a:extLst>
              <a:ext uri="{FF2B5EF4-FFF2-40B4-BE49-F238E27FC236}">
                <a16:creationId xmlns:a16="http://schemas.microsoft.com/office/drawing/2014/main" xmlns="" id="{0CDB87F9-900A-4AC0-A84B-A2B3D8E1F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685" y="4642194"/>
            <a:ext cx="3338144" cy="3338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irinchi jahon urushi">
            <a:extLst>
              <a:ext uri="{FF2B5EF4-FFF2-40B4-BE49-F238E27FC236}">
                <a16:creationId xmlns:a16="http://schemas.microsoft.com/office/drawing/2014/main" xmlns="" id="{5B7AB385-D381-4585-8803-2DC8A0A0B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9765" y="8438039"/>
            <a:ext cx="2666999" cy="200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avol bormi? Bemalol">
            <a:extLst>
              <a:ext uri="{FF2B5EF4-FFF2-40B4-BE49-F238E27FC236}">
                <a16:creationId xmlns:a16="http://schemas.microsoft.com/office/drawing/2014/main" xmlns="" id="{0E36A244-9570-48E6-97E5-50503D478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4" y="1435364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Mantiqiy savollar (javoblari bilan) - barcha uchun mos 77+ savol to'plami">
            <a:extLst>
              <a:ext uri="{FF2B5EF4-FFF2-40B4-BE49-F238E27FC236}">
                <a16:creationId xmlns:a16="http://schemas.microsoft.com/office/drawing/2014/main" xmlns="" id="{F5621AAE-10DE-4CEA-9ACE-DD21912DB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284" y="3370928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oh.uz - SAVOL-JAVOB">
            <a:extLst>
              <a:ext uri="{FF2B5EF4-FFF2-40B4-BE49-F238E27FC236}">
                <a16:creationId xmlns:a16="http://schemas.microsoft.com/office/drawing/2014/main" xmlns="" id="{50EF42CE-7F19-4AFB-9C59-7BE9DEAAA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1870" y="5395591"/>
            <a:ext cx="3055623" cy="183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196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6" name="Google Shape;1686;p50"/>
          <p:cNvSpPr txBox="1">
            <a:spLocks noGrp="1"/>
          </p:cNvSpPr>
          <p:nvPr>
            <p:ph type="ctrTitle"/>
          </p:nvPr>
        </p:nvSpPr>
        <p:spPr>
          <a:xfrm>
            <a:off x="234951" y="1805115"/>
            <a:ext cx="16573594" cy="990936"/>
          </a:xfrm>
          <a:prstGeom prst="rect">
            <a:avLst/>
          </a:prstGeom>
        </p:spPr>
        <p:txBody>
          <a:bodyPr spcFirstLastPara="1" vert="horz" wrap="square" lIns="179925" tIns="179925" rIns="179925" bIns="1799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Latn-UZ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 fikrlashni oddiy fikrlashdan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fanidagi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farqi </a:t>
            </a:r>
            <a:endParaRPr sz="4000" b="1" dirty="0">
              <a:solidFill>
                <a:srgbClr val="002060"/>
              </a:solidFill>
              <a:latin typeface="Arial" panose="020B0604020202020204" pitchFamily="34" charset="0"/>
              <a:ea typeface="Fira Sans Extra Condensed"/>
              <a:cs typeface="Arial" pitchFamily="34" charset="0"/>
              <a:sym typeface="Fira Sans Extra Condensed"/>
            </a:endParaRPr>
          </a:p>
        </p:txBody>
      </p:sp>
      <p:sp>
        <p:nvSpPr>
          <p:cNvPr id="1700" name="Google Shape;1700;p50"/>
          <p:cNvSpPr/>
          <p:nvPr/>
        </p:nvSpPr>
        <p:spPr>
          <a:xfrm>
            <a:off x="7716099" y="4549831"/>
            <a:ext cx="1307401" cy="1307240"/>
          </a:xfrm>
          <a:custGeom>
            <a:avLst/>
            <a:gdLst/>
            <a:ahLst/>
            <a:cxnLst/>
            <a:rect l="l" t="t" r="r" b="b"/>
            <a:pathLst>
              <a:path w="8111" h="8110" extrusionOk="0">
                <a:moveTo>
                  <a:pt x="6983" y="1140"/>
                </a:moveTo>
                <a:cubicBezTo>
                  <a:pt x="8110" y="2267"/>
                  <a:pt x="7722" y="4498"/>
                  <a:pt x="6110" y="6110"/>
                </a:cubicBezTo>
                <a:cubicBezTo>
                  <a:pt x="4498" y="7722"/>
                  <a:pt x="2280" y="8110"/>
                  <a:pt x="1140" y="6970"/>
                </a:cubicBezTo>
                <a:cubicBezTo>
                  <a:pt x="1" y="5843"/>
                  <a:pt x="389" y="3613"/>
                  <a:pt x="2001" y="2001"/>
                </a:cubicBezTo>
                <a:cubicBezTo>
                  <a:pt x="3613" y="388"/>
                  <a:pt x="5844" y="1"/>
                  <a:pt x="6983" y="1140"/>
                </a:cubicBezTo>
                <a:close/>
              </a:path>
            </a:pathLst>
          </a:custGeom>
          <a:solidFill>
            <a:srgbClr val="FFFFFF">
              <a:alpha val="43750"/>
            </a:srgbClr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/>
          </a:p>
        </p:txBody>
      </p:sp>
      <p:sp>
        <p:nvSpPr>
          <p:cNvPr id="1709" name="Google Shape;1709;p50"/>
          <p:cNvSpPr/>
          <p:nvPr/>
        </p:nvSpPr>
        <p:spPr>
          <a:xfrm>
            <a:off x="5269672" y="2935721"/>
            <a:ext cx="6553200" cy="1182291"/>
          </a:xfrm>
          <a:custGeom>
            <a:avLst/>
            <a:gdLst/>
            <a:ahLst/>
            <a:cxnLst/>
            <a:rect l="l" t="t" r="r" b="b"/>
            <a:pathLst>
              <a:path w="17807" h="9941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40"/>
                  <a:pt x="1419" y="9940"/>
                </a:cubicBezTo>
                <a:lnTo>
                  <a:pt x="16401" y="9940"/>
                </a:lnTo>
                <a:cubicBezTo>
                  <a:pt x="17177" y="9940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uz-Latn-UZ" sz="4000" b="1" dirty="0"/>
              <a:t>Voqealarni tushunish darajasi</a:t>
            </a:r>
            <a:endParaRPr sz="3600" b="1" dirty="0"/>
          </a:p>
        </p:txBody>
      </p:sp>
      <p:sp>
        <p:nvSpPr>
          <p:cNvPr id="1717" name="Google Shape;1717;p50"/>
          <p:cNvSpPr txBox="1"/>
          <p:nvPr/>
        </p:nvSpPr>
        <p:spPr>
          <a:xfrm flipH="1">
            <a:off x="764758" y="4089883"/>
            <a:ext cx="4923858" cy="328193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134947" tIns="134947" rIns="134947" bIns="134947" anchor="ctr" anchorCtr="0">
            <a:noAutofit/>
          </a:bodyPr>
          <a:lstStyle/>
          <a:p>
            <a:pPr algn="ctr"/>
            <a:r>
              <a:rPr lang="uz-Latn-UZ" sz="3600" b="1" dirty="0"/>
              <a:t>Oddiy fikrlash:</a:t>
            </a:r>
            <a:endParaRPr lang="en-US" sz="3600" b="1" dirty="0"/>
          </a:p>
          <a:p>
            <a:pPr algn="ctr"/>
            <a:r>
              <a:rPr lang="uz-Latn-UZ" sz="2800" dirty="0"/>
              <a:t>Tarixiy voqealar yoki faktlarni yuzaki qabul qiladi va ularni sabab-oqibat munosabatlarisiz tushunadi.</a:t>
            </a:r>
            <a:endParaRPr sz="2400" b="1" dirty="0"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</p:txBody>
      </p:sp>
      <p:sp>
        <p:nvSpPr>
          <p:cNvPr id="1723" name="Google Shape;1723;p50"/>
          <p:cNvSpPr txBox="1"/>
          <p:nvPr/>
        </p:nvSpPr>
        <p:spPr>
          <a:xfrm flipH="1">
            <a:off x="11327795" y="4230439"/>
            <a:ext cx="5671154" cy="328104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134947" tIns="134947" rIns="134947" bIns="13494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3600" b="1" dirty="0"/>
              <a:t>Mantiqiy fikrlash:</a:t>
            </a:r>
            <a:r>
              <a:rPr lang="en-US" sz="3600" b="1" dirty="0"/>
              <a:t> </a:t>
            </a:r>
          </a:p>
          <a:p>
            <a:pPr algn="ctr">
              <a:buClr>
                <a:srgbClr val="000000"/>
              </a:buClr>
              <a:buSzPts val="1100"/>
            </a:pPr>
            <a:r>
              <a:rPr lang="uz-Latn-UZ" sz="2800" dirty="0"/>
              <a:t>Voqeaning sabab va oqibat munosabatlarini chuqur tahlil qiladi, tarixiy jarayonlarni kengroq kontekstda o‘rganadi.</a:t>
            </a:r>
            <a:endParaRPr sz="2800" b="1" dirty="0"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</p:txBody>
      </p:sp>
      <p:pic>
        <p:nvPicPr>
          <p:cNvPr id="40" name="Graphic 2">
            <a:extLst>
              <a:ext uri="{FF2B5EF4-FFF2-40B4-BE49-F238E27FC236}">
                <a16:creationId xmlns:a16="http://schemas.microsoft.com/office/drawing/2014/main" xmlns="" id="{9B98EC3E-EE00-4AFB-9E7D-A4745628D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78191C61-DAA7-4966-8E04-5257F68EF4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2FC5BB99-1FCE-4D36-9494-529677979A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98" name="Picture 2" descr="Mantiqiy fikrlash darajasini rivojlantirishning 3 ta usuli - Sog'lom  oziq-ovqat">
            <a:extLst>
              <a:ext uri="{FF2B5EF4-FFF2-40B4-BE49-F238E27FC236}">
                <a16:creationId xmlns:a16="http://schemas.microsoft.com/office/drawing/2014/main" xmlns="" id="{73F5A1F9-3ACB-4D0B-9C5C-1F65AFE4E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000" y="4816188"/>
            <a:ext cx="4506412" cy="208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312A7460-9795-43BE-AB4C-4B01456F6AF0}"/>
              </a:ext>
            </a:extLst>
          </p:cNvPr>
          <p:cNvSpPr/>
          <p:nvPr/>
        </p:nvSpPr>
        <p:spPr>
          <a:xfrm>
            <a:off x="1329519" y="7511483"/>
            <a:ext cx="39401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dirty="0"/>
              <a:t>Masalan</a:t>
            </a:r>
            <a:r>
              <a:rPr lang="uz-Latn-UZ" sz="2400" b="1" dirty="0"/>
              <a:t>, </a:t>
            </a:r>
            <a:r>
              <a:rPr lang="uz-Latn-UZ" sz="2400" dirty="0"/>
              <a:t>o‘quvchi shunchaki tarixiy sana yoki hodisani yodlab oladi, lekin bu voqeaning ijtimoiy, iqtisodiy yoki siyosiy oqibatlarini tahlil qilmaydi.</a:t>
            </a:r>
            <a:endParaRPr lang="ru-RU" sz="24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FA15548B-BF20-4B30-A86C-71F7E007CAEC}"/>
              </a:ext>
            </a:extLst>
          </p:cNvPr>
          <p:cNvSpPr/>
          <p:nvPr/>
        </p:nvSpPr>
        <p:spPr>
          <a:xfrm>
            <a:off x="11518200" y="7651556"/>
            <a:ext cx="5290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/>
              <a:t>Masalan</a:t>
            </a:r>
            <a:r>
              <a:rPr lang="es-ES" sz="2800" dirty="0"/>
              <a:t>, Anqara jangining Amir Temur va Usmonli imperiyasiga qanday ta'sir ko‘rsatganini o‘rganadi.</a:t>
            </a:r>
            <a:endParaRPr lang="ru-RU" sz="2800" dirty="0"/>
          </a:p>
        </p:txBody>
      </p:sp>
      <p:pic>
        <p:nvPicPr>
          <p:cNvPr id="4102" name="Picture 6" descr="Sohibqiron Amir Temur faoliyatidagi eng yorqin g'alaba. Ikki buyuk  turkiylar davlati to'qnashgan Anqara jangi — Uzbekistan News | DARYO.UZ">
            <a:extLst>
              <a:ext uri="{FF2B5EF4-FFF2-40B4-BE49-F238E27FC236}">
                <a16:creationId xmlns:a16="http://schemas.microsoft.com/office/drawing/2014/main" xmlns="" id="{A8C2B954-1020-4946-9E63-A8DB97915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86" y="7371813"/>
            <a:ext cx="2933700" cy="241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099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5" name="Google Shape;1685;p50"/>
          <p:cNvSpPr/>
          <p:nvPr/>
        </p:nvSpPr>
        <p:spPr>
          <a:xfrm>
            <a:off x="1606550" y="4377198"/>
            <a:ext cx="5791201" cy="480060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uz-Latn-UZ" sz="4000" b="1" dirty="0"/>
              <a:t>Oddiy fikrlash:</a:t>
            </a:r>
            <a:r>
              <a:rPr lang="uz-Latn-UZ" sz="4000" dirty="0"/>
              <a:t> </a:t>
            </a:r>
            <a:endParaRPr lang="en-US" sz="4000" dirty="0"/>
          </a:p>
          <a:p>
            <a:pPr algn="ctr"/>
            <a:r>
              <a:rPr lang="uz-Latn-UZ" sz="4000" dirty="0"/>
              <a:t>Tarixiy voqealarni bir-biriga bog‘lamasdan ko‘radi. </a:t>
            </a:r>
            <a:endParaRPr lang="en-US" sz="4000" dirty="0"/>
          </a:p>
          <a:p>
            <a:pPr algn="ctr"/>
            <a:endParaRPr lang="en-US" sz="3200" dirty="0"/>
          </a:p>
          <a:p>
            <a:pPr algn="ctr"/>
            <a:r>
              <a:rPr lang="uz-Latn-UZ" sz="3200" dirty="0"/>
              <a:t>Masalan, bir voqeaning boshqa voqea bilan aloqasi haqida o‘ylamaydi.</a:t>
            </a:r>
            <a:endParaRPr sz="2800" dirty="0"/>
          </a:p>
        </p:txBody>
      </p:sp>
      <p:sp>
        <p:nvSpPr>
          <p:cNvPr id="1711" name="Google Shape;1711;p50"/>
          <p:cNvSpPr/>
          <p:nvPr/>
        </p:nvSpPr>
        <p:spPr>
          <a:xfrm>
            <a:off x="4534513" y="2494929"/>
            <a:ext cx="7924799" cy="1307241"/>
          </a:xfrm>
          <a:custGeom>
            <a:avLst/>
            <a:gdLst/>
            <a:ahLst/>
            <a:cxnLst/>
            <a:rect l="l" t="t" r="r" b="b"/>
            <a:pathLst>
              <a:path w="17819" h="9941" extrusionOk="0">
                <a:moveTo>
                  <a:pt x="1418" y="1"/>
                </a:moveTo>
                <a:cubicBezTo>
                  <a:pt x="630" y="1"/>
                  <a:pt x="0" y="631"/>
                  <a:pt x="0" y="1407"/>
                </a:cubicBezTo>
                <a:lnTo>
                  <a:pt x="0" y="8534"/>
                </a:lnTo>
                <a:cubicBezTo>
                  <a:pt x="0" y="9310"/>
                  <a:pt x="630" y="9940"/>
                  <a:pt x="1418" y="9940"/>
                </a:cubicBezTo>
                <a:lnTo>
                  <a:pt x="16400" y="9940"/>
                </a:lnTo>
                <a:cubicBezTo>
                  <a:pt x="17188" y="9940"/>
                  <a:pt x="17819" y="9310"/>
                  <a:pt x="17819" y="8534"/>
                </a:cubicBezTo>
                <a:lnTo>
                  <a:pt x="17819" y="1407"/>
                </a:lnTo>
                <a:cubicBezTo>
                  <a:pt x="17819" y="631"/>
                  <a:pt x="17188" y="1"/>
                  <a:pt x="16400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uz-Latn-UZ" sz="4000" b="1" dirty="0"/>
              <a:t>Sabab-oqibatni tahlil qilish</a:t>
            </a:r>
            <a:endParaRPr sz="3600" b="1" dirty="0"/>
          </a:p>
        </p:txBody>
      </p:sp>
      <p:sp>
        <p:nvSpPr>
          <p:cNvPr id="1720" name="Google Shape;1720;p50"/>
          <p:cNvSpPr txBox="1"/>
          <p:nvPr/>
        </p:nvSpPr>
        <p:spPr>
          <a:xfrm flipH="1">
            <a:off x="9683750" y="4377198"/>
            <a:ext cx="6178421" cy="480060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134947" tIns="134947" rIns="134947" bIns="134947" anchor="ctr" anchorCtr="0">
            <a:noAutofit/>
          </a:bodyPr>
          <a:lstStyle/>
          <a:p>
            <a:pPr algn="ctr"/>
            <a:r>
              <a:rPr lang="uz-Latn-UZ" sz="3800" b="1" dirty="0"/>
              <a:t>Mantiqiy fikrlash:</a:t>
            </a:r>
            <a:r>
              <a:rPr lang="uz-Latn-UZ" sz="3800" dirty="0"/>
              <a:t> </a:t>
            </a:r>
            <a:endParaRPr lang="en-US" sz="3800" dirty="0"/>
          </a:p>
          <a:p>
            <a:pPr algn="ctr"/>
            <a:r>
              <a:rPr lang="uz-Latn-UZ" sz="3800" dirty="0"/>
              <a:t>Sabablar zanjirini aniqlaydi va voqealar orasidagi bog‘liqlikni tushunadi.</a:t>
            </a:r>
            <a:endParaRPr lang="en-US" sz="3800" dirty="0"/>
          </a:p>
          <a:p>
            <a:pPr algn="ctr"/>
            <a:endParaRPr lang="en-US" sz="2000" b="1" dirty="0"/>
          </a:p>
          <a:p>
            <a:pPr algn="ctr"/>
            <a:r>
              <a:rPr lang="uz-Latn-UZ" sz="2800" b="1" dirty="0"/>
              <a:t>Misol:</a:t>
            </a:r>
            <a:r>
              <a:rPr lang="uz-Latn-UZ" sz="2800" dirty="0"/>
              <a:t> "Xristofor Kolumbning 1492-yilda Amerika qit'asini kashf qilishi Yevropada savdo yo‘llarini kengaytirish istagi va Ispaniyaning yangi boyliklar izlash harakatlari bilan bog‘liq bo‘lgan"</a:t>
            </a:r>
            <a:endParaRPr sz="2800" b="1" dirty="0"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</p:txBody>
      </p:sp>
      <p:pic>
        <p:nvPicPr>
          <p:cNvPr id="40" name="Graphic 2">
            <a:extLst>
              <a:ext uri="{FF2B5EF4-FFF2-40B4-BE49-F238E27FC236}">
                <a16:creationId xmlns:a16="http://schemas.microsoft.com/office/drawing/2014/main" xmlns="" id="{9B98EC3E-EE00-4AFB-9E7D-A4745628D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78191C61-DAA7-4966-8E04-5257F68EF4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2FC5BB99-1FCE-4D36-9494-529677979A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54D87A2-B449-4A8E-9D52-4B91340D1F78}"/>
              </a:ext>
            </a:extLst>
          </p:cNvPr>
          <p:cNvSpPr/>
          <p:nvPr/>
        </p:nvSpPr>
        <p:spPr>
          <a:xfrm>
            <a:off x="1496077" y="9177798"/>
            <a:ext cx="6012145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Misol:</a:t>
            </a:r>
            <a:r>
              <a:rPr lang="uz-Latn-UZ" sz="2400" dirty="0">
                <a:latin typeface="Arial" panose="020B0604020202020204" pitchFamily="34" charset="0"/>
                <a:cs typeface="Arial" panose="020B0604020202020204" pitchFamily="34" charset="0"/>
              </a:rPr>
              <a:t> "Xristofor Kolumb Amerika qit'asini 1492-yilda kashf qildi."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886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31B39074-221E-46F6-8A0F-D4FFEE749C7C}"/>
              </a:ext>
            </a:extLst>
          </p:cNvPr>
          <p:cNvSpPr/>
          <p:nvPr/>
        </p:nvSpPr>
        <p:spPr>
          <a:xfrm>
            <a:off x="5455886" y="2030505"/>
            <a:ext cx="822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800" b="1" dirty="0"/>
              <a:t>Voqealarni baholash</a:t>
            </a:r>
            <a:endParaRPr lang="ru-RU" sz="4800" b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5153E0A-D3F3-47E2-856C-641A5503DCD4}"/>
              </a:ext>
            </a:extLst>
          </p:cNvPr>
          <p:cNvSpPr/>
          <p:nvPr/>
        </p:nvSpPr>
        <p:spPr>
          <a:xfrm>
            <a:off x="1734633" y="3107723"/>
            <a:ext cx="1470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Oddiy fikrlash:</a:t>
            </a:r>
            <a:r>
              <a:rPr lang="uz-Latn-UZ" sz="3600" dirty="0">
                <a:latin typeface="Arial" panose="020B0604020202020204" pitchFamily="34" charset="0"/>
                <a:cs typeface="Arial" panose="020B0604020202020204" pitchFamily="34" charset="0"/>
              </a:rPr>
              <a:t> Tarixiy voqealarni faqat faktlar darajasida qabul qiladi. Ular to‘g‘risida chuqurroq fikr yuritilmaydi.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82FB2B0-6DE4-4D8E-966A-043EBA950B5F}"/>
              </a:ext>
            </a:extLst>
          </p:cNvPr>
          <p:cNvSpPr/>
          <p:nvPr/>
        </p:nvSpPr>
        <p:spPr>
          <a:xfrm>
            <a:off x="4402268" y="4431162"/>
            <a:ext cx="100110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Misol:</a:t>
            </a:r>
            <a:r>
              <a:rPr lang="uz-Latn-UZ" sz="2400" dirty="0">
                <a:latin typeface="Arial" panose="020B0604020202020204" pitchFamily="34" charset="0"/>
                <a:cs typeface="Arial" panose="020B0604020202020204" pitchFamily="34" charset="0"/>
              </a:rPr>
              <a:t> "Ikkinchi jahon urushi 1939-yilda boshlandi va 1945-yilda tugadi."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211FC66C-F686-4AFA-AD8B-B28FE31B9890}"/>
              </a:ext>
            </a:extLst>
          </p:cNvPr>
          <p:cNvSpPr/>
          <p:nvPr/>
        </p:nvSpPr>
        <p:spPr>
          <a:xfrm>
            <a:off x="1734632" y="7077075"/>
            <a:ext cx="151119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Mantiqiy fikrlash:</a:t>
            </a:r>
            <a:r>
              <a:rPr lang="uz-Latn-UZ" sz="3600" dirty="0">
                <a:latin typeface="Arial" panose="020B0604020202020204" pitchFamily="34" charset="0"/>
                <a:cs typeface="Arial" panose="020B0604020202020204" pitchFamily="34" charset="0"/>
              </a:rPr>
              <a:t> Voqeaning kontekstini, qatnashchilarning maqsad va motivlarini, shuningdek, voqeaning uzoq muddatli ta'sirini tahlil qiladi.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D946E987-EC68-4302-B624-0AE105357398}"/>
              </a:ext>
            </a:extLst>
          </p:cNvPr>
          <p:cNvSpPr/>
          <p:nvPr/>
        </p:nvSpPr>
        <p:spPr>
          <a:xfrm>
            <a:off x="2876704" y="8510875"/>
            <a:ext cx="127506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Misol:</a:t>
            </a:r>
            <a:r>
              <a:rPr lang="uz-Latn-UZ" sz="2400" dirty="0">
                <a:latin typeface="Arial" panose="020B0604020202020204" pitchFamily="34" charset="0"/>
                <a:cs typeface="Arial" panose="020B0604020202020204" pitchFamily="34" charset="0"/>
              </a:rPr>
              <a:t> "Ikkinchi jahon urushining boshlanishi birinchi jahon urushi natijalaridan kelib chiqqan va Yevropadagi iqtisodiy inqiroz, shuningdek, totalitar rejimlarning kuchayishi bilan bevosita bog‘liq."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Ulug' Vatan urushi va Ikkinchi Jahon urushi haqida ba'zi ma'lumotlar |  Odam.uz - Odamlar uchun veb-sayti">
            <a:extLst>
              <a:ext uri="{FF2B5EF4-FFF2-40B4-BE49-F238E27FC236}">
                <a16:creationId xmlns:a16="http://schemas.microsoft.com/office/drawing/2014/main" xmlns="" id="{8BEBC8A6-5EA3-45F3-B404-F1960D55F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5114164"/>
            <a:ext cx="3087336" cy="174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БИРИНЧИ ЖАҲОН УРУШИ Тўлиқ ХАРИТАДА. #ТарихХаритада - YouTube">
            <a:extLst>
              <a:ext uri="{FF2B5EF4-FFF2-40B4-BE49-F238E27FC236}">
                <a16:creationId xmlns:a16="http://schemas.microsoft.com/office/drawing/2014/main" xmlns="" id="{F5AE2E78-316E-411E-B2A0-DED56743C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791" y="5054298"/>
            <a:ext cx="2401159" cy="1800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2-jahon urushi haqida faktlar | Faktlar va rekordlar">
            <a:extLst>
              <a:ext uri="{FF2B5EF4-FFF2-40B4-BE49-F238E27FC236}">
                <a16:creationId xmlns:a16="http://schemas.microsoft.com/office/drawing/2014/main" xmlns="" id="{9B6B877E-659B-4AFD-818F-2AF32EE11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0016" y="5188292"/>
            <a:ext cx="2809875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303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p25"/>
          <p:cNvSpPr txBox="1">
            <a:spLocks noGrp="1"/>
          </p:cNvSpPr>
          <p:nvPr>
            <p:ph type="title"/>
          </p:nvPr>
        </p:nvSpPr>
        <p:spPr>
          <a:xfrm>
            <a:off x="2961489" y="1537507"/>
            <a:ext cx="1078847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Xronologik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kartochka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andozasi</a:t>
            </a:r>
            <a:endParaRPr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53" name="Google Shape;853;p25"/>
          <p:cNvGrpSpPr/>
          <p:nvPr/>
        </p:nvGrpSpPr>
        <p:grpSpPr>
          <a:xfrm>
            <a:off x="904470" y="2336512"/>
            <a:ext cx="7455929" cy="2214309"/>
            <a:chOff x="459575" y="1014800"/>
            <a:chExt cx="3788475" cy="1125125"/>
          </a:xfrm>
        </p:grpSpPr>
        <p:sp>
          <p:nvSpPr>
            <p:cNvPr id="854" name="Google Shape;854;p25"/>
            <p:cNvSpPr/>
            <p:nvPr/>
          </p:nvSpPr>
          <p:spPr>
            <a:xfrm>
              <a:off x="833450" y="11652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5" name="Google Shape;855;p25"/>
            <p:cNvSpPr/>
            <p:nvPr/>
          </p:nvSpPr>
          <p:spPr>
            <a:xfrm>
              <a:off x="459575" y="1014800"/>
              <a:ext cx="751200" cy="751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56" name="Google Shape;856;p25"/>
            <p:cNvSpPr/>
            <p:nvPr/>
          </p:nvSpPr>
          <p:spPr>
            <a:xfrm rot="10800000">
              <a:off x="459650" y="1766075"/>
              <a:ext cx="373800" cy="373800"/>
            </a:xfrm>
            <a:prstGeom prst="rtTriangle">
              <a:avLst/>
            </a:prstGeom>
            <a:solidFill>
              <a:srgbClr val="81995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8" name="Google Shape;858;p25"/>
            <p:cNvSpPr txBox="1"/>
            <p:nvPr/>
          </p:nvSpPr>
          <p:spPr>
            <a:xfrm>
              <a:off x="1380478" y="13523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ru-RU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</a:t>
              </a:r>
              <a:r>
                <a:rPr lang="ru-RU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oralig‘i</a:t>
              </a:r>
              <a:r>
                <a:rPr lang="ru-RU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(</a:t>
              </a:r>
              <a:r>
                <a:rPr lang="ru-RU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yillar</a:t>
              </a:r>
              <a:r>
                <a:rPr lang="ru-RU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ru-RU" sz="3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59" name="Google Shape;859;p25"/>
          <p:cNvGrpSpPr/>
          <p:nvPr/>
        </p:nvGrpSpPr>
        <p:grpSpPr>
          <a:xfrm>
            <a:off x="904470" y="4885931"/>
            <a:ext cx="7455929" cy="2214309"/>
            <a:chOff x="459575" y="2310200"/>
            <a:chExt cx="3788475" cy="1125125"/>
          </a:xfrm>
        </p:grpSpPr>
        <p:sp>
          <p:nvSpPr>
            <p:cNvPr id="860" name="Google Shape;860;p25"/>
            <p:cNvSpPr/>
            <p:nvPr/>
          </p:nvSpPr>
          <p:spPr>
            <a:xfrm>
              <a:off x="83345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61" name="Google Shape;861;p25"/>
            <p:cNvSpPr/>
            <p:nvPr/>
          </p:nvSpPr>
          <p:spPr>
            <a:xfrm>
              <a:off x="459575" y="2310200"/>
              <a:ext cx="751200" cy="75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02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62" name="Google Shape;862;p25"/>
            <p:cNvSpPr/>
            <p:nvPr/>
          </p:nvSpPr>
          <p:spPr>
            <a:xfrm rot="10800000">
              <a:off x="459650" y="3061475"/>
              <a:ext cx="373800" cy="373800"/>
            </a:xfrm>
            <a:prstGeom prst="rtTriangle">
              <a:avLst/>
            </a:prstGeom>
            <a:solidFill>
              <a:srgbClr val="112B4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64" name="Google Shape;864;p25"/>
            <p:cNvSpPr txBox="1"/>
            <p:nvPr/>
          </p:nvSpPr>
          <p:spPr>
            <a:xfrm>
              <a:off x="1380478" y="26477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0"/>
              <a:r>
                <a:rPr lang="ru-RU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Voqea</a:t>
              </a:r>
              <a:r>
                <a:rPr lang="ru-RU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nomi</a:t>
              </a:r>
              <a:endParaRPr lang="ru-RU" sz="3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65" name="Google Shape;865;p25"/>
          <p:cNvGrpSpPr/>
          <p:nvPr/>
        </p:nvGrpSpPr>
        <p:grpSpPr>
          <a:xfrm>
            <a:off x="904470" y="7435350"/>
            <a:ext cx="7455929" cy="2214309"/>
            <a:chOff x="459575" y="3605600"/>
            <a:chExt cx="3788475" cy="1125125"/>
          </a:xfrm>
        </p:grpSpPr>
        <p:sp>
          <p:nvSpPr>
            <p:cNvPr id="866" name="Google Shape;866;p25"/>
            <p:cNvSpPr/>
            <p:nvPr/>
          </p:nvSpPr>
          <p:spPr>
            <a:xfrm>
              <a:off x="833450" y="37560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67" name="Google Shape;867;p25"/>
            <p:cNvSpPr/>
            <p:nvPr/>
          </p:nvSpPr>
          <p:spPr>
            <a:xfrm>
              <a:off x="459575" y="3605600"/>
              <a:ext cx="751200" cy="751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03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68" name="Google Shape;868;p25"/>
            <p:cNvSpPr/>
            <p:nvPr/>
          </p:nvSpPr>
          <p:spPr>
            <a:xfrm rot="10800000">
              <a:off x="459650" y="4356875"/>
              <a:ext cx="373800" cy="373800"/>
            </a:xfrm>
            <a:prstGeom prst="rtTriangle">
              <a:avLst/>
            </a:prstGeom>
            <a:solidFill>
              <a:srgbClr val="CAA7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0" name="Google Shape;870;p25"/>
            <p:cNvSpPr txBox="1"/>
            <p:nvPr/>
          </p:nvSpPr>
          <p:spPr>
            <a:xfrm>
              <a:off x="1380478" y="39431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0"/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Hudud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/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yurt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71" name="Google Shape;871;p25"/>
          <p:cNvGrpSpPr/>
          <p:nvPr/>
        </p:nvGrpSpPr>
        <p:grpSpPr>
          <a:xfrm>
            <a:off x="9640177" y="2336512"/>
            <a:ext cx="7455929" cy="2214309"/>
            <a:chOff x="4898325" y="1014800"/>
            <a:chExt cx="3788475" cy="1125125"/>
          </a:xfrm>
        </p:grpSpPr>
        <p:sp>
          <p:nvSpPr>
            <p:cNvPr id="872" name="Google Shape;872;p25"/>
            <p:cNvSpPr/>
            <p:nvPr/>
          </p:nvSpPr>
          <p:spPr>
            <a:xfrm>
              <a:off x="5272200" y="11652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3" name="Google Shape;873;p25"/>
            <p:cNvSpPr/>
            <p:nvPr/>
          </p:nvSpPr>
          <p:spPr>
            <a:xfrm>
              <a:off x="4898325" y="1014800"/>
              <a:ext cx="751200" cy="751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04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74" name="Google Shape;874;p25"/>
            <p:cNvSpPr/>
            <p:nvPr/>
          </p:nvSpPr>
          <p:spPr>
            <a:xfrm rot="10800000">
              <a:off x="4898400" y="1766075"/>
              <a:ext cx="373800" cy="373800"/>
            </a:xfrm>
            <a:prstGeom prst="rtTriangle">
              <a:avLst/>
            </a:prstGeom>
            <a:solidFill>
              <a:srgbClr val="C488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6" name="Google Shape;876;p25"/>
            <p:cNvSpPr txBox="1"/>
            <p:nvPr/>
          </p:nvSpPr>
          <p:spPr>
            <a:xfrm>
              <a:off x="5819228" y="13523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Asosiy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shaxslar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77" name="Google Shape;877;p25"/>
          <p:cNvGrpSpPr/>
          <p:nvPr/>
        </p:nvGrpSpPr>
        <p:grpSpPr>
          <a:xfrm>
            <a:off x="9640177" y="4885931"/>
            <a:ext cx="7455929" cy="2214309"/>
            <a:chOff x="4898325" y="2310200"/>
            <a:chExt cx="3788475" cy="1125125"/>
          </a:xfrm>
        </p:grpSpPr>
        <p:sp>
          <p:nvSpPr>
            <p:cNvPr id="878" name="Google Shape;878;p25"/>
            <p:cNvSpPr/>
            <p:nvPr/>
          </p:nvSpPr>
          <p:spPr>
            <a:xfrm>
              <a:off x="527220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9" name="Google Shape;879;p25"/>
            <p:cNvSpPr/>
            <p:nvPr/>
          </p:nvSpPr>
          <p:spPr>
            <a:xfrm>
              <a:off x="4898325" y="2310200"/>
              <a:ext cx="751200" cy="7512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05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0" name="Google Shape;880;p25"/>
            <p:cNvSpPr/>
            <p:nvPr/>
          </p:nvSpPr>
          <p:spPr>
            <a:xfrm rot="10800000">
              <a:off x="4898400" y="3061475"/>
              <a:ext cx="373800" cy="373800"/>
            </a:xfrm>
            <a:prstGeom prst="rtTriangle">
              <a:avLst/>
            </a:prstGeom>
            <a:solidFill>
              <a:srgbClr val="B98A5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2" name="Google Shape;882;p25"/>
            <p:cNvSpPr txBox="1"/>
            <p:nvPr/>
          </p:nvSpPr>
          <p:spPr>
            <a:xfrm>
              <a:off x="5819228" y="26477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Sabab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/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oqibat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83" name="Google Shape;883;p25"/>
          <p:cNvGrpSpPr/>
          <p:nvPr/>
        </p:nvGrpSpPr>
        <p:grpSpPr>
          <a:xfrm>
            <a:off x="9640177" y="7435350"/>
            <a:ext cx="7455929" cy="2214309"/>
            <a:chOff x="4898325" y="3605600"/>
            <a:chExt cx="3788475" cy="1125125"/>
          </a:xfrm>
        </p:grpSpPr>
        <p:sp>
          <p:nvSpPr>
            <p:cNvPr id="884" name="Google Shape;884;p25"/>
            <p:cNvSpPr/>
            <p:nvPr/>
          </p:nvSpPr>
          <p:spPr>
            <a:xfrm>
              <a:off x="5272200" y="37560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5" name="Google Shape;885;p25"/>
            <p:cNvSpPr/>
            <p:nvPr/>
          </p:nvSpPr>
          <p:spPr>
            <a:xfrm>
              <a:off x="4898325" y="3605600"/>
              <a:ext cx="751200" cy="751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06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6" name="Google Shape;886;p25"/>
            <p:cNvSpPr/>
            <p:nvPr/>
          </p:nvSpPr>
          <p:spPr>
            <a:xfrm rot="10800000">
              <a:off x="4898400" y="4356875"/>
              <a:ext cx="373800" cy="373800"/>
            </a:xfrm>
            <a:prstGeom prst="rtTriangl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8" name="Google Shape;888;p25"/>
            <p:cNvSpPr txBox="1"/>
            <p:nvPr/>
          </p:nvSpPr>
          <p:spPr>
            <a:xfrm>
              <a:off x="5819228" y="39431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Alohida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eslatma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(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qo‘shimcha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sz="6000" dirty="0">
                <a:solidFill>
                  <a:schemeClr val="dk1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62D763D6-F04F-4FA3-AFC7-F12370D842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E0A6CFD3-A6F1-45F2-8555-F3F7D087E8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50A9E24B-9050-4DC1-ADE6-84DF380FAF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Google Shape;411;p20"/>
          <p:cNvGrpSpPr/>
          <p:nvPr/>
        </p:nvGrpSpPr>
        <p:grpSpPr>
          <a:xfrm>
            <a:off x="596621" y="3697340"/>
            <a:ext cx="16816300" cy="5132710"/>
            <a:chOff x="303152" y="1553859"/>
            <a:chExt cx="8544627" cy="2608011"/>
          </a:xfrm>
        </p:grpSpPr>
        <p:sp>
          <p:nvSpPr>
            <p:cNvPr id="412" name="Google Shape;412;p20"/>
            <p:cNvSpPr/>
            <p:nvPr/>
          </p:nvSpPr>
          <p:spPr>
            <a:xfrm>
              <a:off x="512204" y="1924861"/>
              <a:ext cx="8118625" cy="1777568"/>
            </a:xfrm>
            <a:custGeom>
              <a:avLst/>
              <a:gdLst/>
              <a:ahLst/>
              <a:cxnLst/>
              <a:rect l="l" t="t" r="r" b="b"/>
              <a:pathLst>
                <a:path w="58461" h="12800" extrusionOk="0">
                  <a:moveTo>
                    <a:pt x="4349" y="1"/>
                  </a:moveTo>
                  <a:cubicBezTo>
                    <a:pt x="1952" y="1"/>
                    <a:pt x="0" y="2064"/>
                    <a:pt x="180" y="4522"/>
                  </a:cubicBezTo>
                  <a:cubicBezTo>
                    <a:pt x="342" y="6549"/>
                    <a:pt x="1991" y="8170"/>
                    <a:pt x="4016" y="8332"/>
                  </a:cubicBezTo>
                  <a:cubicBezTo>
                    <a:pt x="4115" y="8339"/>
                    <a:pt x="4214" y="8342"/>
                    <a:pt x="4312" y="8342"/>
                  </a:cubicBezTo>
                  <a:cubicBezTo>
                    <a:pt x="5380" y="8342"/>
                    <a:pt x="6327" y="7949"/>
                    <a:pt x="7069" y="7305"/>
                  </a:cubicBezTo>
                  <a:cubicBezTo>
                    <a:pt x="7406" y="7018"/>
                    <a:pt x="7827" y="6868"/>
                    <a:pt x="8259" y="6868"/>
                  </a:cubicBezTo>
                  <a:cubicBezTo>
                    <a:pt x="8520" y="6868"/>
                    <a:pt x="8786" y="6923"/>
                    <a:pt x="9040" y="7035"/>
                  </a:cubicBezTo>
                  <a:cubicBezTo>
                    <a:pt x="9688" y="7331"/>
                    <a:pt x="10120" y="7980"/>
                    <a:pt x="10120" y="8710"/>
                  </a:cubicBezTo>
                  <a:cubicBezTo>
                    <a:pt x="10120" y="8872"/>
                    <a:pt x="10148" y="9006"/>
                    <a:pt x="10148" y="9168"/>
                  </a:cubicBezTo>
                  <a:cubicBezTo>
                    <a:pt x="10390" y="11033"/>
                    <a:pt x="11931" y="12545"/>
                    <a:pt x="13822" y="12762"/>
                  </a:cubicBezTo>
                  <a:cubicBezTo>
                    <a:pt x="13990" y="12781"/>
                    <a:pt x="14157" y="12791"/>
                    <a:pt x="14321" y="12791"/>
                  </a:cubicBezTo>
                  <a:cubicBezTo>
                    <a:pt x="16609" y="12791"/>
                    <a:pt x="18468" y="10922"/>
                    <a:pt x="18468" y="8628"/>
                  </a:cubicBezTo>
                  <a:lnTo>
                    <a:pt x="18468" y="8602"/>
                  </a:lnTo>
                  <a:cubicBezTo>
                    <a:pt x="18468" y="7954"/>
                    <a:pt x="18846" y="7359"/>
                    <a:pt x="19466" y="7089"/>
                  </a:cubicBezTo>
                  <a:lnTo>
                    <a:pt x="19682" y="6981"/>
                  </a:lnTo>
                  <a:cubicBezTo>
                    <a:pt x="19900" y="6882"/>
                    <a:pt x="20129" y="6834"/>
                    <a:pt x="20355" y="6834"/>
                  </a:cubicBezTo>
                  <a:cubicBezTo>
                    <a:pt x="20747" y="6834"/>
                    <a:pt x="21131" y="6978"/>
                    <a:pt x="21439" y="7251"/>
                  </a:cubicBezTo>
                  <a:cubicBezTo>
                    <a:pt x="21763" y="7521"/>
                    <a:pt x="22113" y="7764"/>
                    <a:pt x="22491" y="7954"/>
                  </a:cubicBezTo>
                  <a:cubicBezTo>
                    <a:pt x="22545" y="7980"/>
                    <a:pt x="22599" y="8008"/>
                    <a:pt x="22627" y="8008"/>
                  </a:cubicBezTo>
                  <a:cubicBezTo>
                    <a:pt x="22653" y="8008"/>
                    <a:pt x="22681" y="8034"/>
                    <a:pt x="22681" y="8034"/>
                  </a:cubicBezTo>
                  <a:cubicBezTo>
                    <a:pt x="22707" y="8034"/>
                    <a:pt x="22761" y="8062"/>
                    <a:pt x="22789" y="8062"/>
                  </a:cubicBezTo>
                  <a:cubicBezTo>
                    <a:pt x="22815" y="8088"/>
                    <a:pt x="22843" y="8088"/>
                    <a:pt x="22869" y="8116"/>
                  </a:cubicBezTo>
                  <a:cubicBezTo>
                    <a:pt x="22897" y="8116"/>
                    <a:pt x="22923" y="8116"/>
                    <a:pt x="22951" y="8142"/>
                  </a:cubicBezTo>
                  <a:cubicBezTo>
                    <a:pt x="22977" y="8142"/>
                    <a:pt x="23031" y="8142"/>
                    <a:pt x="23059" y="8170"/>
                  </a:cubicBezTo>
                  <a:lnTo>
                    <a:pt x="23113" y="8170"/>
                  </a:lnTo>
                  <a:cubicBezTo>
                    <a:pt x="23167" y="8196"/>
                    <a:pt x="23193" y="8196"/>
                    <a:pt x="23247" y="8224"/>
                  </a:cubicBezTo>
                  <a:lnTo>
                    <a:pt x="23301" y="8224"/>
                  </a:lnTo>
                  <a:cubicBezTo>
                    <a:pt x="23355" y="8250"/>
                    <a:pt x="23384" y="8250"/>
                    <a:pt x="23438" y="8250"/>
                  </a:cubicBezTo>
                  <a:cubicBezTo>
                    <a:pt x="23463" y="8250"/>
                    <a:pt x="23463" y="8278"/>
                    <a:pt x="23492" y="8278"/>
                  </a:cubicBezTo>
                  <a:cubicBezTo>
                    <a:pt x="23517" y="8278"/>
                    <a:pt x="23572" y="8278"/>
                    <a:pt x="23626" y="8304"/>
                  </a:cubicBezTo>
                  <a:lnTo>
                    <a:pt x="23816" y="8304"/>
                  </a:lnTo>
                  <a:cubicBezTo>
                    <a:pt x="23842" y="8332"/>
                    <a:pt x="23870" y="8332"/>
                    <a:pt x="23870" y="8332"/>
                  </a:cubicBezTo>
                  <a:lnTo>
                    <a:pt x="24598" y="8332"/>
                  </a:lnTo>
                  <a:cubicBezTo>
                    <a:pt x="24652" y="8332"/>
                    <a:pt x="24706" y="8304"/>
                    <a:pt x="24760" y="8304"/>
                  </a:cubicBezTo>
                  <a:lnTo>
                    <a:pt x="24788" y="8304"/>
                  </a:lnTo>
                  <a:cubicBezTo>
                    <a:pt x="25004" y="8278"/>
                    <a:pt x="25192" y="8224"/>
                    <a:pt x="25408" y="8170"/>
                  </a:cubicBezTo>
                  <a:cubicBezTo>
                    <a:pt x="25462" y="8170"/>
                    <a:pt x="25516" y="8142"/>
                    <a:pt x="25598" y="8116"/>
                  </a:cubicBezTo>
                  <a:cubicBezTo>
                    <a:pt x="25652" y="8088"/>
                    <a:pt x="25706" y="8062"/>
                    <a:pt x="25786" y="8062"/>
                  </a:cubicBezTo>
                  <a:lnTo>
                    <a:pt x="25786" y="8034"/>
                  </a:lnTo>
                  <a:cubicBezTo>
                    <a:pt x="25840" y="8008"/>
                    <a:pt x="25894" y="8008"/>
                    <a:pt x="25948" y="7980"/>
                  </a:cubicBezTo>
                  <a:cubicBezTo>
                    <a:pt x="25977" y="7980"/>
                    <a:pt x="25977" y="7954"/>
                    <a:pt x="25977" y="7954"/>
                  </a:cubicBezTo>
                  <a:lnTo>
                    <a:pt x="26139" y="7872"/>
                  </a:lnTo>
                  <a:lnTo>
                    <a:pt x="26165" y="7872"/>
                  </a:lnTo>
                  <a:lnTo>
                    <a:pt x="26327" y="7792"/>
                  </a:lnTo>
                  <a:cubicBezTo>
                    <a:pt x="26543" y="7655"/>
                    <a:pt x="26759" y="7493"/>
                    <a:pt x="26975" y="7331"/>
                  </a:cubicBezTo>
                  <a:cubicBezTo>
                    <a:pt x="27320" y="7028"/>
                    <a:pt x="27755" y="6876"/>
                    <a:pt x="28201" y="6876"/>
                  </a:cubicBezTo>
                  <a:cubicBezTo>
                    <a:pt x="28350" y="6876"/>
                    <a:pt x="28501" y="6893"/>
                    <a:pt x="28650" y="6927"/>
                  </a:cubicBezTo>
                  <a:cubicBezTo>
                    <a:pt x="28758" y="6953"/>
                    <a:pt x="28840" y="6981"/>
                    <a:pt x="28948" y="7035"/>
                  </a:cubicBezTo>
                  <a:cubicBezTo>
                    <a:pt x="29596" y="7331"/>
                    <a:pt x="30028" y="7980"/>
                    <a:pt x="30028" y="8710"/>
                  </a:cubicBezTo>
                  <a:cubicBezTo>
                    <a:pt x="30028" y="8872"/>
                    <a:pt x="30054" y="9006"/>
                    <a:pt x="30054" y="9168"/>
                  </a:cubicBezTo>
                  <a:cubicBezTo>
                    <a:pt x="30082" y="9196"/>
                    <a:pt x="30082" y="9222"/>
                    <a:pt x="30082" y="9250"/>
                  </a:cubicBezTo>
                  <a:cubicBezTo>
                    <a:pt x="30082" y="9304"/>
                    <a:pt x="30108" y="9330"/>
                    <a:pt x="30108" y="9384"/>
                  </a:cubicBezTo>
                  <a:cubicBezTo>
                    <a:pt x="30136" y="9492"/>
                    <a:pt x="30136" y="9574"/>
                    <a:pt x="30162" y="9682"/>
                  </a:cubicBezTo>
                  <a:lnTo>
                    <a:pt x="30190" y="9708"/>
                  </a:lnTo>
                  <a:cubicBezTo>
                    <a:pt x="30514" y="10951"/>
                    <a:pt x="31405" y="11977"/>
                    <a:pt x="32593" y="12463"/>
                  </a:cubicBezTo>
                  <a:lnTo>
                    <a:pt x="32621" y="12463"/>
                  </a:lnTo>
                  <a:cubicBezTo>
                    <a:pt x="32675" y="12491"/>
                    <a:pt x="32729" y="12517"/>
                    <a:pt x="32809" y="12545"/>
                  </a:cubicBezTo>
                  <a:cubicBezTo>
                    <a:pt x="32863" y="12571"/>
                    <a:pt x="32917" y="12600"/>
                    <a:pt x="32971" y="12600"/>
                  </a:cubicBezTo>
                  <a:cubicBezTo>
                    <a:pt x="32999" y="12625"/>
                    <a:pt x="33053" y="12625"/>
                    <a:pt x="33107" y="12654"/>
                  </a:cubicBezTo>
                  <a:cubicBezTo>
                    <a:pt x="33187" y="12654"/>
                    <a:pt x="33241" y="12679"/>
                    <a:pt x="33323" y="12708"/>
                  </a:cubicBezTo>
                  <a:lnTo>
                    <a:pt x="33432" y="12708"/>
                  </a:lnTo>
                  <a:cubicBezTo>
                    <a:pt x="33511" y="12733"/>
                    <a:pt x="33620" y="12762"/>
                    <a:pt x="33702" y="12762"/>
                  </a:cubicBezTo>
                  <a:lnTo>
                    <a:pt x="33782" y="12762"/>
                  </a:lnTo>
                  <a:cubicBezTo>
                    <a:pt x="33810" y="12762"/>
                    <a:pt x="33836" y="12788"/>
                    <a:pt x="33864" y="12788"/>
                  </a:cubicBezTo>
                  <a:lnTo>
                    <a:pt x="34484" y="12788"/>
                  </a:lnTo>
                  <a:cubicBezTo>
                    <a:pt x="34538" y="12788"/>
                    <a:pt x="34566" y="12788"/>
                    <a:pt x="34620" y="12762"/>
                  </a:cubicBezTo>
                  <a:lnTo>
                    <a:pt x="34728" y="12762"/>
                  </a:lnTo>
                  <a:cubicBezTo>
                    <a:pt x="34754" y="12762"/>
                    <a:pt x="34808" y="12762"/>
                    <a:pt x="34836" y="12733"/>
                  </a:cubicBezTo>
                  <a:lnTo>
                    <a:pt x="34944" y="12733"/>
                  </a:lnTo>
                  <a:cubicBezTo>
                    <a:pt x="34970" y="12708"/>
                    <a:pt x="35024" y="12708"/>
                    <a:pt x="35078" y="12708"/>
                  </a:cubicBezTo>
                  <a:cubicBezTo>
                    <a:pt x="35078" y="12708"/>
                    <a:pt x="35106" y="12679"/>
                    <a:pt x="35132" y="12679"/>
                  </a:cubicBezTo>
                  <a:cubicBezTo>
                    <a:pt x="35186" y="12679"/>
                    <a:pt x="35240" y="12654"/>
                    <a:pt x="35294" y="12654"/>
                  </a:cubicBezTo>
                  <a:cubicBezTo>
                    <a:pt x="35294" y="12654"/>
                    <a:pt x="35322" y="12625"/>
                    <a:pt x="35348" y="12625"/>
                  </a:cubicBezTo>
                  <a:cubicBezTo>
                    <a:pt x="35402" y="12625"/>
                    <a:pt x="35456" y="12600"/>
                    <a:pt x="35510" y="12600"/>
                  </a:cubicBezTo>
                  <a:cubicBezTo>
                    <a:pt x="35510" y="12571"/>
                    <a:pt x="35538" y="12571"/>
                    <a:pt x="35538" y="12571"/>
                  </a:cubicBezTo>
                  <a:cubicBezTo>
                    <a:pt x="35592" y="12545"/>
                    <a:pt x="35646" y="12517"/>
                    <a:pt x="35700" y="12517"/>
                  </a:cubicBezTo>
                  <a:cubicBezTo>
                    <a:pt x="35726" y="12517"/>
                    <a:pt x="35726" y="12491"/>
                    <a:pt x="35754" y="12491"/>
                  </a:cubicBezTo>
                  <a:cubicBezTo>
                    <a:pt x="35808" y="12463"/>
                    <a:pt x="35862" y="12463"/>
                    <a:pt x="35917" y="12437"/>
                  </a:cubicBezTo>
                  <a:lnTo>
                    <a:pt x="35917" y="12409"/>
                  </a:lnTo>
                  <a:cubicBezTo>
                    <a:pt x="37375" y="11761"/>
                    <a:pt x="38373" y="10303"/>
                    <a:pt x="38373" y="8602"/>
                  </a:cubicBezTo>
                  <a:cubicBezTo>
                    <a:pt x="38373" y="7954"/>
                    <a:pt x="38752" y="7359"/>
                    <a:pt x="39374" y="7089"/>
                  </a:cubicBezTo>
                  <a:lnTo>
                    <a:pt x="39590" y="6981"/>
                  </a:lnTo>
                  <a:cubicBezTo>
                    <a:pt x="39808" y="6882"/>
                    <a:pt x="40037" y="6834"/>
                    <a:pt x="40263" y="6834"/>
                  </a:cubicBezTo>
                  <a:cubicBezTo>
                    <a:pt x="40653" y="6834"/>
                    <a:pt x="41037" y="6978"/>
                    <a:pt x="41345" y="7251"/>
                  </a:cubicBezTo>
                  <a:cubicBezTo>
                    <a:pt x="42101" y="7926"/>
                    <a:pt x="43073" y="8332"/>
                    <a:pt x="44154" y="8332"/>
                  </a:cubicBezTo>
                  <a:cubicBezTo>
                    <a:pt x="45180" y="8332"/>
                    <a:pt x="46152" y="7954"/>
                    <a:pt x="46883" y="7331"/>
                  </a:cubicBezTo>
                  <a:cubicBezTo>
                    <a:pt x="47229" y="7038"/>
                    <a:pt x="47663" y="6877"/>
                    <a:pt x="48107" y="6877"/>
                  </a:cubicBezTo>
                  <a:cubicBezTo>
                    <a:pt x="48357" y="6877"/>
                    <a:pt x="48611" y="6928"/>
                    <a:pt x="48854" y="7035"/>
                  </a:cubicBezTo>
                  <a:cubicBezTo>
                    <a:pt x="49502" y="7331"/>
                    <a:pt x="49934" y="7980"/>
                    <a:pt x="49934" y="8710"/>
                  </a:cubicBezTo>
                  <a:cubicBezTo>
                    <a:pt x="49934" y="8790"/>
                    <a:pt x="49962" y="8872"/>
                    <a:pt x="49962" y="8952"/>
                  </a:cubicBezTo>
                  <a:cubicBezTo>
                    <a:pt x="50124" y="10979"/>
                    <a:pt x="51745" y="12625"/>
                    <a:pt x="53770" y="12788"/>
                  </a:cubicBezTo>
                  <a:cubicBezTo>
                    <a:pt x="53876" y="12795"/>
                    <a:pt x="53982" y="12799"/>
                    <a:pt x="54087" y="12799"/>
                  </a:cubicBezTo>
                  <a:cubicBezTo>
                    <a:pt x="56510" y="12799"/>
                    <a:pt x="58460" y="10736"/>
                    <a:pt x="58253" y="8278"/>
                  </a:cubicBezTo>
                  <a:cubicBezTo>
                    <a:pt x="58119" y="6251"/>
                    <a:pt x="56445" y="4604"/>
                    <a:pt x="54418" y="4468"/>
                  </a:cubicBezTo>
                  <a:cubicBezTo>
                    <a:pt x="54320" y="4461"/>
                    <a:pt x="54223" y="4458"/>
                    <a:pt x="54127" y="4458"/>
                  </a:cubicBezTo>
                  <a:cubicBezTo>
                    <a:pt x="53078" y="4458"/>
                    <a:pt x="52111" y="4849"/>
                    <a:pt x="51393" y="5469"/>
                  </a:cubicBezTo>
                  <a:cubicBezTo>
                    <a:pt x="51053" y="5774"/>
                    <a:pt x="50618" y="5930"/>
                    <a:pt x="50181" y="5930"/>
                  </a:cubicBezTo>
                  <a:cubicBezTo>
                    <a:pt x="49922" y="5930"/>
                    <a:pt x="49663" y="5876"/>
                    <a:pt x="49422" y="5765"/>
                  </a:cubicBezTo>
                  <a:cubicBezTo>
                    <a:pt x="48746" y="5469"/>
                    <a:pt x="48341" y="4792"/>
                    <a:pt x="48313" y="4064"/>
                  </a:cubicBezTo>
                  <a:lnTo>
                    <a:pt x="48313" y="3848"/>
                  </a:lnTo>
                  <a:cubicBezTo>
                    <a:pt x="48151" y="1795"/>
                    <a:pt x="46477" y="146"/>
                    <a:pt x="44424" y="13"/>
                  </a:cubicBezTo>
                  <a:cubicBezTo>
                    <a:pt x="44330" y="6"/>
                    <a:pt x="44237" y="3"/>
                    <a:pt x="44144" y="3"/>
                  </a:cubicBezTo>
                  <a:cubicBezTo>
                    <a:pt x="41866" y="3"/>
                    <a:pt x="39994" y="1888"/>
                    <a:pt x="39994" y="4172"/>
                  </a:cubicBezTo>
                  <a:cubicBezTo>
                    <a:pt x="39994" y="4846"/>
                    <a:pt x="39590" y="5441"/>
                    <a:pt x="38996" y="5711"/>
                  </a:cubicBezTo>
                  <a:lnTo>
                    <a:pt x="38780" y="5819"/>
                  </a:lnTo>
                  <a:cubicBezTo>
                    <a:pt x="38560" y="5909"/>
                    <a:pt x="38326" y="5955"/>
                    <a:pt x="38095" y="5955"/>
                  </a:cubicBezTo>
                  <a:cubicBezTo>
                    <a:pt x="37700" y="5955"/>
                    <a:pt x="37313" y="5821"/>
                    <a:pt x="37023" y="5549"/>
                  </a:cubicBezTo>
                  <a:cubicBezTo>
                    <a:pt x="36699" y="5253"/>
                    <a:pt x="36349" y="5037"/>
                    <a:pt x="35971" y="4846"/>
                  </a:cubicBezTo>
                  <a:lnTo>
                    <a:pt x="35942" y="4846"/>
                  </a:lnTo>
                  <a:cubicBezTo>
                    <a:pt x="35917" y="4820"/>
                    <a:pt x="35862" y="4792"/>
                    <a:pt x="35808" y="4792"/>
                  </a:cubicBezTo>
                  <a:cubicBezTo>
                    <a:pt x="35808" y="4766"/>
                    <a:pt x="35780" y="4766"/>
                    <a:pt x="35780" y="4766"/>
                  </a:cubicBezTo>
                  <a:cubicBezTo>
                    <a:pt x="35726" y="4738"/>
                    <a:pt x="35700" y="4738"/>
                    <a:pt x="35672" y="4712"/>
                  </a:cubicBezTo>
                  <a:cubicBezTo>
                    <a:pt x="35646" y="4712"/>
                    <a:pt x="35618" y="4712"/>
                    <a:pt x="35592" y="4684"/>
                  </a:cubicBezTo>
                  <a:cubicBezTo>
                    <a:pt x="35564" y="4684"/>
                    <a:pt x="35538" y="4684"/>
                    <a:pt x="35510" y="4658"/>
                  </a:cubicBezTo>
                  <a:cubicBezTo>
                    <a:pt x="35456" y="4658"/>
                    <a:pt x="35430" y="4630"/>
                    <a:pt x="35402" y="4630"/>
                  </a:cubicBezTo>
                  <a:cubicBezTo>
                    <a:pt x="35376" y="4630"/>
                    <a:pt x="35348" y="4630"/>
                    <a:pt x="35322" y="4604"/>
                  </a:cubicBezTo>
                  <a:cubicBezTo>
                    <a:pt x="35294" y="4604"/>
                    <a:pt x="35240" y="4576"/>
                    <a:pt x="35214" y="4576"/>
                  </a:cubicBezTo>
                  <a:lnTo>
                    <a:pt x="35160" y="4576"/>
                  </a:lnTo>
                  <a:cubicBezTo>
                    <a:pt x="35106" y="4550"/>
                    <a:pt x="35052" y="4550"/>
                    <a:pt x="35024" y="4522"/>
                  </a:cubicBezTo>
                  <a:lnTo>
                    <a:pt x="34970" y="4522"/>
                  </a:lnTo>
                  <a:cubicBezTo>
                    <a:pt x="34916" y="4522"/>
                    <a:pt x="34862" y="4522"/>
                    <a:pt x="34836" y="4496"/>
                  </a:cubicBezTo>
                  <a:lnTo>
                    <a:pt x="34782" y="4496"/>
                  </a:lnTo>
                  <a:cubicBezTo>
                    <a:pt x="34728" y="4496"/>
                    <a:pt x="34674" y="4496"/>
                    <a:pt x="34646" y="4468"/>
                  </a:cubicBezTo>
                  <a:lnTo>
                    <a:pt x="33836" y="4468"/>
                  </a:lnTo>
                  <a:cubicBezTo>
                    <a:pt x="33810" y="4468"/>
                    <a:pt x="33756" y="4468"/>
                    <a:pt x="33702" y="4496"/>
                  </a:cubicBezTo>
                  <a:lnTo>
                    <a:pt x="33648" y="4496"/>
                  </a:lnTo>
                  <a:cubicBezTo>
                    <a:pt x="33594" y="4496"/>
                    <a:pt x="33540" y="4522"/>
                    <a:pt x="33486" y="4522"/>
                  </a:cubicBezTo>
                  <a:lnTo>
                    <a:pt x="33457" y="4522"/>
                  </a:lnTo>
                  <a:cubicBezTo>
                    <a:pt x="33241" y="4550"/>
                    <a:pt x="33053" y="4604"/>
                    <a:pt x="32863" y="4684"/>
                  </a:cubicBezTo>
                  <a:cubicBezTo>
                    <a:pt x="32783" y="4712"/>
                    <a:pt x="32729" y="4712"/>
                    <a:pt x="32675" y="4738"/>
                  </a:cubicBezTo>
                  <a:lnTo>
                    <a:pt x="32647" y="4766"/>
                  </a:lnTo>
                  <a:cubicBezTo>
                    <a:pt x="32593" y="4766"/>
                    <a:pt x="32539" y="4792"/>
                    <a:pt x="32485" y="4820"/>
                  </a:cubicBezTo>
                  <a:lnTo>
                    <a:pt x="32459" y="4846"/>
                  </a:lnTo>
                  <a:cubicBezTo>
                    <a:pt x="32405" y="4846"/>
                    <a:pt x="32351" y="4874"/>
                    <a:pt x="32297" y="4900"/>
                  </a:cubicBezTo>
                  <a:lnTo>
                    <a:pt x="32297" y="4928"/>
                  </a:lnTo>
                  <a:lnTo>
                    <a:pt x="32135" y="5008"/>
                  </a:lnTo>
                  <a:lnTo>
                    <a:pt x="32107" y="5008"/>
                  </a:lnTo>
                  <a:cubicBezTo>
                    <a:pt x="32053" y="5062"/>
                    <a:pt x="31999" y="5091"/>
                    <a:pt x="31945" y="5116"/>
                  </a:cubicBezTo>
                  <a:cubicBezTo>
                    <a:pt x="31783" y="5224"/>
                    <a:pt x="31621" y="5361"/>
                    <a:pt x="31459" y="5495"/>
                  </a:cubicBezTo>
                  <a:cubicBezTo>
                    <a:pt x="31433" y="5523"/>
                    <a:pt x="31405" y="5523"/>
                    <a:pt x="31405" y="5549"/>
                  </a:cubicBezTo>
                  <a:cubicBezTo>
                    <a:pt x="31076" y="5796"/>
                    <a:pt x="30677" y="5922"/>
                    <a:pt x="30275" y="5922"/>
                  </a:cubicBezTo>
                  <a:cubicBezTo>
                    <a:pt x="30017" y="5922"/>
                    <a:pt x="29757" y="5870"/>
                    <a:pt x="29514" y="5765"/>
                  </a:cubicBezTo>
                  <a:cubicBezTo>
                    <a:pt x="28840" y="5469"/>
                    <a:pt x="28433" y="4792"/>
                    <a:pt x="28408" y="4064"/>
                  </a:cubicBezTo>
                  <a:lnTo>
                    <a:pt x="28408" y="3848"/>
                  </a:lnTo>
                  <a:cubicBezTo>
                    <a:pt x="28325" y="2848"/>
                    <a:pt x="27893" y="1929"/>
                    <a:pt x="27219" y="1255"/>
                  </a:cubicBezTo>
                  <a:lnTo>
                    <a:pt x="27191" y="1227"/>
                  </a:lnTo>
                  <a:lnTo>
                    <a:pt x="27083" y="1119"/>
                  </a:lnTo>
                  <a:lnTo>
                    <a:pt x="27057" y="1119"/>
                  </a:lnTo>
                  <a:cubicBezTo>
                    <a:pt x="27029" y="1065"/>
                    <a:pt x="27003" y="1039"/>
                    <a:pt x="26949" y="1011"/>
                  </a:cubicBezTo>
                  <a:cubicBezTo>
                    <a:pt x="26949" y="1011"/>
                    <a:pt x="26949" y="985"/>
                    <a:pt x="26921" y="985"/>
                  </a:cubicBezTo>
                  <a:cubicBezTo>
                    <a:pt x="26895" y="957"/>
                    <a:pt x="26867" y="931"/>
                    <a:pt x="26813" y="903"/>
                  </a:cubicBezTo>
                  <a:lnTo>
                    <a:pt x="26787" y="877"/>
                  </a:lnTo>
                  <a:cubicBezTo>
                    <a:pt x="26759" y="849"/>
                    <a:pt x="26733" y="823"/>
                    <a:pt x="26679" y="795"/>
                  </a:cubicBezTo>
                  <a:cubicBezTo>
                    <a:pt x="26679" y="795"/>
                    <a:pt x="26651" y="769"/>
                    <a:pt x="26625" y="769"/>
                  </a:cubicBezTo>
                  <a:lnTo>
                    <a:pt x="26543" y="687"/>
                  </a:lnTo>
                  <a:cubicBezTo>
                    <a:pt x="26517" y="687"/>
                    <a:pt x="26489" y="661"/>
                    <a:pt x="26489" y="661"/>
                  </a:cubicBezTo>
                  <a:cubicBezTo>
                    <a:pt x="26463" y="633"/>
                    <a:pt x="26435" y="633"/>
                    <a:pt x="26409" y="607"/>
                  </a:cubicBezTo>
                  <a:cubicBezTo>
                    <a:pt x="26381" y="579"/>
                    <a:pt x="26355" y="579"/>
                    <a:pt x="26327" y="553"/>
                  </a:cubicBezTo>
                  <a:cubicBezTo>
                    <a:pt x="26301" y="553"/>
                    <a:pt x="26273" y="525"/>
                    <a:pt x="26247" y="525"/>
                  </a:cubicBezTo>
                  <a:cubicBezTo>
                    <a:pt x="26219" y="499"/>
                    <a:pt x="26193" y="471"/>
                    <a:pt x="26165" y="471"/>
                  </a:cubicBezTo>
                  <a:cubicBezTo>
                    <a:pt x="26139" y="445"/>
                    <a:pt x="26111" y="445"/>
                    <a:pt x="26085" y="445"/>
                  </a:cubicBezTo>
                  <a:cubicBezTo>
                    <a:pt x="26056" y="417"/>
                    <a:pt x="26031" y="391"/>
                    <a:pt x="26002" y="391"/>
                  </a:cubicBezTo>
                  <a:cubicBezTo>
                    <a:pt x="25977" y="363"/>
                    <a:pt x="25948" y="363"/>
                    <a:pt x="25923" y="363"/>
                  </a:cubicBezTo>
                  <a:cubicBezTo>
                    <a:pt x="25894" y="337"/>
                    <a:pt x="25869" y="337"/>
                    <a:pt x="25814" y="309"/>
                  </a:cubicBezTo>
                  <a:cubicBezTo>
                    <a:pt x="25786" y="309"/>
                    <a:pt x="25786" y="283"/>
                    <a:pt x="25760" y="283"/>
                  </a:cubicBezTo>
                  <a:cubicBezTo>
                    <a:pt x="25706" y="283"/>
                    <a:pt x="25678" y="255"/>
                    <a:pt x="25652" y="255"/>
                  </a:cubicBezTo>
                  <a:cubicBezTo>
                    <a:pt x="25624" y="229"/>
                    <a:pt x="25598" y="229"/>
                    <a:pt x="25570" y="229"/>
                  </a:cubicBezTo>
                  <a:cubicBezTo>
                    <a:pt x="25544" y="201"/>
                    <a:pt x="25516" y="201"/>
                    <a:pt x="25462" y="175"/>
                  </a:cubicBezTo>
                  <a:lnTo>
                    <a:pt x="25408" y="175"/>
                  </a:lnTo>
                  <a:cubicBezTo>
                    <a:pt x="25354" y="146"/>
                    <a:pt x="25328" y="146"/>
                    <a:pt x="25300" y="146"/>
                  </a:cubicBezTo>
                  <a:cubicBezTo>
                    <a:pt x="25274" y="121"/>
                    <a:pt x="25246" y="121"/>
                    <a:pt x="25220" y="121"/>
                  </a:cubicBezTo>
                  <a:cubicBezTo>
                    <a:pt x="25192" y="121"/>
                    <a:pt x="25138" y="92"/>
                    <a:pt x="25112" y="92"/>
                  </a:cubicBezTo>
                  <a:cubicBezTo>
                    <a:pt x="25084" y="92"/>
                    <a:pt x="25058" y="92"/>
                    <a:pt x="25030" y="67"/>
                  </a:cubicBezTo>
                  <a:lnTo>
                    <a:pt x="24922" y="67"/>
                  </a:lnTo>
                  <a:cubicBezTo>
                    <a:pt x="24896" y="67"/>
                    <a:pt x="24868" y="38"/>
                    <a:pt x="24842" y="38"/>
                  </a:cubicBezTo>
                  <a:lnTo>
                    <a:pt x="24734" y="38"/>
                  </a:lnTo>
                  <a:cubicBezTo>
                    <a:pt x="24706" y="38"/>
                    <a:pt x="24680" y="13"/>
                    <a:pt x="24652" y="13"/>
                  </a:cubicBezTo>
                  <a:lnTo>
                    <a:pt x="23870" y="13"/>
                  </a:lnTo>
                  <a:cubicBezTo>
                    <a:pt x="23816" y="13"/>
                    <a:pt x="23788" y="38"/>
                    <a:pt x="23762" y="38"/>
                  </a:cubicBezTo>
                  <a:lnTo>
                    <a:pt x="23626" y="38"/>
                  </a:lnTo>
                  <a:lnTo>
                    <a:pt x="23600" y="67"/>
                  </a:lnTo>
                  <a:cubicBezTo>
                    <a:pt x="23384" y="92"/>
                    <a:pt x="23221" y="121"/>
                    <a:pt x="23031" y="175"/>
                  </a:cubicBezTo>
                  <a:cubicBezTo>
                    <a:pt x="23031" y="201"/>
                    <a:pt x="23005" y="201"/>
                    <a:pt x="23005" y="201"/>
                  </a:cubicBezTo>
                  <a:cubicBezTo>
                    <a:pt x="22951" y="201"/>
                    <a:pt x="22897" y="229"/>
                    <a:pt x="22843" y="255"/>
                  </a:cubicBezTo>
                  <a:lnTo>
                    <a:pt x="22789" y="255"/>
                  </a:lnTo>
                  <a:cubicBezTo>
                    <a:pt x="22735" y="283"/>
                    <a:pt x="22707" y="309"/>
                    <a:pt x="22653" y="337"/>
                  </a:cubicBezTo>
                  <a:lnTo>
                    <a:pt x="22599" y="337"/>
                  </a:lnTo>
                  <a:lnTo>
                    <a:pt x="22437" y="417"/>
                  </a:lnTo>
                  <a:cubicBezTo>
                    <a:pt x="22437" y="417"/>
                    <a:pt x="22411" y="417"/>
                    <a:pt x="22411" y="445"/>
                  </a:cubicBezTo>
                  <a:cubicBezTo>
                    <a:pt x="22357" y="445"/>
                    <a:pt x="22303" y="471"/>
                    <a:pt x="22249" y="499"/>
                  </a:cubicBezTo>
                  <a:cubicBezTo>
                    <a:pt x="22249" y="525"/>
                    <a:pt x="22221" y="525"/>
                    <a:pt x="22221" y="525"/>
                  </a:cubicBezTo>
                  <a:cubicBezTo>
                    <a:pt x="22167" y="553"/>
                    <a:pt x="22113" y="579"/>
                    <a:pt x="22087" y="607"/>
                  </a:cubicBezTo>
                  <a:cubicBezTo>
                    <a:pt x="22059" y="633"/>
                    <a:pt x="22059" y="633"/>
                    <a:pt x="22033" y="633"/>
                  </a:cubicBezTo>
                  <a:cubicBezTo>
                    <a:pt x="21979" y="661"/>
                    <a:pt x="21951" y="687"/>
                    <a:pt x="21897" y="741"/>
                  </a:cubicBezTo>
                  <a:lnTo>
                    <a:pt x="21871" y="741"/>
                  </a:lnTo>
                  <a:cubicBezTo>
                    <a:pt x="21817" y="795"/>
                    <a:pt x="21763" y="823"/>
                    <a:pt x="21735" y="849"/>
                  </a:cubicBezTo>
                  <a:lnTo>
                    <a:pt x="21709" y="877"/>
                  </a:lnTo>
                  <a:cubicBezTo>
                    <a:pt x="21655" y="903"/>
                    <a:pt x="21601" y="957"/>
                    <a:pt x="21547" y="985"/>
                  </a:cubicBezTo>
                  <a:lnTo>
                    <a:pt x="21547" y="1011"/>
                  </a:lnTo>
                  <a:cubicBezTo>
                    <a:pt x="21493" y="1039"/>
                    <a:pt x="21439" y="1093"/>
                    <a:pt x="21411" y="1119"/>
                  </a:cubicBezTo>
                  <a:lnTo>
                    <a:pt x="21385" y="1147"/>
                  </a:lnTo>
                  <a:lnTo>
                    <a:pt x="21249" y="1281"/>
                  </a:lnTo>
                  <a:cubicBezTo>
                    <a:pt x="21195" y="1335"/>
                    <a:pt x="21141" y="1389"/>
                    <a:pt x="21115" y="1443"/>
                  </a:cubicBezTo>
                  <a:cubicBezTo>
                    <a:pt x="20466" y="2173"/>
                    <a:pt x="20088" y="3146"/>
                    <a:pt x="20088" y="4172"/>
                  </a:cubicBezTo>
                  <a:cubicBezTo>
                    <a:pt x="20088" y="4846"/>
                    <a:pt x="19682" y="5441"/>
                    <a:pt x="19088" y="5711"/>
                  </a:cubicBezTo>
                  <a:lnTo>
                    <a:pt x="18872" y="5819"/>
                  </a:lnTo>
                  <a:cubicBezTo>
                    <a:pt x="18652" y="5909"/>
                    <a:pt x="18418" y="5955"/>
                    <a:pt x="18187" y="5955"/>
                  </a:cubicBezTo>
                  <a:cubicBezTo>
                    <a:pt x="17792" y="5955"/>
                    <a:pt x="17406" y="5821"/>
                    <a:pt x="17117" y="5549"/>
                  </a:cubicBezTo>
                  <a:cubicBezTo>
                    <a:pt x="16361" y="4874"/>
                    <a:pt x="15388" y="4468"/>
                    <a:pt x="14308" y="4468"/>
                  </a:cubicBezTo>
                  <a:cubicBezTo>
                    <a:pt x="13253" y="4468"/>
                    <a:pt x="12281" y="4846"/>
                    <a:pt x="11553" y="5495"/>
                  </a:cubicBezTo>
                  <a:cubicBezTo>
                    <a:pt x="11216" y="5782"/>
                    <a:pt x="10805" y="5932"/>
                    <a:pt x="10386" y="5932"/>
                  </a:cubicBezTo>
                  <a:cubicBezTo>
                    <a:pt x="10134" y="5932"/>
                    <a:pt x="9878" y="5877"/>
                    <a:pt x="9634" y="5765"/>
                  </a:cubicBezTo>
                  <a:lnTo>
                    <a:pt x="9608" y="5765"/>
                  </a:lnTo>
                  <a:cubicBezTo>
                    <a:pt x="8932" y="5469"/>
                    <a:pt x="8528" y="4792"/>
                    <a:pt x="8500" y="4064"/>
                  </a:cubicBezTo>
                  <a:lnTo>
                    <a:pt x="8500" y="3874"/>
                  </a:lnTo>
                  <a:cubicBezTo>
                    <a:pt x="8366" y="1821"/>
                    <a:pt x="6717" y="175"/>
                    <a:pt x="4664" y="13"/>
                  </a:cubicBezTo>
                  <a:cubicBezTo>
                    <a:pt x="4558" y="5"/>
                    <a:pt x="4453" y="1"/>
                    <a:pt x="43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13" name="Google Shape;413;p20"/>
            <p:cNvSpPr/>
            <p:nvPr/>
          </p:nvSpPr>
          <p:spPr>
            <a:xfrm>
              <a:off x="686323" y="2076510"/>
              <a:ext cx="855455" cy="855455"/>
            </a:xfrm>
            <a:custGeom>
              <a:avLst/>
              <a:gdLst/>
              <a:ahLst/>
              <a:cxnLst/>
              <a:rect l="l" t="t" r="r" b="b"/>
              <a:pathLst>
                <a:path w="6160" h="6160" extrusionOk="0">
                  <a:moveTo>
                    <a:pt x="3080" y="1"/>
                  </a:moveTo>
                  <a:cubicBezTo>
                    <a:pt x="1379" y="1"/>
                    <a:pt x="1" y="1377"/>
                    <a:pt x="1" y="3080"/>
                  </a:cubicBezTo>
                  <a:cubicBezTo>
                    <a:pt x="1" y="4781"/>
                    <a:pt x="1379" y="6159"/>
                    <a:pt x="3080" y="6159"/>
                  </a:cubicBezTo>
                  <a:cubicBezTo>
                    <a:pt x="4783" y="6159"/>
                    <a:pt x="6159" y="4781"/>
                    <a:pt x="6159" y="3080"/>
                  </a:cubicBezTo>
                  <a:cubicBezTo>
                    <a:pt x="6159" y="1377"/>
                    <a:pt x="4783" y="1"/>
                    <a:pt x="30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14" name="Google Shape;414;p20"/>
            <p:cNvSpPr/>
            <p:nvPr/>
          </p:nvSpPr>
          <p:spPr>
            <a:xfrm>
              <a:off x="2060206" y="2695325"/>
              <a:ext cx="859343" cy="855455"/>
            </a:xfrm>
            <a:custGeom>
              <a:avLst/>
              <a:gdLst/>
              <a:ahLst/>
              <a:cxnLst/>
              <a:rect l="l" t="t" r="r" b="b"/>
              <a:pathLst>
                <a:path w="6188" h="6160" extrusionOk="0">
                  <a:moveTo>
                    <a:pt x="3108" y="1"/>
                  </a:moveTo>
                  <a:cubicBezTo>
                    <a:pt x="1405" y="1"/>
                    <a:pt x="1" y="1379"/>
                    <a:pt x="1" y="3080"/>
                  </a:cubicBezTo>
                  <a:cubicBezTo>
                    <a:pt x="1" y="4783"/>
                    <a:pt x="1405" y="6159"/>
                    <a:pt x="3108" y="6159"/>
                  </a:cubicBezTo>
                  <a:cubicBezTo>
                    <a:pt x="4808" y="6159"/>
                    <a:pt x="6187" y="4783"/>
                    <a:pt x="6187" y="3080"/>
                  </a:cubicBezTo>
                  <a:cubicBezTo>
                    <a:pt x="6187" y="1379"/>
                    <a:pt x="4808" y="1"/>
                    <a:pt x="310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15" name="Google Shape;415;p20"/>
            <p:cNvSpPr/>
            <p:nvPr/>
          </p:nvSpPr>
          <p:spPr>
            <a:xfrm>
              <a:off x="3451857" y="2076510"/>
              <a:ext cx="855455" cy="855455"/>
            </a:xfrm>
            <a:custGeom>
              <a:avLst/>
              <a:gdLst/>
              <a:ahLst/>
              <a:cxnLst/>
              <a:rect l="l" t="t" r="r" b="b"/>
              <a:pathLst>
                <a:path w="6160" h="6160" extrusionOk="0">
                  <a:moveTo>
                    <a:pt x="3080" y="1"/>
                  </a:moveTo>
                  <a:cubicBezTo>
                    <a:pt x="1377" y="1"/>
                    <a:pt x="1" y="1377"/>
                    <a:pt x="1" y="3080"/>
                  </a:cubicBezTo>
                  <a:cubicBezTo>
                    <a:pt x="1" y="4781"/>
                    <a:pt x="1377" y="6159"/>
                    <a:pt x="3080" y="6159"/>
                  </a:cubicBezTo>
                  <a:cubicBezTo>
                    <a:pt x="4780" y="6159"/>
                    <a:pt x="6159" y="4781"/>
                    <a:pt x="6159" y="3080"/>
                  </a:cubicBezTo>
                  <a:cubicBezTo>
                    <a:pt x="6159" y="1377"/>
                    <a:pt x="4780" y="1"/>
                    <a:pt x="308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16" name="Google Shape;416;p20"/>
            <p:cNvSpPr/>
            <p:nvPr/>
          </p:nvSpPr>
          <p:spPr>
            <a:xfrm>
              <a:off x="6210067" y="2076510"/>
              <a:ext cx="855316" cy="855455"/>
            </a:xfrm>
            <a:custGeom>
              <a:avLst/>
              <a:gdLst/>
              <a:ahLst/>
              <a:cxnLst/>
              <a:rect l="l" t="t" r="r" b="b"/>
              <a:pathLst>
                <a:path w="6159" h="6160" extrusionOk="0">
                  <a:moveTo>
                    <a:pt x="3080" y="1"/>
                  </a:moveTo>
                  <a:cubicBezTo>
                    <a:pt x="1379" y="1"/>
                    <a:pt x="0" y="1377"/>
                    <a:pt x="0" y="3080"/>
                  </a:cubicBezTo>
                  <a:cubicBezTo>
                    <a:pt x="0" y="4781"/>
                    <a:pt x="1379" y="6159"/>
                    <a:pt x="3080" y="6159"/>
                  </a:cubicBezTo>
                  <a:cubicBezTo>
                    <a:pt x="4782" y="6159"/>
                    <a:pt x="6159" y="4781"/>
                    <a:pt x="6159" y="3080"/>
                  </a:cubicBezTo>
                  <a:cubicBezTo>
                    <a:pt x="6159" y="1377"/>
                    <a:pt x="4782" y="1"/>
                    <a:pt x="308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17" name="Google Shape;417;p20"/>
            <p:cNvSpPr/>
            <p:nvPr/>
          </p:nvSpPr>
          <p:spPr>
            <a:xfrm>
              <a:off x="4847992" y="2695325"/>
              <a:ext cx="855316" cy="855455"/>
            </a:xfrm>
            <a:custGeom>
              <a:avLst/>
              <a:gdLst/>
              <a:ahLst/>
              <a:cxnLst/>
              <a:rect l="l" t="t" r="r" b="b"/>
              <a:pathLst>
                <a:path w="6159" h="6160" extrusionOk="0">
                  <a:moveTo>
                    <a:pt x="3080" y="1"/>
                  </a:moveTo>
                  <a:cubicBezTo>
                    <a:pt x="1379" y="1"/>
                    <a:pt x="1" y="1379"/>
                    <a:pt x="1" y="3080"/>
                  </a:cubicBezTo>
                  <a:cubicBezTo>
                    <a:pt x="1" y="4783"/>
                    <a:pt x="1379" y="6159"/>
                    <a:pt x="3080" y="6159"/>
                  </a:cubicBezTo>
                  <a:cubicBezTo>
                    <a:pt x="4783" y="6159"/>
                    <a:pt x="6159" y="4783"/>
                    <a:pt x="6159" y="3080"/>
                  </a:cubicBezTo>
                  <a:cubicBezTo>
                    <a:pt x="6159" y="1379"/>
                    <a:pt x="4783" y="1"/>
                    <a:pt x="308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18" name="Google Shape;418;p20"/>
            <p:cNvSpPr/>
            <p:nvPr/>
          </p:nvSpPr>
          <p:spPr>
            <a:xfrm>
              <a:off x="7610872" y="2695325"/>
              <a:ext cx="855316" cy="855455"/>
            </a:xfrm>
            <a:custGeom>
              <a:avLst/>
              <a:gdLst/>
              <a:ahLst/>
              <a:cxnLst/>
              <a:rect l="l" t="t" r="r" b="b"/>
              <a:pathLst>
                <a:path w="6159" h="6160" extrusionOk="0">
                  <a:moveTo>
                    <a:pt x="3080" y="1"/>
                  </a:moveTo>
                  <a:cubicBezTo>
                    <a:pt x="1377" y="1"/>
                    <a:pt x="1" y="1379"/>
                    <a:pt x="1" y="3080"/>
                  </a:cubicBezTo>
                  <a:cubicBezTo>
                    <a:pt x="1" y="4783"/>
                    <a:pt x="1377" y="6159"/>
                    <a:pt x="3080" y="6159"/>
                  </a:cubicBezTo>
                  <a:cubicBezTo>
                    <a:pt x="4780" y="6159"/>
                    <a:pt x="6159" y="4783"/>
                    <a:pt x="6159" y="3080"/>
                  </a:cubicBezTo>
                  <a:cubicBezTo>
                    <a:pt x="6159" y="1379"/>
                    <a:pt x="4780" y="1"/>
                    <a:pt x="30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20" name="Google Shape;420;p20"/>
            <p:cNvSpPr txBox="1"/>
            <p:nvPr/>
          </p:nvSpPr>
          <p:spPr>
            <a:xfrm>
              <a:off x="4466400" y="1636345"/>
              <a:ext cx="1618500" cy="81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lvl="0" algn="ctr"/>
              <a:r>
                <a:rPr lang="ru-RU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Asosiy</a:t>
              </a:r>
              <a:r>
                <a:rPr lang="ru-RU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shaxslar</a:t>
              </a:r>
              <a:r>
                <a:rPr lang="ru-RU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Savdogarlar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diplomatlar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2" name="Google Shape;422;p20"/>
            <p:cNvSpPr txBox="1"/>
            <p:nvPr/>
          </p:nvSpPr>
          <p:spPr>
            <a:xfrm>
              <a:off x="303152" y="3343770"/>
              <a:ext cx="1618500" cy="81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lvl="0"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oralig‘i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Miloddan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avvalgi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2-asr –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milodiy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15-asr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4" name="Google Shape;424;p20"/>
            <p:cNvSpPr txBox="1"/>
            <p:nvPr/>
          </p:nvSpPr>
          <p:spPr>
            <a:xfrm>
              <a:off x="1680628" y="1624050"/>
              <a:ext cx="1618500" cy="81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lvl="0"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Voqea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nomi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Buyuk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Ipak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yo‘lining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faol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ishlashi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6" name="Google Shape;426;p20"/>
            <p:cNvSpPr txBox="1"/>
            <p:nvPr/>
          </p:nvSpPr>
          <p:spPr>
            <a:xfrm>
              <a:off x="3089854" y="3343770"/>
              <a:ext cx="1618500" cy="81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lvl="0" algn="ctr"/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Hudud: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Sharqiy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Osiyo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Markaziy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Osiyo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Yevropa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8" name="Google Shape;428;p20"/>
            <p:cNvSpPr txBox="1"/>
            <p:nvPr/>
          </p:nvSpPr>
          <p:spPr>
            <a:xfrm>
              <a:off x="5872743" y="3310259"/>
              <a:ext cx="1618500" cy="81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Sabab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Sharq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G‘arb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o‘rtasida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savdo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aloqalarining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rivojlanishi</a:t>
              </a:r>
              <a:endParaRPr sz="28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430" name="Google Shape;430;p20"/>
            <p:cNvSpPr txBox="1"/>
            <p:nvPr/>
          </p:nvSpPr>
          <p:spPr>
            <a:xfrm>
              <a:off x="7229279" y="1553859"/>
              <a:ext cx="1618500" cy="81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Oqibat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Savdo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rivojlandi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madaniyatlar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o‘zaro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ta’sirga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uchradi</a:t>
              </a:r>
              <a:endParaRPr sz="28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431" name="Google Shape;431;p20"/>
          <p:cNvGrpSpPr/>
          <p:nvPr/>
        </p:nvGrpSpPr>
        <p:grpSpPr>
          <a:xfrm>
            <a:off x="1668169" y="5047350"/>
            <a:ext cx="1048686" cy="1040759"/>
            <a:chOff x="457202" y="4041426"/>
            <a:chExt cx="532854" cy="528826"/>
          </a:xfrm>
        </p:grpSpPr>
        <p:sp>
          <p:nvSpPr>
            <p:cNvPr id="432" name="Google Shape;432;p20"/>
            <p:cNvSpPr/>
            <p:nvPr/>
          </p:nvSpPr>
          <p:spPr>
            <a:xfrm>
              <a:off x="903816" y="4075033"/>
              <a:ext cx="75130" cy="56521"/>
            </a:xfrm>
            <a:custGeom>
              <a:avLst/>
              <a:gdLst/>
              <a:ahLst/>
              <a:cxnLst/>
              <a:rect l="l" t="t" r="r" b="b"/>
              <a:pathLst>
                <a:path w="541" h="407" extrusionOk="0">
                  <a:moveTo>
                    <a:pt x="432" y="0"/>
                  </a:moveTo>
                  <a:lnTo>
                    <a:pt x="0" y="216"/>
                  </a:lnTo>
                  <a:lnTo>
                    <a:pt x="80" y="406"/>
                  </a:lnTo>
                  <a:lnTo>
                    <a:pt x="540" y="190"/>
                  </a:lnTo>
                  <a:lnTo>
                    <a:pt x="43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33" name="Google Shape;433;p20"/>
            <p:cNvSpPr/>
            <p:nvPr/>
          </p:nvSpPr>
          <p:spPr>
            <a:xfrm>
              <a:off x="903816" y="4292507"/>
              <a:ext cx="75130" cy="56521"/>
            </a:xfrm>
            <a:custGeom>
              <a:avLst/>
              <a:gdLst/>
              <a:ahLst/>
              <a:cxnLst/>
              <a:rect l="l" t="t" r="r" b="b"/>
              <a:pathLst>
                <a:path w="541" h="407" extrusionOk="0">
                  <a:moveTo>
                    <a:pt x="80" y="1"/>
                  </a:moveTo>
                  <a:lnTo>
                    <a:pt x="0" y="191"/>
                  </a:lnTo>
                  <a:lnTo>
                    <a:pt x="432" y="407"/>
                  </a:lnTo>
                  <a:lnTo>
                    <a:pt x="540" y="217"/>
                  </a:lnTo>
                  <a:lnTo>
                    <a:pt x="8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34" name="Google Shape;434;p20"/>
            <p:cNvSpPr/>
            <p:nvPr/>
          </p:nvSpPr>
          <p:spPr>
            <a:xfrm>
              <a:off x="926314" y="4195019"/>
              <a:ext cx="63742" cy="34024"/>
            </a:xfrm>
            <a:custGeom>
              <a:avLst/>
              <a:gdLst/>
              <a:ahLst/>
              <a:cxnLst/>
              <a:rect l="l" t="t" r="r" b="b"/>
              <a:pathLst>
                <a:path w="459" h="245" extrusionOk="0">
                  <a:moveTo>
                    <a:pt x="0" y="0"/>
                  </a:moveTo>
                  <a:lnTo>
                    <a:pt x="0" y="245"/>
                  </a:lnTo>
                  <a:lnTo>
                    <a:pt x="458" y="245"/>
                  </a:lnTo>
                  <a:lnTo>
                    <a:pt x="45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35" name="Google Shape;435;p20"/>
            <p:cNvSpPr/>
            <p:nvPr/>
          </p:nvSpPr>
          <p:spPr>
            <a:xfrm>
              <a:off x="468590" y="4075033"/>
              <a:ext cx="75269" cy="56521"/>
            </a:xfrm>
            <a:custGeom>
              <a:avLst/>
              <a:gdLst/>
              <a:ahLst/>
              <a:cxnLst/>
              <a:rect l="l" t="t" r="r" b="b"/>
              <a:pathLst>
                <a:path w="542" h="407" extrusionOk="0">
                  <a:moveTo>
                    <a:pt x="109" y="0"/>
                  </a:moveTo>
                  <a:lnTo>
                    <a:pt x="1" y="190"/>
                  </a:lnTo>
                  <a:lnTo>
                    <a:pt x="433" y="406"/>
                  </a:lnTo>
                  <a:lnTo>
                    <a:pt x="541" y="216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36" name="Google Shape;436;p20"/>
            <p:cNvSpPr/>
            <p:nvPr/>
          </p:nvSpPr>
          <p:spPr>
            <a:xfrm>
              <a:off x="468590" y="4292507"/>
              <a:ext cx="75269" cy="56521"/>
            </a:xfrm>
            <a:custGeom>
              <a:avLst/>
              <a:gdLst/>
              <a:ahLst/>
              <a:cxnLst/>
              <a:rect l="l" t="t" r="r" b="b"/>
              <a:pathLst>
                <a:path w="542" h="407" extrusionOk="0">
                  <a:moveTo>
                    <a:pt x="433" y="1"/>
                  </a:moveTo>
                  <a:lnTo>
                    <a:pt x="1" y="217"/>
                  </a:lnTo>
                  <a:lnTo>
                    <a:pt x="109" y="407"/>
                  </a:lnTo>
                  <a:lnTo>
                    <a:pt x="541" y="191"/>
                  </a:lnTo>
                  <a:lnTo>
                    <a:pt x="43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37" name="Google Shape;437;p20"/>
            <p:cNvSpPr/>
            <p:nvPr/>
          </p:nvSpPr>
          <p:spPr>
            <a:xfrm>
              <a:off x="457202" y="4195019"/>
              <a:ext cx="64159" cy="34024"/>
            </a:xfrm>
            <a:custGeom>
              <a:avLst/>
              <a:gdLst/>
              <a:ahLst/>
              <a:cxnLst/>
              <a:rect l="l" t="t" r="r" b="b"/>
              <a:pathLst>
                <a:path w="462" h="245" extrusionOk="0">
                  <a:moveTo>
                    <a:pt x="1" y="0"/>
                  </a:moveTo>
                  <a:lnTo>
                    <a:pt x="1" y="245"/>
                  </a:lnTo>
                  <a:lnTo>
                    <a:pt x="461" y="245"/>
                  </a:lnTo>
                  <a:lnTo>
                    <a:pt x="4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38" name="Google Shape;438;p20"/>
            <p:cNvSpPr/>
            <p:nvPr/>
          </p:nvSpPr>
          <p:spPr>
            <a:xfrm>
              <a:off x="678704" y="4540117"/>
              <a:ext cx="90128" cy="30135"/>
            </a:xfrm>
            <a:custGeom>
              <a:avLst/>
              <a:gdLst/>
              <a:ahLst/>
              <a:cxnLst/>
              <a:rect l="l" t="t" r="r" b="b"/>
              <a:pathLst>
                <a:path w="649" h="217" extrusionOk="0">
                  <a:moveTo>
                    <a:pt x="1" y="0"/>
                  </a:moveTo>
                  <a:lnTo>
                    <a:pt x="1" y="217"/>
                  </a:lnTo>
                  <a:lnTo>
                    <a:pt x="649" y="217"/>
                  </a:lnTo>
                  <a:lnTo>
                    <a:pt x="64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39" name="Google Shape;439;p20"/>
            <p:cNvSpPr/>
            <p:nvPr/>
          </p:nvSpPr>
          <p:spPr>
            <a:xfrm>
              <a:off x="551219" y="4041426"/>
              <a:ext cx="341349" cy="468834"/>
            </a:xfrm>
            <a:custGeom>
              <a:avLst/>
              <a:gdLst/>
              <a:ahLst/>
              <a:cxnLst/>
              <a:rect l="l" t="t" r="r" b="b"/>
              <a:pathLst>
                <a:path w="2458" h="3376" extrusionOk="0">
                  <a:moveTo>
                    <a:pt x="1243" y="1351"/>
                  </a:moveTo>
                  <a:cubicBezTo>
                    <a:pt x="1297" y="1351"/>
                    <a:pt x="1351" y="1377"/>
                    <a:pt x="1351" y="1459"/>
                  </a:cubicBezTo>
                  <a:cubicBezTo>
                    <a:pt x="1351" y="1513"/>
                    <a:pt x="1297" y="1567"/>
                    <a:pt x="1243" y="1567"/>
                  </a:cubicBezTo>
                  <a:cubicBezTo>
                    <a:pt x="1189" y="1567"/>
                    <a:pt x="1135" y="1513"/>
                    <a:pt x="1135" y="1459"/>
                  </a:cubicBezTo>
                  <a:cubicBezTo>
                    <a:pt x="1135" y="1377"/>
                    <a:pt x="1189" y="1351"/>
                    <a:pt x="1243" y="1351"/>
                  </a:cubicBezTo>
                  <a:close/>
                  <a:moveTo>
                    <a:pt x="1243" y="216"/>
                  </a:moveTo>
                  <a:cubicBezTo>
                    <a:pt x="1783" y="216"/>
                    <a:pt x="2241" y="674"/>
                    <a:pt x="2241" y="1214"/>
                  </a:cubicBezTo>
                  <a:cubicBezTo>
                    <a:pt x="2241" y="1621"/>
                    <a:pt x="1999" y="1999"/>
                    <a:pt x="1647" y="2161"/>
                  </a:cubicBezTo>
                  <a:lnTo>
                    <a:pt x="1567" y="2187"/>
                  </a:lnTo>
                  <a:lnTo>
                    <a:pt x="1567" y="2673"/>
                  </a:lnTo>
                  <a:lnTo>
                    <a:pt x="1351" y="2673"/>
                  </a:lnTo>
                  <a:lnTo>
                    <a:pt x="1351" y="1755"/>
                  </a:lnTo>
                  <a:cubicBezTo>
                    <a:pt x="1485" y="1729"/>
                    <a:pt x="1567" y="1593"/>
                    <a:pt x="1567" y="1459"/>
                  </a:cubicBezTo>
                  <a:cubicBezTo>
                    <a:pt x="1567" y="1269"/>
                    <a:pt x="1431" y="1106"/>
                    <a:pt x="1243" y="1106"/>
                  </a:cubicBezTo>
                  <a:cubicBezTo>
                    <a:pt x="1053" y="1106"/>
                    <a:pt x="919" y="1269"/>
                    <a:pt x="919" y="1459"/>
                  </a:cubicBezTo>
                  <a:cubicBezTo>
                    <a:pt x="919" y="1593"/>
                    <a:pt x="998" y="1729"/>
                    <a:pt x="1135" y="1755"/>
                  </a:cubicBezTo>
                  <a:lnTo>
                    <a:pt x="1135" y="2673"/>
                  </a:lnTo>
                  <a:lnTo>
                    <a:pt x="919" y="2673"/>
                  </a:lnTo>
                  <a:lnTo>
                    <a:pt x="919" y="2187"/>
                  </a:lnTo>
                  <a:lnTo>
                    <a:pt x="836" y="2161"/>
                  </a:lnTo>
                  <a:cubicBezTo>
                    <a:pt x="458" y="1999"/>
                    <a:pt x="242" y="1621"/>
                    <a:pt x="242" y="1214"/>
                  </a:cubicBezTo>
                  <a:cubicBezTo>
                    <a:pt x="242" y="674"/>
                    <a:pt x="674" y="216"/>
                    <a:pt x="1243" y="216"/>
                  </a:cubicBezTo>
                  <a:close/>
                  <a:moveTo>
                    <a:pt x="1567" y="2917"/>
                  </a:moveTo>
                  <a:lnTo>
                    <a:pt x="1567" y="3133"/>
                  </a:lnTo>
                  <a:lnTo>
                    <a:pt x="919" y="3133"/>
                  </a:lnTo>
                  <a:lnTo>
                    <a:pt x="919" y="2917"/>
                  </a:lnTo>
                  <a:close/>
                  <a:moveTo>
                    <a:pt x="1243" y="0"/>
                  </a:moveTo>
                  <a:cubicBezTo>
                    <a:pt x="566" y="0"/>
                    <a:pt x="0" y="540"/>
                    <a:pt x="0" y="1214"/>
                  </a:cubicBezTo>
                  <a:cubicBezTo>
                    <a:pt x="0" y="1701"/>
                    <a:pt x="270" y="2107"/>
                    <a:pt x="674" y="2323"/>
                  </a:cubicBezTo>
                  <a:lnTo>
                    <a:pt x="674" y="2673"/>
                  </a:lnTo>
                  <a:lnTo>
                    <a:pt x="458" y="2673"/>
                  </a:lnTo>
                  <a:lnTo>
                    <a:pt x="458" y="2917"/>
                  </a:lnTo>
                  <a:lnTo>
                    <a:pt x="674" y="2917"/>
                  </a:lnTo>
                  <a:lnTo>
                    <a:pt x="674" y="3375"/>
                  </a:lnTo>
                  <a:lnTo>
                    <a:pt x="1809" y="3375"/>
                  </a:lnTo>
                  <a:lnTo>
                    <a:pt x="1809" y="2917"/>
                  </a:lnTo>
                  <a:lnTo>
                    <a:pt x="2025" y="2917"/>
                  </a:lnTo>
                  <a:lnTo>
                    <a:pt x="2025" y="2673"/>
                  </a:lnTo>
                  <a:lnTo>
                    <a:pt x="1809" y="2673"/>
                  </a:lnTo>
                  <a:lnTo>
                    <a:pt x="1809" y="2323"/>
                  </a:lnTo>
                  <a:cubicBezTo>
                    <a:pt x="2215" y="2107"/>
                    <a:pt x="2457" y="1701"/>
                    <a:pt x="2457" y="1214"/>
                  </a:cubicBezTo>
                  <a:cubicBezTo>
                    <a:pt x="2457" y="540"/>
                    <a:pt x="1917" y="0"/>
                    <a:pt x="124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440" name="Google Shape;440;p20"/>
          <p:cNvGrpSpPr/>
          <p:nvPr/>
        </p:nvGrpSpPr>
        <p:grpSpPr>
          <a:xfrm>
            <a:off x="4372049" y="6257681"/>
            <a:ext cx="1056338" cy="1055791"/>
            <a:chOff x="2250519" y="2854808"/>
            <a:chExt cx="536742" cy="536464"/>
          </a:xfrm>
        </p:grpSpPr>
        <p:sp>
          <p:nvSpPr>
            <p:cNvPr id="441" name="Google Shape;441;p20"/>
            <p:cNvSpPr/>
            <p:nvPr/>
          </p:nvSpPr>
          <p:spPr>
            <a:xfrm>
              <a:off x="2442024" y="3042425"/>
              <a:ext cx="153732" cy="157620"/>
            </a:xfrm>
            <a:custGeom>
              <a:avLst/>
              <a:gdLst/>
              <a:ahLst/>
              <a:cxnLst/>
              <a:rect l="l" t="t" r="r" b="b"/>
              <a:pathLst>
                <a:path w="1107" h="1135" extrusionOk="0">
                  <a:moveTo>
                    <a:pt x="566" y="242"/>
                  </a:moveTo>
                  <a:cubicBezTo>
                    <a:pt x="728" y="242"/>
                    <a:pt x="890" y="379"/>
                    <a:pt x="890" y="567"/>
                  </a:cubicBezTo>
                  <a:cubicBezTo>
                    <a:pt x="890" y="757"/>
                    <a:pt x="728" y="919"/>
                    <a:pt x="566" y="919"/>
                  </a:cubicBezTo>
                  <a:cubicBezTo>
                    <a:pt x="378" y="919"/>
                    <a:pt x="216" y="757"/>
                    <a:pt x="216" y="567"/>
                  </a:cubicBezTo>
                  <a:cubicBezTo>
                    <a:pt x="216" y="379"/>
                    <a:pt x="378" y="242"/>
                    <a:pt x="566" y="242"/>
                  </a:cubicBezTo>
                  <a:close/>
                  <a:moveTo>
                    <a:pt x="566" y="0"/>
                  </a:moveTo>
                  <a:cubicBezTo>
                    <a:pt x="242" y="0"/>
                    <a:pt x="0" y="271"/>
                    <a:pt x="0" y="567"/>
                  </a:cubicBezTo>
                  <a:cubicBezTo>
                    <a:pt x="0" y="891"/>
                    <a:pt x="242" y="1135"/>
                    <a:pt x="566" y="1135"/>
                  </a:cubicBezTo>
                  <a:cubicBezTo>
                    <a:pt x="864" y="1135"/>
                    <a:pt x="1106" y="891"/>
                    <a:pt x="1106" y="567"/>
                  </a:cubicBezTo>
                  <a:cubicBezTo>
                    <a:pt x="1106" y="271"/>
                    <a:pt x="864" y="0"/>
                    <a:pt x="5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42" name="Google Shape;442;p20"/>
            <p:cNvSpPr/>
            <p:nvPr/>
          </p:nvSpPr>
          <p:spPr>
            <a:xfrm>
              <a:off x="2498128" y="3098530"/>
              <a:ext cx="41523" cy="45134"/>
            </a:xfrm>
            <a:custGeom>
              <a:avLst/>
              <a:gdLst/>
              <a:ahLst/>
              <a:cxnLst/>
              <a:rect l="l" t="t" r="r" b="b"/>
              <a:pathLst>
                <a:path w="299" h="325" extrusionOk="0">
                  <a:moveTo>
                    <a:pt x="162" y="1"/>
                  </a:moveTo>
                  <a:lnTo>
                    <a:pt x="0" y="163"/>
                  </a:lnTo>
                  <a:lnTo>
                    <a:pt x="162" y="325"/>
                  </a:lnTo>
                  <a:lnTo>
                    <a:pt x="298" y="163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43" name="Google Shape;443;p20"/>
            <p:cNvSpPr/>
            <p:nvPr/>
          </p:nvSpPr>
          <p:spPr>
            <a:xfrm>
              <a:off x="2314400" y="2854808"/>
              <a:ext cx="408841" cy="536464"/>
            </a:xfrm>
            <a:custGeom>
              <a:avLst/>
              <a:gdLst/>
              <a:ahLst/>
              <a:cxnLst/>
              <a:rect l="l" t="t" r="r" b="b"/>
              <a:pathLst>
                <a:path w="2944" h="3863" extrusionOk="0">
                  <a:moveTo>
                    <a:pt x="487" y="2918"/>
                  </a:moveTo>
                  <a:cubicBezTo>
                    <a:pt x="513" y="3052"/>
                    <a:pt x="541" y="3188"/>
                    <a:pt x="567" y="3296"/>
                  </a:cubicBezTo>
                  <a:cubicBezTo>
                    <a:pt x="459" y="3322"/>
                    <a:pt x="351" y="3376"/>
                    <a:pt x="243" y="3430"/>
                  </a:cubicBezTo>
                  <a:cubicBezTo>
                    <a:pt x="271" y="3242"/>
                    <a:pt x="351" y="3052"/>
                    <a:pt x="487" y="2918"/>
                  </a:cubicBezTo>
                  <a:close/>
                  <a:moveTo>
                    <a:pt x="2458" y="2918"/>
                  </a:moveTo>
                  <a:cubicBezTo>
                    <a:pt x="2594" y="3052"/>
                    <a:pt x="2674" y="3242"/>
                    <a:pt x="2702" y="3430"/>
                  </a:cubicBezTo>
                  <a:cubicBezTo>
                    <a:pt x="2594" y="3376"/>
                    <a:pt x="2486" y="3322"/>
                    <a:pt x="2378" y="3296"/>
                  </a:cubicBezTo>
                  <a:cubicBezTo>
                    <a:pt x="2404" y="3188"/>
                    <a:pt x="2432" y="3052"/>
                    <a:pt x="2458" y="2918"/>
                  </a:cubicBezTo>
                  <a:close/>
                  <a:moveTo>
                    <a:pt x="1485" y="379"/>
                  </a:moveTo>
                  <a:lnTo>
                    <a:pt x="1593" y="513"/>
                  </a:lnTo>
                  <a:cubicBezTo>
                    <a:pt x="2242" y="1405"/>
                    <a:pt x="2432" y="2458"/>
                    <a:pt x="2108" y="3484"/>
                  </a:cubicBezTo>
                  <a:cubicBezTo>
                    <a:pt x="1945" y="3376"/>
                    <a:pt x="1755" y="3322"/>
                    <a:pt x="1593" y="3322"/>
                  </a:cubicBezTo>
                  <a:lnTo>
                    <a:pt x="1593" y="2728"/>
                  </a:lnTo>
                  <a:lnTo>
                    <a:pt x="1351" y="2728"/>
                  </a:lnTo>
                  <a:lnTo>
                    <a:pt x="1351" y="3322"/>
                  </a:lnTo>
                  <a:cubicBezTo>
                    <a:pt x="1189" y="3322"/>
                    <a:pt x="999" y="3376"/>
                    <a:pt x="865" y="3484"/>
                  </a:cubicBezTo>
                  <a:cubicBezTo>
                    <a:pt x="513" y="2458"/>
                    <a:pt x="703" y="1405"/>
                    <a:pt x="1377" y="513"/>
                  </a:cubicBezTo>
                  <a:lnTo>
                    <a:pt x="1485" y="379"/>
                  </a:lnTo>
                  <a:close/>
                  <a:moveTo>
                    <a:pt x="1485" y="1"/>
                  </a:moveTo>
                  <a:lnTo>
                    <a:pt x="1189" y="379"/>
                  </a:lnTo>
                  <a:cubicBezTo>
                    <a:pt x="811" y="865"/>
                    <a:pt x="595" y="1405"/>
                    <a:pt x="487" y="1972"/>
                  </a:cubicBezTo>
                  <a:cubicBezTo>
                    <a:pt x="459" y="2188"/>
                    <a:pt x="459" y="2432"/>
                    <a:pt x="459" y="2648"/>
                  </a:cubicBezTo>
                  <a:cubicBezTo>
                    <a:pt x="325" y="2756"/>
                    <a:pt x="217" y="2864"/>
                    <a:pt x="135" y="3026"/>
                  </a:cubicBezTo>
                  <a:cubicBezTo>
                    <a:pt x="55" y="3188"/>
                    <a:pt x="1" y="3350"/>
                    <a:pt x="1" y="3538"/>
                  </a:cubicBezTo>
                  <a:lnTo>
                    <a:pt x="1" y="3862"/>
                  </a:lnTo>
                  <a:lnTo>
                    <a:pt x="243" y="3674"/>
                  </a:lnTo>
                  <a:cubicBezTo>
                    <a:pt x="351" y="3592"/>
                    <a:pt x="487" y="3538"/>
                    <a:pt x="621" y="3512"/>
                  </a:cubicBezTo>
                  <a:cubicBezTo>
                    <a:pt x="675" y="3646"/>
                    <a:pt x="703" y="3728"/>
                    <a:pt x="757" y="3862"/>
                  </a:cubicBezTo>
                  <a:cubicBezTo>
                    <a:pt x="811" y="3808"/>
                    <a:pt x="999" y="3592"/>
                    <a:pt x="1351" y="3538"/>
                  </a:cubicBezTo>
                  <a:lnTo>
                    <a:pt x="1351" y="3836"/>
                  </a:lnTo>
                  <a:lnTo>
                    <a:pt x="1593" y="3836"/>
                  </a:lnTo>
                  <a:lnTo>
                    <a:pt x="1593" y="3538"/>
                  </a:lnTo>
                  <a:cubicBezTo>
                    <a:pt x="1945" y="3592"/>
                    <a:pt x="2133" y="3808"/>
                    <a:pt x="2187" y="3862"/>
                  </a:cubicBezTo>
                  <a:cubicBezTo>
                    <a:pt x="2242" y="3728"/>
                    <a:pt x="2270" y="3646"/>
                    <a:pt x="2324" y="3512"/>
                  </a:cubicBezTo>
                  <a:cubicBezTo>
                    <a:pt x="2458" y="3538"/>
                    <a:pt x="2594" y="3592"/>
                    <a:pt x="2702" y="3674"/>
                  </a:cubicBezTo>
                  <a:lnTo>
                    <a:pt x="2944" y="3862"/>
                  </a:lnTo>
                  <a:lnTo>
                    <a:pt x="2944" y="3538"/>
                  </a:lnTo>
                  <a:cubicBezTo>
                    <a:pt x="2944" y="3188"/>
                    <a:pt x="2782" y="2864"/>
                    <a:pt x="2486" y="2648"/>
                  </a:cubicBezTo>
                  <a:cubicBezTo>
                    <a:pt x="2486" y="2432"/>
                    <a:pt x="2486" y="2188"/>
                    <a:pt x="2458" y="1972"/>
                  </a:cubicBezTo>
                  <a:cubicBezTo>
                    <a:pt x="2378" y="1405"/>
                    <a:pt x="2133" y="865"/>
                    <a:pt x="1755" y="379"/>
                  </a:cubicBezTo>
                  <a:lnTo>
                    <a:pt x="148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44" name="Google Shape;444;p20"/>
            <p:cNvSpPr/>
            <p:nvPr/>
          </p:nvSpPr>
          <p:spPr>
            <a:xfrm>
              <a:off x="2250519" y="2982432"/>
              <a:ext cx="97627" cy="30135"/>
            </a:xfrm>
            <a:custGeom>
              <a:avLst/>
              <a:gdLst/>
              <a:ahLst/>
              <a:cxnLst/>
              <a:rect l="l" t="t" r="r" b="b"/>
              <a:pathLst>
                <a:path w="703" h="217" extrusionOk="0">
                  <a:moveTo>
                    <a:pt x="0" y="0"/>
                  </a:moveTo>
                  <a:lnTo>
                    <a:pt x="0" y="216"/>
                  </a:lnTo>
                  <a:lnTo>
                    <a:pt x="703" y="216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45" name="Google Shape;445;p20"/>
            <p:cNvSpPr/>
            <p:nvPr/>
          </p:nvSpPr>
          <p:spPr>
            <a:xfrm>
              <a:off x="2689495" y="2982432"/>
              <a:ext cx="97766" cy="30135"/>
            </a:xfrm>
            <a:custGeom>
              <a:avLst/>
              <a:gdLst/>
              <a:ahLst/>
              <a:cxnLst/>
              <a:rect l="l" t="t" r="r" b="b"/>
              <a:pathLst>
                <a:path w="704" h="217" extrusionOk="0">
                  <a:moveTo>
                    <a:pt x="1" y="0"/>
                  </a:moveTo>
                  <a:lnTo>
                    <a:pt x="1" y="216"/>
                  </a:lnTo>
                  <a:lnTo>
                    <a:pt x="703" y="216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46" name="Google Shape;446;p20"/>
            <p:cNvSpPr/>
            <p:nvPr/>
          </p:nvSpPr>
          <p:spPr>
            <a:xfrm>
              <a:off x="2273016" y="2869807"/>
              <a:ext cx="97627" cy="67770"/>
            </a:xfrm>
            <a:custGeom>
              <a:avLst/>
              <a:gdLst/>
              <a:ahLst/>
              <a:cxnLst/>
              <a:rect l="l" t="t" r="r" b="b"/>
              <a:pathLst>
                <a:path w="703" h="488" extrusionOk="0">
                  <a:moveTo>
                    <a:pt x="83" y="1"/>
                  </a:moveTo>
                  <a:lnTo>
                    <a:pt x="0" y="217"/>
                  </a:lnTo>
                  <a:lnTo>
                    <a:pt x="595" y="487"/>
                  </a:lnTo>
                  <a:lnTo>
                    <a:pt x="703" y="297"/>
                  </a:lnTo>
                  <a:lnTo>
                    <a:pt x="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47" name="Google Shape;447;p20"/>
            <p:cNvSpPr/>
            <p:nvPr/>
          </p:nvSpPr>
          <p:spPr>
            <a:xfrm>
              <a:off x="2666997" y="3057423"/>
              <a:ext cx="101238" cy="67631"/>
            </a:xfrm>
            <a:custGeom>
              <a:avLst/>
              <a:gdLst/>
              <a:ahLst/>
              <a:cxnLst/>
              <a:rect l="l" t="t" r="r" b="b"/>
              <a:pathLst>
                <a:path w="729" h="487" extrusionOk="0">
                  <a:moveTo>
                    <a:pt x="109" y="1"/>
                  </a:moveTo>
                  <a:lnTo>
                    <a:pt x="1" y="189"/>
                  </a:lnTo>
                  <a:lnTo>
                    <a:pt x="621" y="487"/>
                  </a:lnTo>
                  <a:lnTo>
                    <a:pt x="729" y="271"/>
                  </a:lnTo>
                  <a:lnTo>
                    <a:pt x="10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48" name="Google Shape;448;p20"/>
            <p:cNvSpPr/>
            <p:nvPr/>
          </p:nvSpPr>
          <p:spPr>
            <a:xfrm>
              <a:off x="2273016" y="3057423"/>
              <a:ext cx="97627" cy="67631"/>
            </a:xfrm>
            <a:custGeom>
              <a:avLst/>
              <a:gdLst/>
              <a:ahLst/>
              <a:cxnLst/>
              <a:rect l="l" t="t" r="r" b="b"/>
              <a:pathLst>
                <a:path w="703" h="487" extrusionOk="0">
                  <a:moveTo>
                    <a:pt x="595" y="1"/>
                  </a:moveTo>
                  <a:lnTo>
                    <a:pt x="0" y="271"/>
                  </a:lnTo>
                  <a:lnTo>
                    <a:pt x="83" y="487"/>
                  </a:lnTo>
                  <a:lnTo>
                    <a:pt x="703" y="189"/>
                  </a:lnTo>
                  <a:lnTo>
                    <a:pt x="59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49" name="Google Shape;449;p20"/>
            <p:cNvSpPr/>
            <p:nvPr/>
          </p:nvSpPr>
          <p:spPr>
            <a:xfrm>
              <a:off x="2666997" y="2869807"/>
              <a:ext cx="101238" cy="67770"/>
            </a:xfrm>
            <a:custGeom>
              <a:avLst/>
              <a:gdLst/>
              <a:ahLst/>
              <a:cxnLst/>
              <a:rect l="l" t="t" r="r" b="b"/>
              <a:pathLst>
                <a:path w="729" h="488" extrusionOk="0">
                  <a:moveTo>
                    <a:pt x="621" y="1"/>
                  </a:moveTo>
                  <a:lnTo>
                    <a:pt x="1" y="297"/>
                  </a:lnTo>
                  <a:lnTo>
                    <a:pt x="109" y="487"/>
                  </a:lnTo>
                  <a:lnTo>
                    <a:pt x="729" y="217"/>
                  </a:lnTo>
                  <a:lnTo>
                    <a:pt x="6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450" name="Google Shape;450;p20"/>
          <p:cNvSpPr/>
          <p:nvPr/>
        </p:nvSpPr>
        <p:spPr>
          <a:xfrm>
            <a:off x="7153002" y="5046941"/>
            <a:ext cx="1041306" cy="1041580"/>
          </a:xfrm>
          <a:custGeom>
            <a:avLst/>
            <a:gdLst/>
            <a:ahLst/>
            <a:cxnLst/>
            <a:rect l="l" t="t" r="r" b="b"/>
            <a:pathLst>
              <a:path w="3810" h="3811" extrusionOk="0">
                <a:moveTo>
                  <a:pt x="3565" y="1135"/>
                </a:moveTo>
                <a:lnTo>
                  <a:pt x="3565" y="1649"/>
                </a:lnTo>
                <a:lnTo>
                  <a:pt x="3403" y="1459"/>
                </a:lnTo>
                <a:lnTo>
                  <a:pt x="2593" y="2298"/>
                </a:lnTo>
                <a:lnTo>
                  <a:pt x="1675" y="1621"/>
                </a:lnTo>
                <a:lnTo>
                  <a:pt x="216" y="2648"/>
                </a:lnTo>
                <a:lnTo>
                  <a:pt x="216" y="2378"/>
                </a:lnTo>
                <a:lnTo>
                  <a:pt x="1675" y="1325"/>
                </a:lnTo>
                <a:lnTo>
                  <a:pt x="2567" y="1999"/>
                </a:lnTo>
                <a:lnTo>
                  <a:pt x="3241" y="1325"/>
                </a:lnTo>
                <a:lnTo>
                  <a:pt x="3053" y="1135"/>
                </a:lnTo>
                <a:close/>
                <a:moveTo>
                  <a:pt x="676" y="2594"/>
                </a:moveTo>
                <a:lnTo>
                  <a:pt x="676" y="3594"/>
                </a:lnTo>
                <a:lnTo>
                  <a:pt x="216" y="3594"/>
                </a:lnTo>
                <a:lnTo>
                  <a:pt x="216" y="2918"/>
                </a:lnTo>
                <a:lnTo>
                  <a:pt x="676" y="2594"/>
                </a:lnTo>
                <a:close/>
                <a:moveTo>
                  <a:pt x="1567" y="1973"/>
                </a:moveTo>
                <a:lnTo>
                  <a:pt x="1567" y="3594"/>
                </a:lnTo>
                <a:lnTo>
                  <a:pt x="892" y="3594"/>
                </a:lnTo>
                <a:lnTo>
                  <a:pt x="892" y="2432"/>
                </a:lnTo>
                <a:lnTo>
                  <a:pt x="1567" y="1973"/>
                </a:lnTo>
                <a:close/>
                <a:moveTo>
                  <a:pt x="1783" y="1973"/>
                </a:moveTo>
                <a:lnTo>
                  <a:pt x="2459" y="2486"/>
                </a:lnTo>
                <a:lnTo>
                  <a:pt x="2459" y="3594"/>
                </a:lnTo>
                <a:lnTo>
                  <a:pt x="1783" y="3594"/>
                </a:lnTo>
                <a:lnTo>
                  <a:pt x="1783" y="1973"/>
                </a:lnTo>
                <a:close/>
                <a:moveTo>
                  <a:pt x="3349" y="1837"/>
                </a:moveTo>
                <a:lnTo>
                  <a:pt x="3349" y="3594"/>
                </a:lnTo>
                <a:lnTo>
                  <a:pt x="2675" y="3594"/>
                </a:lnTo>
                <a:lnTo>
                  <a:pt x="2675" y="2514"/>
                </a:lnTo>
                <a:lnTo>
                  <a:pt x="3349" y="1837"/>
                </a:lnTo>
                <a:close/>
                <a:moveTo>
                  <a:pt x="0" y="1"/>
                </a:moveTo>
                <a:lnTo>
                  <a:pt x="0" y="3810"/>
                </a:lnTo>
                <a:lnTo>
                  <a:pt x="3810" y="3810"/>
                </a:lnTo>
                <a:lnTo>
                  <a:pt x="3810" y="3594"/>
                </a:lnTo>
                <a:lnTo>
                  <a:pt x="3565" y="3594"/>
                </a:lnTo>
                <a:lnTo>
                  <a:pt x="3565" y="1973"/>
                </a:lnTo>
                <a:lnTo>
                  <a:pt x="3810" y="2190"/>
                </a:lnTo>
                <a:lnTo>
                  <a:pt x="3810" y="919"/>
                </a:lnTo>
                <a:lnTo>
                  <a:pt x="2539" y="919"/>
                </a:lnTo>
                <a:lnTo>
                  <a:pt x="2917" y="1325"/>
                </a:lnTo>
                <a:lnTo>
                  <a:pt x="2539" y="1703"/>
                </a:lnTo>
                <a:lnTo>
                  <a:pt x="1675" y="1055"/>
                </a:lnTo>
                <a:lnTo>
                  <a:pt x="216" y="2107"/>
                </a:lnTo>
                <a:lnTo>
                  <a:pt x="216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451" name="Google Shape;451;p20"/>
          <p:cNvGrpSpPr/>
          <p:nvPr/>
        </p:nvGrpSpPr>
        <p:grpSpPr>
          <a:xfrm>
            <a:off x="9869635" y="6202200"/>
            <a:ext cx="1026274" cy="1166756"/>
            <a:chOff x="3214377" y="3879917"/>
            <a:chExt cx="521466" cy="592847"/>
          </a:xfrm>
        </p:grpSpPr>
        <p:sp>
          <p:nvSpPr>
            <p:cNvPr id="452" name="Google Shape;452;p20"/>
            <p:cNvSpPr/>
            <p:nvPr/>
          </p:nvSpPr>
          <p:spPr>
            <a:xfrm>
              <a:off x="3214377" y="3879917"/>
              <a:ext cx="521466" cy="592847"/>
            </a:xfrm>
            <a:custGeom>
              <a:avLst/>
              <a:gdLst/>
              <a:ahLst/>
              <a:cxnLst/>
              <a:rect l="l" t="t" r="r" b="b"/>
              <a:pathLst>
                <a:path w="3755" h="4269" extrusionOk="0">
                  <a:moveTo>
                    <a:pt x="2000" y="245"/>
                  </a:moveTo>
                  <a:lnTo>
                    <a:pt x="2000" y="515"/>
                  </a:lnTo>
                  <a:lnTo>
                    <a:pt x="1755" y="515"/>
                  </a:lnTo>
                  <a:lnTo>
                    <a:pt x="1755" y="245"/>
                  </a:lnTo>
                  <a:close/>
                  <a:moveTo>
                    <a:pt x="1863" y="757"/>
                  </a:moveTo>
                  <a:cubicBezTo>
                    <a:pt x="2756" y="757"/>
                    <a:pt x="3484" y="1487"/>
                    <a:pt x="3484" y="2377"/>
                  </a:cubicBezTo>
                  <a:cubicBezTo>
                    <a:pt x="3484" y="3270"/>
                    <a:pt x="2756" y="4026"/>
                    <a:pt x="1863" y="4026"/>
                  </a:cubicBezTo>
                  <a:cubicBezTo>
                    <a:pt x="973" y="4026"/>
                    <a:pt x="243" y="3270"/>
                    <a:pt x="243" y="2377"/>
                  </a:cubicBezTo>
                  <a:cubicBezTo>
                    <a:pt x="243" y="1487"/>
                    <a:pt x="973" y="757"/>
                    <a:pt x="1863" y="757"/>
                  </a:cubicBezTo>
                  <a:close/>
                  <a:moveTo>
                    <a:pt x="1243" y="1"/>
                  </a:moveTo>
                  <a:lnTo>
                    <a:pt x="1243" y="245"/>
                  </a:lnTo>
                  <a:lnTo>
                    <a:pt x="1485" y="245"/>
                  </a:lnTo>
                  <a:lnTo>
                    <a:pt x="1485" y="541"/>
                  </a:lnTo>
                  <a:cubicBezTo>
                    <a:pt x="1243" y="595"/>
                    <a:pt x="999" y="703"/>
                    <a:pt x="783" y="865"/>
                  </a:cubicBezTo>
                  <a:lnTo>
                    <a:pt x="567" y="649"/>
                  </a:lnTo>
                  <a:lnTo>
                    <a:pt x="729" y="461"/>
                  </a:lnTo>
                  <a:lnTo>
                    <a:pt x="567" y="299"/>
                  </a:lnTo>
                  <a:lnTo>
                    <a:pt x="27" y="811"/>
                  </a:lnTo>
                  <a:lnTo>
                    <a:pt x="217" y="1001"/>
                  </a:lnTo>
                  <a:lnTo>
                    <a:pt x="379" y="811"/>
                  </a:lnTo>
                  <a:lnTo>
                    <a:pt x="595" y="1027"/>
                  </a:lnTo>
                  <a:cubicBezTo>
                    <a:pt x="217" y="1379"/>
                    <a:pt x="1" y="1865"/>
                    <a:pt x="1" y="2377"/>
                  </a:cubicBezTo>
                  <a:cubicBezTo>
                    <a:pt x="1" y="3432"/>
                    <a:pt x="837" y="4268"/>
                    <a:pt x="1863" y="4268"/>
                  </a:cubicBezTo>
                  <a:cubicBezTo>
                    <a:pt x="2918" y="4268"/>
                    <a:pt x="3754" y="3432"/>
                    <a:pt x="3754" y="2377"/>
                  </a:cubicBezTo>
                  <a:cubicBezTo>
                    <a:pt x="3754" y="1865"/>
                    <a:pt x="3538" y="1379"/>
                    <a:pt x="3160" y="1027"/>
                  </a:cubicBezTo>
                  <a:lnTo>
                    <a:pt x="3350" y="811"/>
                  </a:lnTo>
                  <a:lnTo>
                    <a:pt x="3538" y="1001"/>
                  </a:lnTo>
                  <a:lnTo>
                    <a:pt x="3700" y="811"/>
                  </a:lnTo>
                  <a:lnTo>
                    <a:pt x="3188" y="299"/>
                  </a:lnTo>
                  <a:lnTo>
                    <a:pt x="2998" y="461"/>
                  </a:lnTo>
                  <a:lnTo>
                    <a:pt x="3188" y="649"/>
                  </a:lnTo>
                  <a:lnTo>
                    <a:pt x="2972" y="865"/>
                  </a:lnTo>
                  <a:cubicBezTo>
                    <a:pt x="2756" y="703"/>
                    <a:pt x="2512" y="595"/>
                    <a:pt x="2242" y="541"/>
                  </a:cubicBezTo>
                  <a:lnTo>
                    <a:pt x="2242" y="245"/>
                  </a:lnTo>
                  <a:lnTo>
                    <a:pt x="2486" y="245"/>
                  </a:lnTo>
                  <a:lnTo>
                    <a:pt x="24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53" name="Google Shape;453;p20"/>
            <p:cNvSpPr/>
            <p:nvPr/>
          </p:nvSpPr>
          <p:spPr>
            <a:xfrm>
              <a:off x="3420603" y="4018929"/>
              <a:ext cx="105126" cy="243721"/>
            </a:xfrm>
            <a:custGeom>
              <a:avLst/>
              <a:gdLst/>
              <a:ahLst/>
              <a:cxnLst/>
              <a:rect l="l" t="t" r="r" b="b"/>
              <a:pathLst>
                <a:path w="757" h="1755" extrusionOk="0">
                  <a:moveTo>
                    <a:pt x="378" y="1268"/>
                  </a:moveTo>
                  <a:cubicBezTo>
                    <a:pt x="461" y="1268"/>
                    <a:pt x="515" y="1322"/>
                    <a:pt x="515" y="1376"/>
                  </a:cubicBezTo>
                  <a:cubicBezTo>
                    <a:pt x="515" y="1459"/>
                    <a:pt x="461" y="1513"/>
                    <a:pt x="378" y="1513"/>
                  </a:cubicBezTo>
                  <a:cubicBezTo>
                    <a:pt x="324" y="1513"/>
                    <a:pt x="270" y="1459"/>
                    <a:pt x="270" y="1376"/>
                  </a:cubicBezTo>
                  <a:cubicBezTo>
                    <a:pt x="270" y="1322"/>
                    <a:pt x="324" y="1268"/>
                    <a:pt x="378" y="1268"/>
                  </a:cubicBezTo>
                  <a:close/>
                  <a:moveTo>
                    <a:pt x="270" y="0"/>
                  </a:moveTo>
                  <a:lnTo>
                    <a:pt x="270" y="1026"/>
                  </a:lnTo>
                  <a:cubicBezTo>
                    <a:pt x="108" y="1080"/>
                    <a:pt x="0" y="1214"/>
                    <a:pt x="0" y="1376"/>
                  </a:cubicBezTo>
                  <a:cubicBezTo>
                    <a:pt x="0" y="1593"/>
                    <a:pt x="190" y="1755"/>
                    <a:pt x="378" y="1755"/>
                  </a:cubicBezTo>
                  <a:cubicBezTo>
                    <a:pt x="595" y="1755"/>
                    <a:pt x="757" y="1593"/>
                    <a:pt x="757" y="1376"/>
                  </a:cubicBezTo>
                  <a:cubicBezTo>
                    <a:pt x="757" y="1214"/>
                    <a:pt x="649" y="1080"/>
                    <a:pt x="515" y="1026"/>
                  </a:cubicBezTo>
                  <a:lnTo>
                    <a:pt x="51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54" name="Google Shape;454;p20"/>
            <p:cNvSpPr/>
            <p:nvPr/>
          </p:nvSpPr>
          <p:spPr>
            <a:xfrm>
              <a:off x="3458098" y="4367499"/>
              <a:ext cx="34024" cy="34163"/>
            </a:xfrm>
            <a:custGeom>
              <a:avLst/>
              <a:gdLst/>
              <a:ahLst/>
              <a:cxnLst/>
              <a:rect l="l" t="t" r="r" b="b"/>
              <a:pathLst>
                <a:path w="245" h="246" extrusionOk="0">
                  <a:moveTo>
                    <a:pt x="0" y="1"/>
                  </a:moveTo>
                  <a:lnTo>
                    <a:pt x="0" y="245"/>
                  </a:lnTo>
                  <a:lnTo>
                    <a:pt x="245" y="245"/>
                  </a:lnTo>
                  <a:lnTo>
                    <a:pt x="24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55" name="Google Shape;455;p20"/>
            <p:cNvSpPr/>
            <p:nvPr/>
          </p:nvSpPr>
          <p:spPr>
            <a:xfrm>
              <a:off x="3282008" y="4195019"/>
              <a:ext cx="37634" cy="34024"/>
            </a:xfrm>
            <a:custGeom>
              <a:avLst/>
              <a:gdLst/>
              <a:ahLst/>
              <a:cxnLst/>
              <a:rect l="l" t="t" r="r" b="b"/>
              <a:pathLst>
                <a:path w="271" h="245" extrusionOk="0">
                  <a:moveTo>
                    <a:pt x="0" y="0"/>
                  </a:moveTo>
                  <a:lnTo>
                    <a:pt x="0" y="245"/>
                  </a:lnTo>
                  <a:lnTo>
                    <a:pt x="270" y="245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56" name="Google Shape;456;p20"/>
            <p:cNvSpPr/>
            <p:nvPr/>
          </p:nvSpPr>
          <p:spPr>
            <a:xfrm>
              <a:off x="3630578" y="4195019"/>
              <a:ext cx="34163" cy="34024"/>
            </a:xfrm>
            <a:custGeom>
              <a:avLst/>
              <a:gdLst/>
              <a:ahLst/>
              <a:cxnLst/>
              <a:rect l="l" t="t" r="r" b="b"/>
              <a:pathLst>
                <a:path w="246" h="245" extrusionOk="0">
                  <a:moveTo>
                    <a:pt x="1" y="0"/>
                  </a:moveTo>
                  <a:lnTo>
                    <a:pt x="1" y="245"/>
                  </a:lnTo>
                  <a:lnTo>
                    <a:pt x="245" y="245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57" name="Google Shape;457;p20"/>
            <p:cNvSpPr/>
            <p:nvPr/>
          </p:nvSpPr>
          <p:spPr>
            <a:xfrm>
              <a:off x="3327002" y="4307506"/>
              <a:ext cx="48744" cy="49022"/>
            </a:xfrm>
            <a:custGeom>
              <a:avLst/>
              <a:gdLst/>
              <a:ahLst/>
              <a:cxnLst/>
              <a:rect l="l" t="t" r="r" b="b"/>
              <a:pathLst>
                <a:path w="351" h="353" extrusionOk="0">
                  <a:moveTo>
                    <a:pt x="188" y="1"/>
                  </a:moveTo>
                  <a:lnTo>
                    <a:pt x="0" y="191"/>
                  </a:lnTo>
                  <a:lnTo>
                    <a:pt x="188" y="353"/>
                  </a:lnTo>
                  <a:lnTo>
                    <a:pt x="350" y="191"/>
                  </a:lnTo>
                  <a:lnTo>
                    <a:pt x="18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58" name="Google Shape;458;p20"/>
            <p:cNvSpPr/>
            <p:nvPr/>
          </p:nvSpPr>
          <p:spPr>
            <a:xfrm>
              <a:off x="3570585" y="4063923"/>
              <a:ext cx="52633" cy="48744"/>
            </a:xfrm>
            <a:custGeom>
              <a:avLst/>
              <a:gdLst/>
              <a:ahLst/>
              <a:cxnLst/>
              <a:rect l="l" t="t" r="r" b="b"/>
              <a:pathLst>
                <a:path w="379" h="351" extrusionOk="0">
                  <a:moveTo>
                    <a:pt x="191" y="0"/>
                  </a:moveTo>
                  <a:lnTo>
                    <a:pt x="1" y="162"/>
                  </a:lnTo>
                  <a:lnTo>
                    <a:pt x="191" y="350"/>
                  </a:lnTo>
                  <a:lnTo>
                    <a:pt x="379" y="162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59" name="Google Shape;459;p20"/>
            <p:cNvSpPr/>
            <p:nvPr/>
          </p:nvSpPr>
          <p:spPr>
            <a:xfrm>
              <a:off x="3570585" y="4307506"/>
              <a:ext cx="52633" cy="49022"/>
            </a:xfrm>
            <a:custGeom>
              <a:avLst/>
              <a:gdLst/>
              <a:ahLst/>
              <a:cxnLst/>
              <a:rect l="l" t="t" r="r" b="b"/>
              <a:pathLst>
                <a:path w="379" h="353" extrusionOk="0">
                  <a:moveTo>
                    <a:pt x="191" y="1"/>
                  </a:moveTo>
                  <a:lnTo>
                    <a:pt x="1" y="191"/>
                  </a:lnTo>
                  <a:lnTo>
                    <a:pt x="191" y="353"/>
                  </a:lnTo>
                  <a:lnTo>
                    <a:pt x="379" y="191"/>
                  </a:lnTo>
                  <a:lnTo>
                    <a:pt x="19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60" name="Google Shape;460;p20"/>
            <p:cNvSpPr/>
            <p:nvPr/>
          </p:nvSpPr>
          <p:spPr>
            <a:xfrm>
              <a:off x="3327002" y="4063923"/>
              <a:ext cx="48744" cy="48744"/>
            </a:xfrm>
            <a:custGeom>
              <a:avLst/>
              <a:gdLst/>
              <a:ahLst/>
              <a:cxnLst/>
              <a:rect l="l" t="t" r="r" b="b"/>
              <a:pathLst>
                <a:path w="351" h="351" extrusionOk="0">
                  <a:moveTo>
                    <a:pt x="188" y="0"/>
                  </a:moveTo>
                  <a:lnTo>
                    <a:pt x="0" y="162"/>
                  </a:lnTo>
                  <a:lnTo>
                    <a:pt x="188" y="350"/>
                  </a:lnTo>
                  <a:lnTo>
                    <a:pt x="350" y="162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461" name="Google Shape;461;p20"/>
          <p:cNvGrpSpPr/>
          <p:nvPr/>
        </p:nvGrpSpPr>
        <p:grpSpPr>
          <a:xfrm>
            <a:off x="12524310" y="5032183"/>
            <a:ext cx="1078203" cy="1071097"/>
            <a:chOff x="4212176" y="3917413"/>
            <a:chExt cx="547852" cy="544241"/>
          </a:xfrm>
        </p:grpSpPr>
        <p:sp>
          <p:nvSpPr>
            <p:cNvPr id="462" name="Google Shape;462;p20"/>
            <p:cNvSpPr/>
            <p:nvPr/>
          </p:nvSpPr>
          <p:spPr>
            <a:xfrm>
              <a:off x="4212176" y="3917413"/>
              <a:ext cx="547852" cy="544241"/>
            </a:xfrm>
            <a:custGeom>
              <a:avLst/>
              <a:gdLst/>
              <a:ahLst/>
              <a:cxnLst/>
              <a:rect l="l" t="t" r="r" b="b"/>
              <a:pathLst>
                <a:path w="3945" h="3919" extrusionOk="0">
                  <a:moveTo>
                    <a:pt x="1567" y="217"/>
                  </a:moveTo>
                  <a:lnTo>
                    <a:pt x="1431" y="461"/>
                  </a:lnTo>
                  <a:lnTo>
                    <a:pt x="1107" y="461"/>
                  </a:lnTo>
                  <a:lnTo>
                    <a:pt x="999" y="217"/>
                  </a:lnTo>
                  <a:close/>
                  <a:moveTo>
                    <a:pt x="1513" y="703"/>
                  </a:moveTo>
                  <a:cubicBezTo>
                    <a:pt x="1567" y="703"/>
                    <a:pt x="1621" y="757"/>
                    <a:pt x="1621" y="811"/>
                  </a:cubicBezTo>
                  <a:cubicBezTo>
                    <a:pt x="1621" y="865"/>
                    <a:pt x="1567" y="919"/>
                    <a:pt x="1513" y="919"/>
                  </a:cubicBezTo>
                  <a:lnTo>
                    <a:pt x="1053" y="919"/>
                  </a:lnTo>
                  <a:cubicBezTo>
                    <a:pt x="973" y="919"/>
                    <a:pt x="945" y="865"/>
                    <a:pt x="945" y="811"/>
                  </a:cubicBezTo>
                  <a:cubicBezTo>
                    <a:pt x="945" y="757"/>
                    <a:pt x="973" y="703"/>
                    <a:pt x="1053" y="703"/>
                  </a:cubicBezTo>
                  <a:close/>
                  <a:moveTo>
                    <a:pt x="3700" y="1837"/>
                  </a:moveTo>
                  <a:lnTo>
                    <a:pt x="3700" y="2298"/>
                  </a:lnTo>
                  <a:lnTo>
                    <a:pt x="2324" y="2298"/>
                  </a:lnTo>
                  <a:lnTo>
                    <a:pt x="2324" y="1837"/>
                  </a:lnTo>
                  <a:close/>
                  <a:moveTo>
                    <a:pt x="3700" y="2540"/>
                  </a:moveTo>
                  <a:lnTo>
                    <a:pt x="3700" y="3000"/>
                  </a:lnTo>
                  <a:lnTo>
                    <a:pt x="2324" y="3000"/>
                  </a:lnTo>
                  <a:lnTo>
                    <a:pt x="2324" y="2540"/>
                  </a:lnTo>
                  <a:close/>
                  <a:moveTo>
                    <a:pt x="1485" y="1163"/>
                  </a:moveTo>
                  <a:cubicBezTo>
                    <a:pt x="1755" y="1325"/>
                    <a:pt x="1945" y="1541"/>
                    <a:pt x="2079" y="1837"/>
                  </a:cubicBezTo>
                  <a:lnTo>
                    <a:pt x="2079" y="3458"/>
                  </a:lnTo>
                  <a:lnTo>
                    <a:pt x="243" y="3458"/>
                  </a:lnTo>
                  <a:lnTo>
                    <a:pt x="243" y="3080"/>
                  </a:lnTo>
                  <a:cubicBezTo>
                    <a:pt x="243" y="2136"/>
                    <a:pt x="513" y="1513"/>
                    <a:pt x="1081" y="1163"/>
                  </a:cubicBezTo>
                  <a:close/>
                  <a:moveTo>
                    <a:pt x="3700" y="3216"/>
                  </a:moveTo>
                  <a:lnTo>
                    <a:pt x="3700" y="3674"/>
                  </a:lnTo>
                  <a:lnTo>
                    <a:pt x="2324" y="3674"/>
                  </a:lnTo>
                  <a:lnTo>
                    <a:pt x="2324" y="3216"/>
                  </a:lnTo>
                  <a:close/>
                  <a:moveTo>
                    <a:pt x="621" y="1"/>
                  </a:moveTo>
                  <a:lnTo>
                    <a:pt x="891" y="515"/>
                  </a:lnTo>
                  <a:cubicBezTo>
                    <a:pt x="783" y="569"/>
                    <a:pt x="703" y="677"/>
                    <a:pt x="703" y="811"/>
                  </a:cubicBezTo>
                  <a:cubicBezTo>
                    <a:pt x="703" y="919"/>
                    <a:pt x="757" y="1001"/>
                    <a:pt x="811" y="1055"/>
                  </a:cubicBezTo>
                  <a:cubicBezTo>
                    <a:pt x="189" y="1541"/>
                    <a:pt x="1" y="2298"/>
                    <a:pt x="1" y="3080"/>
                  </a:cubicBezTo>
                  <a:lnTo>
                    <a:pt x="1" y="3674"/>
                  </a:lnTo>
                  <a:lnTo>
                    <a:pt x="2079" y="3674"/>
                  </a:lnTo>
                  <a:lnTo>
                    <a:pt x="2079" y="3918"/>
                  </a:lnTo>
                  <a:lnTo>
                    <a:pt x="3944" y="3918"/>
                  </a:lnTo>
                  <a:lnTo>
                    <a:pt x="3944" y="1621"/>
                  </a:lnTo>
                  <a:lnTo>
                    <a:pt x="2216" y="1621"/>
                  </a:lnTo>
                  <a:cubicBezTo>
                    <a:pt x="2108" y="1405"/>
                    <a:pt x="1945" y="1217"/>
                    <a:pt x="1755" y="1055"/>
                  </a:cubicBezTo>
                  <a:cubicBezTo>
                    <a:pt x="1809" y="1001"/>
                    <a:pt x="1863" y="919"/>
                    <a:pt x="1863" y="811"/>
                  </a:cubicBezTo>
                  <a:cubicBezTo>
                    <a:pt x="1863" y="677"/>
                    <a:pt x="1783" y="569"/>
                    <a:pt x="1675" y="515"/>
                  </a:cubicBezTo>
                  <a:lnTo>
                    <a:pt x="191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63" name="Google Shape;463;p20"/>
            <p:cNvSpPr/>
            <p:nvPr/>
          </p:nvSpPr>
          <p:spPr>
            <a:xfrm>
              <a:off x="4343271" y="4172522"/>
              <a:ext cx="94156" cy="191505"/>
            </a:xfrm>
            <a:custGeom>
              <a:avLst/>
              <a:gdLst/>
              <a:ahLst/>
              <a:cxnLst/>
              <a:rect l="l" t="t" r="r" b="b"/>
              <a:pathLst>
                <a:path w="678" h="1379" extrusionOk="0">
                  <a:moveTo>
                    <a:pt x="217" y="0"/>
                  </a:moveTo>
                  <a:lnTo>
                    <a:pt x="217" y="137"/>
                  </a:lnTo>
                  <a:cubicBezTo>
                    <a:pt x="83" y="191"/>
                    <a:pt x="1" y="325"/>
                    <a:pt x="1" y="461"/>
                  </a:cubicBezTo>
                  <a:cubicBezTo>
                    <a:pt x="1" y="649"/>
                    <a:pt x="137" y="811"/>
                    <a:pt x="325" y="811"/>
                  </a:cubicBezTo>
                  <a:cubicBezTo>
                    <a:pt x="407" y="811"/>
                    <a:pt x="461" y="865"/>
                    <a:pt x="461" y="919"/>
                  </a:cubicBezTo>
                  <a:cubicBezTo>
                    <a:pt x="461" y="1001"/>
                    <a:pt x="407" y="1055"/>
                    <a:pt x="325" y="1055"/>
                  </a:cubicBezTo>
                  <a:cubicBezTo>
                    <a:pt x="271" y="1055"/>
                    <a:pt x="217" y="1001"/>
                    <a:pt x="217" y="919"/>
                  </a:cubicBezTo>
                  <a:lnTo>
                    <a:pt x="1" y="919"/>
                  </a:lnTo>
                  <a:cubicBezTo>
                    <a:pt x="1" y="1081"/>
                    <a:pt x="83" y="1217"/>
                    <a:pt x="217" y="1243"/>
                  </a:cubicBezTo>
                  <a:lnTo>
                    <a:pt x="217" y="1379"/>
                  </a:lnTo>
                  <a:lnTo>
                    <a:pt x="461" y="1379"/>
                  </a:lnTo>
                  <a:lnTo>
                    <a:pt x="461" y="1243"/>
                  </a:lnTo>
                  <a:cubicBezTo>
                    <a:pt x="595" y="1217"/>
                    <a:pt x="677" y="1081"/>
                    <a:pt x="677" y="919"/>
                  </a:cubicBezTo>
                  <a:cubicBezTo>
                    <a:pt x="677" y="731"/>
                    <a:pt x="515" y="595"/>
                    <a:pt x="325" y="595"/>
                  </a:cubicBezTo>
                  <a:cubicBezTo>
                    <a:pt x="271" y="595"/>
                    <a:pt x="217" y="541"/>
                    <a:pt x="217" y="461"/>
                  </a:cubicBezTo>
                  <a:cubicBezTo>
                    <a:pt x="217" y="407"/>
                    <a:pt x="271" y="353"/>
                    <a:pt x="325" y="353"/>
                  </a:cubicBezTo>
                  <a:cubicBezTo>
                    <a:pt x="407" y="353"/>
                    <a:pt x="461" y="407"/>
                    <a:pt x="461" y="461"/>
                  </a:cubicBezTo>
                  <a:lnTo>
                    <a:pt x="677" y="461"/>
                  </a:lnTo>
                  <a:cubicBezTo>
                    <a:pt x="677" y="325"/>
                    <a:pt x="595" y="191"/>
                    <a:pt x="461" y="137"/>
                  </a:cubicBezTo>
                  <a:lnTo>
                    <a:pt x="4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464" name="Google Shape;464;p20"/>
          <p:cNvGrpSpPr/>
          <p:nvPr/>
        </p:nvGrpSpPr>
        <p:grpSpPr>
          <a:xfrm>
            <a:off x="15285135" y="6250029"/>
            <a:ext cx="1070278" cy="1071097"/>
            <a:chOff x="5194976" y="3842422"/>
            <a:chExt cx="543825" cy="544241"/>
          </a:xfrm>
        </p:grpSpPr>
        <p:sp>
          <p:nvSpPr>
            <p:cNvPr id="465" name="Google Shape;465;p20"/>
            <p:cNvSpPr/>
            <p:nvPr/>
          </p:nvSpPr>
          <p:spPr>
            <a:xfrm>
              <a:off x="5352458" y="3887416"/>
              <a:ext cx="228862" cy="214141"/>
            </a:xfrm>
            <a:custGeom>
              <a:avLst/>
              <a:gdLst/>
              <a:ahLst/>
              <a:cxnLst/>
              <a:rect l="l" t="t" r="r" b="b"/>
              <a:pathLst>
                <a:path w="1648" h="1542" extrusionOk="0">
                  <a:moveTo>
                    <a:pt x="811" y="515"/>
                  </a:moveTo>
                  <a:lnTo>
                    <a:pt x="919" y="703"/>
                  </a:lnTo>
                  <a:lnTo>
                    <a:pt x="1161" y="757"/>
                  </a:lnTo>
                  <a:lnTo>
                    <a:pt x="999" y="893"/>
                  </a:lnTo>
                  <a:lnTo>
                    <a:pt x="1027" y="1135"/>
                  </a:lnTo>
                  <a:lnTo>
                    <a:pt x="811" y="1027"/>
                  </a:lnTo>
                  <a:lnTo>
                    <a:pt x="621" y="1135"/>
                  </a:lnTo>
                  <a:lnTo>
                    <a:pt x="621" y="1135"/>
                  </a:lnTo>
                  <a:lnTo>
                    <a:pt x="649" y="893"/>
                  </a:lnTo>
                  <a:lnTo>
                    <a:pt x="487" y="757"/>
                  </a:lnTo>
                  <a:lnTo>
                    <a:pt x="729" y="703"/>
                  </a:lnTo>
                  <a:lnTo>
                    <a:pt x="811" y="515"/>
                  </a:lnTo>
                  <a:close/>
                  <a:moveTo>
                    <a:pt x="811" y="1"/>
                  </a:moveTo>
                  <a:lnTo>
                    <a:pt x="567" y="515"/>
                  </a:lnTo>
                  <a:lnTo>
                    <a:pt x="1" y="595"/>
                  </a:lnTo>
                  <a:lnTo>
                    <a:pt x="405" y="973"/>
                  </a:lnTo>
                  <a:lnTo>
                    <a:pt x="325" y="1541"/>
                  </a:lnTo>
                  <a:lnTo>
                    <a:pt x="811" y="1271"/>
                  </a:lnTo>
                  <a:lnTo>
                    <a:pt x="1323" y="1541"/>
                  </a:lnTo>
                  <a:lnTo>
                    <a:pt x="1243" y="973"/>
                  </a:lnTo>
                  <a:lnTo>
                    <a:pt x="1648" y="595"/>
                  </a:lnTo>
                  <a:lnTo>
                    <a:pt x="1081" y="515"/>
                  </a:lnTo>
                  <a:lnTo>
                    <a:pt x="81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66" name="Google Shape;466;p20"/>
            <p:cNvSpPr/>
            <p:nvPr/>
          </p:nvSpPr>
          <p:spPr>
            <a:xfrm>
              <a:off x="5194976" y="3842422"/>
              <a:ext cx="543825" cy="544241"/>
            </a:xfrm>
            <a:custGeom>
              <a:avLst/>
              <a:gdLst/>
              <a:ahLst/>
              <a:cxnLst/>
              <a:rect l="l" t="t" r="r" b="b"/>
              <a:pathLst>
                <a:path w="3916" h="3919" extrusionOk="0">
                  <a:moveTo>
                    <a:pt x="675" y="677"/>
                  </a:moveTo>
                  <a:lnTo>
                    <a:pt x="675" y="1271"/>
                  </a:lnTo>
                  <a:cubicBezTo>
                    <a:pt x="675" y="1297"/>
                    <a:pt x="675" y="1351"/>
                    <a:pt x="703" y="1379"/>
                  </a:cubicBezTo>
                  <a:lnTo>
                    <a:pt x="567" y="1379"/>
                  </a:lnTo>
                  <a:cubicBezTo>
                    <a:pt x="379" y="1379"/>
                    <a:pt x="217" y="1217"/>
                    <a:pt x="217" y="1027"/>
                  </a:cubicBezTo>
                  <a:cubicBezTo>
                    <a:pt x="217" y="839"/>
                    <a:pt x="379" y="677"/>
                    <a:pt x="567" y="677"/>
                  </a:cubicBezTo>
                  <a:close/>
                  <a:moveTo>
                    <a:pt x="3350" y="677"/>
                  </a:moveTo>
                  <a:cubicBezTo>
                    <a:pt x="3538" y="677"/>
                    <a:pt x="3700" y="839"/>
                    <a:pt x="3700" y="1027"/>
                  </a:cubicBezTo>
                  <a:cubicBezTo>
                    <a:pt x="3700" y="1217"/>
                    <a:pt x="3538" y="1379"/>
                    <a:pt x="3350" y="1379"/>
                  </a:cubicBezTo>
                  <a:lnTo>
                    <a:pt x="3214" y="1379"/>
                  </a:lnTo>
                  <a:lnTo>
                    <a:pt x="3214" y="1271"/>
                  </a:lnTo>
                  <a:lnTo>
                    <a:pt x="3214" y="677"/>
                  </a:lnTo>
                  <a:close/>
                  <a:moveTo>
                    <a:pt x="2998" y="217"/>
                  </a:moveTo>
                  <a:lnTo>
                    <a:pt x="2998" y="1271"/>
                  </a:lnTo>
                  <a:cubicBezTo>
                    <a:pt x="2998" y="1837"/>
                    <a:pt x="2540" y="2297"/>
                    <a:pt x="1945" y="2297"/>
                  </a:cubicBezTo>
                  <a:cubicBezTo>
                    <a:pt x="1377" y="2297"/>
                    <a:pt x="919" y="1837"/>
                    <a:pt x="919" y="1271"/>
                  </a:cubicBezTo>
                  <a:lnTo>
                    <a:pt x="919" y="217"/>
                  </a:lnTo>
                  <a:close/>
                  <a:moveTo>
                    <a:pt x="2079" y="2514"/>
                  </a:moveTo>
                  <a:lnTo>
                    <a:pt x="2079" y="3000"/>
                  </a:lnTo>
                  <a:lnTo>
                    <a:pt x="1837" y="3000"/>
                  </a:lnTo>
                  <a:lnTo>
                    <a:pt x="1837" y="2514"/>
                  </a:lnTo>
                  <a:cubicBezTo>
                    <a:pt x="1891" y="2539"/>
                    <a:pt x="1917" y="2539"/>
                    <a:pt x="1945" y="2539"/>
                  </a:cubicBezTo>
                  <a:cubicBezTo>
                    <a:pt x="1999" y="2539"/>
                    <a:pt x="2025" y="2539"/>
                    <a:pt x="2079" y="2514"/>
                  </a:cubicBezTo>
                  <a:close/>
                  <a:moveTo>
                    <a:pt x="2565" y="3216"/>
                  </a:moveTo>
                  <a:lnTo>
                    <a:pt x="2727" y="3674"/>
                  </a:lnTo>
                  <a:lnTo>
                    <a:pt x="1189" y="3674"/>
                  </a:lnTo>
                  <a:lnTo>
                    <a:pt x="1351" y="3216"/>
                  </a:lnTo>
                  <a:close/>
                  <a:moveTo>
                    <a:pt x="459" y="0"/>
                  </a:moveTo>
                  <a:lnTo>
                    <a:pt x="459" y="217"/>
                  </a:lnTo>
                  <a:lnTo>
                    <a:pt x="675" y="217"/>
                  </a:lnTo>
                  <a:lnTo>
                    <a:pt x="675" y="461"/>
                  </a:lnTo>
                  <a:lnTo>
                    <a:pt x="567" y="461"/>
                  </a:lnTo>
                  <a:cubicBezTo>
                    <a:pt x="243" y="461"/>
                    <a:pt x="0" y="703"/>
                    <a:pt x="0" y="1027"/>
                  </a:cubicBezTo>
                  <a:cubicBezTo>
                    <a:pt x="0" y="1351"/>
                    <a:pt x="243" y="1621"/>
                    <a:pt x="567" y="1621"/>
                  </a:cubicBezTo>
                  <a:lnTo>
                    <a:pt x="729" y="1621"/>
                  </a:lnTo>
                  <a:cubicBezTo>
                    <a:pt x="865" y="2027"/>
                    <a:pt x="1189" y="2351"/>
                    <a:pt x="1621" y="2485"/>
                  </a:cubicBezTo>
                  <a:lnTo>
                    <a:pt x="1621" y="3000"/>
                  </a:lnTo>
                  <a:lnTo>
                    <a:pt x="1189" y="3000"/>
                  </a:lnTo>
                  <a:lnTo>
                    <a:pt x="945" y="3674"/>
                  </a:lnTo>
                  <a:lnTo>
                    <a:pt x="703" y="3674"/>
                  </a:lnTo>
                  <a:lnTo>
                    <a:pt x="703" y="3918"/>
                  </a:lnTo>
                  <a:lnTo>
                    <a:pt x="3214" y="3918"/>
                  </a:lnTo>
                  <a:lnTo>
                    <a:pt x="3214" y="3674"/>
                  </a:lnTo>
                  <a:lnTo>
                    <a:pt x="2972" y="3674"/>
                  </a:lnTo>
                  <a:lnTo>
                    <a:pt x="2727" y="3000"/>
                  </a:lnTo>
                  <a:lnTo>
                    <a:pt x="2295" y="3000"/>
                  </a:lnTo>
                  <a:lnTo>
                    <a:pt x="2295" y="2485"/>
                  </a:lnTo>
                  <a:cubicBezTo>
                    <a:pt x="2727" y="2351"/>
                    <a:pt x="3052" y="2027"/>
                    <a:pt x="3188" y="1621"/>
                  </a:cubicBezTo>
                  <a:lnTo>
                    <a:pt x="3350" y="1621"/>
                  </a:lnTo>
                  <a:cubicBezTo>
                    <a:pt x="3674" y="1621"/>
                    <a:pt x="3916" y="1351"/>
                    <a:pt x="3916" y="1027"/>
                  </a:cubicBezTo>
                  <a:cubicBezTo>
                    <a:pt x="3916" y="703"/>
                    <a:pt x="3674" y="461"/>
                    <a:pt x="3350" y="461"/>
                  </a:cubicBezTo>
                  <a:lnTo>
                    <a:pt x="3214" y="461"/>
                  </a:lnTo>
                  <a:lnTo>
                    <a:pt x="3214" y="217"/>
                  </a:lnTo>
                  <a:lnTo>
                    <a:pt x="3458" y="217"/>
                  </a:lnTo>
                  <a:lnTo>
                    <a:pt x="345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467" name="Google Shape;467;p20"/>
          <p:cNvSpPr txBox="1">
            <a:spLocks noGrp="1"/>
          </p:cNvSpPr>
          <p:nvPr>
            <p:ph type="title"/>
          </p:nvPr>
        </p:nvSpPr>
        <p:spPr>
          <a:xfrm>
            <a:off x="950867" y="2005810"/>
            <a:ext cx="1619631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Kartochka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Ipak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9" name="Graphic 2">
            <a:extLst>
              <a:ext uri="{FF2B5EF4-FFF2-40B4-BE49-F238E27FC236}">
                <a16:creationId xmlns:a16="http://schemas.microsoft.com/office/drawing/2014/main" xmlns="" id="{BC517659-10DE-41FD-841C-346DF1AA7B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64783314-8453-4BFB-B28E-9E2248FC9F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A3E48951-B421-4EF2-A557-3DB70D6BF5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22"/>
          <p:cNvSpPr txBox="1">
            <a:spLocks noGrp="1"/>
          </p:cNvSpPr>
          <p:nvPr>
            <p:ph type="title"/>
          </p:nvPr>
        </p:nvSpPr>
        <p:spPr>
          <a:xfrm>
            <a:off x="899494" y="1932074"/>
            <a:ext cx="1619631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Savdogar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Ipak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safar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84" name="Google Shape;684;p22"/>
          <p:cNvGrpSpPr/>
          <p:nvPr/>
        </p:nvGrpSpPr>
        <p:grpSpPr>
          <a:xfrm>
            <a:off x="6928405" y="4267285"/>
            <a:ext cx="4139094" cy="4139094"/>
            <a:chOff x="10213575" y="2145900"/>
            <a:chExt cx="2337600" cy="2337600"/>
          </a:xfrm>
        </p:grpSpPr>
        <p:sp>
          <p:nvSpPr>
            <p:cNvPr id="685" name="Google Shape;685;p22"/>
            <p:cNvSpPr/>
            <p:nvPr/>
          </p:nvSpPr>
          <p:spPr>
            <a:xfrm>
              <a:off x="10456404" y="2388729"/>
              <a:ext cx="1851600" cy="185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2"/>
            <p:cNvSpPr/>
            <p:nvPr/>
          </p:nvSpPr>
          <p:spPr>
            <a:xfrm>
              <a:off x="10213575" y="2145900"/>
              <a:ext cx="2337600" cy="2337600"/>
            </a:xfrm>
            <a:prstGeom prst="ellipse">
              <a:avLst/>
            </a:prstGeom>
            <a:noFill/>
            <a:ln w="762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687" name="Google Shape;687;p22"/>
          <p:cNvSpPr txBox="1"/>
          <p:nvPr/>
        </p:nvSpPr>
        <p:spPr>
          <a:xfrm>
            <a:off x="7478845" y="4861266"/>
            <a:ext cx="3034742" cy="2248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Kvestlar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sarguzashtli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endParaRPr sz="3600" dirty="0">
              <a:solidFill>
                <a:schemeClr val="dk1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grpSp>
        <p:nvGrpSpPr>
          <p:cNvPr id="688" name="Google Shape;688;p22"/>
          <p:cNvGrpSpPr/>
          <p:nvPr/>
        </p:nvGrpSpPr>
        <p:grpSpPr>
          <a:xfrm>
            <a:off x="10216131" y="3444822"/>
            <a:ext cx="6193762" cy="1396233"/>
            <a:chOff x="5190977" y="1102275"/>
            <a:chExt cx="3147148" cy="709448"/>
          </a:xfrm>
        </p:grpSpPr>
        <p:grpSp>
          <p:nvGrpSpPr>
            <p:cNvPr id="689" name="Google Shape;689;p22"/>
            <p:cNvGrpSpPr/>
            <p:nvPr/>
          </p:nvGrpSpPr>
          <p:grpSpPr>
            <a:xfrm>
              <a:off x="5190977" y="1685374"/>
              <a:ext cx="129684" cy="126349"/>
              <a:chOff x="5190977" y="1685374"/>
              <a:chExt cx="129684" cy="126349"/>
            </a:xfrm>
          </p:grpSpPr>
          <p:sp>
            <p:nvSpPr>
              <p:cNvPr id="690" name="Google Shape;690;p22"/>
              <p:cNvSpPr/>
              <p:nvPr/>
            </p:nvSpPr>
            <p:spPr>
              <a:xfrm>
                <a:off x="5190977" y="1685374"/>
                <a:ext cx="129684" cy="126349"/>
              </a:xfrm>
              <a:custGeom>
                <a:avLst/>
                <a:gdLst/>
                <a:ahLst/>
                <a:cxnLst/>
                <a:rect l="l" t="t" r="r" b="b"/>
                <a:pathLst>
                  <a:path w="973" h="948" extrusionOk="0">
                    <a:moveTo>
                      <a:pt x="487" y="1"/>
                    </a:moveTo>
                    <a:cubicBezTo>
                      <a:pt x="217" y="1"/>
                      <a:pt x="0" y="217"/>
                      <a:pt x="0" y="487"/>
                    </a:cubicBezTo>
                    <a:cubicBezTo>
                      <a:pt x="0" y="731"/>
                      <a:pt x="217" y="947"/>
                      <a:pt x="487" y="947"/>
                    </a:cubicBezTo>
                    <a:cubicBezTo>
                      <a:pt x="757" y="947"/>
                      <a:pt x="973" y="731"/>
                      <a:pt x="973" y="487"/>
                    </a:cubicBezTo>
                    <a:cubicBezTo>
                      <a:pt x="973" y="217"/>
                      <a:pt x="757" y="1"/>
                      <a:pt x="48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91" name="Google Shape;691;p22"/>
              <p:cNvSpPr/>
              <p:nvPr/>
            </p:nvSpPr>
            <p:spPr>
              <a:xfrm>
                <a:off x="5223498" y="1714163"/>
                <a:ext cx="68374" cy="68772"/>
              </a:xfrm>
              <a:custGeom>
                <a:avLst/>
                <a:gdLst/>
                <a:ahLst/>
                <a:cxnLst/>
                <a:rect l="l" t="t" r="r" b="b"/>
                <a:pathLst>
                  <a:path w="513" h="516" extrusionOk="0">
                    <a:moveTo>
                      <a:pt x="243" y="1"/>
                    </a:moveTo>
                    <a:cubicBezTo>
                      <a:pt x="109" y="1"/>
                      <a:pt x="1" y="109"/>
                      <a:pt x="1" y="271"/>
                    </a:cubicBezTo>
                    <a:cubicBezTo>
                      <a:pt x="1" y="407"/>
                      <a:pt x="109" y="515"/>
                      <a:pt x="243" y="515"/>
                    </a:cubicBezTo>
                    <a:cubicBezTo>
                      <a:pt x="379" y="515"/>
                      <a:pt x="513" y="407"/>
                      <a:pt x="513" y="271"/>
                    </a:cubicBezTo>
                    <a:cubicBezTo>
                      <a:pt x="513" y="109"/>
                      <a:pt x="379" y="1"/>
                      <a:pt x="2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692" name="Google Shape;692;p22"/>
            <p:cNvSpPr/>
            <p:nvPr/>
          </p:nvSpPr>
          <p:spPr>
            <a:xfrm>
              <a:off x="5495925" y="1102275"/>
              <a:ext cx="2842200" cy="6408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2"/>
            <p:cNvSpPr/>
            <p:nvPr/>
          </p:nvSpPr>
          <p:spPr>
            <a:xfrm>
              <a:off x="5464606" y="1105242"/>
              <a:ext cx="320678" cy="640944"/>
            </a:xfrm>
            <a:custGeom>
              <a:avLst/>
              <a:gdLst/>
              <a:ahLst/>
              <a:cxnLst/>
              <a:rect l="l" t="t" r="r" b="b"/>
              <a:pathLst>
                <a:path w="2406" h="4809" extrusionOk="0">
                  <a:moveTo>
                    <a:pt x="2405" y="0"/>
                  </a:moveTo>
                  <a:cubicBezTo>
                    <a:pt x="1081" y="0"/>
                    <a:pt x="0" y="1081"/>
                    <a:pt x="0" y="2405"/>
                  </a:cubicBezTo>
                  <a:cubicBezTo>
                    <a:pt x="0" y="3728"/>
                    <a:pt x="1081" y="4808"/>
                    <a:pt x="2405" y="4808"/>
                  </a:cubicBezTo>
                  <a:lnTo>
                    <a:pt x="240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2"/>
            <p:cNvSpPr/>
            <p:nvPr/>
          </p:nvSpPr>
          <p:spPr>
            <a:xfrm>
              <a:off x="5550973" y="1152157"/>
              <a:ext cx="543926" cy="543649"/>
            </a:xfrm>
            <a:custGeom>
              <a:avLst/>
              <a:gdLst/>
              <a:ahLst/>
              <a:cxnLst/>
              <a:rect l="l" t="t" r="r" b="b"/>
              <a:pathLst>
                <a:path w="4081" h="4079" extrusionOk="0">
                  <a:moveTo>
                    <a:pt x="2053" y="1"/>
                  </a:moveTo>
                  <a:cubicBezTo>
                    <a:pt x="919" y="1"/>
                    <a:pt x="1" y="919"/>
                    <a:pt x="1" y="2053"/>
                  </a:cubicBezTo>
                  <a:cubicBezTo>
                    <a:pt x="1" y="3160"/>
                    <a:pt x="919" y="4078"/>
                    <a:pt x="2053" y="4078"/>
                  </a:cubicBezTo>
                  <a:cubicBezTo>
                    <a:pt x="3162" y="4078"/>
                    <a:pt x="4080" y="3160"/>
                    <a:pt x="4080" y="2053"/>
                  </a:cubicBezTo>
                  <a:cubicBezTo>
                    <a:pt x="4080" y="919"/>
                    <a:pt x="3162" y="1"/>
                    <a:pt x="205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2"/>
            <p:cNvSpPr/>
            <p:nvPr/>
          </p:nvSpPr>
          <p:spPr>
            <a:xfrm>
              <a:off x="5342119" y="1447372"/>
              <a:ext cx="252170" cy="190724"/>
            </a:xfrm>
            <a:custGeom>
              <a:avLst/>
              <a:gdLst/>
              <a:ahLst/>
              <a:cxnLst/>
              <a:rect l="l" t="t" r="r" b="b"/>
              <a:pathLst>
                <a:path w="1892" h="1431" extrusionOk="0">
                  <a:moveTo>
                    <a:pt x="1243" y="0"/>
                  </a:moveTo>
                  <a:lnTo>
                    <a:pt x="1" y="1431"/>
                  </a:lnTo>
                  <a:lnTo>
                    <a:pt x="1892" y="1269"/>
                  </a:lnTo>
                  <a:lnTo>
                    <a:pt x="12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2"/>
            <p:cNvSpPr txBox="1"/>
            <p:nvPr/>
          </p:nvSpPr>
          <p:spPr>
            <a:xfrm>
              <a:off x="5978091" y="1104889"/>
              <a:ext cx="2360034" cy="5804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Tovar </a:t>
              </a:r>
              <a:r>
                <a:rPr lang="en-US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almashinuvi</a:t>
              </a:r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Savdogar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sifatida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tovarlarni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sotib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olish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sotishda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iqtisodiy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tanlovlar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qilish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sz="24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697" name="Google Shape;697;p22"/>
          <p:cNvGrpSpPr/>
          <p:nvPr/>
        </p:nvGrpSpPr>
        <p:grpSpPr>
          <a:xfrm>
            <a:off x="10216132" y="7817107"/>
            <a:ext cx="6213205" cy="1380077"/>
            <a:chOff x="5190977" y="3323902"/>
            <a:chExt cx="3157027" cy="701239"/>
          </a:xfrm>
        </p:grpSpPr>
        <p:grpSp>
          <p:nvGrpSpPr>
            <p:cNvPr id="698" name="Google Shape;698;p22"/>
            <p:cNvGrpSpPr/>
            <p:nvPr/>
          </p:nvGrpSpPr>
          <p:grpSpPr>
            <a:xfrm>
              <a:off x="5190977" y="3323902"/>
              <a:ext cx="129684" cy="125950"/>
              <a:chOff x="5190977" y="3517974"/>
              <a:chExt cx="129684" cy="125950"/>
            </a:xfrm>
          </p:grpSpPr>
          <p:sp>
            <p:nvSpPr>
              <p:cNvPr id="699" name="Google Shape;699;p22"/>
              <p:cNvSpPr/>
              <p:nvPr/>
            </p:nvSpPr>
            <p:spPr>
              <a:xfrm>
                <a:off x="5190977" y="3517974"/>
                <a:ext cx="129684" cy="125950"/>
              </a:xfrm>
              <a:custGeom>
                <a:avLst/>
                <a:gdLst/>
                <a:ahLst/>
                <a:cxnLst/>
                <a:rect l="l" t="t" r="r" b="b"/>
                <a:pathLst>
                  <a:path w="973" h="945" extrusionOk="0">
                    <a:moveTo>
                      <a:pt x="487" y="0"/>
                    </a:moveTo>
                    <a:cubicBezTo>
                      <a:pt x="217" y="0"/>
                      <a:pt x="0" y="216"/>
                      <a:pt x="0" y="458"/>
                    </a:cubicBezTo>
                    <a:cubicBezTo>
                      <a:pt x="0" y="729"/>
                      <a:pt x="217" y="945"/>
                      <a:pt x="487" y="945"/>
                    </a:cubicBezTo>
                    <a:cubicBezTo>
                      <a:pt x="757" y="945"/>
                      <a:pt x="973" y="729"/>
                      <a:pt x="973" y="458"/>
                    </a:cubicBezTo>
                    <a:cubicBezTo>
                      <a:pt x="973" y="216"/>
                      <a:pt x="757" y="0"/>
                      <a:pt x="48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00" name="Google Shape;700;p22"/>
              <p:cNvSpPr/>
              <p:nvPr/>
            </p:nvSpPr>
            <p:spPr>
              <a:xfrm>
                <a:off x="5223498" y="3546763"/>
                <a:ext cx="68374" cy="68373"/>
              </a:xfrm>
              <a:custGeom>
                <a:avLst/>
                <a:gdLst/>
                <a:ahLst/>
                <a:cxnLst/>
                <a:rect l="l" t="t" r="r" b="b"/>
                <a:pathLst>
                  <a:path w="513" h="513" extrusionOk="0">
                    <a:moveTo>
                      <a:pt x="243" y="0"/>
                    </a:moveTo>
                    <a:cubicBezTo>
                      <a:pt x="109" y="0"/>
                      <a:pt x="1" y="108"/>
                      <a:pt x="1" y="242"/>
                    </a:cubicBezTo>
                    <a:cubicBezTo>
                      <a:pt x="1" y="404"/>
                      <a:pt x="109" y="513"/>
                      <a:pt x="243" y="513"/>
                    </a:cubicBezTo>
                    <a:cubicBezTo>
                      <a:pt x="379" y="513"/>
                      <a:pt x="513" y="404"/>
                      <a:pt x="513" y="242"/>
                    </a:cubicBezTo>
                    <a:cubicBezTo>
                      <a:pt x="513" y="108"/>
                      <a:pt x="379" y="0"/>
                      <a:pt x="24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701" name="Google Shape;701;p22"/>
            <p:cNvSpPr/>
            <p:nvPr/>
          </p:nvSpPr>
          <p:spPr>
            <a:xfrm>
              <a:off x="5495925" y="3378750"/>
              <a:ext cx="2842200" cy="6408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2" name="Google Shape;702;p22"/>
            <p:cNvSpPr/>
            <p:nvPr/>
          </p:nvSpPr>
          <p:spPr>
            <a:xfrm>
              <a:off x="5464606" y="3384197"/>
              <a:ext cx="320678" cy="640944"/>
            </a:xfrm>
            <a:custGeom>
              <a:avLst/>
              <a:gdLst/>
              <a:ahLst/>
              <a:cxnLst/>
              <a:rect l="l" t="t" r="r" b="b"/>
              <a:pathLst>
                <a:path w="2406" h="4809" extrusionOk="0">
                  <a:moveTo>
                    <a:pt x="2405" y="0"/>
                  </a:moveTo>
                  <a:cubicBezTo>
                    <a:pt x="1081" y="0"/>
                    <a:pt x="0" y="1081"/>
                    <a:pt x="0" y="2403"/>
                  </a:cubicBezTo>
                  <a:cubicBezTo>
                    <a:pt x="0" y="3728"/>
                    <a:pt x="1081" y="4808"/>
                    <a:pt x="2405" y="4808"/>
                  </a:cubicBezTo>
                  <a:lnTo>
                    <a:pt x="240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3" name="Google Shape;703;p22"/>
            <p:cNvSpPr/>
            <p:nvPr/>
          </p:nvSpPr>
          <p:spPr>
            <a:xfrm>
              <a:off x="5550973" y="3430845"/>
              <a:ext cx="543926" cy="543782"/>
            </a:xfrm>
            <a:custGeom>
              <a:avLst/>
              <a:gdLst/>
              <a:ahLst/>
              <a:cxnLst/>
              <a:rect l="l" t="t" r="r" b="b"/>
              <a:pathLst>
                <a:path w="4081" h="4080" extrusionOk="0">
                  <a:moveTo>
                    <a:pt x="2053" y="0"/>
                  </a:moveTo>
                  <a:cubicBezTo>
                    <a:pt x="919" y="0"/>
                    <a:pt x="1" y="919"/>
                    <a:pt x="1" y="2053"/>
                  </a:cubicBezTo>
                  <a:cubicBezTo>
                    <a:pt x="1" y="3162"/>
                    <a:pt x="919" y="4080"/>
                    <a:pt x="2053" y="4080"/>
                  </a:cubicBezTo>
                  <a:cubicBezTo>
                    <a:pt x="3162" y="4080"/>
                    <a:pt x="4080" y="3162"/>
                    <a:pt x="4080" y="2053"/>
                  </a:cubicBezTo>
                  <a:cubicBezTo>
                    <a:pt x="4080" y="919"/>
                    <a:pt x="3162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4" name="Google Shape;704;p22"/>
            <p:cNvSpPr/>
            <p:nvPr/>
          </p:nvSpPr>
          <p:spPr>
            <a:xfrm rot="899981">
              <a:off x="5324260" y="3437544"/>
              <a:ext cx="252168" cy="183525"/>
            </a:xfrm>
            <a:custGeom>
              <a:avLst/>
              <a:gdLst/>
              <a:ahLst/>
              <a:cxnLst/>
              <a:rect l="l" t="t" r="r" b="b"/>
              <a:pathLst>
                <a:path w="1892" h="1377" extrusionOk="0">
                  <a:moveTo>
                    <a:pt x="1892" y="1"/>
                  </a:moveTo>
                  <a:lnTo>
                    <a:pt x="1" y="189"/>
                  </a:lnTo>
                  <a:lnTo>
                    <a:pt x="1514" y="1377"/>
                  </a:lnTo>
                  <a:lnTo>
                    <a:pt x="189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5" name="Google Shape;705;p22"/>
            <p:cNvSpPr txBox="1"/>
            <p:nvPr/>
          </p:nvSpPr>
          <p:spPr>
            <a:xfrm>
              <a:off x="5965863" y="3373783"/>
              <a:ext cx="2382141" cy="592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Mukofot</a:t>
              </a:r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Xarita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bo‘yicha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eng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ko‘p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foyda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ko‘rgan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jamoaga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"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Eng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muvaffaqiyatli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savdogar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"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mukofoti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beriladi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sz="2400" dirty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706" name="Google Shape;706;p22"/>
          <p:cNvGrpSpPr/>
          <p:nvPr/>
        </p:nvGrpSpPr>
        <p:grpSpPr>
          <a:xfrm>
            <a:off x="10963590" y="5639258"/>
            <a:ext cx="6135323" cy="1361616"/>
            <a:chOff x="5570772" y="2217304"/>
            <a:chExt cx="3117454" cy="691859"/>
          </a:xfrm>
        </p:grpSpPr>
        <p:grpSp>
          <p:nvGrpSpPr>
            <p:cNvPr id="707" name="Google Shape;707;p22"/>
            <p:cNvGrpSpPr/>
            <p:nvPr/>
          </p:nvGrpSpPr>
          <p:grpSpPr>
            <a:xfrm>
              <a:off x="5570772" y="2506909"/>
              <a:ext cx="126352" cy="129681"/>
              <a:chOff x="5651734" y="2614202"/>
              <a:chExt cx="126352" cy="129681"/>
            </a:xfrm>
          </p:grpSpPr>
          <p:sp>
            <p:nvSpPr>
              <p:cNvPr id="708" name="Google Shape;708;p22"/>
              <p:cNvSpPr/>
              <p:nvPr/>
            </p:nvSpPr>
            <p:spPr>
              <a:xfrm>
                <a:off x="5651734" y="2614202"/>
                <a:ext cx="126352" cy="129681"/>
              </a:xfrm>
              <a:custGeom>
                <a:avLst/>
                <a:gdLst/>
                <a:ahLst/>
                <a:cxnLst/>
                <a:rect l="l" t="t" r="r" b="b"/>
                <a:pathLst>
                  <a:path w="948" h="973" extrusionOk="0">
                    <a:moveTo>
                      <a:pt x="487" y="1"/>
                    </a:moveTo>
                    <a:cubicBezTo>
                      <a:pt x="217" y="1"/>
                      <a:pt x="1" y="217"/>
                      <a:pt x="1" y="487"/>
                    </a:cubicBezTo>
                    <a:cubicBezTo>
                      <a:pt x="1" y="757"/>
                      <a:pt x="217" y="973"/>
                      <a:pt x="487" y="973"/>
                    </a:cubicBezTo>
                    <a:cubicBezTo>
                      <a:pt x="731" y="973"/>
                      <a:pt x="947" y="757"/>
                      <a:pt x="947" y="487"/>
                    </a:cubicBezTo>
                    <a:cubicBezTo>
                      <a:pt x="947" y="217"/>
                      <a:pt x="731" y="1"/>
                      <a:pt x="48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09" name="Google Shape;709;p22"/>
              <p:cNvSpPr/>
              <p:nvPr/>
            </p:nvSpPr>
            <p:spPr>
              <a:xfrm>
                <a:off x="5680523" y="2646723"/>
                <a:ext cx="68774" cy="64907"/>
              </a:xfrm>
              <a:custGeom>
                <a:avLst/>
                <a:gdLst/>
                <a:ahLst/>
                <a:cxnLst/>
                <a:rect l="l" t="t" r="r" b="b"/>
                <a:pathLst>
                  <a:path w="516" h="487" extrusionOk="0">
                    <a:moveTo>
                      <a:pt x="271" y="1"/>
                    </a:moveTo>
                    <a:cubicBezTo>
                      <a:pt x="109" y="1"/>
                      <a:pt x="1" y="109"/>
                      <a:pt x="1" y="243"/>
                    </a:cubicBezTo>
                    <a:cubicBezTo>
                      <a:pt x="1" y="379"/>
                      <a:pt x="109" y="487"/>
                      <a:pt x="271" y="487"/>
                    </a:cubicBezTo>
                    <a:cubicBezTo>
                      <a:pt x="407" y="487"/>
                      <a:pt x="515" y="379"/>
                      <a:pt x="515" y="243"/>
                    </a:cubicBezTo>
                    <a:cubicBezTo>
                      <a:pt x="515" y="109"/>
                      <a:pt x="407" y="1"/>
                      <a:pt x="27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grpSp>
          <p:nvGrpSpPr>
            <p:cNvPr id="710" name="Google Shape;710;p22"/>
            <p:cNvGrpSpPr/>
            <p:nvPr/>
          </p:nvGrpSpPr>
          <p:grpSpPr>
            <a:xfrm>
              <a:off x="5780488" y="2243418"/>
              <a:ext cx="2907738" cy="638100"/>
              <a:chOff x="6407913" y="504850"/>
              <a:chExt cx="2907738" cy="638100"/>
            </a:xfrm>
          </p:grpSpPr>
          <p:sp>
            <p:nvSpPr>
              <p:cNvPr id="711" name="Google Shape;711;p22"/>
              <p:cNvSpPr/>
              <p:nvPr/>
            </p:nvSpPr>
            <p:spPr>
              <a:xfrm>
                <a:off x="6586550" y="504850"/>
                <a:ext cx="2729100" cy="638100"/>
              </a:xfrm>
              <a:prstGeom prst="roundRect">
                <a:avLst>
                  <a:gd name="adj" fmla="val 50000"/>
                </a:avLst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12" name="Google Shape;712;p22"/>
              <p:cNvSpPr/>
              <p:nvPr/>
            </p:nvSpPr>
            <p:spPr>
              <a:xfrm>
                <a:off x="6586550" y="506200"/>
                <a:ext cx="635400" cy="635400"/>
              </a:xfrm>
              <a:prstGeom prst="pie">
                <a:avLst>
                  <a:gd name="adj1" fmla="val 5434631"/>
                  <a:gd name="adj2" fmla="val 1620000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13" name="Google Shape;713;p22"/>
              <p:cNvSpPr/>
              <p:nvPr/>
            </p:nvSpPr>
            <p:spPr>
              <a:xfrm rot="-5400000">
                <a:off x="6437613" y="689350"/>
                <a:ext cx="209700" cy="269100"/>
              </a:xfrm>
              <a:prstGeom prst="triangle">
                <a:avLst>
                  <a:gd name="adj" fmla="val 5000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14" name="Google Shape;714;p22"/>
              <p:cNvSpPr/>
              <p:nvPr/>
            </p:nvSpPr>
            <p:spPr>
              <a:xfrm>
                <a:off x="6663650" y="583300"/>
                <a:ext cx="481200" cy="481200"/>
              </a:xfrm>
              <a:prstGeom prst="ellipse">
                <a:avLst/>
              </a:pr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715" name="Google Shape;715;p22"/>
            <p:cNvSpPr txBox="1"/>
            <p:nvPr/>
          </p:nvSpPr>
          <p:spPr>
            <a:xfrm>
              <a:off x="6419086" y="2217304"/>
              <a:ext cx="2257065" cy="691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Maqsad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Ipak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chinni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yoki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ziravorlarni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eng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foydali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tarzda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sotish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sz="2800" dirty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716" name="Google Shape;716;p22"/>
          <p:cNvGrpSpPr/>
          <p:nvPr/>
        </p:nvGrpSpPr>
        <p:grpSpPr>
          <a:xfrm>
            <a:off x="1606339" y="3444538"/>
            <a:ext cx="6213002" cy="1396516"/>
            <a:chOff x="816206" y="1102131"/>
            <a:chExt cx="3156924" cy="709592"/>
          </a:xfrm>
        </p:grpSpPr>
        <p:grpSp>
          <p:nvGrpSpPr>
            <p:cNvPr id="717" name="Google Shape;717;p22"/>
            <p:cNvGrpSpPr/>
            <p:nvPr/>
          </p:nvGrpSpPr>
          <p:grpSpPr>
            <a:xfrm>
              <a:off x="3847178" y="1685374"/>
              <a:ext cx="125952" cy="126349"/>
              <a:chOff x="3862683" y="1685374"/>
              <a:chExt cx="125952" cy="126349"/>
            </a:xfrm>
          </p:grpSpPr>
          <p:sp>
            <p:nvSpPr>
              <p:cNvPr id="718" name="Google Shape;718;p22"/>
              <p:cNvSpPr/>
              <p:nvPr/>
            </p:nvSpPr>
            <p:spPr>
              <a:xfrm>
                <a:off x="3862683" y="1685374"/>
                <a:ext cx="125952" cy="126349"/>
              </a:xfrm>
              <a:custGeom>
                <a:avLst/>
                <a:gdLst/>
                <a:ahLst/>
                <a:cxnLst/>
                <a:rect l="l" t="t" r="r" b="b"/>
                <a:pathLst>
                  <a:path w="945" h="948" extrusionOk="0">
                    <a:moveTo>
                      <a:pt x="459" y="1"/>
                    </a:moveTo>
                    <a:cubicBezTo>
                      <a:pt x="217" y="1"/>
                      <a:pt x="1" y="217"/>
                      <a:pt x="1" y="487"/>
                    </a:cubicBezTo>
                    <a:cubicBezTo>
                      <a:pt x="1" y="731"/>
                      <a:pt x="217" y="947"/>
                      <a:pt x="459" y="947"/>
                    </a:cubicBezTo>
                    <a:cubicBezTo>
                      <a:pt x="729" y="947"/>
                      <a:pt x="945" y="731"/>
                      <a:pt x="945" y="487"/>
                    </a:cubicBezTo>
                    <a:cubicBezTo>
                      <a:pt x="945" y="217"/>
                      <a:pt x="729" y="1"/>
                      <a:pt x="45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19" name="Google Shape;719;p22"/>
              <p:cNvSpPr/>
              <p:nvPr/>
            </p:nvSpPr>
            <p:spPr>
              <a:xfrm>
                <a:off x="3891472" y="1714163"/>
                <a:ext cx="68374" cy="68772"/>
              </a:xfrm>
              <a:custGeom>
                <a:avLst/>
                <a:gdLst/>
                <a:ahLst/>
                <a:cxnLst/>
                <a:rect l="l" t="t" r="r" b="b"/>
                <a:pathLst>
                  <a:path w="513" h="516" extrusionOk="0">
                    <a:moveTo>
                      <a:pt x="243" y="1"/>
                    </a:moveTo>
                    <a:cubicBezTo>
                      <a:pt x="109" y="1"/>
                      <a:pt x="1" y="109"/>
                      <a:pt x="1" y="271"/>
                    </a:cubicBezTo>
                    <a:cubicBezTo>
                      <a:pt x="1" y="407"/>
                      <a:pt x="109" y="515"/>
                      <a:pt x="243" y="515"/>
                    </a:cubicBezTo>
                    <a:cubicBezTo>
                      <a:pt x="405" y="515"/>
                      <a:pt x="513" y="407"/>
                      <a:pt x="513" y="271"/>
                    </a:cubicBezTo>
                    <a:cubicBezTo>
                      <a:pt x="513" y="109"/>
                      <a:pt x="405" y="1"/>
                      <a:pt x="2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720" name="Google Shape;720;p22"/>
            <p:cNvSpPr/>
            <p:nvPr/>
          </p:nvSpPr>
          <p:spPr>
            <a:xfrm flipH="1">
              <a:off x="816206" y="1102275"/>
              <a:ext cx="2842200" cy="6408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1" name="Google Shape;721;p22"/>
            <p:cNvSpPr/>
            <p:nvPr/>
          </p:nvSpPr>
          <p:spPr>
            <a:xfrm flipH="1">
              <a:off x="3369048" y="1105242"/>
              <a:ext cx="320678" cy="640944"/>
            </a:xfrm>
            <a:custGeom>
              <a:avLst/>
              <a:gdLst/>
              <a:ahLst/>
              <a:cxnLst/>
              <a:rect l="l" t="t" r="r" b="b"/>
              <a:pathLst>
                <a:path w="2406" h="4809" extrusionOk="0">
                  <a:moveTo>
                    <a:pt x="2405" y="0"/>
                  </a:moveTo>
                  <a:cubicBezTo>
                    <a:pt x="1081" y="0"/>
                    <a:pt x="0" y="1081"/>
                    <a:pt x="0" y="2405"/>
                  </a:cubicBezTo>
                  <a:cubicBezTo>
                    <a:pt x="0" y="3728"/>
                    <a:pt x="1081" y="4808"/>
                    <a:pt x="2405" y="4808"/>
                  </a:cubicBezTo>
                  <a:lnTo>
                    <a:pt x="240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2" name="Google Shape;722;p22"/>
            <p:cNvSpPr/>
            <p:nvPr/>
          </p:nvSpPr>
          <p:spPr>
            <a:xfrm flipH="1">
              <a:off x="3059432" y="1152157"/>
              <a:ext cx="543926" cy="543649"/>
            </a:xfrm>
            <a:custGeom>
              <a:avLst/>
              <a:gdLst/>
              <a:ahLst/>
              <a:cxnLst/>
              <a:rect l="l" t="t" r="r" b="b"/>
              <a:pathLst>
                <a:path w="4081" h="4079" extrusionOk="0">
                  <a:moveTo>
                    <a:pt x="2053" y="1"/>
                  </a:moveTo>
                  <a:cubicBezTo>
                    <a:pt x="919" y="1"/>
                    <a:pt x="1" y="919"/>
                    <a:pt x="1" y="2053"/>
                  </a:cubicBezTo>
                  <a:cubicBezTo>
                    <a:pt x="1" y="3160"/>
                    <a:pt x="919" y="4078"/>
                    <a:pt x="2053" y="4078"/>
                  </a:cubicBezTo>
                  <a:cubicBezTo>
                    <a:pt x="3162" y="4078"/>
                    <a:pt x="4080" y="3160"/>
                    <a:pt x="4080" y="2053"/>
                  </a:cubicBezTo>
                  <a:cubicBezTo>
                    <a:pt x="4080" y="919"/>
                    <a:pt x="3162" y="1"/>
                    <a:pt x="205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3" name="Google Shape;723;p22"/>
            <p:cNvSpPr/>
            <p:nvPr/>
          </p:nvSpPr>
          <p:spPr>
            <a:xfrm flipH="1">
              <a:off x="3560041" y="1447372"/>
              <a:ext cx="252170" cy="190724"/>
            </a:xfrm>
            <a:custGeom>
              <a:avLst/>
              <a:gdLst/>
              <a:ahLst/>
              <a:cxnLst/>
              <a:rect l="l" t="t" r="r" b="b"/>
              <a:pathLst>
                <a:path w="1892" h="1431" extrusionOk="0">
                  <a:moveTo>
                    <a:pt x="1243" y="0"/>
                  </a:moveTo>
                  <a:lnTo>
                    <a:pt x="1" y="1431"/>
                  </a:lnTo>
                  <a:lnTo>
                    <a:pt x="1892" y="1269"/>
                  </a:lnTo>
                  <a:lnTo>
                    <a:pt x="124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4" name="Google Shape;724;p22"/>
            <p:cNvSpPr txBox="1"/>
            <p:nvPr/>
          </p:nvSpPr>
          <p:spPr>
            <a:xfrm flipH="1">
              <a:off x="893750" y="1102131"/>
              <a:ext cx="2139741" cy="6409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Vaziyat</a:t>
              </a:r>
              <a:r>
                <a: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O‘quvchilar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Buyuk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Ipak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yo‘lida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savdogarlar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bo‘lib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turli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shaharlarga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tashrif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buyuradi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tovarlarni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sotish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orqali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daromad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olishga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harakat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qiladi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sz="2362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725" name="Google Shape;725;p22"/>
          <p:cNvGrpSpPr/>
          <p:nvPr/>
        </p:nvGrpSpPr>
        <p:grpSpPr>
          <a:xfrm>
            <a:off x="1488618" y="7817107"/>
            <a:ext cx="6334395" cy="1380077"/>
            <a:chOff x="756390" y="3323902"/>
            <a:chExt cx="3218606" cy="701239"/>
          </a:xfrm>
        </p:grpSpPr>
        <p:grpSp>
          <p:nvGrpSpPr>
            <p:cNvPr id="726" name="Google Shape;726;p22"/>
            <p:cNvGrpSpPr/>
            <p:nvPr/>
          </p:nvGrpSpPr>
          <p:grpSpPr>
            <a:xfrm>
              <a:off x="3845312" y="3323902"/>
              <a:ext cx="129684" cy="125950"/>
              <a:chOff x="3833894" y="3517974"/>
              <a:chExt cx="129684" cy="125950"/>
            </a:xfrm>
          </p:grpSpPr>
          <p:sp>
            <p:nvSpPr>
              <p:cNvPr id="727" name="Google Shape;727;p22"/>
              <p:cNvSpPr/>
              <p:nvPr/>
            </p:nvSpPr>
            <p:spPr>
              <a:xfrm>
                <a:off x="3833894" y="3517974"/>
                <a:ext cx="129684" cy="125950"/>
              </a:xfrm>
              <a:custGeom>
                <a:avLst/>
                <a:gdLst/>
                <a:ahLst/>
                <a:cxnLst/>
                <a:rect l="l" t="t" r="r" b="b"/>
                <a:pathLst>
                  <a:path w="973" h="945" extrusionOk="0">
                    <a:moveTo>
                      <a:pt x="487" y="0"/>
                    </a:moveTo>
                    <a:cubicBezTo>
                      <a:pt x="217" y="0"/>
                      <a:pt x="0" y="216"/>
                      <a:pt x="0" y="458"/>
                    </a:cubicBezTo>
                    <a:cubicBezTo>
                      <a:pt x="0" y="729"/>
                      <a:pt x="217" y="945"/>
                      <a:pt x="487" y="945"/>
                    </a:cubicBezTo>
                    <a:cubicBezTo>
                      <a:pt x="757" y="945"/>
                      <a:pt x="973" y="729"/>
                      <a:pt x="973" y="458"/>
                    </a:cubicBezTo>
                    <a:cubicBezTo>
                      <a:pt x="973" y="216"/>
                      <a:pt x="757" y="0"/>
                      <a:pt x="48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28" name="Google Shape;728;p22"/>
              <p:cNvSpPr/>
              <p:nvPr/>
            </p:nvSpPr>
            <p:spPr>
              <a:xfrm>
                <a:off x="3866149" y="3546763"/>
                <a:ext cx="64909" cy="68373"/>
              </a:xfrm>
              <a:custGeom>
                <a:avLst/>
                <a:gdLst/>
                <a:ahLst/>
                <a:cxnLst/>
                <a:rect l="l" t="t" r="r" b="b"/>
                <a:pathLst>
                  <a:path w="487" h="513" extrusionOk="0">
                    <a:moveTo>
                      <a:pt x="245" y="0"/>
                    </a:moveTo>
                    <a:cubicBezTo>
                      <a:pt x="109" y="0"/>
                      <a:pt x="0" y="108"/>
                      <a:pt x="0" y="242"/>
                    </a:cubicBezTo>
                    <a:cubicBezTo>
                      <a:pt x="0" y="404"/>
                      <a:pt x="109" y="513"/>
                      <a:pt x="245" y="513"/>
                    </a:cubicBezTo>
                    <a:cubicBezTo>
                      <a:pt x="379" y="513"/>
                      <a:pt x="487" y="404"/>
                      <a:pt x="487" y="242"/>
                    </a:cubicBezTo>
                    <a:cubicBezTo>
                      <a:pt x="487" y="108"/>
                      <a:pt x="379" y="0"/>
                      <a:pt x="2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729" name="Google Shape;729;p22"/>
            <p:cNvSpPr/>
            <p:nvPr/>
          </p:nvSpPr>
          <p:spPr>
            <a:xfrm flipH="1">
              <a:off x="816206" y="3378750"/>
              <a:ext cx="2842200" cy="6408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30" name="Google Shape;730;p22"/>
            <p:cNvSpPr/>
            <p:nvPr/>
          </p:nvSpPr>
          <p:spPr>
            <a:xfrm flipH="1">
              <a:off x="3369048" y="3384197"/>
              <a:ext cx="320678" cy="640944"/>
            </a:xfrm>
            <a:custGeom>
              <a:avLst/>
              <a:gdLst/>
              <a:ahLst/>
              <a:cxnLst/>
              <a:rect l="l" t="t" r="r" b="b"/>
              <a:pathLst>
                <a:path w="2406" h="4809" extrusionOk="0">
                  <a:moveTo>
                    <a:pt x="2405" y="0"/>
                  </a:moveTo>
                  <a:cubicBezTo>
                    <a:pt x="1081" y="0"/>
                    <a:pt x="0" y="1081"/>
                    <a:pt x="0" y="2403"/>
                  </a:cubicBezTo>
                  <a:cubicBezTo>
                    <a:pt x="0" y="3728"/>
                    <a:pt x="1081" y="4808"/>
                    <a:pt x="2405" y="4808"/>
                  </a:cubicBezTo>
                  <a:lnTo>
                    <a:pt x="240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31" name="Google Shape;731;p22"/>
            <p:cNvSpPr/>
            <p:nvPr/>
          </p:nvSpPr>
          <p:spPr>
            <a:xfrm flipH="1">
              <a:off x="3059432" y="3430845"/>
              <a:ext cx="543926" cy="543782"/>
            </a:xfrm>
            <a:custGeom>
              <a:avLst/>
              <a:gdLst/>
              <a:ahLst/>
              <a:cxnLst/>
              <a:rect l="l" t="t" r="r" b="b"/>
              <a:pathLst>
                <a:path w="4081" h="4080" extrusionOk="0">
                  <a:moveTo>
                    <a:pt x="2053" y="0"/>
                  </a:moveTo>
                  <a:cubicBezTo>
                    <a:pt x="919" y="0"/>
                    <a:pt x="1" y="919"/>
                    <a:pt x="1" y="2053"/>
                  </a:cubicBezTo>
                  <a:cubicBezTo>
                    <a:pt x="1" y="3162"/>
                    <a:pt x="919" y="4080"/>
                    <a:pt x="2053" y="4080"/>
                  </a:cubicBezTo>
                  <a:cubicBezTo>
                    <a:pt x="3162" y="4080"/>
                    <a:pt x="4080" y="3162"/>
                    <a:pt x="4080" y="2053"/>
                  </a:cubicBezTo>
                  <a:cubicBezTo>
                    <a:pt x="4080" y="919"/>
                    <a:pt x="3162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32" name="Google Shape;732;p22"/>
            <p:cNvSpPr/>
            <p:nvPr/>
          </p:nvSpPr>
          <p:spPr>
            <a:xfrm rot="-899981" flipH="1">
              <a:off x="3577903" y="3437544"/>
              <a:ext cx="252168" cy="183525"/>
            </a:xfrm>
            <a:custGeom>
              <a:avLst/>
              <a:gdLst/>
              <a:ahLst/>
              <a:cxnLst/>
              <a:rect l="l" t="t" r="r" b="b"/>
              <a:pathLst>
                <a:path w="1892" h="1377" extrusionOk="0">
                  <a:moveTo>
                    <a:pt x="1892" y="1"/>
                  </a:moveTo>
                  <a:lnTo>
                    <a:pt x="1" y="189"/>
                  </a:lnTo>
                  <a:lnTo>
                    <a:pt x="1514" y="1377"/>
                  </a:lnTo>
                  <a:lnTo>
                    <a:pt x="189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33" name="Google Shape;733;p22"/>
            <p:cNvSpPr txBox="1"/>
            <p:nvPr/>
          </p:nvSpPr>
          <p:spPr>
            <a:xfrm flipH="1">
              <a:off x="756390" y="3380100"/>
              <a:ext cx="2446675" cy="6394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Savol</a:t>
              </a:r>
              <a:r>
                <a:rPr lang="ru-RU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javob</a:t>
              </a:r>
              <a:r>
                <a:rPr lang="ru-RU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Har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bir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shaharga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kirishda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savdogarlar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savolga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javob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berishlari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kerak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Savol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"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Buyuk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Ipak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‘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li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qaysi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mamlakatlarni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bog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‘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lagan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?"</a:t>
              </a:r>
              <a:endParaRPr sz="2362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734" name="Google Shape;734;p22"/>
          <p:cNvGrpSpPr/>
          <p:nvPr/>
        </p:nvGrpSpPr>
        <p:grpSpPr>
          <a:xfrm>
            <a:off x="917323" y="5690654"/>
            <a:ext cx="6138105" cy="1255816"/>
            <a:chOff x="466106" y="2243418"/>
            <a:chExt cx="3118868" cy="638100"/>
          </a:xfrm>
        </p:grpSpPr>
        <p:grpSp>
          <p:nvGrpSpPr>
            <p:cNvPr id="735" name="Google Shape;735;p22"/>
            <p:cNvGrpSpPr/>
            <p:nvPr/>
          </p:nvGrpSpPr>
          <p:grpSpPr>
            <a:xfrm>
              <a:off x="3455290" y="2506909"/>
              <a:ext cx="129684" cy="129681"/>
              <a:chOff x="3390997" y="2614202"/>
              <a:chExt cx="129684" cy="129681"/>
            </a:xfrm>
          </p:grpSpPr>
          <p:sp>
            <p:nvSpPr>
              <p:cNvPr id="736" name="Google Shape;736;p22"/>
              <p:cNvSpPr/>
              <p:nvPr/>
            </p:nvSpPr>
            <p:spPr>
              <a:xfrm>
                <a:off x="3390997" y="2614202"/>
                <a:ext cx="129684" cy="129681"/>
              </a:xfrm>
              <a:custGeom>
                <a:avLst/>
                <a:gdLst/>
                <a:ahLst/>
                <a:cxnLst/>
                <a:rect l="l" t="t" r="r" b="b"/>
                <a:pathLst>
                  <a:path w="973" h="973" extrusionOk="0">
                    <a:moveTo>
                      <a:pt x="486" y="1"/>
                    </a:moveTo>
                    <a:cubicBezTo>
                      <a:pt x="216" y="1"/>
                      <a:pt x="0" y="217"/>
                      <a:pt x="0" y="487"/>
                    </a:cubicBezTo>
                    <a:cubicBezTo>
                      <a:pt x="0" y="757"/>
                      <a:pt x="216" y="973"/>
                      <a:pt x="486" y="973"/>
                    </a:cubicBezTo>
                    <a:cubicBezTo>
                      <a:pt x="756" y="973"/>
                      <a:pt x="972" y="757"/>
                      <a:pt x="972" y="487"/>
                    </a:cubicBezTo>
                    <a:cubicBezTo>
                      <a:pt x="972" y="217"/>
                      <a:pt x="756" y="1"/>
                      <a:pt x="48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737" name="Google Shape;737;p22"/>
              <p:cNvSpPr/>
              <p:nvPr/>
            </p:nvSpPr>
            <p:spPr>
              <a:xfrm>
                <a:off x="3423518" y="2646723"/>
                <a:ext cx="68374" cy="64907"/>
              </a:xfrm>
              <a:custGeom>
                <a:avLst/>
                <a:gdLst/>
                <a:ahLst/>
                <a:cxnLst/>
                <a:rect l="l" t="t" r="r" b="b"/>
                <a:pathLst>
                  <a:path w="513" h="487" extrusionOk="0">
                    <a:moveTo>
                      <a:pt x="242" y="1"/>
                    </a:moveTo>
                    <a:cubicBezTo>
                      <a:pt x="108" y="1"/>
                      <a:pt x="0" y="109"/>
                      <a:pt x="0" y="243"/>
                    </a:cubicBezTo>
                    <a:cubicBezTo>
                      <a:pt x="0" y="379"/>
                      <a:pt x="108" y="487"/>
                      <a:pt x="242" y="487"/>
                    </a:cubicBezTo>
                    <a:cubicBezTo>
                      <a:pt x="378" y="487"/>
                      <a:pt x="512" y="379"/>
                      <a:pt x="512" y="243"/>
                    </a:cubicBezTo>
                    <a:cubicBezTo>
                      <a:pt x="512" y="109"/>
                      <a:pt x="378" y="1"/>
                      <a:pt x="24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738" name="Google Shape;738;p22"/>
            <p:cNvSpPr/>
            <p:nvPr/>
          </p:nvSpPr>
          <p:spPr>
            <a:xfrm flipH="1">
              <a:off x="466106" y="2243418"/>
              <a:ext cx="2729100" cy="6381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39" name="Google Shape;739;p22"/>
            <p:cNvSpPr/>
            <p:nvPr/>
          </p:nvSpPr>
          <p:spPr>
            <a:xfrm flipH="1">
              <a:off x="2559806" y="2244768"/>
              <a:ext cx="635400" cy="635400"/>
            </a:xfrm>
            <a:prstGeom prst="pie">
              <a:avLst>
                <a:gd name="adj1" fmla="val 5434631"/>
                <a:gd name="adj2" fmla="val 162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40" name="Google Shape;740;p22"/>
            <p:cNvSpPr/>
            <p:nvPr/>
          </p:nvSpPr>
          <p:spPr>
            <a:xfrm rot="5400000" flipH="1">
              <a:off x="3134443" y="2427918"/>
              <a:ext cx="209700" cy="26910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41" name="Google Shape;741;p22"/>
            <p:cNvSpPr/>
            <p:nvPr/>
          </p:nvSpPr>
          <p:spPr>
            <a:xfrm flipH="1">
              <a:off x="2636906" y="2321868"/>
              <a:ext cx="481200" cy="4812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42" name="Google Shape;742;p22"/>
            <p:cNvSpPr txBox="1"/>
            <p:nvPr/>
          </p:nvSpPr>
          <p:spPr>
            <a:xfrm flipH="1">
              <a:off x="543205" y="2244768"/>
              <a:ext cx="2057962" cy="6296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ru-RU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Xarita</a:t>
              </a:r>
              <a:r>
                <a:rPr lang="ru-RU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topish</a:t>
              </a:r>
              <a:r>
                <a:rPr lang="ru-RU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Buyuk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Ipak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yo‘lida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joylashgan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shaharlarni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xaritada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belgilash</a:t>
              </a:r>
              <a:endParaRPr sz="24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743" name="Google Shape;743;p22"/>
          <p:cNvGrpSpPr/>
          <p:nvPr/>
        </p:nvGrpSpPr>
        <p:grpSpPr>
          <a:xfrm>
            <a:off x="11196927" y="3826421"/>
            <a:ext cx="525876" cy="497967"/>
            <a:chOff x="5016448" y="1830771"/>
            <a:chExt cx="267206" cy="253025"/>
          </a:xfrm>
        </p:grpSpPr>
        <p:sp>
          <p:nvSpPr>
            <p:cNvPr id="744" name="Google Shape;744;p22"/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45" name="Google Shape;745;p22"/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746" name="Google Shape;746;p22"/>
          <p:cNvGrpSpPr/>
          <p:nvPr/>
        </p:nvGrpSpPr>
        <p:grpSpPr>
          <a:xfrm>
            <a:off x="12076481" y="6136278"/>
            <a:ext cx="560770" cy="364569"/>
            <a:chOff x="5563987" y="2907726"/>
            <a:chExt cx="284936" cy="185243"/>
          </a:xfrm>
        </p:grpSpPr>
        <p:sp>
          <p:nvSpPr>
            <p:cNvPr id="747" name="Google Shape;747;p22"/>
            <p:cNvSpPr/>
            <p:nvPr/>
          </p:nvSpPr>
          <p:spPr>
            <a:xfrm>
              <a:off x="5563987" y="2938336"/>
              <a:ext cx="284936" cy="154633"/>
            </a:xfrm>
            <a:custGeom>
              <a:avLst/>
              <a:gdLst/>
              <a:ahLst/>
              <a:cxnLst/>
              <a:rect l="l" t="t" r="r" b="b"/>
              <a:pathLst>
                <a:path w="15974" h="8669" extrusionOk="0">
                  <a:moveTo>
                    <a:pt x="15924" y="1"/>
                  </a:moveTo>
                  <a:cubicBezTo>
                    <a:pt x="15914" y="1"/>
                    <a:pt x="15904" y="6"/>
                    <a:pt x="15894" y="16"/>
                  </a:cubicBezTo>
                  <a:lnTo>
                    <a:pt x="8136" y="5864"/>
                  </a:lnTo>
                  <a:cubicBezTo>
                    <a:pt x="8126" y="5874"/>
                    <a:pt x="8111" y="5879"/>
                    <a:pt x="8096" y="5879"/>
                  </a:cubicBezTo>
                  <a:cubicBezTo>
                    <a:pt x="8081" y="5879"/>
                    <a:pt x="8067" y="5874"/>
                    <a:pt x="8057" y="5864"/>
                  </a:cubicBezTo>
                  <a:lnTo>
                    <a:pt x="219" y="55"/>
                  </a:lnTo>
                  <a:cubicBezTo>
                    <a:pt x="205" y="41"/>
                    <a:pt x="161" y="27"/>
                    <a:pt x="129" y="27"/>
                  </a:cubicBezTo>
                  <a:cubicBezTo>
                    <a:pt x="116" y="27"/>
                    <a:pt x="105" y="30"/>
                    <a:pt x="100" y="35"/>
                  </a:cubicBezTo>
                  <a:cubicBezTo>
                    <a:pt x="80" y="55"/>
                    <a:pt x="0" y="75"/>
                    <a:pt x="0" y="115"/>
                  </a:cubicBezTo>
                  <a:lnTo>
                    <a:pt x="0" y="8311"/>
                  </a:lnTo>
                  <a:cubicBezTo>
                    <a:pt x="0" y="8490"/>
                    <a:pt x="239" y="8669"/>
                    <a:pt x="418" y="8669"/>
                  </a:cubicBezTo>
                  <a:lnTo>
                    <a:pt x="15735" y="8669"/>
                  </a:lnTo>
                  <a:cubicBezTo>
                    <a:pt x="15914" y="8669"/>
                    <a:pt x="15954" y="8490"/>
                    <a:pt x="15954" y="8311"/>
                  </a:cubicBezTo>
                  <a:lnTo>
                    <a:pt x="15954" y="75"/>
                  </a:lnTo>
                  <a:cubicBezTo>
                    <a:pt x="15954" y="55"/>
                    <a:pt x="15974" y="16"/>
                    <a:pt x="15954" y="16"/>
                  </a:cubicBezTo>
                  <a:cubicBezTo>
                    <a:pt x="15944" y="6"/>
                    <a:pt x="15934" y="1"/>
                    <a:pt x="1592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48" name="Google Shape;748;p22"/>
            <p:cNvSpPr/>
            <p:nvPr/>
          </p:nvSpPr>
          <p:spPr>
            <a:xfrm>
              <a:off x="5563987" y="2907726"/>
              <a:ext cx="284579" cy="98945"/>
            </a:xfrm>
            <a:custGeom>
              <a:avLst/>
              <a:gdLst/>
              <a:ahLst/>
              <a:cxnLst/>
              <a:rect l="l" t="t" r="r" b="b"/>
              <a:pathLst>
                <a:path w="15954" h="5547" extrusionOk="0">
                  <a:moveTo>
                    <a:pt x="398" y="1"/>
                  </a:moveTo>
                  <a:cubicBezTo>
                    <a:pt x="239" y="1"/>
                    <a:pt x="0" y="41"/>
                    <a:pt x="0" y="220"/>
                  </a:cubicBezTo>
                  <a:lnTo>
                    <a:pt x="0" y="359"/>
                  </a:lnTo>
                  <a:lnTo>
                    <a:pt x="7997" y="5531"/>
                  </a:lnTo>
                  <a:cubicBezTo>
                    <a:pt x="8017" y="5541"/>
                    <a:pt x="8027" y="5546"/>
                    <a:pt x="8037" y="5546"/>
                  </a:cubicBezTo>
                  <a:cubicBezTo>
                    <a:pt x="8047" y="5546"/>
                    <a:pt x="8057" y="5541"/>
                    <a:pt x="8076" y="5531"/>
                  </a:cubicBezTo>
                  <a:lnTo>
                    <a:pt x="15954" y="339"/>
                  </a:lnTo>
                  <a:lnTo>
                    <a:pt x="15954" y="220"/>
                  </a:lnTo>
                  <a:cubicBezTo>
                    <a:pt x="15954" y="41"/>
                    <a:pt x="15914" y="1"/>
                    <a:pt x="157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749" name="Google Shape;749;p22"/>
          <p:cNvSpPr/>
          <p:nvPr/>
        </p:nvSpPr>
        <p:spPr>
          <a:xfrm>
            <a:off x="11192377" y="8311515"/>
            <a:ext cx="534969" cy="502321"/>
          </a:xfrm>
          <a:custGeom>
            <a:avLst/>
            <a:gdLst/>
            <a:ahLst/>
            <a:cxnLst/>
            <a:rect l="l" t="t" r="r" b="b"/>
            <a:pathLst>
              <a:path w="15239" h="14309" extrusionOk="0">
                <a:moveTo>
                  <a:pt x="7622" y="0"/>
                </a:moveTo>
                <a:cubicBezTo>
                  <a:pt x="7510" y="0"/>
                  <a:pt x="7401" y="85"/>
                  <a:pt x="7321" y="254"/>
                </a:cubicBezTo>
                <a:lnTo>
                  <a:pt x="5511" y="3914"/>
                </a:lnTo>
                <a:cubicBezTo>
                  <a:pt x="5332" y="4272"/>
                  <a:pt x="4895" y="4590"/>
                  <a:pt x="4517" y="4650"/>
                </a:cubicBezTo>
                <a:lnTo>
                  <a:pt x="458" y="5227"/>
                </a:lnTo>
                <a:cubicBezTo>
                  <a:pt x="81" y="5287"/>
                  <a:pt x="1" y="5545"/>
                  <a:pt x="279" y="5824"/>
                </a:cubicBezTo>
                <a:lnTo>
                  <a:pt x="3204" y="8668"/>
                </a:lnTo>
                <a:cubicBezTo>
                  <a:pt x="3482" y="8947"/>
                  <a:pt x="3641" y="9464"/>
                  <a:pt x="3582" y="9842"/>
                </a:cubicBezTo>
                <a:lnTo>
                  <a:pt x="2885" y="13860"/>
                </a:lnTo>
                <a:cubicBezTo>
                  <a:pt x="2842" y="14138"/>
                  <a:pt x="2948" y="14308"/>
                  <a:pt x="3141" y="14308"/>
                </a:cubicBezTo>
                <a:cubicBezTo>
                  <a:pt x="3211" y="14308"/>
                  <a:pt x="3293" y="14286"/>
                  <a:pt x="3383" y="14238"/>
                </a:cubicBezTo>
                <a:lnTo>
                  <a:pt x="7003" y="12329"/>
                </a:lnTo>
                <a:cubicBezTo>
                  <a:pt x="7172" y="12239"/>
                  <a:pt x="7396" y="12194"/>
                  <a:pt x="7620" y="12194"/>
                </a:cubicBezTo>
                <a:cubicBezTo>
                  <a:pt x="7844" y="12194"/>
                  <a:pt x="8067" y="12239"/>
                  <a:pt x="8237" y="12329"/>
                </a:cubicBezTo>
                <a:lnTo>
                  <a:pt x="11857" y="14238"/>
                </a:lnTo>
                <a:cubicBezTo>
                  <a:pt x="11947" y="14286"/>
                  <a:pt x="12028" y="14308"/>
                  <a:pt x="12098" y="14308"/>
                </a:cubicBezTo>
                <a:cubicBezTo>
                  <a:pt x="12292" y="14308"/>
                  <a:pt x="12398" y="14138"/>
                  <a:pt x="12354" y="13860"/>
                </a:cubicBezTo>
                <a:lnTo>
                  <a:pt x="11658" y="9842"/>
                </a:lnTo>
                <a:cubicBezTo>
                  <a:pt x="11598" y="9464"/>
                  <a:pt x="11777" y="8947"/>
                  <a:pt x="12036" y="8668"/>
                </a:cubicBezTo>
                <a:lnTo>
                  <a:pt x="14960" y="5824"/>
                </a:lnTo>
                <a:cubicBezTo>
                  <a:pt x="15239" y="5545"/>
                  <a:pt x="15159" y="5287"/>
                  <a:pt x="14781" y="5227"/>
                </a:cubicBezTo>
                <a:lnTo>
                  <a:pt x="10743" y="4650"/>
                </a:lnTo>
                <a:cubicBezTo>
                  <a:pt x="10345" y="4590"/>
                  <a:pt x="9908" y="4272"/>
                  <a:pt x="9728" y="3914"/>
                </a:cubicBezTo>
                <a:lnTo>
                  <a:pt x="7938" y="254"/>
                </a:lnTo>
                <a:cubicBezTo>
                  <a:pt x="7849" y="85"/>
                  <a:pt x="7734" y="0"/>
                  <a:pt x="762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50" name="Google Shape;750;p22"/>
          <p:cNvSpPr/>
          <p:nvPr/>
        </p:nvSpPr>
        <p:spPr>
          <a:xfrm>
            <a:off x="5437505" y="6060153"/>
            <a:ext cx="451173" cy="516819"/>
          </a:xfrm>
          <a:custGeom>
            <a:avLst/>
            <a:gdLst/>
            <a:ahLst/>
            <a:cxnLst/>
            <a:rect l="l" t="t" r="r" b="b"/>
            <a:pathLst>
              <a:path w="12852" h="14722" extrusionOk="0">
                <a:moveTo>
                  <a:pt x="3581" y="5113"/>
                </a:moveTo>
                <a:cubicBezTo>
                  <a:pt x="4118" y="5113"/>
                  <a:pt x="4556" y="5551"/>
                  <a:pt x="4556" y="6088"/>
                </a:cubicBezTo>
                <a:cubicBezTo>
                  <a:pt x="4556" y="6625"/>
                  <a:pt x="4118" y="7043"/>
                  <a:pt x="3581" y="7043"/>
                </a:cubicBezTo>
                <a:cubicBezTo>
                  <a:pt x="3044" y="7043"/>
                  <a:pt x="2607" y="6625"/>
                  <a:pt x="2607" y="6088"/>
                </a:cubicBezTo>
                <a:cubicBezTo>
                  <a:pt x="2607" y="5551"/>
                  <a:pt x="3044" y="5113"/>
                  <a:pt x="3581" y="5113"/>
                </a:cubicBezTo>
                <a:close/>
                <a:moveTo>
                  <a:pt x="6426" y="5113"/>
                </a:moveTo>
                <a:cubicBezTo>
                  <a:pt x="6963" y="5113"/>
                  <a:pt x="7401" y="5551"/>
                  <a:pt x="7401" y="6088"/>
                </a:cubicBezTo>
                <a:cubicBezTo>
                  <a:pt x="7401" y="6625"/>
                  <a:pt x="6963" y="7043"/>
                  <a:pt x="6426" y="7043"/>
                </a:cubicBezTo>
                <a:cubicBezTo>
                  <a:pt x="5889" y="7043"/>
                  <a:pt x="5451" y="6625"/>
                  <a:pt x="5451" y="6088"/>
                </a:cubicBezTo>
                <a:cubicBezTo>
                  <a:pt x="5451" y="5551"/>
                  <a:pt x="5889" y="5113"/>
                  <a:pt x="6426" y="5113"/>
                </a:cubicBezTo>
                <a:close/>
                <a:moveTo>
                  <a:pt x="9271" y="5113"/>
                </a:moveTo>
                <a:cubicBezTo>
                  <a:pt x="9808" y="5113"/>
                  <a:pt x="10225" y="5551"/>
                  <a:pt x="10225" y="6088"/>
                </a:cubicBezTo>
                <a:cubicBezTo>
                  <a:pt x="10225" y="6625"/>
                  <a:pt x="9808" y="7043"/>
                  <a:pt x="9271" y="7043"/>
                </a:cubicBezTo>
                <a:cubicBezTo>
                  <a:pt x="8733" y="7043"/>
                  <a:pt x="8296" y="6625"/>
                  <a:pt x="8296" y="6088"/>
                </a:cubicBezTo>
                <a:cubicBezTo>
                  <a:pt x="8296" y="5551"/>
                  <a:pt x="8733" y="5113"/>
                  <a:pt x="9271" y="5113"/>
                </a:cubicBezTo>
                <a:close/>
                <a:moveTo>
                  <a:pt x="6426" y="1"/>
                </a:moveTo>
                <a:cubicBezTo>
                  <a:pt x="2865" y="1"/>
                  <a:pt x="1" y="2507"/>
                  <a:pt x="1" y="5591"/>
                </a:cubicBezTo>
                <a:cubicBezTo>
                  <a:pt x="1" y="8674"/>
                  <a:pt x="2865" y="11181"/>
                  <a:pt x="6426" y="11181"/>
                </a:cubicBezTo>
                <a:cubicBezTo>
                  <a:pt x="6585" y="11181"/>
                  <a:pt x="6747" y="11186"/>
                  <a:pt x="6907" y="11186"/>
                </a:cubicBezTo>
                <a:cubicBezTo>
                  <a:pt x="7188" y="11186"/>
                  <a:pt x="7466" y="11170"/>
                  <a:pt x="7719" y="11081"/>
                </a:cubicBezTo>
                <a:cubicBezTo>
                  <a:pt x="7911" y="11013"/>
                  <a:pt x="8074" y="10981"/>
                  <a:pt x="8213" y="10981"/>
                </a:cubicBezTo>
                <a:cubicBezTo>
                  <a:pt x="9729" y="10981"/>
                  <a:pt x="8276" y="14722"/>
                  <a:pt x="8276" y="14722"/>
                </a:cubicBezTo>
                <a:cubicBezTo>
                  <a:pt x="8276" y="14722"/>
                  <a:pt x="10981" y="11976"/>
                  <a:pt x="12175" y="9152"/>
                </a:cubicBezTo>
                <a:cubicBezTo>
                  <a:pt x="12652" y="8018"/>
                  <a:pt x="12851" y="6804"/>
                  <a:pt x="12851" y="5591"/>
                </a:cubicBezTo>
                <a:cubicBezTo>
                  <a:pt x="12851" y="2507"/>
                  <a:pt x="9967" y="1"/>
                  <a:pt x="6426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51" name="Google Shape;751;p22"/>
          <p:cNvSpPr/>
          <p:nvPr/>
        </p:nvSpPr>
        <p:spPr>
          <a:xfrm>
            <a:off x="6290292" y="8329050"/>
            <a:ext cx="532160" cy="467250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752" name="Google Shape;752;p22"/>
          <p:cNvGrpSpPr/>
          <p:nvPr/>
        </p:nvGrpSpPr>
        <p:grpSpPr>
          <a:xfrm>
            <a:off x="6340579" y="3841906"/>
            <a:ext cx="431583" cy="472101"/>
            <a:chOff x="4042044" y="2093722"/>
            <a:chExt cx="219294" cy="239882"/>
          </a:xfrm>
        </p:grpSpPr>
        <p:sp>
          <p:nvSpPr>
            <p:cNvPr id="753" name="Google Shape;753;p22"/>
            <p:cNvSpPr/>
            <p:nvPr/>
          </p:nvSpPr>
          <p:spPr>
            <a:xfrm>
              <a:off x="4089582" y="2093722"/>
              <a:ext cx="124220" cy="124559"/>
            </a:xfrm>
            <a:custGeom>
              <a:avLst/>
              <a:gdLst/>
              <a:ahLst/>
              <a:cxnLst/>
              <a:rect l="l" t="t" r="r" b="b"/>
              <a:pathLst>
                <a:path w="6964" h="6983" extrusionOk="0">
                  <a:moveTo>
                    <a:pt x="3482" y="0"/>
                  </a:moveTo>
                  <a:cubicBezTo>
                    <a:pt x="1553" y="0"/>
                    <a:pt x="1" y="1572"/>
                    <a:pt x="1" y="3501"/>
                  </a:cubicBezTo>
                  <a:cubicBezTo>
                    <a:pt x="1" y="5411"/>
                    <a:pt x="1553" y="6982"/>
                    <a:pt x="3482" y="6982"/>
                  </a:cubicBezTo>
                  <a:cubicBezTo>
                    <a:pt x="5392" y="6982"/>
                    <a:pt x="6963" y="5411"/>
                    <a:pt x="6963" y="3501"/>
                  </a:cubicBezTo>
                  <a:cubicBezTo>
                    <a:pt x="6963" y="1572"/>
                    <a:pt x="5392" y="0"/>
                    <a:pt x="34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54" name="Google Shape;754;p22"/>
            <p:cNvSpPr/>
            <p:nvPr/>
          </p:nvSpPr>
          <p:spPr>
            <a:xfrm>
              <a:off x="4042044" y="2206905"/>
              <a:ext cx="219294" cy="126700"/>
            </a:xfrm>
            <a:custGeom>
              <a:avLst/>
              <a:gdLst/>
              <a:ahLst/>
              <a:cxnLst/>
              <a:rect l="l" t="t" r="r" b="b"/>
              <a:pathLst>
                <a:path w="12294" h="7103" extrusionOk="0">
                  <a:moveTo>
                    <a:pt x="2865" y="1"/>
                  </a:moveTo>
                  <a:cubicBezTo>
                    <a:pt x="1273" y="1"/>
                    <a:pt x="0" y="1294"/>
                    <a:pt x="0" y="2865"/>
                  </a:cubicBezTo>
                  <a:lnTo>
                    <a:pt x="0" y="7102"/>
                  </a:lnTo>
                  <a:lnTo>
                    <a:pt x="2109" y="7102"/>
                  </a:lnTo>
                  <a:lnTo>
                    <a:pt x="2109" y="4735"/>
                  </a:lnTo>
                  <a:cubicBezTo>
                    <a:pt x="2109" y="4576"/>
                    <a:pt x="2248" y="4437"/>
                    <a:pt x="2427" y="4437"/>
                  </a:cubicBezTo>
                  <a:cubicBezTo>
                    <a:pt x="2586" y="4437"/>
                    <a:pt x="2726" y="4576"/>
                    <a:pt x="2726" y="4735"/>
                  </a:cubicBezTo>
                  <a:lnTo>
                    <a:pt x="2726" y="7102"/>
                  </a:lnTo>
                  <a:lnTo>
                    <a:pt x="9549" y="7102"/>
                  </a:lnTo>
                  <a:lnTo>
                    <a:pt x="9549" y="4735"/>
                  </a:lnTo>
                  <a:cubicBezTo>
                    <a:pt x="9549" y="4576"/>
                    <a:pt x="9688" y="4437"/>
                    <a:pt x="9847" y="4437"/>
                  </a:cubicBezTo>
                  <a:cubicBezTo>
                    <a:pt x="10026" y="4437"/>
                    <a:pt x="10165" y="4576"/>
                    <a:pt x="10165" y="4735"/>
                  </a:cubicBezTo>
                  <a:lnTo>
                    <a:pt x="10165" y="7102"/>
                  </a:lnTo>
                  <a:lnTo>
                    <a:pt x="12294" y="7102"/>
                  </a:lnTo>
                  <a:lnTo>
                    <a:pt x="12294" y="2865"/>
                  </a:lnTo>
                  <a:cubicBezTo>
                    <a:pt x="12294" y="1294"/>
                    <a:pt x="11001" y="1"/>
                    <a:pt x="9429" y="1"/>
                  </a:cubicBezTo>
                  <a:lnTo>
                    <a:pt x="9350" y="1"/>
                  </a:lnTo>
                  <a:cubicBezTo>
                    <a:pt x="8574" y="916"/>
                    <a:pt x="7420" y="1493"/>
                    <a:pt x="6147" y="1493"/>
                  </a:cubicBezTo>
                  <a:cubicBezTo>
                    <a:pt x="4854" y="1493"/>
                    <a:pt x="3700" y="916"/>
                    <a:pt x="29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74" name="Graphic 2">
            <a:extLst>
              <a:ext uri="{FF2B5EF4-FFF2-40B4-BE49-F238E27FC236}">
                <a16:creationId xmlns:a16="http://schemas.microsoft.com/office/drawing/2014/main" xmlns="" id="{6A812E0E-F526-4B68-A108-11A1DEBE42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5" name="Рисунок 74">
            <a:extLst>
              <a:ext uri="{FF2B5EF4-FFF2-40B4-BE49-F238E27FC236}">
                <a16:creationId xmlns:a16="http://schemas.microsoft.com/office/drawing/2014/main" xmlns="" id="{F3E68B34-DBC5-4C20-844D-CD59EA5378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xmlns="" id="{051A6DC0-1FEF-4E0F-B44D-E0AEA286B00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545A96D-469B-406F-8858-3733EF660293}"/>
              </a:ext>
            </a:extLst>
          </p:cNvPr>
          <p:cNvSpPr/>
          <p:nvPr/>
        </p:nvSpPr>
        <p:spPr>
          <a:xfrm>
            <a:off x="3587750" y="3648075"/>
            <a:ext cx="899795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80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80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ru-RU" sz="800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68550" y="4915822"/>
            <a:ext cx="1232581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8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8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altLang="ru-RU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8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altLang="ru-RU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en-US" altLang="ru-RU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ru-RU" sz="8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77006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6323</TotalTime>
  <Words>784</Words>
  <Application>Microsoft Office PowerPoint</Application>
  <PresentationFormat>Произвольный</PresentationFormat>
  <Paragraphs>102</Paragraphs>
  <Slides>17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Arial</vt:lpstr>
      <vt:lpstr>Calibri</vt:lpstr>
      <vt:lpstr>Calibri Light</vt:lpstr>
      <vt:lpstr>Fira Sans</vt:lpstr>
      <vt:lpstr>Fira Sans Extra Condensed</vt:lpstr>
      <vt:lpstr>Fira Sans Extra Condensed Medium</vt:lpstr>
      <vt:lpstr>Fira Sans Extra Condensed SemiBold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Tarixiy xaritalar va vaqt jadvallari </vt:lpstr>
      <vt:lpstr>Dars jarayonida tarixiy xaritalar va vaqt jadvallardan foydalanish bo‘yicha amaliy maslahatlar</vt:lpstr>
      <vt:lpstr>Vaqt chizig‘ini tuzish jarayoni</vt:lpstr>
      <vt:lpstr>Презентация PowerPoint</vt:lpstr>
      <vt:lpstr>Презентация PowerPoint</vt:lpstr>
      <vt:lpstr>Mantiqiy fikrlashni oddiy fikrlashdan tarix fanidagi farqi </vt:lpstr>
      <vt:lpstr>Презентация PowerPoint</vt:lpstr>
      <vt:lpstr>Презентация PowerPoint</vt:lpstr>
      <vt:lpstr>Xronologik kartochka andozasi</vt:lpstr>
      <vt:lpstr>Kartochka: Buyuk Ipak yo‘li</vt:lpstr>
      <vt:lpstr>Savdogar sifatida Buyuk Ipak yo‘lida safar qilish.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Avloniy</cp:lastModifiedBy>
  <cp:revision>711</cp:revision>
  <cp:lastPrinted>2020-12-11T16:07:03Z</cp:lastPrinted>
  <dcterms:created xsi:type="dcterms:W3CDTF">2020-11-12T01:04:50Z</dcterms:created>
  <dcterms:modified xsi:type="dcterms:W3CDTF">2025-01-24T15:01:36Z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